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heme/theme5.xml" ContentType="application/vnd.openxmlformats-officedocument.theme+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1.xml" ContentType="application/vnd.openxmlformats-officedocument.presentationml.notesSlide+xml"/>
  <Override PartName="/ppt/tags/tag266.xml" ContentType="application/vnd.openxmlformats-officedocument.presentationml.tags+xml"/>
  <Override PartName="/ppt/notesSlides/notesSlide2.xml" ContentType="application/vnd.openxmlformats-officedocument.presentationml.notesSlide+xml"/>
  <Override PartName="/ppt/tags/tag267.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notesSlides/notesSlide4.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notesSlides/notesSlide5.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ags/tag279.xml" ContentType="application/vnd.openxmlformats-officedocument.presentationml.tags+xml"/>
  <Override PartName="/ppt/tags/tag280.xml" ContentType="application/vnd.openxmlformats-officedocument.presentationml.tags+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tags/tag281.xml" ContentType="application/vnd.openxmlformats-officedocument.presentationml.tags+xml"/>
  <Override PartName="/ppt/notesSlides/notesSlide6.xml" ContentType="application/vnd.openxmlformats-officedocument.presentationml.notesSlide+xml"/>
  <Override PartName="/ppt/tags/tag282.xml" ContentType="application/vnd.openxmlformats-officedocument.presentationml.tags+xml"/>
  <Override PartName="/ppt/notesSlides/notesSlide7.xml" ContentType="application/vnd.openxmlformats-officedocument.presentationml.notesSlide+xml"/>
  <Override PartName="/ppt/tags/tag283.xml" ContentType="application/vnd.openxmlformats-officedocument.presentationml.tags+xml"/>
  <Override PartName="/ppt/notesSlides/notesSlide8.xml" ContentType="application/vnd.openxmlformats-officedocument.presentationml.notesSlide+xml"/>
  <Override PartName="/ppt/tags/tag284.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90" r:id="rId3"/>
    <p:sldMasterId id="2147483712" r:id="rId4"/>
  </p:sldMasterIdLst>
  <p:notesMasterIdLst>
    <p:notesMasterId r:id="rId22"/>
  </p:notesMasterIdLst>
  <p:sldIdLst>
    <p:sldId id="451" r:id="rId5"/>
    <p:sldId id="453" r:id="rId6"/>
    <p:sldId id="2147376599" r:id="rId7"/>
    <p:sldId id="1383" r:id="rId8"/>
    <p:sldId id="1386" r:id="rId9"/>
    <p:sldId id="1387" r:id="rId10"/>
    <p:sldId id="2147376601" r:id="rId11"/>
    <p:sldId id="2147472326" r:id="rId12"/>
    <p:sldId id="2147472327" r:id="rId13"/>
    <p:sldId id="2147376602" r:id="rId14"/>
    <p:sldId id="2147472266" r:id="rId15"/>
    <p:sldId id="2147472325" r:id="rId16"/>
    <p:sldId id="441" r:id="rId17"/>
    <p:sldId id="1393" r:id="rId18"/>
    <p:sldId id="256" r:id="rId19"/>
    <p:sldId id="2147376596" r:id="rId20"/>
    <p:sldId id="65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126" y="4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Hedge%20funds%20strategies.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ubsprod.msad.ubs.net\GroupShares\SGP\WMR_Asia\06%20Equities\Krishna\3Q22\PE%20charts%20with%20links.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UBSPROD.MSAD.UBS.NET\userdata\t628558\home\Documents\2022_Q2_value_in_PM.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correlation%20-%20old\PM_Distressed_Debt.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file:///\\ubsprod.msad.ubs.net\UserData\T886955\Home\00886955_DOCS\_____________________________________________________YEAH_%20QUARTERLY%20NARRATIVES%20-%20REPORTS\2022Q4%20NARRATIVE\charts\4Q%20-%20charts%20for%20deck\EURCHF%20and%20PPP.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beta.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UK%20sectors%20ytd%20TRR.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Value%20vs%20Growth%20after%20last%20hike%20vs%20all%20periods.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energy%20stocks%20to%20benefit%20from%20oil%20upside.xlsx" TargetMode="Externa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8.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__________HV%20LIBRARY\MIFs%20-%20Messages%20in%20Focus\Diversify%20with%20alternatives\hedge%20funds%20outperformande%20during%20rising%20rates%20AuGUST%20202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ubsprod.msad.ubs.net\UserData\T886955\Home\00886955_DOCS\_____________________________________________________YEAH_%20QUARTERLY%20NARRATIVES%20-%20REPORTS\2022Q4%20NARRATIVE\charts\4Q%20-%20charts%20for%20deck\correlations-%20downside.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10316397909238396"/>
          <c:y val="5.0094451528508298E-2"/>
          <c:w val="0.84308064636182889"/>
          <c:h val="0.67970712137272427"/>
        </c:manualLayout>
      </c:layout>
      <c:lineChart>
        <c:grouping val="standard"/>
        <c:varyColors val="0"/>
        <c:ser>
          <c:idx val="0"/>
          <c:order val="0"/>
          <c:tx>
            <c:strRef>
              <c:f>Sheet2!$D$3</c:f>
              <c:strCache>
                <c:ptCount val="1"/>
                <c:pt idx="0">
                  <c:v>10-year real yield</c:v>
                </c:pt>
              </c:strCache>
            </c:strRef>
          </c:tx>
          <c:spPr>
            <a:ln w="25400" cap="rnd">
              <a:solidFill>
                <a:srgbClr val="CFBD9B"/>
              </a:solidFill>
              <a:round/>
            </a:ln>
            <a:effectLst/>
          </c:spPr>
          <c:marker>
            <c:symbol val="none"/>
          </c:marker>
          <c:cat>
            <c:numRef>
              <c:f>Sheet2!$C$4:$C$3960</c:f>
              <c:numCache>
                <c:formatCode>m/d/yyyy</c:formatCode>
                <c:ptCount val="3957"/>
                <c:pt idx="0">
                  <c:v>39084</c:v>
                </c:pt>
                <c:pt idx="1">
                  <c:v>39085</c:v>
                </c:pt>
                <c:pt idx="2">
                  <c:v>39086</c:v>
                </c:pt>
                <c:pt idx="3">
                  <c:v>39087</c:v>
                </c:pt>
                <c:pt idx="4">
                  <c:v>39090</c:v>
                </c:pt>
                <c:pt idx="5">
                  <c:v>39091</c:v>
                </c:pt>
                <c:pt idx="6">
                  <c:v>39092</c:v>
                </c:pt>
                <c:pt idx="7">
                  <c:v>39093</c:v>
                </c:pt>
                <c:pt idx="8">
                  <c:v>39094</c:v>
                </c:pt>
                <c:pt idx="9">
                  <c:v>39098</c:v>
                </c:pt>
                <c:pt idx="10">
                  <c:v>39099</c:v>
                </c:pt>
                <c:pt idx="11">
                  <c:v>39100</c:v>
                </c:pt>
                <c:pt idx="12">
                  <c:v>39101</c:v>
                </c:pt>
                <c:pt idx="13">
                  <c:v>39104</c:v>
                </c:pt>
                <c:pt idx="14">
                  <c:v>39105</c:v>
                </c:pt>
                <c:pt idx="15">
                  <c:v>39106</c:v>
                </c:pt>
                <c:pt idx="16">
                  <c:v>39107</c:v>
                </c:pt>
                <c:pt idx="17">
                  <c:v>39108</c:v>
                </c:pt>
                <c:pt idx="18">
                  <c:v>39111</c:v>
                </c:pt>
                <c:pt idx="19">
                  <c:v>39112</c:v>
                </c:pt>
                <c:pt idx="20">
                  <c:v>39113</c:v>
                </c:pt>
                <c:pt idx="21">
                  <c:v>39114</c:v>
                </c:pt>
                <c:pt idx="22">
                  <c:v>39115</c:v>
                </c:pt>
                <c:pt idx="23">
                  <c:v>39118</c:v>
                </c:pt>
                <c:pt idx="24">
                  <c:v>39119</c:v>
                </c:pt>
                <c:pt idx="25">
                  <c:v>39120</c:v>
                </c:pt>
                <c:pt idx="26">
                  <c:v>39121</c:v>
                </c:pt>
                <c:pt idx="27">
                  <c:v>39122</c:v>
                </c:pt>
                <c:pt idx="28">
                  <c:v>39125</c:v>
                </c:pt>
                <c:pt idx="29">
                  <c:v>39126</c:v>
                </c:pt>
                <c:pt idx="30">
                  <c:v>39127</c:v>
                </c:pt>
                <c:pt idx="31">
                  <c:v>39128</c:v>
                </c:pt>
                <c:pt idx="32">
                  <c:v>39129</c:v>
                </c:pt>
                <c:pt idx="33">
                  <c:v>39133</c:v>
                </c:pt>
                <c:pt idx="34">
                  <c:v>39134</c:v>
                </c:pt>
                <c:pt idx="35">
                  <c:v>39135</c:v>
                </c:pt>
                <c:pt idx="36">
                  <c:v>39136</c:v>
                </c:pt>
                <c:pt idx="37">
                  <c:v>39139</c:v>
                </c:pt>
                <c:pt idx="38">
                  <c:v>39140</c:v>
                </c:pt>
                <c:pt idx="39">
                  <c:v>39141</c:v>
                </c:pt>
                <c:pt idx="40">
                  <c:v>39142</c:v>
                </c:pt>
                <c:pt idx="41">
                  <c:v>39143</c:v>
                </c:pt>
                <c:pt idx="42">
                  <c:v>39146</c:v>
                </c:pt>
                <c:pt idx="43">
                  <c:v>39147</c:v>
                </c:pt>
                <c:pt idx="44">
                  <c:v>39148</c:v>
                </c:pt>
                <c:pt idx="45">
                  <c:v>39149</c:v>
                </c:pt>
                <c:pt idx="46">
                  <c:v>39150</c:v>
                </c:pt>
                <c:pt idx="47">
                  <c:v>39153</c:v>
                </c:pt>
                <c:pt idx="48">
                  <c:v>39154</c:v>
                </c:pt>
                <c:pt idx="49">
                  <c:v>39155</c:v>
                </c:pt>
                <c:pt idx="50">
                  <c:v>39156</c:v>
                </c:pt>
                <c:pt idx="51">
                  <c:v>39157</c:v>
                </c:pt>
                <c:pt idx="52">
                  <c:v>39160</c:v>
                </c:pt>
                <c:pt idx="53">
                  <c:v>39161</c:v>
                </c:pt>
                <c:pt idx="54">
                  <c:v>39162</c:v>
                </c:pt>
                <c:pt idx="55">
                  <c:v>39163</c:v>
                </c:pt>
                <c:pt idx="56">
                  <c:v>39164</c:v>
                </c:pt>
                <c:pt idx="57">
                  <c:v>39167</c:v>
                </c:pt>
                <c:pt idx="58">
                  <c:v>39168</c:v>
                </c:pt>
                <c:pt idx="59">
                  <c:v>39169</c:v>
                </c:pt>
                <c:pt idx="60">
                  <c:v>39170</c:v>
                </c:pt>
                <c:pt idx="61">
                  <c:v>39171</c:v>
                </c:pt>
                <c:pt idx="62">
                  <c:v>39174</c:v>
                </c:pt>
                <c:pt idx="63">
                  <c:v>39175</c:v>
                </c:pt>
                <c:pt idx="64">
                  <c:v>39176</c:v>
                </c:pt>
                <c:pt idx="65">
                  <c:v>39177</c:v>
                </c:pt>
                <c:pt idx="66">
                  <c:v>39178</c:v>
                </c:pt>
                <c:pt idx="67">
                  <c:v>39181</c:v>
                </c:pt>
                <c:pt idx="68">
                  <c:v>39182</c:v>
                </c:pt>
                <c:pt idx="69">
                  <c:v>39183</c:v>
                </c:pt>
                <c:pt idx="70">
                  <c:v>39184</c:v>
                </c:pt>
                <c:pt idx="71">
                  <c:v>39185</c:v>
                </c:pt>
                <c:pt idx="72">
                  <c:v>39188</c:v>
                </c:pt>
                <c:pt idx="73">
                  <c:v>39189</c:v>
                </c:pt>
                <c:pt idx="74">
                  <c:v>39190</c:v>
                </c:pt>
                <c:pt idx="75">
                  <c:v>39191</c:v>
                </c:pt>
                <c:pt idx="76">
                  <c:v>39192</c:v>
                </c:pt>
                <c:pt idx="77">
                  <c:v>39195</c:v>
                </c:pt>
                <c:pt idx="78">
                  <c:v>39196</c:v>
                </c:pt>
                <c:pt idx="79">
                  <c:v>39197</c:v>
                </c:pt>
                <c:pt idx="80">
                  <c:v>39198</c:v>
                </c:pt>
                <c:pt idx="81">
                  <c:v>39199</c:v>
                </c:pt>
                <c:pt idx="82">
                  <c:v>39202</c:v>
                </c:pt>
                <c:pt idx="83">
                  <c:v>39203</c:v>
                </c:pt>
                <c:pt idx="84">
                  <c:v>39204</c:v>
                </c:pt>
                <c:pt idx="85">
                  <c:v>39205</c:v>
                </c:pt>
                <c:pt idx="86">
                  <c:v>39206</c:v>
                </c:pt>
                <c:pt idx="87">
                  <c:v>39209</c:v>
                </c:pt>
                <c:pt idx="88">
                  <c:v>39210</c:v>
                </c:pt>
                <c:pt idx="89">
                  <c:v>39211</c:v>
                </c:pt>
                <c:pt idx="90">
                  <c:v>39212</c:v>
                </c:pt>
                <c:pt idx="91">
                  <c:v>39213</c:v>
                </c:pt>
                <c:pt idx="92">
                  <c:v>39216</c:v>
                </c:pt>
                <c:pt idx="93">
                  <c:v>39217</c:v>
                </c:pt>
                <c:pt idx="94">
                  <c:v>39218</c:v>
                </c:pt>
                <c:pt idx="95">
                  <c:v>39219</c:v>
                </c:pt>
                <c:pt idx="96">
                  <c:v>39220</c:v>
                </c:pt>
                <c:pt idx="97">
                  <c:v>39223</c:v>
                </c:pt>
                <c:pt idx="98">
                  <c:v>39224</c:v>
                </c:pt>
                <c:pt idx="99">
                  <c:v>39225</c:v>
                </c:pt>
                <c:pt idx="100">
                  <c:v>39226</c:v>
                </c:pt>
                <c:pt idx="101">
                  <c:v>39227</c:v>
                </c:pt>
                <c:pt idx="102">
                  <c:v>39231</c:v>
                </c:pt>
                <c:pt idx="103">
                  <c:v>39232</c:v>
                </c:pt>
                <c:pt idx="104">
                  <c:v>39233</c:v>
                </c:pt>
                <c:pt idx="105">
                  <c:v>39234</c:v>
                </c:pt>
                <c:pt idx="106">
                  <c:v>39237</c:v>
                </c:pt>
                <c:pt idx="107">
                  <c:v>39238</c:v>
                </c:pt>
                <c:pt idx="108">
                  <c:v>39239</c:v>
                </c:pt>
                <c:pt idx="109">
                  <c:v>39240</c:v>
                </c:pt>
                <c:pt idx="110">
                  <c:v>39241</c:v>
                </c:pt>
                <c:pt idx="111">
                  <c:v>39244</c:v>
                </c:pt>
                <c:pt idx="112">
                  <c:v>39245</c:v>
                </c:pt>
                <c:pt idx="113">
                  <c:v>39246</c:v>
                </c:pt>
                <c:pt idx="114">
                  <c:v>39247</c:v>
                </c:pt>
                <c:pt idx="115">
                  <c:v>39248</c:v>
                </c:pt>
                <c:pt idx="116">
                  <c:v>39251</c:v>
                </c:pt>
                <c:pt idx="117">
                  <c:v>39252</c:v>
                </c:pt>
                <c:pt idx="118">
                  <c:v>39253</c:v>
                </c:pt>
                <c:pt idx="119">
                  <c:v>39254</c:v>
                </c:pt>
                <c:pt idx="120">
                  <c:v>39255</c:v>
                </c:pt>
                <c:pt idx="121">
                  <c:v>39258</c:v>
                </c:pt>
                <c:pt idx="122">
                  <c:v>39259</c:v>
                </c:pt>
                <c:pt idx="123">
                  <c:v>39260</c:v>
                </c:pt>
                <c:pt idx="124">
                  <c:v>39261</c:v>
                </c:pt>
                <c:pt idx="125">
                  <c:v>39262</c:v>
                </c:pt>
                <c:pt idx="126">
                  <c:v>39265</c:v>
                </c:pt>
                <c:pt idx="127">
                  <c:v>39266</c:v>
                </c:pt>
                <c:pt idx="128">
                  <c:v>39268</c:v>
                </c:pt>
                <c:pt idx="129">
                  <c:v>39269</c:v>
                </c:pt>
                <c:pt idx="130">
                  <c:v>39272</c:v>
                </c:pt>
                <c:pt idx="131">
                  <c:v>39273</c:v>
                </c:pt>
                <c:pt idx="132">
                  <c:v>39274</c:v>
                </c:pt>
                <c:pt idx="133">
                  <c:v>39275</c:v>
                </c:pt>
                <c:pt idx="134">
                  <c:v>39276</c:v>
                </c:pt>
                <c:pt idx="135">
                  <c:v>39279</c:v>
                </c:pt>
                <c:pt idx="136">
                  <c:v>39280</c:v>
                </c:pt>
                <c:pt idx="137">
                  <c:v>39281</c:v>
                </c:pt>
                <c:pt idx="138">
                  <c:v>39282</c:v>
                </c:pt>
                <c:pt idx="139">
                  <c:v>39283</c:v>
                </c:pt>
                <c:pt idx="140">
                  <c:v>39286</c:v>
                </c:pt>
                <c:pt idx="141">
                  <c:v>39287</c:v>
                </c:pt>
                <c:pt idx="142">
                  <c:v>39288</c:v>
                </c:pt>
                <c:pt idx="143">
                  <c:v>39289</c:v>
                </c:pt>
                <c:pt idx="144">
                  <c:v>39290</c:v>
                </c:pt>
                <c:pt idx="145">
                  <c:v>39293</c:v>
                </c:pt>
                <c:pt idx="146">
                  <c:v>39294</c:v>
                </c:pt>
                <c:pt idx="147">
                  <c:v>39295</c:v>
                </c:pt>
                <c:pt idx="148">
                  <c:v>39296</c:v>
                </c:pt>
                <c:pt idx="149">
                  <c:v>39297</c:v>
                </c:pt>
                <c:pt idx="150">
                  <c:v>39300</c:v>
                </c:pt>
                <c:pt idx="151">
                  <c:v>39301</c:v>
                </c:pt>
                <c:pt idx="152">
                  <c:v>39302</c:v>
                </c:pt>
                <c:pt idx="153">
                  <c:v>39303</c:v>
                </c:pt>
                <c:pt idx="154">
                  <c:v>39304</c:v>
                </c:pt>
                <c:pt idx="155">
                  <c:v>39307</c:v>
                </c:pt>
                <c:pt idx="156">
                  <c:v>39308</c:v>
                </c:pt>
                <c:pt idx="157">
                  <c:v>39309</c:v>
                </c:pt>
                <c:pt idx="158">
                  <c:v>39310</c:v>
                </c:pt>
                <c:pt idx="159">
                  <c:v>39311</c:v>
                </c:pt>
                <c:pt idx="160">
                  <c:v>39314</c:v>
                </c:pt>
                <c:pt idx="161">
                  <c:v>39315</c:v>
                </c:pt>
                <c:pt idx="162">
                  <c:v>39316</c:v>
                </c:pt>
                <c:pt idx="163">
                  <c:v>39317</c:v>
                </c:pt>
                <c:pt idx="164">
                  <c:v>39318</c:v>
                </c:pt>
                <c:pt idx="165">
                  <c:v>39321</c:v>
                </c:pt>
                <c:pt idx="166">
                  <c:v>39322</c:v>
                </c:pt>
                <c:pt idx="167">
                  <c:v>39323</c:v>
                </c:pt>
                <c:pt idx="168">
                  <c:v>39324</c:v>
                </c:pt>
                <c:pt idx="169">
                  <c:v>39325</c:v>
                </c:pt>
                <c:pt idx="170">
                  <c:v>39329</c:v>
                </c:pt>
                <c:pt idx="171">
                  <c:v>39330</c:v>
                </c:pt>
                <c:pt idx="172">
                  <c:v>39331</c:v>
                </c:pt>
                <c:pt idx="173">
                  <c:v>39332</c:v>
                </c:pt>
                <c:pt idx="174">
                  <c:v>39335</c:v>
                </c:pt>
                <c:pt idx="175">
                  <c:v>39336</c:v>
                </c:pt>
                <c:pt idx="176">
                  <c:v>39337</c:v>
                </c:pt>
                <c:pt idx="177">
                  <c:v>39338</c:v>
                </c:pt>
                <c:pt idx="178">
                  <c:v>39339</c:v>
                </c:pt>
                <c:pt idx="179">
                  <c:v>39342</c:v>
                </c:pt>
                <c:pt idx="180">
                  <c:v>39343</c:v>
                </c:pt>
                <c:pt idx="181">
                  <c:v>39344</c:v>
                </c:pt>
                <c:pt idx="182">
                  <c:v>39345</c:v>
                </c:pt>
                <c:pt idx="183">
                  <c:v>39346</c:v>
                </c:pt>
                <c:pt idx="184">
                  <c:v>39349</c:v>
                </c:pt>
                <c:pt idx="185">
                  <c:v>39350</c:v>
                </c:pt>
                <c:pt idx="186">
                  <c:v>39351</c:v>
                </c:pt>
                <c:pt idx="187">
                  <c:v>39352</c:v>
                </c:pt>
                <c:pt idx="188">
                  <c:v>39353</c:v>
                </c:pt>
                <c:pt idx="189">
                  <c:v>39356</c:v>
                </c:pt>
                <c:pt idx="190">
                  <c:v>39357</c:v>
                </c:pt>
                <c:pt idx="191">
                  <c:v>39358</c:v>
                </c:pt>
                <c:pt idx="192">
                  <c:v>39359</c:v>
                </c:pt>
                <c:pt idx="193">
                  <c:v>39360</c:v>
                </c:pt>
                <c:pt idx="194">
                  <c:v>39364</c:v>
                </c:pt>
                <c:pt idx="195">
                  <c:v>39365</c:v>
                </c:pt>
                <c:pt idx="196">
                  <c:v>39366</c:v>
                </c:pt>
                <c:pt idx="197">
                  <c:v>39367</c:v>
                </c:pt>
                <c:pt idx="198">
                  <c:v>39370</c:v>
                </c:pt>
                <c:pt idx="199">
                  <c:v>39371</c:v>
                </c:pt>
                <c:pt idx="200">
                  <c:v>39372</c:v>
                </c:pt>
                <c:pt idx="201">
                  <c:v>39373</c:v>
                </c:pt>
                <c:pt idx="202">
                  <c:v>39374</c:v>
                </c:pt>
                <c:pt idx="203">
                  <c:v>39377</c:v>
                </c:pt>
                <c:pt idx="204">
                  <c:v>39378</c:v>
                </c:pt>
                <c:pt idx="205">
                  <c:v>39379</c:v>
                </c:pt>
                <c:pt idx="206">
                  <c:v>39380</c:v>
                </c:pt>
                <c:pt idx="207">
                  <c:v>39381</c:v>
                </c:pt>
                <c:pt idx="208">
                  <c:v>39384</c:v>
                </c:pt>
                <c:pt idx="209">
                  <c:v>39385</c:v>
                </c:pt>
                <c:pt idx="210">
                  <c:v>39386</c:v>
                </c:pt>
                <c:pt idx="211">
                  <c:v>39387</c:v>
                </c:pt>
                <c:pt idx="212">
                  <c:v>39388</c:v>
                </c:pt>
                <c:pt idx="213">
                  <c:v>39391</c:v>
                </c:pt>
                <c:pt idx="214">
                  <c:v>39392</c:v>
                </c:pt>
                <c:pt idx="215">
                  <c:v>39393</c:v>
                </c:pt>
                <c:pt idx="216">
                  <c:v>39394</c:v>
                </c:pt>
                <c:pt idx="217">
                  <c:v>39395</c:v>
                </c:pt>
                <c:pt idx="218">
                  <c:v>39399</c:v>
                </c:pt>
                <c:pt idx="219">
                  <c:v>39400</c:v>
                </c:pt>
                <c:pt idx="220">
                  <c:v>39401</c:v>
                </c:pt>
                <c:pt idx="221">
                  <c:v>39402</c:v>
                </c:pt>
                <c:pt idx="222">
                  <c:v>39405</c:v>
                </c:pt>
                <c:pt idx="223">
                  <c:v>39406</c:v>
                </c:pt>
                <c:pt idx="224">
                  <c:v>39407</c:v>
                </c:pt>
                <c:pt idx="225">
                  <c:v>39409</c:v>
                </c:pt>
                <c:pt idx="226">
                  <c:v>39412</c:v>
                </c:pt>
                <c:pt idx="227">
                  <c:v>39413</c:v>
                </c:pt>
                <c:pt idx="228">
                  <c:v>39414</c:v>
                </c:pt>
                <c:pt idx="229">
                  <c:v>39415</c:v>
                </c:pt>
                <c:pt idx="230">
                  <c:v>39416</c:v>
                </c:pt>
                <c:pt idx="231">
                  <c:v>39419</c:v>
                </c:pt>
                <c:pt idx="232">
                  <c:v>39420</c:v>
                </c:pt>
                <c:pt idx="233">
                  <c:v>39421</c:v>
                </c:pt>
                <c:pt idx="234">
                  <c:v>39422</c:v>
                </c:pt>
                <c:pt idx="235">
                  <c:v>39423</c:v>
                </c:pt>
                <c:pt idx="236">
                  <c:v>39426</c:v>
                </c:pt>
                <c:pt idx="237">
                  <c:v>39427</c:v>
                </c:pt>
                <c:pt idx="238">
                  <c:v>39428</c:v>
                </c:pt>
                <c:pt idx="239">
                  <c:v>39429</c:v>
                </c:pt>
                <c:pt idx="240">
                  <c:v>39430</c:v>
                </c:pt>
                <c:pt idx="241">
                  <c:v>39433</c:v>
                </c:pt>
                <c:pt idx="242">
                  <c:v>39434</c:v>
                </c:pt>
                <c:pt idx="243">
                  <c:v>39435</c:v>
                </c:pt>
                <c:pt idx="244">
                  <c:v>39436</c:v>
                </c:pt>
                <c:pt idx="245">
                  <c:v>39437</c:v>
                </c:pt>
                <c:pt idx="246">
                  <c:v>39440</c:v>
                </c:pt>
                <c:pt idx="247">
                  <c:v>39442</c:v>
                </c:pt>
                <c:pt idx="248">
                  <c:v>39443</c:v>
                </c:pt>
                <c:pt idx="249">
                  <c:v>39444</c:v>
                </c:pt>
                <c:pt idx="250">
                  <c:v>39447</c:v>
                </c:pt>
                <c:pt idx="251">
                  <c:v>39449</c:v>
                </c:pt>
                <c:pt idx="252">
                  <c:v>39450</c:v>
                </c:pt>
                <c:pt idx="253">
                  <c:v>39451</c:v>
                </c:pt>
                <c:pt idx="254">
                  <c:v>39454</c:v>
                </c:pt>
                <c:pt idx="255">
                  <c:v>39455</c:v>
                </c:pt>
                <c:pt idx="256">
                  <c:v>39456</c:v>
                </c:pt>
                <c:pt idx="257">
                  <c:v>39457</c:v>
                </c:pt>
                <c:pt idx="258">
                  <c:v>39458</c:v>
                </c:pt>
                <c:pt idx="259">
                  <c:v>39461</c:v>
                </c:pt>
                <c:pt idx="260">
                  <c:v>39462</c:v>
                </c:pt>
                <c:pt idx="261">
                  <c:v>39463</c:v>
                </c:pt>
                <c:pt idx="262">
                  <c:v>39464</c:v>
                </c:pt>
                <c:pt idx="263">
                  <c:v>39465</c:v>
                </c:pt>
                <c:pt idx="264">
                  <c:v>39469</c:v>
                </c:pt>
                <c:pt idx="265">
                  <c:v>39470</c:v>
                </c:pt>
                <c:pt idx="266">
                  <c:v>39471</c:v>
                </c:pt>
                <c:pt idx="267">
                  <c:v>39472</c:v>
                </c:pt>
                <c:pt idx="268">
                  <c:v>39475</c:v>
                </c:pt>
                <c:pt idx="269">
                  <c:v>39476</c:v>
                </c:pt>
                <c:pt idx="270">
                  <c:v>39477</c:v>
                </c:pt>
                <c:pt idx="271">
                  <c:v>39478</c:v>
                </c:pt>
                <c:pt idx="272">
                  <c:v>39479</c:v>
                </c:pt>
                <c:pt idx="273">
                  <c:v>39482</c:v>
                </c:pt>
                <c:pt idx="274">
                  <c:v>39483</c:v>
                </c:pt>
                <c:pt idx="275">
                  <c:v>39484</c:v>
                </c:pt>
                <c:pt idx="276">
                  <c:v>39485</c:v>
                </c:pt>
                <c:pt idx="277">
                  <c:v>39486</c:v>
                </c:pt>
                <c:pt idx="278">
                  <c:v>39489</c:v>
                </c:pt>
                <c:pt idx="279">
                  <c:v>39490</c:v>
                </c:pt>
                <c:pt idx="280">
                  <c:v>39491</c:v>
                </c:pt>
                <c:pt idx="281">
                  <c:v>39492</c:v>
                </c:pt>
                <c:pt idx="282">
                  <c:v>39493</c:v>
                </c:pt>
                <c:pt idx="283">
                  <c:v>39497</c:v>
                </c:pt>
                <c:pt idx="284">
                  <c:v>39498</c:v>
                </c:pt>
                <c:pt idx="285">
                  <c:v>39499</c:v>
                </c:pt>
                <c:pt idx="286">
                  <c:v>39500</c:v>
                </c:pt>
                <c:pt idx="287">
                  <c:v>39503</c:v>
                </c:pt>
                <c:pt idx="288">
                  <c:v>39504</c:v>
                </c:pt>
                <c:pt idx="289">
                  <c:v>39505</c:v>
                </c:pt>
                <c:pt idx="290">
                  <c:v>39506</c:v>
                </c:pt>
                <c:pt idx="291">
                  <c:v>39507</c:v>
                </c:pt>
                <c:pt idx="292">
                  <c:v>39510</c:v>
                </c:pt>
                <c:pt idx="293">
                  <c:v>39511</c:v>
                </c:pt>
                <c:pt idx="294">
                  <c:v>39512</c:v>
                </c:pt>
                <c:pt idx="295">
                  <c:v>39513</c:v>
                </c:pt>
                <c:pt idx="296">
                  <c:v>39514</c:v>
                </c:pt>
                <c:pt idx="297">
                  <c:v>39517</c:v>
                </c:pt>
                <c:pt idx="298">
                  <c:v>39518</c:v>
                </c:pt>
                <c:pt idx="299">
                  <c:v>39519</c:v>
                </c:pt>
                <c:pt idx="300">
                  <c:v>39520</c:v>
                </c:pt>
                <c:pt idx="301">
                  <c:v>39521</c:v>
                </c:pt>
                <c:pt idx="302">
                  <c:v>39524</c:v>
                </c:pt>
                <c:pt idx="303">
                  <c:v>39525</c:v>
                </c:pt>
                <c:pt idx="304">
                  <c:v>39526</c:v>
                </c:pt>
                <c:pt idx="305">
                  <c:v>39527</c:v>
                </c:pt>
                <c:pt idx="306">
                  <c:v>39528</c:v>
                </c:pt>
                <c:pt idx="307">
                  <c:v>39531</c:v>
                </c:pt>
                <c:pt idx="308">
                  <c:v>39532</c:v>
                </c:pt>
                <c:pt idx="309">
                  <c:v>39533</c:v>
                </c:pt>
                <c:pt idx="310">
                  <c:v>39534</c:v>
                </c:pt>
                <c:pt idx="311">
                  <c:v>39535</c:v>
                </c:pt>
                <c:pt idx="312">
                  <c:v>39538</c:v>
                </c:pt>
                <c:pt idx="313">
                  <c:v>39539</c:v>
                </c:pt>
                <c:pt idx="314">
                  <c:v>39540</c:v>
                </c:pt>
                <c:pt idx="315">
                  <c:v>39541</c:v>
                </c:pt>
                <c:pt idx="316">
                  <c:v>39542</c:v>
                </c:pt>
                <c:pt idx="317">
                  <c:v>39545</c:v>
                </c:pt>
                <c:pt idx="318">
                  <c:v>39546</c:v>
                </c:pt>
                <c:pt idx="319">
                  <c:v>39547</c:v>
                </c:pt>
                <c:pt idx="320">
                  <c:v>39548</c:v>
                </c:pt>
                <c:pt idx="321">
                  <c:v>39549</c:v>
                </c:pt>
                <c:pt idx="322">
                  <c:v>39552</c:v>
                </c:pt>
                <c:pt idx="323">
                  <c:v>39553</c:v>
                </c:pt>
                <c:pt idx="324">
                  <c:v>39554</c:v>
                </c:pt>
                <c:pt idx="325">
                  <c:v>39555</c:v>
                </c:pt>
                <c:pt idx="326">
                  <c:v>39556</c:v>
                </c:pt>
                <c:pt idx="327">
                  <c:v>39559</c:v>
                </c:pt>
                <c:pt idx="328">
                  <c:v>39560</c:v>
                </c:pt>
                <c:pt idx="329">
                  <c:v>39561</c:v>
                </c:pt>
                <c:pt idx="330">
                  <c:v>39562</c:v>
                </c:pt>
                <c:pt idx="331">
                  <c:v>39563</c:v>
                </c:pt>
                <c:pt idx="332">
                  <c:v>39566</c:v>
                </c:pt>
                <c:pt idx="333">
                  <c:v>39567</c:v>
                </c:pt>
                <c:pt idx="334">
                  <c:v>39568</c:v>
                </c:pt>
                <c:pt idx="335">
                  <c:v>39569</c:v>
                </c:pt>
                <c:pt idx="336">
                  <c:v>39570</c:v>
                </c:pt>
                <c:pt idx="337">
                  <c:v>39573</c:v>
                </c:pt>
                <c:pt idx="338">
                  <c:v>39574</c:v>
                </c:pt>
                <c:pt idx="339">
                  <c:v>39575</c:v>
                </c:pt>
                <c:pt idx="340">
                  <c:v>39576</c:v>
                </c:pt>
                <c:pt idx="341">
                  <c:v>39577</c:v>
                </c:pt>
                <c:pt idx="342">
                  <c:v>39580</c:v>
                </c:pt>
                <c:pt idx="343">
                  <c:v>39581</c:v>
                </c:pt>
                <c:pt idx="344">
                  <c:v>39582</c:v>
                </c:pt>
                <c:pt idx="345">
                  <c:v>39583</c:v>
                </c:pt>
                <c:pt idx="346">
                  <c:v>39584</c:v>
                </c:pt>
                <c:pt idx="347">
                  <c:v>39587</c:v>
                </c:pt>
                <c:pt idx="348">
                  <c:v>39588</c:v>
                </c:pt>
                <c:pt idx="349">
                  <c:v>39589</c:v>
                </c:pt>
                <c:pt idx="350">
                  <c:v>39590</c:v>
                </c:pt>
                <c:pt idx="351">
                  <c:v>39591</c:v>
                </c:pt>
                <c:pt idx="352">
                  <c:v>39595</c:v>
                </c:pt>
                <c:pt idx="353">
                  <c:v>39596</c:v>
                </c:pt>
                <c:pt idx="354">
                  <c:v>39597</c:v>
                </c:pt>
                <c:pt idx="355">
                  <c:v>39598</c:v>
                </c:pt>
                <c:pt idx="356">
                  <c:v>39601</c:v>
                </c:pt>
                <c:pt idx="357">
                  <c:v>39602</c:v>
                </c:pt>
                <c:pt idx="358">
                  <c:v>39603</c:v>
                </c:pt>
                <c:pt idx="359">
                  <c:v>39604</c:v>
                </c:pt>
                <c:pt idx="360">
                  <c:v>39605</c:v>
                </c:pt>
                <c:pt idx="361">
                  <c:v>39608</c:v>
                </c:pt>
                <c:pt idx="362">
                  <c:v>39609</c:v>
                </c:pt>
                <c:pt idx="363">
                  <c:v>39610</c:v>
                </c:pt>
                <c:pt idx="364">
                  <c:v>39611</c:v>
                </c:pt>
                <c:pt idx="365">
                  <c:v>39612</c:v>
                </c:pt>
                <c:pt idx="366">
                  <c:v>39615</c:v>
                </c:pt>
                <c:pt idx="367">
                  <c:v>39616</c:v>
                </c:pt>
                <c:pt idx="368">
                  <c:v>39617</c:v>
                </c:pt>
                <c:pt idx="369">
                  <c:v>39618</c:v>
                </c:pt>
                <c:pt idx="370">
                  <c:v>39619</c:v>
                </c:pt>
                <c:pt idx="371">
                  <c:v>39622</c:v>
                </c:pt>
                <c:pt idx="372">
                  <c:v>39623</c:v>
                </c:pt>
                <c:pt idx="373">
                  <c:v>39624</c:v>
                </c:pt>
                <c:pt idx="374">
                  <c:v>39625</c:v>
                </c:pt>
                <c:pt idx="375">
                  <c:v>39626</c:v>
                </c:pt>
                <c:pt idx="376">
                  <c:v>39629</c:v>
                </c:pt>
                <c:pt idx="377">
                  <c:v>39630</c:v>
                </c:pt>
                <c:pt idx="378">
                  <c:v>39631</c:v>
                </c:pt>
                <c:pt idx="379">
                  <c:v>39632</c:v>
                </c:pt>
                <c:pt idx="380">
                  <c:v>39636</c:v>
                </c:pt>
                <c:pt idx="381">
                  <c:v>39637</c:v>
                </c:pt>
                <c:pt idx="382">
                  <c:v>39638</c:v>
                </c:pt>
                <c:pt idx="383">
                  <c:v>39639</c:v>
                </c:pt>
                <c:pt idx="384">
                  <c:v>39640</c:v>
                </c:pt>
                <c:pt idx="385">
                  <c:v>39643</c:v>
                </c:pt>
                <c:pt idx="386">
                  <c:v>39644</c:v>
                </c:pt>
                <c:pt idx="387">
                  <c:v>39645</c:v>
                </c:pt>
                <c:pt idx="388">
                  <c:v>39646</c:v>
                </c:pt>
                <c:pt idx="389">
                  <c:v>39647</c:v>
                </c:pt>
                <c:pt idx="390">
                  <c:v>39650</c:v>
                </c:pt>
                <c:pt idx="391">
                  <c:v>39651</c:v>
                </c:pt>
                <c:pt idx="392">
                  <c:v>39652</c:v>
                </c:pt>
                <c:pt idx="393">
                  <c:v>39653</c:v>
                </c:pt>
                <c:pt idx="394">
                  <c:v>39654</c:v>
                </c:pt>
                <c:pt idx="395">
                  <c:v>39657</c:v>
                </c:pt>
                <c:pt idx="396">
                  <c:v>39658</c:v>
                </c:pt>
                <c:pt idx="397">
                  <c:v>39659</c:v>
                </c:pt>
                <c:pt idx="398">
                  <c:v>39660</c:v>
                </c:pt>
                <c:pt idx="399">
                  <c:v>39661</c:v>
                </c:pt>
                <c:pt idx="400">
                  <c:v>39664</c:v>
                </c:pt>
                <c:pt idx="401">
                  <c:v>39665</c:v>
                </c:pt>
                <c:pt idx="402">
                  <c:v>39666</c:v>
                </c:pt>
                <c:pt idx="403">
                  <c:v>39667</c:v>
                </c:pt>
                <c:pt idx="404">
                  <c:v>39668</c:v>
                </c:pt>
                <c:pt idx="405">
                  <c:v>39671</c:v>
                </c:pt>
                <c:pt idx="406">
                  <c:v>39672</c:v>
                </c:pt>
                <c:pt idx="407">
                  <c:v>39673</c:v>
                </c:pt>
                <c:pt idx="408">
                  <c:v>39674</c:v>
                </c:pt>
                <c:pt idx="409">
                  <c:v>39675</c:v>
                </c:pt>
                <c:pt idx="410">
                  <c:v>39678</c:v>
                </c:pt>
                <c:pt idx="411">
                  <c:v>39679</c:v>
                </c:pt>
                <c:pt idx="412">
                  <c:v>39680</c:v>
                </c:pt>
                <c:pt idx="413">
                  <c:v>39681</c:v>
                </c:pt>
                <c:pt idx="414">
                  <c:v>39682</c:v>
                </c:pt>
                <c:pt idx="415">
                  <c:v>39685</c:v>
                </c:pt>
                <c:pt idx="416">
                  <c:v>39686</c:v>
                </c:pt>
                <c:pt idx="417">
                  <c:v>39687</c:v>
                </c:pt>
                <c:pt idx="418">
                  <c:v>39688</c:v>
                </c:pt>
                <c:pt idx="419">
                  <c:v>39689</c:v>
                </c:pt>
                <c:pt idx="420">
                  <c:v>39693</c:v>
                </c:pt>
                <c:pt idx="421">
                  <c:v>39694</c:v>
                </c:pt>
                <c:pt idx="422">
                  <c:v>39695</c:v>
                </c:pt>
                <c:pt idx="423">
                  <c:v>39696</c:v>
                </c:pt>
                <c:pt idx="424">
                  <c:v>39699</c:v>
                </c:pt>
                <c:pt idx="425">
                  <c:v>39700</c:v>
                </c:pt>
                <c:pt idx="426">
                  <c:v>39701</c:v>
                </c:pt>
                <c:pt idx="427">
                  <c:v>39702</c:v>
                </c:pt>
                <c:pt idx="428">
                  <c:v>39703</c:v>
                </c:pt>
                <c:pt idx="429">
                  <c:v>39706</c:v>
                </c:pt>
                <c:pt idx="430">
                  <c:v>39707</c:v>
                </c:pt>
                <c:pt idx="431">
                  <c:v>39708</c:v>
                </c:pt>
                <c:pt idx="432">
                  <c:v>39709</c:v>
                </c:pt>
                <c:pt idx="433">
                  <c:v>39710</c:v>
                </c:pt>
                <c:pt idx="434">
                  <c:v>39713</c:v>
                </c:pt>
                <c:pt idx="435">
                  <c:v>39714</c:v>
                </c:pt>
                <c:pt idx="436">
                  <c:v>39715</c:v>
                </c:pt>
                <c:pt idx="437">
                  <c:v>39716</c:v>
                </c:pt>
                <c:pt idx="438">
                  <c:v>39717</c:v>
                </c:pt>
                <c:pt idx="439">
                  <c:v>39720</c:v>
                </c:pt>
                <c:pt idx="440">
                  <c:v>39721</c:v>
                </c:pt>
                <c:pt idx="441">
                  <c:v>39722</c:v>
                </c:pt>
                <c:pt idx="442">
                  <c:v>39723</c:v>
                </c:pt>
                <c:pt idx="443">
                  <c:v>39724</c:v>
                </c:pt>
                <c:pt idx="444">
                  <c:v>39727</c:v>
                </c:pt>
                <c:pt idx="445">
                  <c:v>39728</c:v>
                </c:pt>
                <c:pt idx="446">
                  <c:v>39729</c:v>
                </c:pt>
                <c:pt idx="447">
                  <c:v>39730</c:v>
                </c:pt>
                <c:pt idx="448">
                  <c:v>39731</c:v>
                </c:pt>
                <c:pt idx="449">
                  <c:v>39735</c:v>
                </c:pt>
                <c:pt idx="450">
                  <c:v>39736</c:v>
                </c:pt>
                <c:pt idx="451">
                  <c:v>39737</c:v>
                </c:pt>
                <c:pt idx="452">
                  <c:v>39738</c:v>
                </c:pt>
                <c:pt idx="453">
                  <c:v>39741</c:v>
                </c:pt>
                <c:pt idx="454">
                  <c:v>39742</c:v>
                </c:pt>
                <c:pt idx="455">
                  <c:v>39743</c:v>
                </c:pt>
                <c:pt idx="456">
                  <c:v>39744</c:v>
                </c:pt>
                <c:pt idx="457">
                  <c:v>39745</c:v>
                </c:pt>
                <c:pt idx="458">
                  <c:v>39748</c:v>
                </c:pt>
                <c:pt idx="459">
                  <c:v>39749</c:v>
                </c:pt>
                <c:pt idx="460">
                  <c:v>39750</c:v>
                </c:pt>
                <c:pt idx="461">
                  <c:v>39751</c:v>
                </c:pt>
                <c:pt idx="462">
                  <c:v>39752</c:v>
                </c:pt>
                <c:pt idx="463">
                  <c:v>39755</c:v>
                </c:pt>
                <c:pt idx="464">
                  <c:v>39756</c:v>
                </c:pt>
                <c:pt idx="465">
                  <c:v>39757</c:v>
                </c:pt>
                <c:pt idx="466">
                  <c:v>39758</c:v>
                </c:pt>
                <c:pt idx="467">
                  <c:v>39759</c:v>
                </c:pt>
                <c:pt idx="468">
                  <c:v>39762</c:v>
                </c:pt>
                <c:pt idx="469">
                  <c:v>39764</c:v>
                </c:pt>
                <c:pt idx="470">
                  <c:v>39765</c:v>
                </c:pt>
                <c:pt idx="471">
                  <c:v>39766</c:v>
                </c:pt>
                <c:pt idx="472">
                  <c:v>39769</c:v>
                </c:pt>
                <c:pt idx="473">
                  <c:v>39770</c:v>
                </c:pt>
                <c:pt idx="474">
                  <c:v>39771</c:v>
                </c:pt>
                <c:pt idx="475">
                  <c:v>39772</c:v>
                </c:pt>
                <c:pt idx="476">
                  <c:v>39773</c:v>
                </c:pt>
                <c:pt idx="477">
                  <c:v>39776</c:v>
                </c:pt>
                <c:pt idx="478">
                  <c:v>39777</c:v>
                </c:pt>
                <c:pt idx="479">
                  <c:v>39778</c:v>
                </c:pt>
                <c:pt idx="480">
                  <c:v>39780</c:v>
                </c:pt>
                <c:pt idx="481">
                  <c:v>39783</c:v>
                </c:pt>
                <c:pt idx="482">
                  <c:v>39784</c:v>
                </c:pt>
                <c:pt idx="483">
                  <c:v>39785</c:v>
                </c:pt>
                <c:pt idx="484">
                  <c:v>39786</c:v>
                </c:pt>
                <c:pt idx="485">
                  <c:v>39787</c:v>
                </c:pt>
                <c:pt idx="486">
                  <c:v>39790</c:v>
                </c:pt>
                <c:pt idx="487">
                  <c:v>39791</c:v>
                </c:pt>
                <c:pt idx="488">
                  <c:v>39792</c:v>
                </c:pt>
                <c:pt idx="489">
                  <c:v>39793</c:v>
                </c:pt>
                <c:pt idx="490">
                  <c:v>39794</c:v>
                </c:pt>
                <c:pt idx="491">
                  <c:v>39797</c:v>
                </c:pt>
                <c:pt idx="492">
                  <c:v>39798</c:v>
                </c:pt>
                <c:pt idx="493">
                  <c:v>39799</c:v>
                </c:pt>
                <c:pt idx="494">
                  <c:v>39800</c:v>
                </c:pt>
                <c:pt idx="495">
                  <c:v>39801</c:v>
                </c:pt>
                <c:pt idx="496">
                  <c:v>39804</c:v>
                </c:pt>
                <c:pt idx="497">
                  <c:v>39805</c:v>
                </c:pt>
                <c:pt idx="498">
                  <c:v>39806</c:v>
                </c:pt>
                <c:pt idx="499">
                  <c:v>39808</c:v>
                </c:pt>
                <c:pt idx="500">
                  <c:v>39811</c:v>
                </c:pt>
                <c:pt idx="501">
                  <c:v>39812</c:v>
                </c:pt>
                <c:pt idx="502">
                  <c:v>39813</c:v>
                </c:pt>
                <c:pt idx="503">
                  <c:v>39815</c:v>
                </c:pt>
                <c:pt idx="504">
                  <c:v>39818</c:v>
                </c:pt>
                <c:pt idx="505">
                  <c:v>39819</c:v>
                </c:pt>
                <c:pt idx="506">
                  <c:v>39820</c:v>
                </c:pt>
                <c:pt idx="507">
                  <c:v>39821</c:v>
                </c:pt>
                <c:pt idx="508">
                  <c:v>39822</c:v>
                </c:pt>
                <c:pt idx="509">
                  <c:v>39825</c:v>
                </c:pt>
                <c:pt idx="510">
                  <c:v>39826</c:v>
                </c:pt>
                <c:pt idx="511">
                  <c:v>39827</c:v>
                </c:pt>
                <c:pt idx="512">
                  <c:v>39828</c:v>
                </c:pt>
                <c:pt idx="513">
                  <c:v>39829</c:v>
                </c:pt>
                <c:pt idx="514">
                  <c:v>39833</c:v>
                </c:pt>
                <c:pt idx="515">
                  <c:v>39834</c:v>
                </c:pt>
                <c:pt idx="516">
                  <c:v>39835</c:v>
                </c:pt>
                <c:pt idx="517">
                  <c:v>39836</c:v>
                </c:pt>
                <c:pt idx="518">
                  <c:v>39839</c:v>
                </c:pt>
                <c:pt idx="519">
                  <c:v>39840</c:v>
                </c:pt>
                <c:pt idx="520">
                  <c:v>39841</c:v>
                </c:pt>
                <c:pt idx="521">
                  <c:v>39842</c:v>
                </c:pt>
                <c:pt idx="522">
                  <c:v>39843</c:v>
                </c:pt>
                <c:pt idx="523">
                  <c:v>39846</c:v>
                </c:pt>
                <c:pt idx="524">
                  <c:v>39847</c:v>
                </c:pt>
                <c:pt idx="525">
                  <c:v>39848</c:v>
                </c:pt>
                <c:pt idx="526">
                  <c:v>39849</c:v>
                </c:pt>
                <c:pt idx="527">
                  <c:v>39850</c:v>
                </c:pt>
                <c:pt idx="528">
                  <c:v>39853</c:v>
                </c:pt>
                <c:pt idx="529">
                  <c:v>39854</c:v>
                </c:pt>
                <c:pt idx="530">
                  <c:v>39855</c:v>
                </c:pt>
                <c:pt idx="531">
                  <c:v>39856</c:v>
                </c:pt>
                <c:pt idx="532">
                  <c:v>39857</c:v>
                </c:pt>
                <c:pt idx="533">
                  <c:v>39861</c:v>
                </c:pt>
                <c:pt idx="534">
                  <c:v>39862</c:v>
                </c:pt>
                <c:pt idx="535">
                  <c:v>39863</c:v>
                </c:pt>
                <c:pt idx="536">
                  <c:v>39864</c:v>
                </c:pt>
                <c:pt idx="537">
                  <c:v>39867</c:v>
                </c:pt>
                <c:pt idx="538">
                  <c:v>39868</c:v>
                </c:pt>
                <c:pt idx="539">
                  <c:v>39869</c:v>
                </c:pt>
                <c:pt idx="540">
                  <c:v>39870</c:v>
                </c:pt>
                <c:pt idx="541">
                  <c:v>39871</c:v>
                </c:pt>
                <c:pt idx="542">
                  <c:v>39874</c:v>
                </c:pt>
                <c:pt idx="543">
                  <c:v>39875</c:v>
                </c:pt>
                <c:pt idx="544">
                  <c:v>39876</c:v>
                </c:pt>
                <c:pt idx="545">
                  <c:v>39877</c:v>
                </c:pt>
                <c:pt idx="546">
                  <c:v>39878</c:v>
                </c:pt>
                <c:pt idx="547">
                  <c:v>39881</c:v>
                </c:pt>
                <c:pt idx="548">
                  <c:v>39882</c:v>
                </c:pt>
                <c:pt idx="549">
                  <c:v>39883</c:v>
                </c:pt>
                <c:pt idx="550">
                  <c:v>39884</c:v>
                </c:pt>
                <c:pt idx="551">
                  <c:v>39885</c:v>
                </c:pt>
                <c:pt idx="552">
                  <c:v>39888</c:v>
                </c:pt>
                <c:pt idx="553">
                  <c:v>39889</c:v>
                </c:pt>
                <c:pt idx="554">
                  <c:v>39890</c:v>
                </c:pt>
                <c:pt idx="555">
                  <c:v>39891</c:v>
                </c:pt>
                <c:pt idx="556">
                  <c:v>39892</c:v>
                </c:pt>
                <c:pt idx="557">
                  <c:v>39895</c:v>
                </c:pt>
                <c:pt idx="558">
                  <c:v>39896</c:v>
                </c:pt>
                <c:pt idx="559">
                  <c:v>39897</c:v>
                </c:pt>
                <c:pt idx="560">
                  <c:v>39898</c:v>
                </c:pt>
                <c:pt idx="561">
                  <c:v>39899</c:v>
                </c:pt>
                <c:pt idx="562">
                  <c:v>39902</c:v>
                </c:pt>
                <c:pt idx="563">
                  <c:v>39903</c:v>
                </c:pt>
                <c:pt idx="564">
                  <c:v>39904</c:v>
                </c:pt>
                <c:pt idx="565">
                  <c:v>39905</c:v>
                </c:pt>
                <c:pt idx="566">
                  <c:v>39906</c:v>
                </c:pt>
                <c:pt idx="567">
                  <c:v>39909</c:v>
                </c:pt>
                <c:pt idx="568">
                  <c:v>39910</c:v>
                </c:pt>
                <c:pt idx="569">
                  <c:v>39911</c:v>
                </c:pt>
                <c:pt idx="570">
                  <c:v>39912</c:v>
                </c:pt>
                <c:pt idx="571">
                  <c:v>39913</c:v>
                </c:pt>
                <c:pt idx="572">
                  <c:v>39916</c:v>
                </c:pt>
                <c:pt idx="573">
                  <c:v>39917</c:v>
                </c:pt>
                <c:pt idx="574">
                  <c:v>39918</c:v>
                </c:pt>
                <c:pt idx="575">
                  <c:v>39919</c:v>
                </c:pt>
                <c:pt idx="576">
                  <c:v>39920</c:v>
                </c:pt>
                <c:pt idx="577">
                  <c:v>39923</c:v>
                </c:pt>
                <c:pt idx="578">
                  <c:v>39924</c:v>
                </c:pt>
                <c:pt idx="579">
                  <c:v>39925</c:v>
                </c:pt>
                <c:pt idx="580">
                  <c:v>39926</c:v>
                </c:pt>
                <c:pt idx="581">
                  <c:v>39927</c:v>
                </c:pt>
                <c:pt idx="582">
                  <c:v>39930</c:v>
                </c:pt>
                <c:pt idx="583">
                  <c:v>39931</c:v>
                </c:pt>
                <c:pt idx="584">
                  <c:v>39932</c:v>
                </c:pt>
                <c:pt idx="585">
                  <c:v>39933</c:v>
                </c:pt>
                <c:pt idx="586">
                  <c:v>39934</c:v>
                </c:pt>
                <c:pt idx="587">
                  <c:v>39937</c:v>
                </c:pt>
                <c:pt idx="588">
                  <c:v>39938</c:v>
                </c:pt>
                <c:pt idx="589">
                  <c:v>39939</c:v>
                </c:pt>
                <c:pt idx="590">
                  <c:v>39940</c:v>
                </c:pt>
                <c:pt idx="591">
                  <c:v>39941</c:v>
                </c:pt>
                <c:pt idx="592">
                  <c:v>39944</c:v>
                </c:pt>
                <c:pt idx="593">
                  <c:v>39945</c:v>
                </c:pt>
                <c:pt idx="594">
                  <c:v>39946</c:v>
                </c:pt>
                <c:pt idx="595">
                  <c:v>39947</c:v>
                </c:pt>
                <c:pt idx="596">
                  <c:v>39948</c:v>
                </c:pt>
                <c:pt idx="597">
                  <c:v>39951</c:v>
                </c:pt>
                <c:pt idx="598">
                  <c:v>39952</c:v>
                </c:pt>
                <c:pt idx="599">
                  <c:v>39953</c:v>
                </c:pt>
                <c:pt idx="600">
                  <c:v>39954</c:v>
                </c:pt>
                <c:pt idx="601">
                  <c:v>39955</c:v>
                </c:pt>
                <c:pt idx="602">
                  <c:v>39959</c:v>
                </c:pt>
                <c:pt idx="603">
                  <c:v>39960</c:v>
                </c:pt>
                <c:pt idx="604">
                  <c:v>39961</c:v>
                </c:pt>
                <c:pt idx="605">
                  <c:v>39962</c:v>
                </c:pt>
                <c:pt idx="606">
                  <c:v>39965</c:v>
                </c:pt>
                <c:pt idx="607">
                  <c:v>39966</c:v>
                </c:pt>
                <c:pt idx="608">
                  <c:v>39967</c:v>
                </c:pt>
                <c:pt idx="609">
                  <c:v>39968</c:v>
                </c:pt>
                <c:pt idx="610">
                  <c:v>39969</c:v>
                </c:pt>
                <c:pt idx="611">
                  <c:v>39972</c:v>
                </c:pt>
                <c:pt idx="612">
                  <c:v>39973</c:v>
                </c:pt>
                <c:pt idx="613">
                  <c:v>39974</c:v>
                </c:pt>
                <c:pt idx="614">
                  <c:v>39975</c:v>
                </c:pt>
                <c:pt idx="615">
                  <c:v>39976</c:v>
                </c:pt>
                <c:pt idx="616">
                  <c:v>39979</c:v>
                </c:pt>
                <c:pt idx="617">
                  <c:v>39980</c:v>
                </c:pt>
                <c:pt idx="618">
                  <c:v>39981</c:v>
                </c:pt>
                <c:pt idx="619">
                  <c:v>39982</c:v>
                </c:pt>
                <c:pt idx="620">
                  <c:v>39983</c:v>
                </c:pt>
                <c:pt idx="621">
                  <c:v>39986</c:v>
                </c:pt>
                <c:pt idx="622">
                  <c:v>39987</c:v>
                </c:pt>
                <c:pt idx="623">
                  <c:v>39988</c:v>
                </c:pt>
                <c:pt idx="624">
                  <c:v>39989</c:v>
                </c:pt>
                <c:pt idx="625">
                  <c:v>39990</c:v>
                </c:pt>
                <c:pt idx="626">
                  <c:v>39993</c:v>
                </c:pt>
                <c:pt idx="627">
                  <c:v>39994</c:v>
                </c:pt>
                <c:pt idx="628">
                  <c:v>39995</c:v>
                </c:pt>
                <c:pt idx="629">
                  <c:v>39996</c:v>
                </c:pt>
                <c:pt idx="630">
                  <c:v>39997</c:v>
                </c:pt>
                <c:pt idx="631">
                  <c:v>40000</c:v>
                </c:pt>
                <c:pt idx="632">
                  <c:v>40001</c:v>
                </c:pt>
                <c:pt idx="633">
                  <c:v>40002</c:v>
                </c:pt>
                <c:pt idx="634">
                  <c:v>40003</c:v>
                </c:pt>
                <c:pt idx="635">
                  <c:v>40004</c:v>
                </c:pt>
                <c:pt idx="636">
                  <c:v>40007</c:v>
                </c:pt>
                <c:pt idx="637">
                  <c:v>40008</c:v>
                </c:pt>
                <c:pt idx="638">
                  <c:v>40009</c:v>
                </c:pt>
                <c:pt idx="639">
                  <c:v>40010</c:v>
                </c:pt>
                <c:pt idx="640">
                  <c:v>40011</c:v>
                </c:pt>
                <c:pt idx="641">
                  <c:v>40014</c:v>
                </c:pt>
                <c:pt idx="642">
                  <c:v>40015</c:v>
                </c:pt>
                <c:pt idx="643">
                  <c:v>40016</c:v>
                </c:pt>
                <c:pt idx="644">
                  <c:v>40017</c:v>
                </c:pt>
                <c:pt idx="645">
                  <c:v>40018</c:v>
                </c:pt>
                <c:pt idx="646">
                  <c:v>40021</c:v>
                </c:pt>
                <c:pt idx="647">
                  <c:v>40022</c:v>
                </c:pt>
                <c:pt idx="648">
                  <c:v>40023</c:v>
                </c:pt>
                <c:pt idx="649">
                  <c:v>40024</c:v>
                </c:pt>
                <c:pt idx="650">
                  <c:v>40025</c:v>
                </c:pt>
                <c:pt idx="651">
                  <c:v>40028</c:v>
                </c:pt>
                <c:pt idx="652">
                  <c:v>40029</c:v>
                </c:pt>
                <c:pt idx="653">
                  <c:v>40030</c:v>
                </c:pt>
                <c:pt idx="654">
                  <c:v>40031</c:v>
                </c:pt>
                <c:pt idx="655">
                  <c:v>40032</c:v>
                </c:pt>
                <c:pt idx="656">
                  <c:v>40035</c:v>
                </c:pt>
                <c:pt idx="657">
                  <c:v>40036</c:v>
                </c:pt>
                <c:pt idx="658">
                  <c:v>40037</c:v>
                </c:pt>
                <c:pt idx="659">
                  <c:v>40038</c:v>
                </c:pt>
                <c:pt idx="660">
                  <c:v>40039</c:v>
                </c:pt>
                <c:pt idx="661">
                  <c:v>40042</c:v>
                </c:pt>
                <c:pt idx="662">
                  <c:v>40043</c:v>
                </c:pt>
                <c:pt idx="663">
                  <c:v>40044</c:v>
                </c:pt>
                <c:pt idx="664">
                  <c:v>40045</c:v>
                </c:pt>
                <c:pt idx="665">
                  <c:v>40046</c:v>
                </c:pt>
                <c:pt idx="666">
                  <c:v>40049</c:v>
                </c:pt>
                <c:pt idx="667">
                  <c:v>40050</c:v>
                </c:pt>
                <c:pt idx="668">
                  <c:v>40051</c:v>
                </c:pt>
                <c:pt idx="669">
                  <c:v>40052</c:v>
                </c:pt>
                <c:pt idx="670">
                  <c:v>40053</c:v>
                </c:pt>
                <c:pt idx="671">
                  <c:v>40056</c:v>
                </c:pt>
                <c:pt idx="672">
                  <c:v>40057</c:v>
                </c:pt>
                <c:pt idx="673">
                  <c:v>40058</c:v>
                </c:pt>
                <c:pt idx="674">
                  <c:v>40059</c:v>
                </c:pt>
                <c:pt idx="675">
                  <c:v>40060</c:v>
                </c:pt>
                <c:pt idx="676">
                  <c:v>40064</c:v>
                </c:pt>
                <c:pt idx="677">
                  <c:v>40065</c:v>
                </c:pt>
                <c:pt idx="678">
                  <c:v>40066</c:v>
                </c:pt>
                <c:pt idx="679">
                  <c:v>40067</c:v>
                </c:pt>
                <c:pt idx="680">
                  <c:v>40070</c:v>
                </c:pt>
                <c:pt idx="681">
                  <c:v>40071</c:v>
                </c:pt>
                <c:pt idx="682">
                  <c:v>40072</c:v>
                </c:pt>
                <c:pt idx="683">
                  <c:v>40073</c:v>
                </c:pt>
                <c:pt idx="684">
                  <c:v>40074</c:v>
                </c:pt>
                <c:pt idx="685">
                  <c:v>40077</c:v>
                </c:pt>
                <c:pt idx="686">
                  <c:v>40078</c:v>
                </c:pt>
                <c:pt idx="687">
                  <c:v>40079</c:v>
                </c:pt>
                <c:pt idx="688">
                  <c:v>40080</c:v>
                </c:pt>
                <c:pt idx="689">
                  <c:v>40081</c:v>
                </c:pt>
                <c:pt idx="690">
                  <c:v>40084</c:v>
                </c:pt>
                <c:pt idx="691">
                  <c:v>40085</c:v>
                </c:pt>
                <c:pt idx="692">
                  <c:v>40086</c:v>
                </c:pt>
                <c:pt idx="693">
                  <c:v>40087</c:v>
                </c:pt>
                <c:pt idx="694">
                  <c:v>40088</c:v>
                </c:pt>
                <c:pt idx="695">
                  <c:v>40091</c:v>
                </c:pt>
                <c:pt idx="696">
                  <c:v>40092</c:v>
                </c:pt>
                <c:pt idx="697">
                  <c:v>40093</c:v>
                </c:pt>
                <c:pt idx="698">
                  <c:v>40094</c:v>
                </c:pt>
                <c:pt idx="699">
                  <c:v>40095</c:v>
                </c:pt>
                <c:pt idx="700">
                  <c:v>40099</c:v>
                </c:pt>
                <c:pt idx="701">
                  <c:v>40100</c:v>
                </c:pt>
                <c:pt idx="702">
                  <c:v>40101</c:v>
                </c:pt>
                <c:pt idx="703">
                  <c:v>40102</c:v>
                </c:pt>
                <c:pt idx="704">
                  <c:v>40105</c:v>
                </c:pt>
                <c:pt idx="705">
                  <c:v>40106</c:v>
                </c:pt>
                <c:pt idx="706">
                  <c:v>40107</c:v>
                </c:pt>
                <c:pt idx="707">
                  <c:v>40108</c:v>
                </c:pt>
                <c:pt idx="708">
                  <c:v>40109</c:v>
                </c:pt>
                <c:pt idx="709">
                  <c:v>40112</c:v>
                </c:pt>
                <c:pt idx="710">
                  <c:v>40113</c:v>
                </c:pt>
                <c:pt idx="711">
                  <c:v>40114</c:v>
                </c:pt>
                <c:pt idx="712">
                  <c:v>40115</c:v>
                </c:pt>
                <c:pt idx="713">
                  <c:v>40116</c:v>
                </c:pt>
                <c:pt idx="714">
                  <c:v>40119</c:v>
                </c:pt>
                <c:pt idx="715">
                  <c:v>40120</c:v>
                </c:pt>
                <c:pt idx="716">
                  <c:v>40121</c:v>
                </c:pt>
                <c:pt idx="717">
                  <c:v>40122</c:v>
                </c:pt>
                <c:pt idx="718">
                  <c:v>40123</c:v>
                </c:pt>
                <c:pt idx="719">
                  <c:v>40126</c:v>
                </c:pt>
                <c:pt idx="720">
                  <c:v>40127</c:v>
                </c:pt>
                <c:pt idx="721">
                  <c:v>40129</c:v>
                </c:pt>
                <c:pt idx="722">
                  <c:v>40130</c:v>
                </c:pt>
                <c:pt idx="723">
                  <c:v>40133</c:v>
                </c:pt>
                <c:pt idx="724">
                  <c:v>40134</c:v>
                </c:pt>
                <c:pt idx="725">
                  <c:v>40135</c:v>
                </c:pt>
                <c:pt idx="726">
                  <c:v>40136</c:v>
                </c:pt>
                <c:pt idx="727">
                  <c:v>40137</c:v>
                </c:pt>
                <c:pt idx="728">
                  <c:v>40140</c:v>
                </c:pt>
                <c:pt idx="729">
                  <c:v>40141</c:v>
                </c:pt>
                <c:pt idx="730">
                  <c:v>40142</c:v>
                </c:pt>
                <c:pt idx="731">
                  <c:v>40144</c:v>
                </c:pt>
                <c:pt idx="732">
                  <c:v>40147</c:v>
                </c:pt>
                <c:pt idx="733">
                  <c:v>40148</c:v>
                </c:pt>
                <c:pt idx="734">
                  <c:v>40149</c:v>
                </c:pt>
                <c:pt idx="735">
                  <c:v>40150</c:v>
                </c:pt>
                <c:pt idx="736">
                  <c:v>40151</c:v>
                </c:pt>
                <c:pt idx="737">
                  <c:v>40154</c:v>
                </c:pt>
                <c:pt idx="738">
                  <c:v>40155</c:v>
                </c:pt>
                <c:pt idx="739">
                  <c:v>40156</c:v>
                </c:pt>
                <c:pt idx="740">
                  <c:v>40157</c:v>
                </c:pt>
                <c:pt idx="741">
                  <c:v>40158</c:v>
                </c:pt>
                <c:pt idx="742">
                  <c:v>40161</c:v>
                </c:pt>
                <c:pt idx="743">
                  <c:v>40162</c:v>
                </c:pt>
                <c:pt idx="744">
                  <c:v>40163</c:v>
                </c:pt>
                <c:pt idx="745">
                  <c:v>40164</c:v>
                </c:pt>
                <c:pt idx="746">
                  <c:v>40165</c:v>
                </c:pt>
                <c:pt idx="747">
                  <c:v>40168</c:v>
                </c:pt>
                <c:pt idx="748">
                  <c:v>40169</c:v>
                </c:pt>
                <c:pt idx="749">
                  <c:v>40170</c:v>
                </c:pt>
                <c:pt idx="750">
                  <c:v>40171</c:v>
                </c:pt>
                <c:pt idx="751">
                  <c:v>40175</c:v>
                </c:pt>
                <c:pt idx="752">
                  <c:v>40176</c:v>
                </c:pt>
                <c:pt idx="753">
                  <c:v>40177</c:v>
                </c:pt>
                <c:pt idx="754">
                  <c:v>40178</c:v>
                </c:pt>
                <c:pt idx="755">
                  <c:v>40182</c:v>
                </c:pt>
                <c:pt idx="756">
                  <c:v>40183</c:v>
                </c:pt>
                <c:pt idx="757">
                  <c:v>40184</c:v>
                </c:pt>
                <c:pt idx="758">
                  <c:v>40185</c:v>
                </c:pt>
                <c:pt idx="759">
                  <c:v>40186</c:v>
                </c:pt>
                <c:pt idx="760">
                  <c:v>40189</c:v>
                </c:pt>
                <c:pt idx="761">
                  <c:v>40190</c:v>
                </c:pt>
                <c:pt idx="762">
                  <c:v>40191</c:v>
                </c:pt>
                <c:pt idx="763">
                  <c:v>40192</c:v>
                </c:pt>
                <c:pt idx="764">
                  <c:v>40193</c:v>
                </c:pt>
                <c:pt idx="765">
                  <c:v>40197</c:v>
                </c:pt>
                <c:pt idx="766">
                  <c:v>40198</c:v>
                </c:pt>
                <c:pt idx="767">
                  <c:v>40199</c:v>
                </c:pt>
                <c:pt idx="768">
                  <c:v>40200</c:v>
                </c:pt>
                <c:pt idx="769">
                  <c:v>40203</c:v>
                </c:pt>
                <c:pt idx="770">
                  <c:v>40204</c:v>
                </c:pt>
                <c:pt idx="771">
                  <c:v>40205</c:v>
                </c:pt>
                <c:pt idx="772">
                  <c:v>40206</c:v>
                </c:pt>
                <c:pt idx="773">
                  <c:v>40207</c:v>
                </c:pt>
                <c:pt idx="774">
                  <c:v>40210</c:v>
                </c:pt>
                <c:pt idx="775">
                  <c:v>40211</c:v>
                </c:pt>
                <c:pt idx="776">
                  <c:v>40212</c:v>
                </c:pt>
                <c:pt idx="777">
                  <c:v>40213</c:v>
                </c:pt>
                <c:pt idx="778">
                  <c:v>40214</c:v>
                </c:pt>
                <c:pt idx="779">
                  <c:v>40217</c:v>
                </c:pt>
                <c:pt idx="780">
                  <c:v>40218</c:v>
                </c:pt>
                <c:pt idx="781">
                  <c:v>40219</c:v>
                </c:pt>
                <c:pt idx="782">
                  <c:v>40220</c:v>
                </c:pt>
                <c:pt idx="783">
                  <c:v>40221</c:v>
                </c:pt>
                <c:pt idx="784">
                  <c:v>40225</c:v>
                </c:pt>
                <c:pt idx="785">
                  <c:v>40226</c:v>
                </c:pt>
                <c:pt idx="786">
                  <c:v>40227</c:v>
                </c:pt>
                <c:pt idx="787">
                  <c:v>40228</c:v>
                </c:pt>
                <c:pt idx="788">
                  <c:v>40231</c:v>
                </c:pt>
                <c:pt idx="789">
                  <c:v>40232</c:v>
                </c:pt>
                <c:pt idx="790">
                  <c:v>40233</c:v>
                </c:pt>
                <c:pt idx="791">
                  <c:v>40234</c:v>
                </c:pt>
                <c:pt idx="792">
                  <c:v>40235</c:v>
                </c:pt>
                <c:pt idx="793">
                  <c:v>40238</c:v>
                </c:pt>
                <c:pt idx="794">
                  <c:v>40239</c:v>
                </c:pt>
                <c:pt idx="795">
                  <c:v>40240</c:v>
                </c:pt>
                <c:pt idx="796">
                  <c:v>40241</c:v>
                </c:pt>
                <c:pt idx="797">
                  <c:v>40242</c:v>
                </c:pt>
                <c:pt idx="798">
                  <c:v>40245</c:v>
                </c:pt>
                <c:pt idx="799">
                  <c:v>40246</c:v>
                </c:pt>
                <c:pt idx="800">
                  <c:v>40247</c:v>
                </c:pt>
                <c:pt idx="801">
                  <c:v>40248</c:v>
                </c:pt>
                <c:pt idx="802">
                  <c:v>40249</c:v>
                </c:pt>
                <c:pt idx="803">
                  <c:v>40252</c:v>
                </c:pt>
                <c:pt idx="804">
                  <c:v>40253</c:v>
                </c:pt>
                <c:pt idx="805">
                  <c:v>40254</c:v>
                </c:pt>
                <c:pt idx="806">
                  <c:v>40255</c:v>
                </c:pt>
                <c:pt idx="807">
                  <c:v>40256</c:v>
                </c:pt>
                <c:pt idx="808">
                  <c:v>40259</c:v>
                </c:pt>
                <c:pt idx="809">
                  <c:v>40260</c:v>
                </c:pt>
                <c:pt idx="810">
                  <c:v>40261</c:v>
                </c:pt>
                <c:pt idx="811">
                  <c:v>40262</c:v>
                </c:pt>
                <c:pt idx="812">
                  <c:v>40263</c:v>
                </c:pt>
                <c:pt idx="813">
                  <c:v>40266</c:v>
                </c:pt>
                <c:pt idx="814">
                  <c:v>40267</c:v>
                </c:pt>
                <c:pt idx="815">
                  <c:v>40268</c:v>
                </c:pt>
                <c:pt idx="816">
                  <c:v>40269</c:v>
                </c:pt>
                <c:pt idx="817">
                  <c:v>40270</c:v>
                </c:pt>
                <c:pt idx="818">
                  <c:v>40273</c:v>
                </c:pt>
                <c:pt idx="819">
                  <c:v>40274</c:v>
                </c:pt>
                <c:pt idx="820">
                  <c:v>40275</c:v>
                </c:pt>
                <c:pt idx="821">
                  <c:v>40276</c:v>
                </c:pt>
                <c:pt idx="822">
                  <c:v>40277</c:v>
                </c:pt>
                <c:pt idx="823">
                  <c:v>40280</c:v>
                </c:pt>
                <c:pt idx="824">
                  <c:v>40281</c:v>
                </c:pt>
                <c:pt idx="825">
                  <c:v>40282</c:v>
                </c:pt>
                <c:pt idx="826">
                  <c:v>40283</c:v>
                </c:pt>
                <c:pt idx="827">
                  <c:v>40284</c:v>
                </c:pt>
                <c:pt idx="828">
                  <c:v>40287</c:v>
                </c:pt>
                <c:pt idx="829">
                  <c:v>40288</c:v>
                </c:pt>
                <c:pt idx="830">
                  <c:v>40289</c:v>
                </c:pt>
                <c:pt idx="831">
                  <c:v>40290</c:v>
                </c:pt>
                <c:pt idx="832">
                  <c:v>40291</c:v>
                </c:pt>
                <c:pt idx="833">
                  <c:v>40294</c:v>
                </c:pt>
                <c:pt idx="834">
                  <c:v>40295</c:v>
                </c:pt>
                <c:pt idx="835">
                  <c:v>40296</c:v>
                </c:pt>
                <c:pt idx="836">
                  <c:v>40297</c:v>
                </c:pt>
                <c:pt idx="837">
                  <c:v>40298</c:v>
                </c:pt>
                <c:pt idx="838">
                  <c:v>40301</c:v>
                </c:pt>
                <c:pt idx="839">
                  <c:v>40302</c:v>
                </c:pt>
                <c:pt idx="840">
                  <c:v>40303</c:v>
                </c:pt>
                <c:pt idx="841">
                  <c:v>40304</c:v>
                </c:pt>
                <c:pt idx="842">
                  <c:v>40305</c:v>
                </c:pt>
                <c:pt idx="843">
                  <c:v>40308</c:v>
                </c:pt>
                <c:pt idx="844">
                  <c:v>40309</c:v>
                </c:pt>
                <c:pt idx="845">
                  <c:v>40310</c:v>
                </c:pt>
                <c:pt idx="846">
                  <c:v>40311</c:v>
                </c:pt>
                <c:pt idx="847">
                  <c:v>40312</c:v>
                </c:pt>
                <c:pt idx="848">
                  <c:v>40315</c:v>
                </c:pt>
                <c:pt idx="849">
                  <c:v>40316</c:v>
                </c:pt>
                <c:pt idx="850">
                  <c:v>40317</c:v>
                </c:pt>
                <c:pt idx="851">
                  <c:v>40318</c:v>
                </c:pt>
                <c:pt idx="852">
                  <c:v>40319</c:v>
                </c:pt>
                <c:pt idx="853">
                  <c:v>40322</c:v>
                </c:pt>
                <c:pt idx="854">
                  <c:v>40323</c:v>
                </c:pt>
                <c:pt idx="855">
                  <c:v>40324</c:v>
                </c:pt>
                <c:pt idx="856">
                  <c:v>40325</c:v>
                </c:pt>
                <c:pt idx="857">
                  <c:v>40326</c:v>
                </c:pt>
                <c:pt idx="858">
                  <c:v>40330</c:v>
                </c:pt>
                <c:pt idx="859">
                  <c:v>40331</c:v>
                </c:pt>
                <c:pt idx="860">
                  <c:v>40332</c:v>
                </c:pt>
                <c:pt idx="861">
                  <c:v>40333</c:v>
                </c:pt>
                <c:pt idx="862">
                  <c:v>40336</c:v>
                </c:pt>
                <c:pt idx="863">
                  <c:v>40337</c:v>
                </c:pt>
                <c:pt idx="864">
                  <c:v>40338</c:v>
                </c:pt>
                <c:pt idx="865">
                  <c:v>40339</c:v>
                </c:pt>
                <c:pt idx="866">
                  <c:v>40340</c:v>
                </c:pt>
                <c:pt idx="867">
                  <c:v>40343</c:v>
                </c:pt>
                <c:pt idx="868">
                  <c:v>40344</c:v>
                </c:pt>
                <c:pt idx="869">
                  <c:v>40345</c:v>
                </c:pt>
                <c:pt idx="870">
                  <c:v>40346</c:v>
                </c:pt>
                <c:pt idx="871">
                  <c:v>40347</c:v>
                </c:pt>
                <c:pt idx="872">
                  <c:v>40350</c:v>
                </c:pt>
                <c:pt idx="873">
                  <c:v>40351</c:v>
                </c:pt>
                <c:pt idx="874">
                  <c:v>40352</c:v>
                </c:pt>
                <c:pt idx="875">
                  <c:v>40353</c:v>
                </c:pt>
                <c:pt idx="876">
                  <c:v>40354</c:v>
                </c:pt>
                <c:pt idx="877">
                  <c:v>40357</c:v>
                </c:pt>
                <c:pt idx="878">
                  <c:v>40358</c:v>
                </c:pt>
                <c:pt idx="879">
                  <c:v>40359</c:v>
                </c:pt>
                <c:pt idx="880">
                  <c:v>40360</c:v>
                </c:pt>
                <c:pt idx="881">
                  <c:v>40361</c:v>
                </c:pt>
                <c:pt idx="882">
                  <c:v>40365</c:v>
                </c:pt>
                <c:pt idx="883">
                  <c:v>40366</c:v>
                </c:pt>
                <c:pt idx="884">
                  <c:v>40367</c:v>
                </c:pt>
                <c:pt idx="885">
                  <c:v>40368</c:v>
                </c:pt>
                <c:pt idx="886">
                  <c:v>40371</c:v>
                </c:pt>
                <c:pt idx="887">
                  <c:v>40372</c:v>
                </c:pt>
                <c:pt idx="888">
                  <c:v>40373</c:v>
                </c:pt>
                <c:pt idx="889">
                  <c:v>40374</c:v>
                </c:pt>
                <c:pt idx="890">
                  <c:v>40375</c:v>
                </c:pt>
                <c:pt idx="891">
                  <c:v>40378</c:v>
                </c:pt>
                <c:pt idx="892">
                  <c:v>40379</c:v>
                </c:pt>
                <c:pt idx="893">
                  <c:v>40380</c:v>
                </c:pt>
                <c:pt idx="894">
                  <c:v>40381</c:v>
                </c:pt>
                <c:pt idx="895">
                  <c:v>40382</c:v>
                </c:pt>
                <c:pt idx="896">
                  <c:v>40385</c:v>
                </c:pt>
                <c:pt idx="897">
                  <c:v>40386</c:v>
                </c:pt>
                <c:pt idx="898">
                  <c:v>40387</c:v>
                </c:pt>
                <c:pt idx="899">
                  <c:v>40388</c:v>
                </c:pt>
                <c:pt idx="900">
                  <c:v>40389</c:v>
                </c:pt>
                <c:pt idx="901">
                  <c:v>40392</c:v>
                </c:pt>
                <c:pt idx="902">
                  <c:v>40393</c:v>
                </c:pt>
                <c:pt idx="903">
                  <c:v>40394</c:v>
                </c:pt>
                <c:pt idx="904">
                  <c:v>40395</c:v>
                </c:pt>
                <c:pt idx="905">
                  <c:v>40396</c:v>
                </c:pt>
                <c:pt idx="906">
                  <c:v>40399</c:v>
                </c:pt>
                <c:pt idx="907">
                  <c:v>40400</c:v>
                </c:pt>
                <c:pt idx="908">
                  <c:v>40401</c:v>
                </c:pt>
                <c:pt idx="909">
                  <c:v>40402</c:v>
                </c:pt>
                <c:pt idx="910">
                  <c:v>40403</c:v>
                </c:pt>
                <c:pt idx="911">
                  <c:v>40406</c:v>
                </c:pt>
                <c:pt idx="912">
                  <c:v>40407</c:v>
                </c:pt>
                <c:pt idx="913">
                  <c:v>40408</c:v>
                </c:pt>
                <c:pt idx="914">
                  <c:v>40409</c:v>
                </c:pt>
                <c:pt idx="915">
                  <c:v>40410</c:v>
                </c:pt>
                <c:pt idx="916">
                  <c:v>40413</c:v>
                </c:pt>
                <c:pt idx="917">
                  <c:v>40414</c:v>
                </c:pt>
                <c:pt idx="918">
                  <c:v>40415</c:v>
                </c:pt>
                <c:pt idx="919">
                  <c:v>40416</c:v>
                </c:pt>
                <c:pt idx="920">
                  <c:v>40417</c:v>
                </c:pt>
                <c:pt idx="921">
                  <c:v>40420</c:v>
                </c:pt>
                <c:pt idx="922">
                  <c:v>40421</c:v>
                </c:pt>
                <c:pt idx="923">
                  <c:v>40422</c:v>
                </c:pt>
                <c:pt idx="924">
                  <c:v>40423</c:v>
                </c:pt>
                <c:pt idx="925">
                  <c:v>40424</c:v>
                </c:pt>
                <c:pt idx="926">
                  <c:v>40428</c:v>
                </c:pt>
                <c:pt idx="927">
                  <c:v>40429</c:v>
                </c:pt>
                <c:pt idx="928">
                  <c:v>40430</c:v>
                </c:pt>
                <c:pt idx="929">
                  <c:v>40431</c:v>
                </c:pt>
                <c:pt idx="930">
                  <c:v>40434</c:v>
                </c:pt>
                <c:pt idx="931">
                  <c:v>40435</c:v>
                </c:pt>
                <c:pt idx="932">
                  <c:v>40436</c:v>
                </c:pt>
                <c:pt idx="933">
                  <c:v>40437</c:v>
                </c:pt>
                <c:pt idx="934">
                  <c:v>40438</c:v>
                </c:pt>
                <c:pt idx="935">
                  <c:v>40441</c:v>
                </c:pt>
                <c:pt idx="936">
                  <c:v>40442</c:v>
                </c:pt>
                <c:pt idx="937">
                  <c:v>40443</c:v>
                </c:pt>
                <c:pt idx="938">
                  <c:v>40444</c:v>
                </c:pt>
                <c:pt idx="939">
                  <c:v>40445</c:v>
                </c:pt>
                <c:pt idx="940">
                  <c:v>40448</c:v>
                </c:pt>
                <c:pt idx="941">
                  <c:v>40449</c:v>
                </c:pt>
                <c:pt idx="942">
                  <c:v>40450</c:v>
                </c:pt>
                <c:pt idx="943">
                  <c:v>40451</c:v>
                </c:pt>
                <c:pt idx="944">
                  <c:v>40452</c:v>
                </c:pt>
                <c:pt idx="945">
                  <c:v>40455</c:v>
                </c:pt>
                <c:pt idx="946">
                  <c:v>40456</c:v>
                </c:pt>
                <c:pt idx="947">
                  <c:v>40457</c:v>
                </c:pt>
                <c:pt idx="948">
                  <c:v>40458</c:v>
                </c:pt>
                <c:pt idx="949">
                  <c:v>40459</c:v>
                </c:pt>
                <c:pt idx="950">
                  <c:v>40463</c:v>
                </c:pt>
                <c:pt idx="951">
                  <c:v>40464</c:v>
                </c:pt>
                <c:pt idx="952">
                  <c:v>40465</c:v>
                </c:pt>
                <c:pt idx="953">
                  <c:v>40466</c:v>
                </c:pt>
                <c:pt idx="954">
                  <c:v>40469</c:v>
                </c:pt>
                <c:pt idx="955">
                  <c:v>40470</c:v>
                </c:pt>
                <c:pt idx="956">
                  <c:v>40471</c:v>
                </c:pt>
                <c:pt idx="957">
                  <c:v>40472</c:v>
                </c:pt>
                <c:pt idx="958">
                  <c:v>40473</c:v>
                </c:pt>
                <c:pt idx="959">
                  <c:v>40476</c:v>
                </c:pt>
                <c:pt idx="960">
                  <c:v>40477</c:v>
                </c:pt>
                <c:pt idx="961">
                  <c:v>40478</c:v>
                </c:pt>
                <c:pt idx="962">
                  <c:v>40479</c:v>
                </c:pt>
                <c:pt idx="963">
                  <c:v>40480</c:v>
                </c:pt>
                <c:pt idx="964">
                  <c:v>40483</c:v>
                </c:pt>
                <c:pt idx="965">
                  <c:v>40484</c:v>
                </c:pt>
                <c:pt idx="966">
                  <c:v>40485</c:v>
                </c:pt>
                <c:pt idx="967">
                  <c:v>40486</c:v>
                </c:pt>
                <c:pt idx="968">
                  <c:v>40487</c:v>
                </c:pt>
                <c:pt idx="969">
                  <c:v>40490</c:v>
                </c:pt>
                <c:pt idx="970">
                  <c:v>40491</c:v>
                </c:pt>
                <c:pt idx="971">
                  <c:v>40492</c:v>
                </c:pt>
                <c:pt idx="972">
                  <c:v>40494</c:v>
                </c:pt>
                <c:pt idx="973">
                  <c:v>40497</c:v>
                </c:pt>
                <c:pt idx="974">
                  <c:v>40498</c:v>
                </c:pt>
                <c:pt idx="975">
                  <c:v>40499</c:v>
                </c:pt>
                <c:pt idx="976">
                  <c:v>40500</c:v>
                </c:pt>
                <c:pt idx="977">
                  <c:v>40501</c:v>
                </c:pt>
                <c:pt idx="978">
                  <c:v>40504</c:v>
                </c:pt>
                <c:pt idx="979">
                  <c:v>40505</c:v>
                </c:pt>
                <c:pt idx="980">
                  <c:v>40506</c:v>
                </c:pt>
                <c:pt idx="981">
                  <c:v>40508</c:v>
                </c:pt>
                <c:pt idx="982">
                  <c:v>40511</c:v>
                </c:pt>
                <c:pt idx="983">
                  <c:v>40512</c:v>
                </c:pt>
                <c:pt idx="984">
                  <c:v>40513</c:v>
                </c:pt>
                <c:pt idx="985">
                  <c:v>40514</c:v>
                </c:pt>
                <c:pt idx="986">
                  <c:v>40515</c:v>
                </c:pt>
                <c:pt idx="987">
                  <c:v>40518</c:v>
                </c:pt>
                <c:pt idx="988">
                  <c:v>40519</c:v>
                </c:pt>
                <c:pt idx="989">
                  <c:v>40520</c:v>
                </c:pt>
                <c:pt idx="990">
                  <c:v>40521</c:v>
                </c:pt>
                <c:pt idx="991">
                  <c:v>40522</c:v>
                </c:pt>
                <c:pt idx="992">
                  <c:v>40525</c:v>
                </c:pt>
                <c:pt idx="993">
                  <c:v>40526</c:v>
                </c:pt>
                <c:pt idx="994">
                  <c:v>40527</c:v>
                </c:pt>
                <c:pt idx="995">
                  <c:v>40528</c:v>
                </c:pt>
                <c:pt idx="996">
                  <c:v>40529</c:v>
                </c:pt>
                <c:pt idx="997">
                  <c:v>40532</c:v>
                </c:pt>
                <c:pt idx="998">
                  <c:v>40533</c:v>
                </c:pt>
                <c:pt idx="999">
                  <c:v>40534</c:v>
                </c:pt>
                <c:pt idx="1000">
                  <c:v>40535</c:v>
                </c:pt>
                <c:pt idx="1001">
                  <c:v>40536</c:v>
                </c:pt>
                <c:pt idx="1002">
                  <c:v>40539</c:v>
                </c:pt>
                <c:pt idx="1003">
                  <c:v>40540</c:v>
                </c:pt>
                <c:pt idx="1004">
                  <c:v>40541</c:v>
                </c:pt>
                <c:pt idx="1005">
                  <c:v>40542</c:v>
                </c:pt>
                <c:pt idx="1006">
                  <c:v>40543</c:v>
                </c:pt>
                <c:pt idx="1007">
                  <c:v>40546</c:v>
                </c:pt>
                <c:pt idx="1008">
                  <c:v>40547</c:v>
                </c:pt>
                <c:pt idx="1009">
                  <c:v>40548</c:v>
                </c:pt>
                <c:pt idx="1010">
                  <c:v>40549</c:v>
                </c:pt>
                <c:pt idx="1011">
                  <c:v>40550</c:v>
                </c:pt>
                <c:pt idx="1012">
                  <c:v>40553</c:v>
                </c:pt>
                <c:pt idx="1013">
                  <c:v>40554</c:v>
                </c:pt>
                <c:pt idx="1014">
                  <c:v>40555</c:v>
                </c:pt>
                <c:pt idx="1015">
                  <c:v>40556</c:v>
                </c:pt>
                <c:pt idx="1016">
                  <c:v>40557</c:v>
                </c:pt>
                <c:pt idx="1017">
                  <c:v>40561</c:v>
                </c:pt>
                <c:pt idx="1018">
                  <c:v>40562</c:v>
                </c:pt>
                <c:pt idx="1019">
                  <c:v>40563</c:v>
                </c:pt>
                <c:pt idx="1020">
                  <c:v>40564</c:v>
                </c:pt>
                <c:pt idx="1021">
                  <c:v>40567</c:v>
                </c:pt>
                <c:pt idx="1022">
                  <c:v>40568</c:v>
                </c:pt>
                <c:pt idx="1023">
                  <c:v>40569</c:v>
                </c:pt>
                <c:pt idx="1024">
                  <c:v>40570</c:v>
                </c:pt>
                <c:pt idx="1025">
                  <c:v>40571</c:v>
                </c:pt>
                <c:pt idx="1026">
                  <c:v>40574</c:v>
                </c:pt>
                <c:pt idx="1027">
                  <c:v>40575</c:v>
                </c:pt>
                <c:pt idx="1028">
                  <c:v>40576</c:v>
                </c:pt>
                <c:pt idx="1029">
                  <c:v>40577</c:v>
                </c:pt>
                <c:pt idx="1030">
                  <c:v>40578</c:v>
                </c:pt>
                <c:pt idx="1031">
                  <c:v>40581</c:v>
                </c:pt>
                <c:pt idx="1032">
                  <c:v>40582</c:v>
                </c:pt>
                <c:pt idx="1033">
                  <c:v>40583</c:v>
                </c:pt>
                <c:pt idx="1034">
                  <c:v>40584</c:v>
                </c:pt>
                <c:pt idx="1035">
                  <c:v>40585</c:v>
                </c:pt>
                <c:pt idx="1036">
                  <c:v>40588</c:v>
                </c:pt>
                <c:pt idx="1037">
                  <c:v>40589</c:v>
                </c:pt>
                <c:pt idx="1038">
                  <c:v>40590</c:v>
                </c:pt>
                <c:pt idx="1039">
                  <c:v>40591</c:v>
                </c:pt>
                <c:pt idx="1040">
                  <c:v>40592</c:v>
                </c:pt>
                <c:pt idx="1041">
                  <c:v>40596</c:v>
                </c:pt>
                <c:pt idx="1042">
                  <c:v>40597</c:v>
                </c:pt>
                <c:pt idx="1043">
                  <c:v>40598</c:v>
                </c:pt>
                <c:pt idx="1044">
                  <c:v>40599</c:v>
                </c:pt>
                <c:pt idx="1045">
                  <c:v>40602</c:v>
                </c:pt>
                <c:pt idx="1046">
                  <c:v>40603</c:v>
                </c:pt>
                <c:pt idx="1047">
                  <c:v>40604</c:v>
                </c:pt>
                <c:pt idx="1048">
                  <c:v>40605</c:v>
                </c:pt>
                <c:pt idx="1049">
                  <c:v>40606</c:v>
                </c:pt>
                <c:pt idx="1050">
                  <c:v>40609</c:v>
                </c:pt>
                <c:pt idx="1051">
                  <c:v>40610</c:v>
                </c:pt>
                <c:pt idx="1052">
                  <c:v>40611</c:v>
                </c:pt>
                <c:pt idx="1053">
                  <c:v>40612</c:v>
                </c:pt>
                <c:pt idx="1054">
                  <c:v>40613</c:v>
                </c:pt>
                <c:pt idx="1055">
                  <c:v>40616</c:v>
                </c:pt>
                <c:pt idx="1056">
                  <c:v>40617</c:v>
                </c:pt>
                <c:pt idx="1057">
                  <c:v>40618</c:v>
                </c:pt>
                <c:pt idx="1058">
                  <c:v>40619</c:v>
                </c:pt>
                <c:pt idx="1059">
                  <c:v>40620</c:v>
                </c:pt>
                <c:pt idx="1060">
                  <c:v>40623</c:v>
                </c:pt>
                <c:pt idx="1061">
                  <c:v>40624</c:v>
                </c:pt>
                <c:pt idx="1062">
                  <c:v>40625</c:v>
                </c:pt>
                <c:pt idx="1063">
                  <c:v>40626</c:v>
                </c:pt>
                <c:pt idx="1064">
                  <c:v>40627</c:v>
                </c:pt>
                <c:pt idx="1065">
                  <c:v>40630</c:v>
                </c:pt>
                <c:pt idx="1066">
                  <c:v>40631</c:v>
                </c:pt>
                <c:pt idx="1067">
                  <c:v>40632</c:v>
                </c:pt>
                <c:pt idx="1068">
                  <c:v>40633</c:v>
                </c:pt>
                <c:pt idx="1069">
                  <c:v>40634</c:v>
                </c:pt>
                <c:pt idx="1070">
                  <c:v>40637</c:v>
                </c:pt>
                <c:pt idx="1071">
                  <c:v>40638</c:v>
                </c:pt>
                <c:pt idx="1072">
                  <c:v>40639</c:v>
                </c:pt>
                <c:pt idx="1073">
                  <c:v>40640</c:v>
                </c:pt>
                <c:pt idx="1074">
                  <c:v>40641</c:v>
                </c:pt>
                <c:pt idx="1075">
                  <c:v>40644</c:v>
                </c:pt>
                <c:pt idx="1076">
                  <c:v>40645</c:v>
                </c:pt>
                <c:pt idx="1077">
                  <c:v>40646</c:v>
                </c:pt>
                <c:pt idx="1078">
                  <c:v>40647</c:v>
                </c:pt>
                <c:pt idx="1079">
                  <c:v>40648</c:v>
                </c:pt>
                <c:pt idx="1080">
                  <c:v>40651</c:v>
                </c:pt>
                <c:pt idx="1081">
                  <c:v>40652</c:v>
                </c:pt>
                <c:pt idx="1082">
                  <c:v>40653</c:v>
                </c:pt>
                <c:pt idx="1083">
                  <c:v>40654</c:v>
                </c:pt>
                <c:pt idx="1084">
                  <c:v>40655</c:v>
                </c:pt>
                <c:pt idx="1085">
                  <c:v>40658</c:v>
                </c:pt>
                <c:pt idx="1086">
                  <c:v>40659</c:v>
                </c:pt>
                <c:pt idx="1087">
                  <c:v>40660</c:v>
                </c:pt>
                <c:pt idx="1088">
                  <c:v>40661</c:v>
                </c:pt>
                <c:pt idx="1089">
                  <c:v>40662</c:v>
                </c:pt>
                <c:pt idx="1090">
                  <c:v>40665</c:v>
                </c:pt>
                <c:pt idx="1091">
                  <c:v>40666</c:v>
                </c:pt>
                <c:pt idx="1092">
                  <c:v>40667</c:v>
                </c:pt>
                <c:pt idx="1093">
                  <c:v>40668</c:v>
                </c:pt>
                <c:pt idx="1094">
                  <c:v>40669</c:v>
                </c:pt>
                <c:pt idx="1095">
                  <c:v>40672</c:v>
                </c:pt>
                <c:pt idx="1096">
                  <c:v>40673</c:v>
                </c:pt>
                <c:pt idx="1097">
                  <c:v>40674</c:v>
                </c:pt>
                <c:pt idx="1098">
                  <c:v>40675</c:v>
                </c:pt>
                <c:pt idx="1099">
                  <c:v>40676</c:v>
                </c:pt>
                <c:pt idx="1100">
                  <c:v>40679</c:v>
                </c:pt>
                <c:pt idx="1101">
                  <c:v>40680</c:v>
                </c:pt>
                <c:pt idx="1102">
                  <c:v>40681</c:v>
                </c:pt>
                <c:pt idx="1103">
                  <c:v>40682</c:v>
                </c:pt>
                <c:pt idx="1104">
                  <c:v>40683</c:v>
                </c:pt>
                <c:pt idx="1105">
                  <c:v>40686</c:v>
                </c:pt>
                <c:pt idx="1106">
                  <c:v>40687</c:v>
                </c:pt>
                <c:pt idx="1107">
                  <c:v>40688</c:v>
                </c:pt>
                <c:pt idx="1108">
                  <c:v>40689</c:v>
                </c:pt>
                <c:pt idx="1109">
                  <c:v>40690</c:v>
                </c:pt>
                <c:pt idx="1110">
                  <c:v>40694</c:v>
                </c:pt>
                <c:pt idx="1111">
                  <c:v>40695</c:v>
                </c:pt>
                <c:pt idx="1112">
                  <c:v>40696</c:v>
                </c:pt>
                <c:pt idx="1113">
                  <c:v>40697</c:v>
                </c:pt>
                <c:pt idx="1114">
                  <c:v>40700</c:v>
                </c:pt>
                <c:pt idx="1115">
                  <c:v>40701</c:v>
                </c:pt>
                <c:pt idx="1116">
                  <c:v>40702</c:v>
                </c:pt>
                <c:pt idx="1117">
                  <c:v>40703</c:v>
                </c:pt>
                <c:pt idx="1118">
                  <c:v>40704</c:v>
                </c:pt>
                <c:pt idx="1119">
                  <c:v>40707</c:v>
                </c:pt>
                <c:pt idx="1120">
                  <c:v>40708</c:v>
                </c:pt>
                <c:pt idx="1121">
                  <c:v>40709</c:v>
                </c:pt>
                <c:pt idx="1122">
                  <c:v>40710</c:v>
                </c:pt>
                <c:pt idx="1123">
                  <c:v>40711</c:v>
                </c:pt>
                <c:pt idx="1124">
                  <c:v>40714</c:v>
                </c:pt>
                <c:pt idx="1125">
                  <c:v>40715</c:v>
                </c:pt>
                <c:pt idx="1126">
                  <c:v>40716</c:v>
                </c:pt>
                <c:pt idx="1127">
                  <c:v>40717</c:v>
                </c:pt>
                <c:pt idx="1128">
                  <c:v>40718</c:v>
                </c:pt>
                <c:pt idx="1129">
                  <c:v>40721</c:v>
                </c:pt>
                <c:pt idx="1130">
                  <c:v>40722</c:v>
                </c:pt>
                <c:pt idx="1131">
                  <c:v>40723</c:v>
                </c:pt>
                <c:pt idx="1132">
                  <c:v>40724</c:v>
                </c:pt>
                <c:pt idx="1133">
                  <c:v>40725</c:v>
                </c:pt>
                <c:pt idx="1134">
                  <c:v>40729</c:v>
                </c:pt>
                <c:pt idx="1135">
                  <c:v>40730</c:v>
                </c:pt>
                <c:pt idx="1136">
                  <c:v>40731</c:v>
                </c:pt>
                <c:pt idx="1137">
                  <c:v>40732</c:v>
                </c:pt>
                <c:pt idx="1138">
                  <c:v>40735</c:v>
                </c:pt>
                <c:pt idx="1139">
                  <c:v>40736</c:v>
                </c:pt>
                <c:pt idx="1140">
                  <c:v>40737</c:v>
                </c:pt>
                <c:pt idx="1141">
                  <c:v>40738</c:v>
                </c:pt>
                <c:pt idx="1142">
                  <c:v>40739</c:v>
                </c:pt>
                <c:pt idx="1143">
                  <c:v>40742</c:v>
                </c:pt>
                <c:pt idx="1144">
                  <c:v>40743</c:v>
                </c:pt>
                <c:pt idx="1145">
                  <c:v>40744</c:v>
                </c:pt>
                <c:pt idx="1146">
                  <c:v>40745</c:v>
                </c:pt>
                <c:pt idx="1147">
                  <c:v>40746</c:v>
                </c:pt>
                <c:pt idx="1148">
                  <c:v>40749</c:v>
                </c:pt>
                <c:pt idx="1149">
                  <c:v>40750</c:v>
                </c:pt>
                <c:pt idx="1150">
                  <c:v>40751</c:v>
                </c:pt>
                <c:pt idx="1151">
                  <c:v>40752</c:v>
                </c:pt>
                <c:pt idx="1152">
                  <c:v>40753</c:v>
                </c:pt>
                <c:pt idx="1153">
                  <c:v>40756</c:v>
                </c:pt>
                <c:pt idx="1154">
                  <c:v>40757</c:v>
                </c:pt>
                <c:pt idx="1155">
                  <c:v>40758</c:v>
                </c:pt>
                <c:pt idx="1156">
                  <c:v>40759</c:v>
                </c:pt>
                <c:pt idx="1157">
                  <c:v>40760</c:v>
                </c:pt>
                <c:pt idx="1158">
                  <c:v>40763</c:v>
                </c:pt>
                <c:pt idx="1159">
                  <c:v>40764</c:v>
                </c:pt>
                <c:pt idx="1160">
                  <c:v>40765</c:v>
                </c:pt>
                <c:pt idx="1161">
                  <c:v>40766</c:v>
                </c:pt>
                <c:pt idx="1162">
                  <c:v>40767</c:v>
                </c:pt>
                <c:pt idx="1163">
                  <c:v>40770</c:v>
                </c:pt>
                <c:pt idx="1164">
                  <c:v>40771</c:v>
                </c:pt>
                <c:pt idx="1165">
                  <c:v>40772</c:v>
                </c:pt>
                <c:pt idx="1166">
                  <c:v>40773</c:v>
                </c:pt>
                <c:pt idx="1167">
                  <c:v>40774</c:v>
                </c:pt>
                <c:pt idx="1168">
                  <c:v>40777</c:v>
                </c:pt>
                <c:pt idx="1169">
                  <c:v>40778</c:v>
                </c:pt>
                <c:pt idx="1170">
                  <c:v>40779</c:v>
                </c:pt>
                <c:pt idx="1171">
                  <c:v>40780</c:v>
                </c:pt>
                <c:pt idx="1172">
                  <c:v>40781</c:v>
                </c:pt>
                <c:pt idx="1173">
                  <c:v>40784</c:v>
                </c:pt>
                <c:pt idx="1174">
                  <c:v>40785</c:v>
                </c:pt>
                <c:pt idx="1175">
                  <c:v>40786</c:v>
                </c:pt>
                <c:pt idx="1176">
                  <c:v>40787</c:v>
                </c:pt>
                <c:pt idx="1177">
                  <c:v>40788</c:v>
                </c:pt>
                <c:pt idx="1178">
                  <c:v>40792</c:v>
                </c:pt>
                <c:pt idx="1179">
                  <c:v>40793</c:v>
                </c:pt>
                <c:pt idx="1180">
                  <c:v>40794</c:v>
                </c:pt>
                <c:pt idx="1181">
                  <c:v>40795</c:v>
                </c:pt>
                <c:pt idx="1182">
                  <c:v>40798</c:v>
                </c:pt>
                <c:pt idx="1183">
                  <c:v>40799</c:v>
                </c:pt>
                <c:pt idx="1184">
                  <c:v>40800</c:v>
                </c:pt>
                <c:pt idx="1185">
                  <c:v>40801</c:v>
                </c:pt>
                <c:pt idx="1186">
                  <c:v>40802</c:v>
                </c:pt>
                <c:pt idx="1187">
                  <c:v>40805</c:v>
                </c:pt>
                <c:pt idx="1188">
                  <c:v>40806</c:v>
                </c:pt>
                <c:pt idx="1189">
                  <c:v>40807</c:v>
                </c:pt>
                <c:pt idx="1190">
                  <c:v>40808</c:v>
                </c:pt>
                <c:pt idx="1191">
                  <c:v>40809</c:v>
                </c:pt>
                <c:pt idx="1192">
                  <c:v>40812</c:v>
                </c:pt>
                <c:pt idx="1193">
                  <c:v>40813</c:v>
                </c:pt>
                <c:pt idx="1194">
                  <c:v>40814</c:v>
                </c:pt>
                <c:pt idx="1195">
                  <c:v>40815</c:v>
                </c:pt>
                <c:pt idx="1196">
                  <c:v>40816</c:v>
                </c:pt>
                <c:pt idx="1197">
                  <c:v>40819</c:v>
                </c:pt>
                <c:pt idx="1198">
                  <c:v>40820</c:v>
                </c:pt>
                <c:pt idx="1199">
                  <c:v>40821</c:v>
                </c:pt>
                <c:pt idx="1200">
                  <c:v>40822</c:v>
                </c:pt>
                <c:pt idx="1201">
                  <c:v>40823</c:v>
                </c:pt>
                <c:pt idx="1202">
                  <c:v>40827</c:v>
                </c:pt>
                <c:pt idx="1203">
                  <c:v>40828</c:v>
                </c:pt>
                <c:pt idx="1204">
                  <c:v>40829</c:v>
                </c:pt>
                <c:pt idx="1205">
                  <c:v>40830</c:v>
                </c:pt>
                <c:pt idx="1206">
                  <c:v>40833</c:v>
                </c:pt>
                <c:pt idx="1207">
                  <c:v>40834</c:v>
                </c:pt>
                <c:pt idx="1208">
                  <c:v>40835</c:v>
                </c:pt>
                <c:pt idx="1209">
                  <c:v>40836</c:v>
                </c:pt>
                <c:pt idx="1210">
                  <c:v>40837</c:v>
                </c:pt>
                <c:pt idx="1211">
                  <c:v>40840</c:v>
                </c:pt>
                <c:pt idx="1212">
                  <c:v>40841</c:v>
                </c:pt>
                <c:pt idx="1213">
                  <c:v>40842</c:v>
                </c:pt>
                <c:pt idx="1214">
                  <c:v>40843</c:v>
                </c:pt>
                <c:pt idx="1215">
                  <c:v>40844</c:v>
                </c:pt>
                <c:pt idx="1216">
                  <c:v>40847</c:v>
                </c:pt>
                <c:pt idx="1217">
                  <c:v>40848</c:v>
                </c:pt>
                <c:pt idx="1218">
                  <c:v>40849</c:v>
                </c:pt>
                <c:pt idx="1219">
                  <c:v>40850</c:v>
                </c:pt>
                <c:pt idx="1220">
                  <c:v>40851</c:v>
                </c:pt>
                <c:pt idx="1221">
                  <c:v>40854</c:v>
                </c:pt>
                <c:pt idx="1222">
                  <c:v>40855</c:v>
                </c:pt>
                <c:pt idx="1223">
                  <c:v>40856</c:v>
                </c:pt>
                <c:pt idx="1224">
                  <c:v>40857</c:v>
                </c:pt>
                <c:pt idx="1225">
                  <c:v>40861</c:v>
                </c:pt>
                <c:pt idx="1226">
                  <c:v>40862</c:v>
                </c:pt>
                <c:pt idx="1227">
                  <c:v>40863</c:v>
                </c:pt>
                <c:pt idx="1228">
                  <c:v>40864</c:v>
                </c:pt>
                <c:pt idx="1229">
                  <c:v>40865</c:v>
                </c:pt>
                <c:pt idx="1230">
                  <c:v>40868</c:v>
                </c:pt>
                <c:pt idx="1231">
                  <c:v>40869</c:v>
                </c:pt>
                <c:pt idx="1232">
                  <c:v>40870</c:v>
                </c:pt>
                <c:pt idx="1233">
                  <c:v>40872</c:v>
                </c:pt>
                <c:pt idx="1234">
                  <c:v>40875</c:v>
                </c:pt>
                <c:pt idx="1235">
                  <c:v>40876</c:v>
                </c:pt>
                <c:pt idx="1236">
                  <c:v>40877</c:v>
                </c:pt>
                <c:pt idx="1237">
                  <c:v>40878</c:v>
                </c:pt>
                <c:pt idx="1238">
                  <c:v>40879</c:v>
                </c:pt>
                <c:pt idx="1239">
                  <c:v>40882</c:v>
                </c:pt>
                <c:pt idx="1240">
                  <c:v>40883</c:v>
                </c:pt>
                <c:pt idx="1241">
                  <c:v>40884</c:v>
                </c:pt>
                <c:pt idx="1242">
                  <c:v>40885</c:v>
                </c:pt>
                <c:pt idx="1243">
                  <c:v>40886</c:v>
                </c:pt>
                <c:pt idx="1244">
                  <c:v>40889</c:v>
                </c:pt>
                <c:pt idx="1245">
                  <c:v>40890</c:v>
                </c:pt>
                <c:pt idx="1246">
                  <c:v>40891</c:v>
                </c:pt>
                <c:pt idx="1247">
                  <c:v>40892</c:v>
                </c:pt>
                <c:pt idx="1248">
                  <c:v>40893</c:v>
                </c:pt>
                <c:pt idx="1249">
                  <c:v>40896</c:v>
                </c:pt>
                <c:pt idx="1250">
                  <c:v>40897</c:v>
                </c:pt>
                <c:pt idx="1251">
                  <c:v>40898</c:v>
                </c:pt>
                <c:pt idx="1252">
                  <c:v>40899</c:v>
                </c:pt>
                <c:pt idx="1253">
                  <c:v>40900</c:v>
                </c:pt>
                <c:pt idx="1254">
                  <c:v>40904</c:v>
                </c:pt>
                <c:pt idx="1255">
                  <c:v>40905</c:v>
                </c:pt>
                <c:pt idx="1256">
                  <c:v>40906</c:v>
                </c:pt>
                <c:pt idx="1257">
                  <c:v>40907</c:v>
                </c:pt>
                <c:pt idx="1258">
                  <c:v>40911</c:v>
                </c:pt>
                <c:pt idx="1259">
                  <c:v>40912</c:v>
                </c:pt>
                <c:pt idx="1260">
                  <c:v>40913</c:v>
                </c:pt>
                <c:pt idx="1261">
                  <c:v>40914</c:v>
                </c:pt>
                <c:pt idx="1262">
                  <c:v>40917</c:v>
                </c:pt>
                <c:pt idx="1263">
                  <c:v>40918</c:v>
                </c:pt>
                <c:pt idx="1264">
                  <c:v>40919</c:v>
                </c:pt>
                <c:pt idx="1265">
                  <c:v>40920</c:v>
                </c:pt>
                <c:pt idx="1266">
                  <c:v>40921</c:v>
                </c:pt>
                <c:pt idx="1267">
                  <c:v>40925</c:v>
                </c:pt>
                <c:pt idx="1268">
                  <c:v>40926</c:v>
                </c:pt>
                <c:pt idx="1269">
                  <c:v>40927</c:v>
                </c:pt>
                <c:pt idx="1270">
                  <c:v>40928</c:v>
                </c:pt>
                <c:pt idx="1271">
                  <c:v>40931</c:v>
                </c:pt>
                <c:pt idx="1272">
                  <c:v>40932</c:v>
                </c:pt>
                <c:pt idx="1273">
                  <c:v>40933</c:v>
                </c:pt>
                <c:pt idx="1274">
                  <c:v>40934</c:v>
                </c:pt>
                <c:pt idx="1275">
                  <c:v>40935</c:v>
                </c:pt>
                <c:pt idx="1276">
                  <c:v>40938</c:v>
                </c:pt>
                <c:pt idx="1277">
                  <c:v>40939</c:v>
                </c:pt>
                <c:pt idx="1278">
                  <c:v>40940</c:v>
                </c:pt>
                <c:pt idx="1279">
                  <c:v>40941</c:v>
                </c:pt>
                <c:pt idx="1280">
                  <c:v>40942</c:v>
                </c:pt>
                <c:pt idx="1281">
                  <c:v>40945</c:v>
                </c:pt>
                <c:pt idx="1282">
                  <c:v>40946</c:v>
                </c:pt>
                <c:pt idx="1283">
                  <c:v>40947</c:v>
                </c:pt>
                <c:pt idx="1284">
                  <c:v>40948</c:v>
                </c:pt>
                <c:pt idx="1285">
                  <c:v>40949</c:v>
                </c:pt>
                <c:pt idx="1286">
                  <c:v>40952</c:v>
                </c:pt>
                <c:pt idx="1287">
                  <c:v>40953</c:v>
                </c:pt>
                <c:pt idx="1288">
                  <c:v>40954</c:v>
                </c:pt>
                <c:pt idx="1289">
                  <c:v>40955</c:v>
                </c:pt>
                <c:pt idx="1290">
                  <c:v>40956</c:v>
                </c:pt>
                <c:pt idx="1291">
                  <c:v>40960</c:v>
                </c:pt>
                <c:pt idx="1292">
                  <c:v>40961</c:v>
                </c:pt>
                <c:pt idx="1293">
                  <c:v>40962</c:v>
                </c:pt>
                <c:pt idx="1294">
                  <c:v>40963</c:v>
                </c:pt>
                <c:pt idx="1295">
                  <c:v>40966</c:v>
                </c:pt>
                <c:pt idx="1296">
                  <c:v>40967</c:v>
                </c:pt>
                <c:pt idx="1297">
                  <c:v>40968</c:v>
                </c:pt>
                <c:pt idx="1298">
                  <c:v>40969</c:v>
                </c:pt>
                <c:pt idx="1299">
                  <c:v>40970</c:v>
                </c:pt>
                <c:pt idx="1300">
                  <c:v>40973</c:v>
                </c:pt>
                <c:pt idx="1301">
                  <c:v>40974</c:v>
                </c:pt>
                <c:pt idx="1302">
                  <c:v>40975</c:v>
                </c:pt>
                <c:pt idx="1303">
                  <c:v>40976</c:v>
                </c:pt>
                <c:pt idx="1304">
                  <c:v>40977</c:v>
                </c:pt>
                <c:pt idx="1305">
                  <c:v>40980</c:v>
                </c:pt>
                <c:pt idx="1306">
                  <c:v>40981</c:v>
                </c:pt>
                <c:pt idx="1307">
                  <c:v>40982</c:v>
                </c:pt>
                <c:pt idx="1308">
                  <c:v>40983</c:v>
                </c:pt>
                <c:pt idx="1309">
                  <c:v>40984</c:v>
                </c:pt>
                <c:pt idx="1310">
                  <c:v>40987</c:v>
                </c:pt>
                <c:pt idx="1311">
                  <c:v>40988</c:v>
                </c:pt>
                <c:pt idx="1312">
                  <c:v>40989</c:v>
                </c:pt>
                <c:pt idx="1313">
                  <c:v>40990</c:v>
                </c:pt>
                <c:pt idx="1314">
                  <c:v>40991</c:v>
                </c:pt>
                <c:pt idx="1315">
                  <c:v>40994</c:v>
                </c:pt>
                <c:pt idx="1316">
                  <c:v>40995</c:v>
                </c:pt>
                <c:pt idx="1317">
                  <c:v>40996</c:v>
                </c:pt>
                <c:pt idx="1318">
                  <c:v>40997</c:v>
                </c:pt>
                <c:pt idx="1319">
                  <c:v>40998</c:v>
                </c:pt>
                <c:pt idx="1320">
                  <c:v>41001</c:v>
                </c:pt>
                <c:pt idx="1321">
                  <c:v>41002</c:v>
                </c:pt>
                <c:pt idx="1322">
                  <c:v>41003</c:v>
                </c:pt>
                <c:pt idx="1323">
                  <c:v>41004</c:v>
                </c:pt>
                <c:pt idx="1324">
                  <c:v>41005</c:v>
                </c:pt>
                <c:pt idx="1325">
                  <c:v>41008</c:v>
                </c:pt>
                <c:pt idx="1326">
                  <c:v>41009</c:v>
                </c:pt>
                <c:pt idx="1327">
                  <c:v>41010</c:v>
                </c:pt>
                <c:pt idx="1328">
                  <c:v>41011</c:v>
                </c:pt>
                <c:pt idx="1329">
                  <c:v>41012</c:v>
                </c:pt>
                <c:pt idx="1330">
                  <c:v>41015</c:v>
                </c:pt>
                <c:pt idx="1331">
                  <c:v>41016</c:v>
                </c:pt>
                <c:pt idx="1332">
                  <c:v>41017</c:v>
                </c:pt>
                <c:pt idx="1333">
                  <c:v>41018</c:v>
                </c:pt>
                <c:pt idx="1334">
                  <c:v>41019</c:v>
                </c:pt>
                <c:pt idx="1335">
                  <c:v>41022</c:v>
                </c:pt>
                <c:pt idx="1336">
                  <c:v>41023</c:v>
                </c:pt>
                <c:pt idx="1337">
                  <c:v>41024</c:v>
                </c:pt>
                <c:pt idx="1338">
                  <c:v>41025</c:v>
                </c:pt>
                <c:pt idx="1339">
                  <c:v>41026</c:v>
                </c:pt>
                <c:pt idx="1340">
                  <c:v>41029</c:v>
                </c:pt>
                <c:pt idx="1341">
                  <c:v>41030</c:v>
                </c:pt>
                <c:pt idx="1342">
                  <c:v>41031</c:v>
                </c:pt>
                <c:pt idx="1343">
                  <c:v>41032</c:v>
                </c:pt>
                <c:pt idx="1344">
                  <c:v>41033</c:v>
                </c:pt>
                <c:pt idx="1345">
                  <c:v>41036</c:v>
                </c:pt>
                <c:pt idx="1346">
                  <c:v>41037</c:v>
                </c:pt>
                <c:pt idx="1347">
                  <c:v>41038</c:v>
                </c:pt>
                <c:pt idx="1348">
                  <c:v>41039</c:v>
                </c:pt>
                <c:pt idx="1349">
                  <c:v>41040</c:v>
                </c:pt>
                <c:pt idx="1350">
                  <c:v>41043</c:v>
                </c:pt>
                <c:pt idx="1351">
                  <c:v>41044</c:v>
                </c:pt>
                <c:pt idx="1352">
                  <c:v>41045</c:v>
                </c:pt>
                <c:pt idx="1353">
                  <c:v>41046</c:v>
                </c:pt>
                <c:pt idx="1354">
                  <c:v>41047</c:v>
                </c:pt>
                <c:pt idx="1355">
                  <c:v>41050</c:v>
                </c:pt>
                <c:pt idx="1356">
                  <c:v>41051</c:v>
                </c:pt>
                <c:pt idx="1357">
                  <c:v>41052</c:v>
                </c:pt>
                <c:pt idx="1358">
                  <c:v>41053</c:v>
                </c:pt>
                <c:pt idx="1359">
                  <c:v>41054</c:v>
                </c:pt>
                <c:pt idx="1360">
                  <c:v>41058</c:v>
                </c:pt>
                <c:pt idx="1361">
                  <c:v>41059</c:v>
                </c:pt>
                <c:pt idx="1362">
                  <c:v>41060</c:v>
                </c:pt>
                <c:pt idx="1363">
                  <c:v>41061</c:v>
                </c:pt>
                <c:pt idx="1364">
                  <c:v>41064</c:v>
                </c:pt>
                <c:pt idx="1365">
                  <c:v>41065</c:v>
                </c:pt>
                <c:pt idx="1366">
                  <c:v>41066</c:v>
                </c:pt>
                <c:pt idx="1367">
                  <c:v>41067</c:v>
                </c:pt>
                <c:pt idx="1368">
                  <c:v>41068</c:v>
                </c:pt>
                <c:pt idx="1369">
                  <c:v>41071</c:v>
                </c:pt>
                <c:pt idx="1370">
                  <c:v>41072</c:v>
                </c:pt>
                <c:pt idx="1371">
                  <c:v>41073</c:v>
                </c:pt>
                <c:pt idx="1372">
                  <c:v>41074</c:v>
                </c:pt>
                <c:pt idx="1373">
                  <c:v>41075</c:v>
                </c:pt>
                <c:pt idx="1374">
                  <c:v>41078</c:v>
                </c:pt>
                <c:pt idx="1375">
                  <c:v>41079</c:v>
                </c:pt>
                <c:pt idx="1376">
                  <c:v>41080</c:v>
                </c:pt>
                <c:pt idx="1377">
                  <c:v>41081</c:v>
                </c:pt>
                <c:pt idx="1378">
                  <c:v>41082</c:v>
                </c:pt>
                <c:pt idx="1379">
                  <c:v>41085</c:v>
                </c:pt>
                <c:pt idx="1380">
                  <c:v>41086</c:v>
                </c:pt>
                <c:pt idx="1381">
                  <c:v>41087</c:v>
                </c:pt>
                <c:pt idx="1382">
                  <c:v>41088</c:v>
                </c:pt>
                <c:pt idx="1383">
                  <c:v>41089</c:v>
                </c:pt>
                <c:pt idx="1384">
                  <c:v>41092</c:v>
                </c:pt>
                <c:pt idx="1385">
                  <c:v>41093</c:v>
                </c:pt>
                <c:pt idx="1386">
                  <c:v>41095</c:v>
                </c:pt>
                <c:pt idx="1387">
                  <c:v>41096</c:v>
                </c:pt>
                <c:pt idx="1388">
                  <c:v>41099</c:v>
                </c:pt>
                <c:pt idx="1389">
                  <c:v>41100</c:v>
                </c:pt>
                <c:pt idx="1390">
                  <c:v>41101</c:v>
                </c:pt>
                <c:pt idx="1391">
                  <c:v>41102</c:v>
                </c:pt>
                <c:pt idx="1392">
                  <c:v>41103</c:v>
                </c:pt>
                <c:pt idx="1393">
                  <c:v>41106</c:v>
                </c:pt>
                <c:pt idx="1394">
                  <c:v>41107</c:v>
                </c:pt>
                <c:pt idx="1395">
                  <c:v>41108</c:v>
                </c:pt>
                <c:pt idx="1396">
                  <c:v>41109</c:v>
                </c:pt>
                <c:pt idx="1397">
                  <c:v>41110</c:v>
                </c:pt>
                <c:pt idx="1398">
                  <c:v>41113</c:v>
                </c:pt>
                <c:pt idx="1399">
                  <c:v>41114</c:v>
                </c:pt>
                <c:pt idx="1400">
                  <c:v>41115</c:v>
                </c:pt>
                <c:pt idx="1401">
                  <c:v>41116</c:v>
                </c:pt>
                <c:pt idx="1402">
                  <c:v>41117</c:v>
                </c:pt>
                <c:pt idx="1403">
                  <c:v>41120</c:v>
                </c:pt>
                <c:pt idx="1404">
                  <c:v>41121</c:v>
                </c:pt>
                <c:pt idx="1405">
                  <c:v>41122</c:v>
                </c:pt>
                <c:pt idx="1406">
                  <c:v>41123</c:v>
                </c:pt>
                <c:pt idx="1407">
                  <c:v>41124</c:v>
                </c:pt>
                <c:pt idx="1408">
                  <c:v>41127</c:v>
                </c:pt>
                <c:pt idx="1409">
                  <c:v>41128</c:v>
                </c:pt>
                <c:pt idx="1410">
                  <c:v>41129</c:v>
                </c:pt>
                <c:pt idx="1411">
                  <c:v>41130</c:v>
                </c:pt>
                <c:pt idx="1412">
                  <c:v>41131</c:v>
                </c:pt>
                <c:pt idx="1413">
                  <c:v>41134</c:v>
                </c:pt>
                <c:pt idx="1414">
                  <c:v>41135</c:v>
                </c:pt>
                <c:pt idx="1415">
                  <c:v>41136</c:v>
                </c:pt>
                <c:pt idx="1416">
                  <c:v>41137</c:v>
                </c:pt>
                <c:pt idx="1417">
                  <c:v>41138</c:v>
                </c:pt>
                <c:pt idx="1418">
                  <c:v>41141</c:v>
                </c:pt>
                <c:pt idx="1419">
                  <c:v>41142</c:v>
                </c:pt>
                <c:pt idx="1420">
                  <c:v>41143</c:v>
                </c:pt>
                <c:pt idx="1421">
                  <c:v>41144</c:v>
                </c:pt>
                <c:pt idx="1422">
                  <c:v>41145</c:v>
                </c:pt>
                <c:pt idx="1423">
                  <c:v>41148</c:v>
                </c:pt>
                <c:pt idx="1424">
                  <c:v>41149</c:v>
                </c:pt>
                <c:pt idx="1425">
                  <c:v>41150</c:v>
                </c:pt>
                <c:pt idx="1426">
                  <c:v>41151</c:v>
                </c:pt>
                <c:pt idx="1427">
                  <c:v>41152</c:v>
                </c:pt>
                <c:pt idx="1428">
                  <c:v>41156</c:v>
                </c:pt>
                <c:pt idx="1429">
                  <c:v>41157</c:v>
                </c:pt>
                <c:pt idx="1430">
                  <c:v>41158</c:v>
                </c:pt>
                <c:pt idx="1431">
                  <c:v>41159</c:v>
                </c:pt>
                <c:pt idx="1432">
                  <c:v>41162</c:v>
                </c:pt>
                <c:pt idx="1433">
                  <c:v>41163</c:v>
                </c:pt>
                <c:pt idx="1434">
                  <c:v>41164</c:v>
                </c:pt>
                <c:pt idx="1435">
                  <c:v>41165</c:v>
                </c:pt>
                <c:pt idx="1436">
                  <c:v>41166</c:v>
                </c:pt>
                <c:pt idx="1437">
                  <c:v>41169</c:v>
                </c:pt>
                <c:pt idx="1438">
                  <c:v>41170</c:v>
                </c:pt>
                <c:pt idx="1439">
                  <c:v>41171</c:v>
                </c:pt>
                <c:pt idx="1440">
                  <c:v>41172</c:v>
                </c:pt>
                <c:pt idx="1441">
                  <c:v>41173</c:v>
                </c:pt>
                <c:pt idx="1442">
                  <c:v>41176</c:v>
                </c:pt>
                <c:pt idx="1443">
                  <c:v>41177</c:v>
                </c:pt>
                <c:pt idx="1444">
                  <c:v>41178</c:v>
                </c:pt>
                <c:pt idx="1445">
                  <c:v>41179</c:v>
                </c:pt>
                <c:pt idx="1446">
                  <c:v>41180</c:v>
                </c:pt>
                <c:pt idx="1447">
                  <c:v>41183</c:v>
                </c:pt>
                <c:pt idx="1448">
                  <c:v>41184</c:v>
                </c:pt>
                <c:pt idx="1449">
                  <c:v>41185</c:v>
                </c:pt>
                <c:pt idx="1450">
                  <c:v>41186</c:v>
                </c:pt>
                <c:pt idx="1451">
                  <c:v>41187</c:v>
                </c:pt>
                <c:pt idx="1452">
                  <c:v>41191</c:v>
                </c:pt>
                <c:pt idx="1453">
                  <c:v>41192</c:v>
                </c:pt>
                <c:pt idx="1454">
                  <c:v>41193</c:v>
                </c:pt>
                <c:pt idx="1455">
                  <c:v>41194</c:v>
                </c:pt>
                <c:pt idx="1456">
                  <c:v>41197</c:v>
                </c:pt>
                <c:pt idx="1457">
                  <c:v>41198</c:v>
                </c:pt>
                <c:pt idx="1458">
                  <c:v>41199</c:v>
                </c:pt>
                <c:pt idx="1459">
                  <c:v>41200</c:v>
                </c:pt>
                <c:pt idx="1460">
                  <c:v>41201</c:v>
                </c:pt>
                <c:pt idx="1461">
                  <c:v>41204</c:v>
                </c:pt>
                <c:pt idx="1462">
                  <c:v>41205</c:v>
                </c:pt>
                <c:pt idx="1463">
                  <c:v>41206</c:v>
                </c:pt>
                <c:pt idx="1464">
                  <c:v>41207</c:v>
                </c:pt>
                <c:pt idx="1465">
                  <c:v>41208</c:v>
                </c:pt>
                <c:pt idx="1466">
                  <c:v>41211</c:v>
                </c:pt>
                <c:pt idx="1467">
                  <c:v>41212</c:v>
                </c:pt>
                <c:pt idx="1468">
                  <c:v>41213</c:v>
                </c:pt>
                <c:pt idx="1469">
                  <c:v>41214</c:v>
                </c:pt>
                <c:pt idx="1470">
                  <c:v>41215</c:v>
                </c:pt>
                <c:pt idx="1471">
                  <c:v>41218</c:v>
                </c:pt>
                <c:pt idx="1472">
                  <c:v>41219</c:v>
                </c:pt>
                <c:pt idx="1473">
                  <c:v>41220</c:v>
                </c:pt>
                <c:pt idx="1474">
                  <c:v>41221</c:v>
                </c:pt>
                <c:pt idx="1475">
                  <c:v>41222</c:v>
                </c:pt>
                <c:pt idx="1476">
                  <c:v>41226</c:v>
                </c:pt>
                <c:pt idx="1477">
                  <c:v>41227</c:v>
                </c:pt>
                <c:pt idx="1478">
                  <c:v>41228</c:v>
                </c:pt>
                <c:pt idx="1479">
                  <c:v>41229</c:v>
                </c:pt>
                <c:pt idx="1480">
                  <c:v>41232</c:v>
                </c:pt>
                <c:pt idx="1481">
                  <c:v>41233</c:v>
                </c:pt>
                <c:pt idx="1482">
                  <c:v>41234</c:v>
                </c:pt>
                <c:pt idx="1483">
                  <c:v>41236</c:v>
                </c:pt>
                <c:pt idx="1484">
                  <c:v>41239</c:v>
                </c:pt>
                <c:pt idx="1485">
                  <c:v>41240</c:v>
                </c:pt>
                <c:pt idx="1486">
                  <c:v>41241</c:v>
                </c:pt>
                <c:pt idx="1487">
                  <c:v>41242</c:v>
                </c:pt>
                <c:pt idx="1488">
                  <c:v>41243</c:v>
                </c:pt>
                <c:pt idx="1489">
                  <c:v>41246</c:v>
                </c:pt>
                <c:pt idx="1490">
                  <c:v>41247</c:v>
                </c:pt>
                <c:pt idx="1491">
                  <c:v>41248</c:v>
                </c:pt>
                <c:pt idx="1492">
                  <c:v>41249</c:v>
                </c:pt>
                <c:pt idx="1493">
                  <c:v>41250</c:v>
                </c:pt>
                <c:pt idx="1494">
                  <c:v>41253</c:v>
                </c:pt>
                <c:pt idx="1495">
                  <c:v>41254</c:v>
                </c:pt>
                <c:pt idx="1496">
                  <c:v>41255</c:v>
                </c:pt>
                <c:pt idx="1497">
                  <c:v>41256</c:v>
                </c:pt>
                <c:pt idx="1498">
                  <c:v>41257</c:v>
                </c:pt>
                <c:pt idx="1499">
                  <c:v>41260</c:v>
                </c:pt>
                <c:pt idx="1500">
                  <c:v>41261</c:v>
                </c:pt>
                <c:pt idx="1501">
                  <c:v>41262</c:v>
                </c:pt>
                <c:pt idx="1502">
                  <c:v>41263</c:v>
                </c:pt>
                <c:pt idx="1503">
                  <c:v>41264</c:v>
                </c:pt>
                <c:pt idx="1504">
                  <c:v>41267</c:v>
                </c:pt>
                <c:pt idx="1505">
                  <c:v>41269</c:v>
                </c:pt>
                <c:pt idx="1506">
                  <c:v>41270</c:v>
                </c:pt>
                <c:pt idx="1507">
                  <c:v>41271</c:v>
                </c:pt>
                <c:pt idx="1508">
                  <c:v>41274</c:v>
                </c:pt>
                <c:pt idx="1509">
                  <c:v>41276</c:v>
                </c:pt>
                <c:pt idx="1510">
                  <c:v>41277</c:v>
                </c:pt>
                <c:pt idx="1511">
                  <c:v>41278</c:v>
                </c:pt>
                <c:pt idx="1512">
                  <c:v>41281</c:v>
                </c:pt>
                <c:pt idx="1513">
                  <c:v>41282</c:v>
                </c:pt>
                <c:pt idx="1514">
                  <c:v>41283</c:v>
                </c:pt>
                <c:pt idx="1515">
                  <c:v>41284</c:v>
                </c:pt>
                <c:pt idx="1516">
                  <c:v>41285</c:v>
                </c:pt>
                <c:pt idx="1517">
                  <c:v>41288</c:v>
                </c:pt>
                <c:pt idx="1518">
                  <c:v>41289</c:v>
                </c:pt>
                <c:pt idx="1519">
                  <c:v>41290</c:v>
                </c:pt>
                <c:pt idx="1520">
                  <c:v>41291</c:v>
                </c:pt>
                <c:pt idx="1521">
                  <c:v>41292</c:v>
                </c:pt>
                <c:pt idx="1522">
                  <c:v>41296</c:v>
                </c:pt>
                <c:pt idx="1523">
                  <c:v>41297</c:v>
                </c:pt>
                <c:pt idx="1524">
                  <c:v>41298</c:v>
                </c:pt>
                <c:pt idx="1525">
                  <c:v>41299</c:v>
                </c:pt>
                <c:pt idx="1526">
                  <c:v>41302</c:v>
                </c:pt>
                <c:pt idx="1527">
                  <c:v>41303</c:v>
                </c:pt>
                <c:pt idx="1528">
                  <c:v>41304</c:v>
                </c:pt>
                <c:pt idx="1529">
                  <c:v>41305</c:v>
                </c:pt>
                <c:pt idx="1530">
                  <c:v>41306</c:v>
                </c:pt>
                <c:pt idx="1531">
                  <c:v>41309</c:v>
                </c:pt>
                <c:pt idx="1532">
                  <c:v>41310</c:v>
                </c:pt>
                <c:pt idx="1533">
                  <c:v>41311</c:v>
                </c:pt>
                <c:pt idx="1534">
                  <c:v>41312</c:v>
                </c:pt>
                <c:pt idx="1535">
                  <c:v>41313</c:v>
                </c:pt>
                <c:pt idx="1536">
                  <c:v>41316</c:v>
                </c:pt>
                <c:pt idx="1537">
                  <c:v>41317</c:v>
                </c:pt>
                <c:pt idx="1538">
                  <c:v>41318</c:v>
                </c:pt>
                <c:pt idx="1539">
                  <c:v>41319</c:v>
                </c:pt>
                <c:pt idx="1540">
                  <c:v>41320</c:v>
                </c:pt>
                <c:pt idx="1541">
                  <c:v>41324</c:v>
                </c:pt>
                <c:pt idx="1542">
                  <c:v>41325</c:v>
                </c:pt>
                <c:pt idx="1543">
                  <c:v>41326</c:v>
                </c:pt>
                <c:pt idx="1544">
                  <c:v>41327</c:v>
                </c:pt>
                <c:pt idx="1545">
                  <c:v>41330</c:v>
                </c:pt>
                <c:pt idx="1546">
                  <c:v>41331</c:v>
                </c:pt>
                <c:pt idx="1547">
                  <c:v>41332</c:v>
                </c:pt>
                <c:pt idx="1548">
                  <c:v>41333</c:v>
                </c:pt>
                <c:pt idx="1549">
                  <c:v>41334</c:v>
                </c:pt>
                <c:pt idx="1550">
                  <c:v>41337</c:v>
                </c:pt>
                <c:pt idx="1551">
                  <c:v>41338</c:v>
                </c:pt>
                <c:pt idx="1552">
                  <c:v>41339</c:v>
                </c:pt>
                <c:pt idx="1553">
                  <c:v>41340</c:v>
                </c:pt>
                <c:pt idx="1554">
                  <c:v>41341</c:v>
                </c:pt>
                <c:pt idx="1555">
                  <c:v>41344</c:v>
                </c:pt>
                <c:pt idx="1556">
                  <c:v>41345</c:v>
                </c:pt>
                <c:pt idx="1557">
                  <c:v>41346</c:v>
                </c:pt>
                <c:pt idx="1558">
                  <c:v>41347</c:v>
                </c:pt>
                <c:pt idx="1559">
                  <c:v>41348</c:v>
                </c:pt>
                <c:pt idx="1560">
                  <c:v>41351</c:v>
                </c:pt>
                <c:pt idx="1561">
                  <c:v>41352</c:v>
                </c:pt>
                <c:pt idx="1562">
                  <c:v>41353</c:v>
                </c:pt>
                <c:pt idx="1563">
                  <c:v>41354</c:v>
                </c:pt>
                <c:pt idx="1564">
                  <c:v>41355</c:v>
                </c:pt>
                <c:pt idx="1565">
                  <c:v>41358</c:v>
                </c:pt>
                <c:pt idx="1566">
                  <c:v>41359</c:v>
                </c:pt>
                <c:pt idx="1567">
                  <c:v>41360</c:v>
                </c:pt>
                <c:pt idx="1568">
                  <c:v>41361</c:v>
                </c:pt>
                <c:pt idx="1569">
                  <c:v>41362</c:v>
                </c:pt>
                <c:pt idx="1570">
                  <c:v>41365</c:v>
                </c:pt>
                <c:pt idx="1571">
                  <c:v>41366</c:v>
                </c:pt>
                <c:pt idx="1572">
                  <c:v>41367</c:v>
                </c:pt>
                <c:pt idx="1573">
                  <c:v>41368</c:v>
                </c:pt>
                <c:pt idx="1574">
                  <c:v>41369</c:v>
                </c:pt>
                <c:pt idx="1575">
                  <c:v>41372</c:v>
                </c:pt>
                <c:pt idx="1576">
                  <c:v>41373</c:v>
                </c:pt>
                <c:pt idx="1577">
                  <c:v>41374</c:v>
                </c:pt>
                <c:pt idx="1578">
                  <c:v>41375</c:v>
                </c:pt>
                <c:pt idx="1579">
                  <c:v>41376</c:v>
                </c:pt>
                <c:pt idx="1580">
                  <c:v>41379</c:v>
                </c:pt>
                <c:pt idx="1581">
                  <c:v>41380</c:v>
                </c:pt>
                <c:pt idx="1582">
                  <c:v>41381</c:v>
                </c:pt>
                <c:pt idx="1583">
                  <c:v>41382</c:v>
                </c:pt>
                <c:pt idx="1584">
                  <c:v>41383</c:v>
                </c:pt>
                <c:pt idx="1585">
                  <c:v>41386</c:v>
                </c:pt>
                <c:pt idx="1586">
                  <c:v>41387</c:v>
                </c:pt>
                <c:pt idx="1587">
                  <c:v>41388</c:v>
                </c:pt>
                <c:pt idx="1588">
                  <c:v>41389</c:v>
                </c:pt>
                <c:pt idx="1589">
                  <c:v>41390</c:v>
                </c:pt>
                <c:pt idx="1590">
                  <c:v>41393</c:v>
                </c:pt>
                <c:pt idx="1591">
                  <c:v>41394</c:v>
                </c:pt>
                <c:pt idx="1592">
                  <c:v>41395</c:v>
                </c:pt>
                <c:pt idx="1593">
                  <c:v>41396</c:v>
                </c:pt>
                <c:pt idx="1594">
                  <c:v>41397</c:v>
                </c:pt>
                <c:pt idx="1595">
                  <c:v>41400</c:v>
                </c:pt>
                <c:pt idx="1596">
                  <c:v>41401</c:v>
                </c:pt>
                <c:pt idx="1597">
                  <c:v>41402</c:v>
                </c:pt>
                <c:pt idx="1598">
                  <c:v>41403</c:v>
                </c:pt>
                <c:pt idx="1599">
                  <c:v>41404</c:v>
                </c:pt>
                <c:pt idx="1600">
                  <c:v>41407</c:v>
                </c:pt>
                <c:pt idx="1601">
                  <c:v>41408</c:v>
                </c:pt>
                <c:pt idx="1602">
                  <c:v>41409</c:v>
                </c:pt>
                <c:pt idx="1603">
                  <c:v>41410</c:v>
                </c:pt>
                <c:pt idx="1604">
                  <c:v>41411</c:v>
                </c:pt>
                <c:pt idx="1605">
                  <c:v>41414</c:v>
                </c:pt>
                <c:pt idx="1606">
                  <c:v>41415</c:v>
                </c:pt>
                <c:pt idx="1607">
                  <c:v>41416</c:v>
                </c:pt>
                <c:pt idx="1608">
                  <c:v>41417</c:v>
                </c:pt>
                <c:pt idx="1609">
                  <c:v>41418</c:v>
                </c:pt>
                <c:pt idx="1610">
                  <c:v>41422</c:v>
                </c:pt>
                <c:pt idx="1611">
                  <c:v>41423</c:v>
                </c:pt>
                <c:pt idx="1612">
                  <c:v>41424</c:v>
                </c:pt>
                <c:pt idx="1613">
                  <c:v>41425</c:v>
                </c:pt>
                <c:pt idx="1614">
                  <c:v>41428</c:v>
                </c:pt>
                <c:pt idx="1615">
                  <c:v>41429</c:v>
                </c:pt>
                <c:pt idx="1616">
                  <c:v>41430</c:v>
                </c:pt>
                <c:pt idx="1617">
                  <c:v>41431</c:v>
                </c:pt>
                <c:pt idx="1618">
                  <c:v>41432</c:v>
                </c:pt>
                <c:pt idx="1619">
                  <c:v>41435</c:v>
                </c:pt>
                <c:pt idx="1620">
                  <c:v>41436</c:v>
                </c:pt>
                <c:pt idx="1621">
                  <c:v>41437</c:v>
                </c:pt>
                <c:pt idx="1622">
                  <c:v>41438</c:v>
                </c:pt>
                <c:pt idx="1623">
                  <c:v>41439</c:v>
                </c:pt>
                <c:pt idx="1624">
                  <c:v>41442</c:v>
                </c:pt>
                <c:pt idx="1625">
                  <c:v>41443</c:v>
                </c:pt>
                <c:pt idx="1626">
                  <c:v>41444</c:v>
                </c:pt>
                <c:pt idx="1627">
                  <c:v>41445</c:v>
                </c:pt>
                <c:pt idx="1628">
                  <c:v>41446</c:v>
                </c:pt>
                <c:pt idx="1629">
                  <c:v>41449</c:v>
                </c:pt>
                <c:pt idx="1630">
                  <c:v>41450</c:v>
                </c:pt>
                <c:pt idx="1631">
                  <c:v>41451</c:v>
                </c:pt>
                <c:pt idx="1632">
                  <c:v>41452</c:v>
                </c:pt>
                <c:pt idx="1633">
                  <c:v>41453</c:v>
                </c:pt>
                <c:pt idx="1634">
                  <c:v>41456</c:v>
                </c:pt>
                <c:pt idx="1635">
                  <c:v>41457</c:v>
                </c:pt>
                <c:pt idx="1636">
                  <c:v>41458</c:v>
                </c:pt>
                <c:pt idx="1637">
                  <c:v>41460</c:v>
                </c:pt>
                <c:pt idx="1638">
                  <c:v>41463</c:v>
                </c:pt>
                <c:pt idx="1639">
                  <c:v>41464</c:v>
                </c:pt>
                <c:pt idx="1640">
                  <c:v>41465</c:v>
                </c:pt>
                <c:pt idx="1641">
                  <c:v>41466</c:v>
                </c:pt>
                <c:pt idx="1642">
                  <c:v>41467</c:v>
                </c:pt>
                <c:pt idx="1643">
                  <c:v>41470</c:v>
                </c:pt>
                <c:pt idx="1644">
                  <c:v>41471</c:v>
                </c:pt>
                <c:pt idx="1645">
                  <c:v>41472</c:v>
                </c:pt>
                <c:pt idx="1646">
                  <c:v>41473</c:v>
                </c:pt>
                <c:pt idx="1647">
                  <c:v>41474</c:v>
                </c:pt>
                <c:pt idx="1648">
                  <c:v>41477</c:v>
                </c:pt>
                <c:pt idx="1649">
                  <c:v>41478</c:v>
                </c:pt>
                <c:pt idx="1650">
                  <c:v>41479</c:v>
                </c:pt>
                <c:pt idx="1651">
                  <c:v>41480</c:v>
                </c:pt>
                <c:pt idx="1652">
                  <c:v>41481</c:v>
                </c:pt>
                <c:pt idx="1653">
                  <c:v>41484</c:v>
                </c:pt>
                <c:pt idx="1654">
                  <c:v>41485</c:v>
                </c:pt>
                <c:pt idx="1655">
                  <c:v>41486</c:v>
                </c:pt>
                <c:pt idx="1656">
                  <c:v>41487</c:v>
                </c:pt>
                <c:pt idx="1657">
                  <c:v>41488</c:v>
                </c:pt>
                <c:pt idx="1658">
                  <c:v>41491</c:v>
                </c:pt>
                <c:pt idx="1659">
                  <c:v>41492</c:v>
                </c:pt>
                <c:pt idx="1660">
                  <c:v>41493</c:v>
                </c:pt>
                <c:pt idx="1661">
                  <c:v>41494</c:v>
                </c:pt>
                <c:pt idx="1662">
                  <c:v>41495</c:v>
                </c:pt>
                <c:pt idx="1663">
                  <c:v>41498</c:v>
                </c:pt>
                <c:pt idx="1664">
                  <c:v>41499</c:v>
                </c:pt>
                <c:pt idx="1665">
                  <c:v>41500</c:v>
                </c:pt>
                <c:pt idx="1666">
                  <c:v>41501</c:v>
                </c:pt>
                <c:pt idx="1667">
                  <c:v>41502</c:v>
                </c:pt>
                <c:pt idx="1668">
                  <c:v>41505</c:v>
                </c:pt>
                <c:pt idx="1669">
                  <c:v>41506</c:v>
                </c:pt>
                <c:pt idx="1670">
                  <c:v>41507</c:v>
                </c:pt>
                <c:pt idx="1671">
                  <c:v>41508</c:v>
                </c:pt>
                <c:pt idx="1672">
                  <c:v>41509</c:v>
                </c:pt>
                <c:pt idx="1673">
                  <c:v>41512</c:v>
                </c:pt>
                <c:pt idx="1674">
                  <c:v>41513</c:v>
                </c:pt>
                <c:pt idx="1675">
                  <c:v>41514</c:v>
                </c:pt>
                <c:pt idx="1676">
                  <c:v>41515</c:v>
                </c:pt>
                <c:pt idx="1677">
                  <c:v>41516</c:v>
                </c:pt>
                <c:pt idx="1678">
                  <c:v>41520</c:v>
                </c:pt>
                <c:pt idx="1679">
                  <c:v>41521</c:v>
                </c:pt>
                <c:pt idx="1680">
                  <c:v>41522</c:v>
                </c:pt>
                <c:pt idx="1681">
                  <c:v>41523</c:v>
                </c:pt>
                <c:pt idx="1682">
                  <c:v>41526</c:v>
                </c:pt>
                <c:pt idx="1683">
                  <c:v>41527</c:v>
                </c:pt>
                <c:pt idx="1684">
                  <c:v>41528</c:v>
                </c:pt>
                <c:pt idx="1685">
                  <c:v>41529</c:v>
                </c:pt>
                <c:pt idx="1686">
                  <c:v>41530</c:v>
                </c:pt>
                <c:pt idx="1687">
                  <c:v>41533</c:v>
                </c:pt>
                <c:pt idx="1688">
                  <c:v>41534</c:v>
                </c:pt>
                <c:pt idx="1689">
                  <c:v>41535</c:v>
                </c:pt>
                <c:pt idx="1690">
                  <c:v>41536</c:v>
                </c:pt>
                <c:pt idx="1691">
                  <c:v>41537</c:v>
                </c:pt>
                <c:pt idx="1692">
                  <c:v>41540</c:v>
                </c:pt>
                <c:pt idx="1693">
                  <c:v>41541</c:v>
                </c:pt>
                <c:pt idx="1694">
                  <c:v>41542</c:v>
                </c:pt>
                <c:pt idx="1695">
                  <c:v>41543</c:v>
                </c:pt>
                <c:pt idx="1696">
                  <c:v>41544</c:v>
                </c:pt>
                <c:pt idx="1697">
                  <c:v>41547</c:v>
                </c:pt>
                <c:pt idx="1698">
                  <c:v>41548</c:v>
                </c:pt>
                <c:pt idx="1699">
                  <c:v>41549</c:v>
                </c:pt>
                <c:pt idx="1700">
                  <c:v>41550</c:v>
                </c:pt>
                <c:pt idx="1701">
                  <c:v>41551</c:v>
                </c:pt>
                <c:pt idx="1702">
                  <c:v>41554</c:v>
                </c:pt>
                <c:pt idx="1703">
                  <c:v>41555</c:v>
                </c:pt>
                <c:pt idx="1704">
                  <c:v>41556</c:v>
                </c:pt>
                <c:pt idx="1705">
                  <c:v>41557</c:v>
                </c:pt>
                <c:pt idx="1706">
                  <c:v>41558</c:v>
                </c:pt>
                <c:pt idx="1707">
                  <c:v>41562</c:v>
                </c:pt>
                <c:pt idx="1708">
                  <c:v>41563</c:v>
                </c:pt>
                <c:pt idx="1709">
                  <c:v>41564</c:v>
                </c:pt>
                <c:pt idx="1710">
                  <c:v>41565</c:v>
                </c:pt>
                <c:pt idx="1711">
                  <c:v>41568</c:v>
                </c:pt>
                <c:pt idx="1712">
                  <c:v>41569</c:v>
                </c:pt>
                <c:pt idx="1713">
                  <c:v>41570</c:v>
                </c:pt>
                <c:pt idx="1714">
                  <c:v>41571</c:v>
                </c:pt>
                <c:pt idx="1715">
                  <c:v>41572</c:v>
                </c:pt>
                <c:pt idx="1716">
                  <c:v>41575</c:v>
                </c:pt>
                <c:pt idx="1717">
                  <c:v>41576</c:v>
                </c:pt>
                <c:pt idx="1718">
                  <c:v>41577</c:v>
                </c:pt>
                <c:pt idx="1719">
                  <c:v>41578</c:v>
                </c:pt>
                <c:pt idx="1720">
                  <c:v>41579</c:v>
                </c:pt>
                <c:pt idx="1721">
                  <c:v>41582</c:v>
                </c:pt>
                <c:pt idx="1722">
                  <c:v>41583</c:v>
                </c:pt>
                <c:pt idx="1723">
                  <c:v>41584</c:v>
                </c:pt>
                <c:pt idx="1724">
                  <c:v>41585</c:v>
                </c:pt>
                <c:pt idx="1725">
                  <c:v>41586</c:v>
                </c:pt>
                <c:pt idx="1726">
                  <c:v>41590</c:v>
                </c:pt>
                <c:pt idx="1727">
                  <c:v>41591</c:v>
                </c:pt>
                <c:pt idx="1728">
                  <c:v>41592</c:v>
                </c:pt>
                <c:pt idx="1729">
                  <c:v>41593</c:v>
                </c:pt>
                <c:pt idx="1730">
                  <c:v>41596</c:v>
                </c:pt>
                <c:pt idx="1731">
                  <c:v>41597</c:v>
                </c:pt>
                <c:pt idx="1732">
                  <c:v>41598</c:v>
                </c:pt>
                <c:pt idx="1733">
                  <c:v>41599</c:v>
                </c:pt>
                <c:pt idx="1734">
                  <c:v>41600</c:v>
                </c:pt>
                <c:pt idx="1735">
                  <c:v>41603</c:v>
                </c:pt>
                <c:pt idx="1736">
                  <c:v>41604</c:v>
                </c:pt>
                <c:pt idx="1737">
                  <c:v>41605</c:v>
                </c:pt>
                <c:pt idx="1738">
                  <c:v>41607</c:v>
                </c:pt>
                <c:pt idx="1739">
                  <c:v>41610</c:v>
                </c:pt>
                <c:pt idx="1740">
                  <c:v>41611</c:v>
                </c:pt>
                <c:pt idx="1741">
                  <c:v>41612</c:v>
                </c:pt>
                <c:pt idx="1742">
                  <c:v>41613</c:v>
                </c:pt>
                <c:pt idx="1743">
                  <c:v>41614</c:v>
                </c:pt>
                <c:pt idx="1744">
                  <c:v>41617</c:v>
                </c:pt>
                <c:pt idx="1745">
                  <c:v>41618</c:v>
                </c:pt>
                <c:pt idx="1746">
                  <c:v>41619</c:v>
                </c:pt>
                <c:pt idx="1747">
                  <c:v>41620</c:v>
                </c:pt>
                <c:pt idx="1748">
                  <c:v>41621</c:v>
                </c:pt>
                <c:pt idx="1749">
                  <c:v>41624</c:v>
                </c:pt>
                <c:pt idx="1750">
                  <c:v>41625</c:v>
                </c:pt>
                <c:pt idx="1751">
                  <c:v>41626</c:v>
                </c:pt>
                <c:pt idx="1752">
                  <c:v>41627</c:v>
                </c:pt>
                <c:pt idx="1753">
                  <c:v>41628</c:v>
                </c:pt>
                <c:pt idx="1754">
                  <c:v>41631</c:v>
                </c:pt>
                <c:pt idx="1755">
                  <c:v>41632</c:v>
                </c:pt>
                <c:pt idx="1756">
                  <c:v>41634</c:v>
                </c:pt>
                <c:pt idx="1757">
                  <c:v>41635</c:v>
                </c:pt>
                <c:pt idx="1758">
                  <c:v>41638</c:v>
                </c:pt>
                <c:pt idx="1759">
                  <c:v>41639</c:v>
                </c:pt>
                <c:pt idx="1760">
                  <c:v>41641</c:v>
                </c:pt>
                <c:pt idx="1761">
                  <c:v>41642</c:v>
                </c:pt>
                <c:pt idx="1762">
                  <c:v>41645</c:v>
                </c:pt>
                <c:pt idx="1763">
                  <c:v>41646</c:v>
                </c:pt>
                <c:pt idx="1764">
                  <c:v>41647</c:v>
                </c:pt>
                <c:pt idx="1765">
                  <c:v>41648</c:v>
                </c:pt>
                <c:pt idx="1766">
                  <c:v>41649</c:v>
                </c:pt>
                <c:pt idx="1767">
                  <c:v>41652</c:v>
                </c:pt>
                <c:pt idx="1768">
                  <c:v>41653</c:v>
                </c:pt>
                <c:pt idx="1769">
                  <c:v>41654</c:v>
                </c:pt>
                <c:pt idx="1770">
                  <c:v>41655</c:v>
                </c:pt>
                <c:pt idx="1771">
                  <c:v>41656</c:v>
                </c:pt>
                <c:pt idx="1772">
                  <c:v>41660</c:v>
                </c:pt>
                <c:pt idx="1773">
                  <c:v>41661</c:v>
                </c:pt>
                <c:pt idx="1774">
                  <c:v>41662</c:v>
                </c:pt>
                <c:pt idx="1775">
                  <c:v>41663</c:v>
                </c:pt>
                <c:pt idx="1776">
                  <c:v>41666</c:v>
                </c:pt>
                <c:pt idx="1777">
                  <c:v>41667</c:v>
                </c:pt>
                <c:pt idx="1778">
                  <c:v>41668</c:v>
                </c:pt>
                <c:pt idx="1779">
                  <c:v>41669</c:v>
                </c:pt>
                <c:pt idx="1780">
                  <c:v>41670</c:v>
                </c:pt>
                <c:pt idx="1781">
                  <c:v>41673</c:v>
                </c:pt>
                <c:pt idx="1782">
                  <c:v>41674</c:v>
                </c:pt>
                <c:pt idx="1783">
                  <c:v>41675</c:v>
                </c:pt>
                <c:pt idx="1784">
                  <c:v>41676</c:v>
                </c:pt>
                <c:pt idx="1785">
                  <c:v>41677</c:v>
                </c:pt>
                <c:pt idx="1786">
                  <c:v>41680</c:v>
                </c:pt>
                <c:pt idx="1787">
                  <c:v>41681</c:v>
                </c:pt>
                <c:pt idx="1788">
                  <c:v>41682</c:v>
                </c:pt>
                <c:pt idx="1789">
                  <c:v>41683</c:v>
                </c:pt>
                <c:pt idx="1790">
                  <c:v>41684</c:v>
                </c:pt>
                <c:pt idx="1791">
                  <c:v>41688</c:v>
                </c:pt>
                <c:pt idx="1792">
                  <c:v>41689</c:v>
                </c:pt>
                <c:pt idx="1793">
                  <c:v>41690</c:v>
                </c:pt>
                <c:pt idx="1794">
                  <c:v>41691</c:v>
                </c:pt>
                <c:pt idx="1795">
                  <c:v>41694</c:v>
                </c:pt>
                <c:pt idx="1796">
                  <c:v>41695</c:v>
                </c:pt>
                <c:pt idx="1797">
                  <c:v>41696</c:v>
                </c:pt>
                <c:pt idx="1798">
                  <c:v>41697</c:v>
                </c:pt>
                <c:pt idx="1799">
                  <c:v>41698</c:v>
                </c:pt>
                <c:pt idx="1800">
                  <c:v>41701</c:v>
                </c:pt>
                <c:pt idx="1801">
                  <c:v>41702</c:v>
                </c:pt>
                <c:pt idx="1802">
                  <c:v>41703</c:v>
                </c:pt>
                <c:pt idx="1803">
                  <c:v>41704</c:v>
                </c:pt>
                <c:pt idx="1804">
                  <c:v>41705</c:v>
                </c:pt>
                <c:pt idx="1805">
                  <c:v>41708</c:v>
                </c:pt>
                <c:pt idx="1806">
                  <c:v>41709</c:v>
                </c:pt>
                <c:pt idx="1807">
                  <c:v>41710</c:v>
                </c:pt>
                <c:pt idx="1808">
                  <c:v>41711</c:v>
                </c:pt>
                <c:pt idx="1809">
                  <c:v>41712</c:v>
                </c:pt>
                <c:pt idx="1810">
                  <c:v>41715</c:v>
                </c:pt>
                <c:pt idx="1811">
                  <c:v>41716</c:v>
                </c:pt>
                <c:pt idx="1812">
                  <c:v>41717</c:v>
                </c:pt>
                <c:pt idx="1813">
                  <c:v>41718</c:v>
                </c:pt>
                <c:pt idx="1814">
                  <c:v>41719</c:v>
                </c:pt>
                <c:pt idx="1815">
                  <c:v>41722</c:v>
                </c:pt>
                <c:pt idx="1816">
                  <c:v>41723</c:v>
                </c:pt>
                <c:pt idx="1817">
                  <c:v>41724</c:v>
                </c:pt>
                <c:pt idx="1818">
                  <c:v>41725</c:v>
                </c:pt>
                <c:pt idx="1819">
                  <c:v>41726</c:v>
                </c:pt>
                <c:pt idx="1820">
                  <c:v>41729</c:v>
                </c:pt>
                <c:pt idx="1821">
                  <c:v>41730</c:v>
                </c:pt>
                <c:pt idx="1822">
                  <c:v>41731</c:v>
                </c:pt>
                <c:pt idx="1823">
                  <c:v>41732</c:v>
                </c:pt>
                <c:pt idx="1824">
                  <c:v>41733</c:v>
                </c:pt>
                <c:pt idx="1825">
                  <c:v>41736</c:v>
                </c:pt>
                <c:pt idx="1826">
                  <c:v>41737</c:v>
                </c:pt>
                <c:pt idx="1827">
                  <c:v>41738</c:v>
                </c:pt>
                <c:pt idx="1828">
                  <c:v>41739</c:v>
                </c:pt>
                <c:pt idx="1829">
                  <c:v>41740</c:v>
                </c:pt>
                <c:pt idx="1830">
                  <c:v>41743</c:v>
                </c:pt>
                <c:pt idx="1831">
                  <c:v>41744</c:v>
                </c:pt>
                <c:pt idx="1832">
                  <c:v>41745</c:v>
                </c:pt>
                <c:pt idx="1833">
                  <c:v>41746</c:v>
                </c:pt>
                <c:pt idx="1834">
                  <c:v>41747</c:v>
                </c:pt>
                <c:pt idx="1835">
                  <c:v>41750</c:v>
                </c:pt>
                <c:pt idx="1836">
                  <c:v>41751</c:v>
                </c:pt>
                <c:pt idx="1837">
                  <c:v>41752</c:v>
                </c:pt>
                <c:pt idx="1838">
                  <c:v>41753</c:v>
                </c:pt>
                <c:pt idx="1839">
                  <c:v>41754</c:v>
                </c:pt>
                <c:pt idx="1840">
                  <c:v>41757</c:v>
                </c:pt>
                <c:pt idx="1841">
                  <c:v>41758</c:v>
                </c:pt>
                <c:pt idx="1842">
                  <c:v>41759</c:v>
                </c:pt>
                <c:pt idx="1843">
                  <c:v>41760</c:v>
                </c:pt>
                <c:pt idx="1844">
                  <c:v>41761</c:v>
                </c:pt>
                <c:pt idx="1845">
                  <c:v>41764</c:v>
                </c:pt>
                <c:pt idx="1846">
                  <c:v>41765</c:v>
                </c:pt>
                <c:pt idx="1847">
                  <c:v>41766</c:v>
                </c:pt>
                <c:pt idx="1848">
                  <c:v>41767</c:v>
                </c:pt>
                <c:pt idx="1849">
                  <c:v>41768</c:v>
                </c:pt>
                <c:pt idx="1850">
                  <c:v>41771</c:v>
                </c:pt>
                <c:pt idx="1851">
                  <c:v>41772</c:v>
                </c:pt>
                <c:pt idx="1852">
                  <c:v>41773</c:v>
                </c:pt>
                <c:pt idx="1853">
                  <c:v>41774</c:v>
                </c:pt>
                <c:pt idx="1854">
                  <c:v>41775</c:v>
                </c:pt>
                <c:pt idx="1855">
                  <c:v>41778</c:v>
                </c:pt>
                <c:pt idx="1856">
                  <c:v>41779</c:v>
                </c:pt>
                <c:pt idx="1857">
                  <c:v>41780</c:v>
                </c:pt>
                <c:pt idx="1858">
                  <c:v>41781</c:v>
                </c:pt>
                <c:pt idx="1859">
                  <c:v>41782</c:v>
                </c:pt>
                <c:pt idx="1860">
                  <c:v>41786</c:v>
                </c:pt>
                <c:pt idx="1861">
                  <c:v>41787</c:v>
                </c:pt>
                <c:pt idx="1862">
                  <c:v>41788</c:v>
                </c:pt>
                <c:pt idx="1863">
                  <c:v>41789</c:v>
                </c:pt>
                <c:pt idx="1864">
                  <c:v>41792</c:v>
                </c:pt>
                <c:pt idx="1865">
                  <c:v>41793</c:v>
                </c:pt>
                <c:pt idx="1866">
                  <c:v>41794</c:v>
                </c:pt>
                <c:pt idx="1867">
                  <c:v>41795</c:v>
                </c:pt>
                <c:pt idx="1868">
                  <c:v>41796</c:v>
                </c:pt>
                <c:pt idx="1869">
                  <c:v>41799</c:v>
                </c:pt>
                <c:pt idx="1870">
                  <c:v>41800</c:v>
                </c:pt>
                <c:pt idx="1871">
                  <c:v>41801</c:v>
                </c:pt>
                <c:pt idx="1872">
                  <c:v>41802</c:v>
                </c:pt>
                <c:pt idx="1873">
                  <c:v>41803</c:v>
                </c:pt>
                <c:pt idx="1874">
                  <c:v>41806</c:v>
                </c:pt>
                <c:pt idx="1875">
                  <c:v>41807</c:v>
                </c:pt>
                <c:pt idx="1876">
                  <c:v>41808</c:v>
                </c:pt>
                <c:pt idx="1877">
                  <c:v>41809</c:v>
                </c:pt>
                <c:pt idx="1878">
                  <c:v>41810</c:v>
                </c:pt>
                <c:pt idx="1879">
                  <c:v>41813</c:v>
                </c:pt>
                <c:pt idx="1880">
                  <c:v>41814</c:v>
                </c:pt>
                <c:pt idx="1881">
                  <c:v>41815</c:v>
                </c:pt>
                <c:pt idx="1882">
                  <c:v>41816</c:v>
                </c:pt>
                <c:pt idx="1883">
                  <c:v>41817</c:v>
                </c:pt>
                <c:pt idx="1884">
                  <c:v>41820</c:v>
                </c:pt>
                <c:pt idx="1885">
                  <c:v>41821</c:v>
                </c:pt>
                <c:pt idx="1886">
                  <c:v>41822</c:v>
                </c:pt>
                <c:pt idx="1887">
                  <c:v>41823</c:v>
                </c:pt>
                <c:pt idx="1888">
                  <c:v>41827</c:v>
                </c:pt>
                <c:pt idx="1889">
                  <c:v>41828</c:v>
                </c:pt>
                <c:pt idx="1890">
                  <c:v>41829</c:v>
                </c:pt>
                <c:pt idx="1891">
                  <c:v>41830</c:v>
                </c:pt>
                <c:pt idx="1892">
                  <c:v>41831</c:v>
                </c:pt>
                <c:pt idx="1893">
                  <c:v>41834</c:v>
                </c:pt>
                <c:pt idx="1894">
                  <c:v>41835</c:v>
                </c:pt>
                <c:pt idx="1895">
                  <c:v>41836</c:v>
                </c:pt>
                <c:pt idx="1896">
                  <c:v>41837</c:v>
                </c:pt>
                <c:pt idx="1897">
                  <c:v>41838</c:v>
                </c:pt>
                <c:pt idx="1898">
                  <c:v>41841</c:v>
                </c:pt>
                <c:pt idx="1899">
                  <c:v>41842</c:v>
                </c:pt>
                <c:pt idx="1900">
                  <c:v>41843</c:v>
                </c:pt>
                <c:pt idx="1901">
                  <c:v>41844</c:v>
                </c:pt>
                <c:pt idx="1902">
                  <c:v>41845</c:v>
                </c:pt>
                <c:pt idx="1903">
                  <c:v>41848</c:v>
                </c:pt>
                <c:pt idx="1904">
                  <c:v>41849</c:v>
                </c:pt>
                <c:pt idx="1905">
                  <c:v>41850</c:v>
                </c:pt>
                <c:pt idx="1906">
                  <c:v>41851</c:v>
                </c:pt>
                <c:pt idx="1907">
                  <c:v>41852</c:v>
                </c:pt>
                <c:pt idx="1908">
                  <c:v>41855</c:v>
                </c:pt>
                <c:pt idx="1909">
                  <c:v>41856</c:v>
                </c:pt>
                <c:pt idx="1910">
                  <c:v>41857</c:v>
                </c:pt>
                <c:pt idx="1911">
                  <c:v>41858</c:v>
                </c:pt>
                <c:pt idx="1912">
                  <c:v>41859</c:v>
                </c:pt>
                <c:pt idx="1913">
                  <c:v>41862</c:v>
                </c:pt>
                <c:pt idx="1914">
                  <c:v>41863</c:v>
                </c:pt>
                <c:pt idx="1915">
                  <c:v>41864</c:v>
                </c:pt>
                <c:pt idx="1916">
                  <c:v>41865</c:v>
                </c:pt>
                <c:pt idx="1917">
                  <c:v>41866</c:v>
                </c:pt>
                <c:pt idx="1918">
                  <c:v>41869</c:v>
                </c:pt>
                <c:pt idx="1919">
                  <c:v>41870</c:v>
                </c:pt>
                <c:pt idx="1920">
                  <c:v>41871</c:v>
                </c:pt>
                <c:pt idx="1921">
                  <c:v>41872</c:v>
                </c:pt>
                <c:pt idx="1922">
                  <c:v>41873</c:v>
                </c:pt>
                <c:pt idx="1923">
                  <c:v>41876</c:v>
                </c:pt>
                <c:pt idx="1924">
                  <c:v>41877</c:v>
                </c:pt>
                <c:pt idx="1925">
                  <c:v>41878</c:v>
                </c:pt>
                <c:pt idx="1926">
                  <c:v>41879</c:v>
                </c:pt>
                <c:pt idx="1927">
                  <c:v>41880</c:v>
                </c:pt>
                <c:pt idx="1928">
                  <c:v>41884</c:v>
                </c:pt>
                <c:pt idx="1929">
                  <c:v>41885</c:v>
                </c:pt>
                <c:pt idx="1930">
                  <c:v>41886</c:v>
                </c:pt>
                <c:pt idx="1931">
                  <c:v>41887</c:v>
                </c:pt>
                <c:pt idx="1932">
                  <c:v>41890</c:v>
                </c:pt>
                <c:pt idx="1933">
                  <c:v>41891</c:v>
                </c:pt>
                <c:pt idx="1934">
                  <c:v>41892</c:v>
                </c:pt>
                <c:pt idx="1935">
                  <c:v>41893</c:v>
                </c:pt>
                <c:pt idx="1936">
                  <c:v>41894</c:v>
                </c:pt>
                <c:pt idx="1937">
                  <c:v>41897</c:v>
                </c:pt>
                <c:pt idx="1938">
                  <c:v>41898</c:v>
                </c:pt>
                <c:pt idx="1939">
                  <c:v>41899</c:v>
                </c:pt>
                <c:pt idx="1940">
                  <c:v>41900</c:v>
                </c:pt>
                <c:pt idx="1941">
                  <c:v>41901</c:v>
                </c:pt>
                <c:pt idx="1942">
                  <c:v>41904</c:v>
                </c:pt>
                <c:pt idx="1943">
                  <c:v>41905</c:v>
                </c:pt>
                <c:pt idx="1944">
                  <c:v>41906</c:v>
                </c:pt>
                <c:pt idx="1945">
                  <c:v>41907</c:v>
                </c:pt>
                <c:pt idx="1946">
                  <c:v>41908</c:v>
                </c:pt>
                <c:pt idx="1947">
                  <c:v>41911</c:v>
                </c:pt>
                <c:pt idx="1948">
                  <c:v>41912</c:v>
                </c:pt>
                <c:pt idx="1949">
                  <c:v>41913</c:v>
                </c:pt>
                <c:pt idx="1950">
                  <c:v>41914</c:v>
                </c:pt>
                <c:pt idx="1951">
                  <c:v>41915</c:v>
                </c:pt>
                <c:pt idx="1952">
                  <c:v>41918</c:v>
                </c:pt>
                <c:pt idx="1953">
                  <c:v>41919</c:v>
                </c:pt>
                <c:pt idx="1954">
                  <c:v>41920</c:v>
                </c:pt>
                <c:pt idx="1955">
                  <c:v>41921</c:v>
                </c:pt>
                <c:pt idx="1956">
                  <c:v>41922</c:v>
                </c:pt>
                <c:pt idx="1957">
                  <c:v>41926</c:v>
                </c:pt>
                <c:pt idx="1958">
                  <c:v>41927</c:v>
                </c:pt>
                <c:pt idx="1959">
                  <c:v>41928</c:v>
                </c:pt>
                <c:pt idx="1960">
                  <c:v>41929</c:v>
                </c:pt>
                <c:pt idx="1961">
                  <c:v>41932</c:v>
                </c:pt>
                <c:pt idx="1962">
                  <c:v>41933</c:v>
                </c:pt>
                <c:pt idx="1963">
                  <c:v>41934</c:v>
                </c:pt>
                <c:pt idx="1964">
                  <c:v>41935</c:v>
                </c:pt>
                <c:pt idx="1965">
                  <c:v>41936</c:v>
                </c:pt>
                <c:pt idx="1966">
                  <c:v>41939</c:v>
                </c:pt>
                <c:pt idx="1967">
                  <c:v>41940</c:v>
                </c:pt>
                <c:pt idx="1968">
                  <c:v>41941</c:v>
                </c:pt>
                <c:pt idx="1969">
                  <c:v>41942</c:v>
                </c:pt>
                <c:pt idx="1970">
                  <c:v>41943</c:v>
                </c:pt>
                <c:pt idx="1971">
                  <c:v>41946</c:v>
                </c:pt>
                <c:pt idx="1972">
                  <c:v>41947</c:v>
                </c:pt>
                <c:pt idx="1973">
                  <c:v>41948</c:v>
                </c:pt>
                <c:pt idx="1974">
                  <c:v>41949</c:v>
                </c:pt>
                <c:pt idx="1975">
                  <c:v>41950</c:v>
                </c:pt>
                <c:pt idx="1976">
                  <c:v>41953</c:v>
                </c:pt>
                <c:pt idx="1977">
                  <c:v>41955</c:v>
                </c:pt>
                <c:pt idx="1978">
                  <c:v>41956</c:v>
                </c:pt>
                <c:pt idx="1979">
                  <c:v>41957</c:v>
                </c:pt>
                <c:pt idx="1980">
                  <c:v>41960</c:v>
                </c:pt>
                <c:pt idx="1981">
                  <c:v>41961</c:v>
                </c:pt>
                <c:pt idx="1982">
                  <c:v>41962</c:v>
                </c:pt>
                <c:pt idx="1983">
                  <c:v>41963</c:v>
                </c:pt>
                <c:pt idx="1984">
                  <c:v>41964</c:v>
                </c:pt>
                <c:pt idx="1985">
                  <c:v>41967</c:v>
                </c:pt>
                <c:pt idx="1986">
                  <c:v>41968</c:v>
                </c:pt>
                <c:pt idx="1987">
                  <c:v>41969</c:v>
                </c:pt>
                <c:pt idx="1988">
                  <c:v>41971</c:v>
                </c:pt>
                <c:pt idx="1989">
                  <c:v>41974</c:v>
                </c:pt>
                <c:pt idx="1990">
                  <c:v>41975</c:v>
                </c:pt>
                <c:pt idx="1991">
                  <c:v>41976</c:v>
                </c:pt>
                <c:pt idx="1992">
                  <c:v>41977</c:v>
                </c:pt>
                <c:pt idx="1993">
                  <c:v>41978</c:v>
                </c:pt>
                <c:pt idx="1994">
                  <c:v>41981</c:v>
                </c:pt>
                <c:pt idx="1995">
                  <c:v>41982</c:v>
                </c:pt>
                <c:pt idx="1996">
                  <c:v>41983</c:v>
                </c:pt>
                <c:pt idx="1997">
                  <c:v>41984</c:v>
                </c:pt>
                <c:pt idx="1998">
                  <c:v>41985</c:v>
                </c:pt>
                <c:pt idx="1999">
                  <c:v>41988</c:v>
                </c:pt>
                <c:pt idx="2000">
                  <c:v>41989</c:v>
                </c:pt>
                <c:pt idx="2001">
                  <c:v>41990</c:v>
                </c:pt>
                <c:pt idx="2002">
                  <c:v>41991</c:v>
                </c:pt>
                <c:pt idx="2003">
                  <c:v>41992</c:v>
                </c:pt>
                <c:pt idx="2004">
                  <c:v>41995</c:v>
                </c:pt>
                <c:pt idx="2005">
                  <c:v>41996</c:v>
                </c:pt>
                <c:pt idx="2006">
                  <c:v>41997</c:v>
                </c:pt>
                <c:pt idx="2007">
                  <c:v>41999</c:v>
                </c:pt>
                <c:pt idx="2008">
                  <c:v>42002</c:v>
                </c:pt>
                <c:pt idx="2009">
                  <c:v>42003</c:v>
                </c:pt>
                <c:pt idx="2010">
                  <c:v>42004</c:v>
                </c:pt>
                <c:pt idx="2011">
                  <c:v>42006</c:v>
                </c:pt>
                <c:pt idx="2012">
                  <c:v>42009</c:v>
                </c:pt>
                <c:pt idx="2013">
                  <c:v>42010</c:v>
                </c:pt>
                <c:pt idx="2014">
                  <c:v>42011</c:v>
                </c:pt>
                <c:pt idx="2015">
                  <c:v>42012</c:v>
                </c:pt>
                <c:pt idx="2016">
                  <c:v>42013</c:v>
                </c:pt>
                <c:pt idx="2017">
                  <c:v>42016</c:v>
                </c:pt>
                <c:pt idx="2018">
                  <c:v>42017</c:v>
                </c:pt>
                <c:pt idx="2019">
                  <c:v>42018</c:v>
                </c:pt>
                <c:pt idx="2020">
                  <c:v>42019</c:v>
                </c:pt>
                <c:pt idx="2021">
                  <c:v>42020</c:v>
                </c:pt>
                <c:pt idx="2022">
                  <c:v>42024</c:v>
                </c:pt>
                <c:pt idx="2023">
                  <c:v>42025</c:v>
                </c:pt>
                <c:pt idx="2024">
                  <c:v>42026</c:v>
                </c:pt>
                <c:pt idx="2025">
                  <c:v>42027</c:v>
                </c:pt>
                <c:pt idx="2026">
                  <c:v>42030</c:v>
                </c:pt>
                <c:pt idx="2027">
                  <c:v>42031</c:v>
                </c:pt>
                <c:pt idx="2028">
                  <c:v>42032</c:v>
                </c:pt>
                <c:pt idx="2029">
                  <c:v>42033</c:v>
                </c:pt>
                <c:pt idx="2030">
                  <c:v>42034</c:v>
                </c:pt>
                <c:pt idx="2031">
                  <c:v>42037</c:v>
                </c:pt>
                <c:pt idx="2032">
                  <c:v>42038</c:v>
                </c:pt>
                <c:pt idx="2033">
                  <c:v>42039</c:v>
                </c:pt>
                <c:pt idx="2034">
                  <c:v>42040</c:v>
                </c:pt>
                <c:pt idx="2035">
                  <c:v>42041</c:v>
                </c:pt>
                <c:pt idx="2036">
                  <c:v>42044</c:v>
                </c:pt>
                <c:pt idx="2037">
                  <c:v>42045</c:v>
                </c:pt>
                <c:pt idx="2038">
                  <c:v>42046</c:v>
                </c:pt>
                <c:pt idx="2039">
                  <c:v>42047</c:v>
                </c:pt>
                <c:pt idx="2040">
                  <c:v>42048</c:v>
                </c:pt>
                <c:pt idx="2041">
                  <c:v>42052</c:v>
                </c:pt>
                <c:pt idx="2042">
                  <c:v>42053</c:v>
                </c:pt>
                <c:pt idx="2043">
                  <c:v>42054</c:v>
                </c:pt>
                <c:pt idx="2044">
                  <c:v>42055</c:v>
                </c:pt>
                <c:pt idx="2045">
                  <c:v>42058</c:v>
                </c:pt>
                <c:pt idx="2046">
                  <c:v>42059</c:v>
                </c:pt>
                <c:pt idx="2047">
                  <c:v>42060</c:v>
                </c:pt>
                <c:pt idx="2048">
                  <c:v>42061</c:v>
                </c:pt>
                <c:pt idx="2049">
                  <c:v>42062</c:v>
                </c:pt>
                <c:pt idx="2050">
                  <c:v>42065</c:v>
                </c:pt>
                <c:pt idx="2051">
                  <c:v>42066</c:v>
                </c:pt>
                <c:pt idx="2052">
                  <c:v>42067</c:v>
                </c:pt>
                <c:pt idx="2053">
                  <c:v>42068</c:v>
                </c:pt>
                <c:pt idx="2054">
                  <c:v>42069</c:v>
                </c:pt>
                <c:pt idx="2055">
                  <c:v>42072</c:v>
                </c:pt>
                <c:pt idx="2056">
                  <c:v>42073</c:v>
                </c:pt>
                <c:pt idx="2057">
                  <c:v>42074</c:v>
                </c:pt>
                <c:pt idx="2058">
                  <c:v>42075</c:v>
                </c:pt>
                <c:pt idx="2059">
                  <c:v>42076</c:v>
                </c:pt>
                <c:pt idx="2060">
                  <c:v>42079</c:v>
                </c:pt>
                <c:pt idx="2061">
                  <c:v>42080</c:v>
                </c:pt>
                <c:pt idx="2062">
                  <c:v>42081</c:v>
                </c:pt>
                <c:pt idx="2063">
                  <c:v>42082</c:v>
                </c:pt>
                <c:pt idx="2064">
                  <c:v>42083</c:v>
                </c:pt>
                <c:pt idx="2065">
                  <c:v>42086</c:v>
                </c:pt>
                <c:pt idx="2066">
                  <c:v>42087</c:v>
                </c:pt>
                <c:pt idx="2067">
                  <c:v>42088</c:v>
                </c:pt>
                <c:pt idx="2068">
                  <c:v>42089</c:v>
                </c:pt>
                <c:pt idx="2069">
                  <c:v>42090</c:v>
                </c:pt>
                <c:pt idx="2070">
                  <c:v>42093</c:v>
                </c:pt>
                <c:pt idx="2071">
                  <c:v>42094</c:v>
                </c:pt>
                <c:pt idx="2072">
                  <c:v>42095</c:v>
                </c:pt>
                <c:pt idx="2073">
                  <c:v>42096</c:v>
                </c:pt>
                <c:pt idx="2074">
                  <c:v>42097</c:v>
                </c:pt>
                <c:pt idx="2075">
                  <c:v>42100</c:v>
                </c:pt>
                <c:pt idx="2076">
                  <c:v>42101</c:v>
                </c:pt>
                <c:pt idx="2077">
                  <c:v>42102</c:v>
                </c:pt>
                <c:pt idx="2078">
                  <c:v>42103</c:v>
                </c:pt>
                <c:pt idx="2079">
                  <c:v>42104</c:v>
                </c:pt>
                <c:pt idx="2080">
                  <c:v>42107</c:v>
                </c:pt>
                <c:pt idx="2081">
                  <c:v>42108</c:v>
                </c:pt>
                <c:pt idx="2082">
                  <c:v>42109</c:v>
                </c:pt>
                <c:pt idx="2083">
                  <c:v>42110</c:v>
                </c:pt>
                <c:pt idx="2084">
                  <c:v>42111</c:v>
                </c:pt>
                <c:pt idx="2085">
                  <c:v>42114</c:v>
                </c:pt>
                <c:pt idx="2086">
                  <c:v>42115</c:v>
                </c:pt>
                <c:pt idx="2087">
                  <c:v>42116</c:v>
                </c:pt>
                <c:pt idx="2088">
                  <c:v>42117</c:v>
                </c:pt>
                <c:pt idx="2089">
                  <c:v>42118</c:v>
                </c:pt>
                <c:pt idx="2090">
                  <c:v>42121</c:v>
                </c:pt>
                <c:pt idx="2091">
                  <c:v>42122</c:v>
                </c:pt>
                <c:pt idx="2092">
                  <c:v>42123</c:v>
                </c:pt>
                <c:pt idx="2093">
                  <c:v>42124</c:v>
                </c:pt>
                <c:pt idx="2094">
                  <c:v>42125</c:v>
                </c:pt>
                <c:pt idx="2095">
                  <c:v>42128</c:v>
                </c:pt>
                <c:pt idx="2096">
                  <c:v>42129</c:v>
                </c:pt>
                <c:pt idx="2097">
                  <c:v>42130</c:v>
                </c:pt>
                <c:pt idx="2098">
                  <c:v>42131</c:v>
                </c:pt>
                <c:pt idx="2099">
                  <c:v>42132</c:v>
                </c:pt>
                <c:pt idx="2100">
                  <c:v>42135</c:v>
                </c:pt>
                <c:pt idx="2101">
                  <c:v>42136</c:v>
                </c:pt>
                <c:pt idx="2102">
                  <c:v>42137</c:v>
                </c:pt>
                <c:pt idx="2103">
                  <c:v>42138</c:v>
                </c:pt>
                <c:pt idx="2104">
                  <c:v>42139</c:v>
                </c:pt>
                <c:pt idx="2105">
                  <c:v>42142</c:v>
                </c:pt>
                <c:pt idx="2106">
                  <c:v>42143</c:v>
                </c:pt>
                <c:pt idx="2107">
                  <c:v>42144</c:v>
                </c:pt>
                <c:pt idx="2108">
                  <c:v>42145</c:v>
                </c:pt>
                <c:pt idx="2109">
                  <c:v>42146</c:v>
                </c:pt>
                <c:pt idx="2110">
                  <c:v>42150</c:v>
                </c:pt>
                <c:pt idx="2111">
                  <c:v>42151</c:v>
                </c:pt>
                <c:pt idx="2112">
                  <c:v>42152</c:v>
                </c:pt>
                <c:pt idx="2113">
                  <c:v>42153</c:v>
                </c:pt>
                <c:pt idx="2114">
                  <c:v>42156</c:v>
                </c:pt>
                <c:pt idx="2115">
                  <c:v>42157</c:v>
                </c:pt>
                <c:pt idx="2116">
                  <c:v>42158</c:v>
                </c:pt>
                <c:pt idx="2117">
                  <c:v>42159</c:v>
                </c:pt>
                <c:pt idx="2118">
                  <c:v>42160</c:v>
                </c:pt>
                <c:pt idx="2119">
                  <c:v>42163</c:v>
                </c:pt>
                <c:pt idx="2120">
                  <c:v>42164</c:v>
                </c:pt>
                <c:pt idx="2121">
                  <c:v>42165</c:v>
                </c:pt>
                <c:pt idx="2122">
                  <c:v>42166</c:v>
                </c:pt>
                <c:pt idx="2123">
                  <c:v>42167</c:v>
                </c:pt>
                <c:pt idx="2124">
                  <c:v>42170</c:v>
                </c:pt>
                <c:pt idx="2125">
                  <c:v>42171</c:v>
                </c:pt>
                <c:pt idx="2126">
                  <c:v>42172</c:v>
                </c:pt>
                <c:pt idx="2127">
                  <c:v>42173</c:v>
                </c:pt>
                <c:pt idx="2128">
                  <c:v>42174</c:v>
                </c:pt>
                <c:pt idx="2129">
                  <c:v>42177</c:v>
                </c:pt>
                <c:pt idx="2130">
                  <c:v>42178</c:v>
                </c:pt>
                <c:pt idx="2131">
                  <c:v>42179</c:v>
                </c:pt>
                <c:pt idx="2132">
                  <c:v>42180</c:v>
                </c:pt>
                <c:pt idx="2133">
                  <c:v>42181</c:v>
                </c:pt>
                <c:pt idx="2134">
                  <c:v>42184</c:v>
                </c:pt>
                <c:pt idx="2135">
                  <c:v>42185</c:v>
                </c:pt>
                <c:pt idx="2136">
                  <c:v>42186</c:v>
                </c:pt>
                <c:pt idx="2137">
                  <c:v>42187</c:v>
                </c:pt>
                <c:pt idx="2138">
                  <c:v>42188</c:v>
                </c:pt>
                <c:pt idx="2139">
                  <c:v>42191</c:v>
                </c:pt>
                <c:pt idx="2140">
                  <c:v>42192</c:v>
                </c:pt>
                <c:pt idx="2141">
                  <c:v>42193</c:v>
                </c:pt>
                <c:pt idx="2142">
                  <c:v>42194</c:v>
                </c:pt>
                <c:pt idx="2143">
                  <c:v>42195</c:v>
                </c:pt>
                <c:pt idx="2144">
                  <c:v>42198</c:v>
                </c:pt>
                <c:pt idx="2145">
                  <c:v>42199</c:v>
                </c:pt>
                <c:pt idx="2146">
                  <c:v>42200</c:v>
                </c:pt>
                <c:pt idx="2147">
                  <c:v>42201</c:v>
                </c:pt>
                <c:pt idx="2148">
                  <c:v>42202</c:v>
                </c:pt>
                <c:pt idx="2149">
                  <c:v>42205</c:v>
                </c:pt>
                <c:pt idx="2150">
                  <c:v>42206</c:v>
                </c:pt>
                <c:pt idx="2151">
                  <c:v>42207</c:v>
                </c:pt>
                <c:pt idx="2152">
                  <c:v>42208</c:v>
                </c:pt>
                <c:pt idx="2153">
                  <c:v>42209</c:v>
                </c:pt>
                <c:pt idx="2154">
                  <c:v>42212</c:v>
                </c:pt>
                <c:pt idx="2155">
                  <c:v>42213</c:v>
                </c:pt>
                <c:pt idx="2156">
                  <c:v>42214</c:v>
                </c:pt>
                <c:pt idx="2157">
                  <c:v>42215</c:v>
                </c:pt>
                <c:pt idx="2158">
                  <c:v>42216</c:v>
                </c:pt>
                <c:pt idx="2159">
                  <c:v>42219</c:v>
                </c:pt>
                <c:pt idx="2160">
                  <c:v>42220</c:v>
                </c:pt>
                <c:pt idx="2161">
                  <c:v>42221</c:v>
                </c:pt>
                <c:pt idx="2162">
                  <c:v>42222</c:v>
                </c:pt>
                <c:pt idx="2163">
                  <c:v>42223</c:v>
                </c:pt>
                <c:pt idx="2164">
                  <c:v>42226</c:v>
                </c:pt>
                <c:pt idx="2165">
                  <c:v>42227</c:v>
                </c:pt>
                <c:pt idx="2166">
                  <c:v>42228</c:v>
                </c:pt>
                <c:pt idx="2167">
                  <c:v>42229</c:v>
                </c:pt>
                <c:pt idx="2168">
                  <c:v>42230</c:v>
                </c:pt>
                <c:pt idx="2169">
                  <c:v>42233</c:v>
                </c:pt>
                <c:pt idx="2170">
                  <c:v>42234</c:v>
                </c:pt>
                <c:pt idx="2171">
                  <c:v>42235</c:v>
                </c:pt>
                <c:pt idx="2172">
                  <c:v>42236</c:v>
                </c:pt>
                <c:pt idx="2173">
                  <c:v>42237</c:v>
                </c:pt>
                <c:pt idx="2174">
                  <c:v>42240</c:v>
                </c:pt>
                <c:pt idx="2175">
                  <c:v>42241</c:v>
                </c:pt>
                <c:pt idx="2176">
                  <c:v>42242</c:v>
                </c:pt>
                <c:pt idx="2177">
                  <c:v>42243</c:v>
                </c:pt>
                <c:pt idx="2178">
                  <c:v>42244</c:v>
                </c:pt>
                <c:pt idx="2179">
                  <c:v>42247</c:v>
                </c:pt>
                <c:pt idx="2180">
                  <c:v>42248</c:v>
                </c:pt>
                <c:pt idx="2181">
                  <c:v>42249</c:v>
                </c:pt>
                <c:pt idx="2182">
                  <c:v>42250</c:v>
                </c:pt>
                <c:pt idx="2183">
                  <c:v>42251</c:v>
                </c:pt>
                <c:pt idx="2184">
                  <c:v>42255</c:v>
                </c:pt>
                <c:pt idx="2185">
                  <c:v>42256</c:v>
                </c:pt>
                <c:pt idx="2186">
                  <c:v>42257</c:v>
                </c:pt>
                <c:pt idx="2187">
                  <c:v>42258</c:v>
                </c:pt>
                <c:pt idx="2188">
                  <c:v>42261</c:v>
                </c:pt>
                <c:pt idx="2189">
                  <c:v>42262</c:v>
                </c:pt>
                <c:pt idx="2190">
                  <c:v>42263</c:v>
                </c:pt>
                <c:pt idx="2191">
                  <c:v>42264</c:v>
                </c:pt>
                <c:pt idx="2192">
                  <c:v>42265</c:v>
                </c:pt>
                <c:pt idx="2193">
                  <c:v>42268</c:v>
                </c:pt>
                <c:pt idx="2194">
                  <c:v>42269</c:v>
                </c:pt>
                <c:pt idx="2195">
                  <c:v>42270</c:v>
                </c:pt>
                <c:pt idx="2196">
                  <c:v>42271</c:v>
                </c:pt>
                <c:pt idx="2197">
                  <c:v>42272</c:v>
                </c:pt>
                <c:pt idx="2198">
                  <c:v>42275</c:v>
                </c:pt>
                <c:pt idx="2199">
                  <c:v>42276</c:v>
                </c:pt>
                <c:pt idx="2200">
                  <c:v>42277</c:v>
                </c:pt>
                <c:pt idx="2201">
                  <c:v>42278</c:v>
                </c:pt>
                <c:pt idx="2202">
                  <c:v>42279</c:v>
                </c:pt>
                <c:pt idx="2203">
                  <c:v>42282</c:v>
                </c:pt>
                <c:pt idx="2204">
                  <c:v>42283</c:v>
                </c:pt>
                <c:pt idx="2205">
                  <c:v>42284</c:v>
                </c:pt>
                <c:pt idx="2206">
                  <c:v>42285</c:v>
                </c:pt>
                <c:pt idx="2207">
                  <c:v>42286</c:v>
                </c:pt>
                <c:pt idx="2208">
                  <c:v>42290</c:v>
                </c:pt>
                <c:pt idx="2209">
                  <c:v>42291</c:v>
                </c:pt>
                <c:pt idx="2210">
                  <c:v>42292</c:v>
                </c:pt>
                <c:pt idx="2211">
                  <c:v>42293</c:v>
                </c:pt>
                <c:pt idx="2212">
                  <c:v>42296</c:v>
                </c:pt>
                <c:pt idx="2213">
                  <c:v>42297</c:v>
                </c:pt>
                <c:pt idx="2214">
                  <c:v>42298</c:v>
                </c:pt>
                <c:pt idx="2215">
                  <c:v>42299</c:v>
                </c:pt>
                <c:pt idx="2216">
                  <c:v>42300</c:v>
                </c:pt>
                <c:pt idx="2217">
                  <c:v>42303</c:v>
                </c:pt>
                <c:pt idx="2218">
                  <c:v>42304</c:v>
                </c:pt>
                <c:pt idx="2219">
                  <c:v>42305</c:v>
                </c:pt>
                <c:pt idx="2220">
                  <c:v>42306</c:v>
                </c:pt>
                <c:pt idx="2221">
                  <c:v>42307</c:v>
                </c:pt>
                <c:pt idx="2222">
                  <c:v>42310</c:v>
                </c:pt>
                <c:pt idx="2223">
                  <c:v>42311</c:v>
                </c:pt>
                <c:pt idx="2224">
                  <c:v>42312</c:v>
                </c:pt>
                <c:pt idx="2225">
                  <c:v>42313</c:v>
                </c:pt>
                <c:pt idx="2226">
                  <c:v>42314</c:v>
                </c:pt>
                <c:pt idx="2227">
                  <c:v>42317</c:v>
                </c:pt>
                <c:pt idx="2228">
                  <c:v>42318</c:v>
                </c:pt>
                <c:pt idx="2229">
                  <c:v>42320</c:v>
                </c:pt>
                <c:pt idx="2230">
                  <c:v>42321</c:v>
                </c:pt>
                <c:pt idx="2231">
                  <c:v>42324</c:v>
                </c:pt>
                <c:pt idx="2232">
                  <c:v>42325</c:v>
                </c:pt>
                <c:pt idx="2233">
                  <c:v>42326</c:v>
                </c:pt>
                <c:pt idx="2234">
                  <c:v>42327</c:v>
                </c:pt>
                <c:pt idx="2235">
                  <c:v>42328</c:v>
                </c:pt>
                <c:pt idx="2236">
                  <c:v>42331</c:v>
                </c:pt>
                <c:pt idx="2237">
                  <c:v>42332</c:v>
                </c:pt>
                <c:pt idx="2238">
                  <c:v>42333</c:v>
                </c:pt>
                <c:pt idx="2239">
                  <c:v>42335</c:v>
                </c:pt>
                <c:pt idx="2240">
                  <c:v>42338</c:v>
                </c:pt>
                <c:pt idx="2241">
                  <c:v>42339</c:v>
                </c:pt>
                <c:pt idx="2242">
                  <c:v>42340</c:v>
                </c:pt>
                <c:pt idx="2243">
                  <c:v>42341</c:v>
                </c:pt>
                <c:pt idx="2244">
                  <c:v>42342</c:v>
                </c:pt>
                <c:pt idx="2245">
                  <c:v>42345</c:v>
                </c:pt>
                <c:pt idx="2246">
                  <c:v>42346</c:v>
                </c:pt>
                <c:pt idx="2247">
                  <c:v>42347</c:v>
                </c:pt>
                <c:pt idx="2248">
                  <c:v>42348</c:v>
                </c:pt>
                <c:pt idx="2249">
                  <c:v>42349</c:v>
                </c:pt>
                <c:pt idx="2250">
                  <c:v>42352</c:v>
                </c:pt>
                <c:pt idx="2251">
                  <c:v>42353</c:v>
                </c:pt>
                <c:pt idx="2252">
                  <c:v>42354</c:v>
                </c:pt>
                <c:pt idx="2253">
                  <c:v>42355</c:v>
                </c:pt>
                <c:pt idx="2254">
                  <c:v>42356</c:v>
                </c:pt>
                <c:pt idx="2255">
                  <c:v>42359</c:v>
                </c:pt>
                <c:pt idx="2256">
                  <c:v>42360</c:v>
                </c:pt>
                <c:pt idx="2257">
                  <c:v>42361</c:v>
                </c:pt>
                <c:pt idx="2258">
                  <c:v>42362</c:v>
                </c:pt>
                <c:pt idx="2259">
                  <c:v>42366</c:v>
                </c:pt>
                <c:pt idx="2260">
                  <c:v>42367</c:v>
                </c:pt>
                <c:pt idx="2261">
                  <c:v>42368</c:v>
                </c:pt>
                <c:pt idx="2262">
                  <c:v>42369</c:v>
                </c:pt>
                <c:pt idx="2263">
                  <c:v>42373</c:v>
                </c:pt>
                <c:pt idx="2264">
                  <c:v>42374</c:v>
                </c:pt>
                <c:pt idx="2265">
                  <c:v>42375</c:v>
                </c:pt>
                <c:pt idx="2266">
                  <c:v>42376</c:v>
                </c:pt>
                <c:pt idx="2267">
                  <c:v>42377</c:v>
                </c:pt>
                <c:pt idx="2268">
                  <c:v>42380</c:v>
                </c:pt>
                <c:pt idx="2269">
                  <c:v>42381</c:v>
                </c:pt>
                <c:pt idx="2270">
                  <c:v>42382</c:v>
                </c:pt>
                <c:pt idx="2271">
                  <c:v>42383</c:v>
                </c:pt>
                <c:pt idx="2272">
                  <c:v>42384</c:v>
                </c:pt>
                <c:pt idx="2273">
                  <c:v>42388</c:v>
                </c:pt>
                <c:pt idx="2274">
                  <c:v>42389</c:v>
                </c:pt>
                <c:pt idx="2275">
                  <c:v>42390</c:v>
                </c:pt>
                <c:pt idx="2276">
                  <c:v>42391</c:v>
                </c:pt>
                <c:pt idx="2277">
                  <c:v>42394</c:v>
                </c:pt>
                <c:pt idx="2278">
                  <c:v>42395</c:v>
                </c:pt>
                <c:pt idx="2279">
                  <c:v>42396</c:v>
                </c:pt>
                <c:pt idx="2280">
                  <c:v>42397</c:v>
                </c:pt>
                <c:pt idx="2281">
                  <c:v>42398</c:v>
                </c:pt>
                <c:pt idx="2282">
                  <c:v>42401</c:v>
                </c:pt>
                <c:pt idx="2283">
                  <c:v>42402</c:v>
                </c:pt>
                <c:pt idx="2284">
                  <c:v>42403</c:v>
                </c:pt>
                <c:pt idx="2285">
                  <c:v>42404</c:v>
                </c:pt>
                <c:pt idx="2286">
                  <c:v>42405</c:v>
                </c:pt>
                <c:pt idx="2287">
                  <c:v>42408</c:v>
                </c:pt>
                <c:pt idx="2288">
                  <c:v>42409</c:v>
                </c:pt>
                <c:pt idx="2289">
                  <c:v>42410</c:v>
                </c:pt>
                <c:pt idx="2290">
                  <c:v>42411</c:v>
                </c:pt>
                <c:pt idx="2291">
                  <c:v>42412</c:v>
                </c:pt>
                <c:pt idx="2292">
                  <c:v>42416</c:v>
                </c:pt>
                <c:pt idx="2293">
                  <c:v>42417</c:v>
                </c:pt>
                <c:pt idx="2294">
                  <c:v>42418</c:v>
                </c:pt>
                <c:pt idx="2295">
                  <c:v>42419</c:v>
                </c:pt>
                <c:pt idx="2296">
                  <c:v>42422</c:v>
                </c:pt>
                <c:pt idx="2297">
                  <c:v>42423</c:v>
                </c:pt>
                <c:pt idx="2298">
                  <c:v>42424</c:v>
                </c:pt>
                <c:pt idx="2299">
                  <c:v>42425</c:v>
                </c:pt>
                <c:pt idx="2300">
                  <c:v>42426</c:v>
                </c:pt>
                <c:pt idx="2301">
                  <c:v>42429</c:v>
                </c:pt>
                <c:pt idx="2302">
                  <c:v>42430</c:v>
                </c:pt>
                <c:pt idx="2303">
                  <c:v>42431</c:v>
                </c:pt>
                <c:pt idx="2304">
                  <c:v>42432</c:v>
                </c:pt>
                <c:pt idx="2305">
                  <c:v>42433</c:v>
                </c:pt>
                <c:pt idx="2306">
                  <c:v>42436</c:v>
                </c:pt>
                <c:pt idx="2307">
                  <c:v>42437</c:v>
                </c:pt>
                <c:pt idx="2308">
                  <c:v>42438</c:v>
                </c:pt>
                <c:pt idx="2309">
                  <c:v>42439</c:v>
                </c:pt>
                <c:pt idx="2310">
                  <c:v>42440</c:v>
                </c:pt>
                <c:pt idx="2311">
                  <c:v>42443</c:v>
                </c:pt>
                <c:pt idx="2312">
                  <c:v>42444</c:v>
                </c:pt>
                <c:pt idx="2313">
                  <c:v>42445</c:v>
                </c:pt>
                <c:pt idx="2314">
                  <c:v>42446</c:v>
                </c:pt>
                <c:pt idx="2315">
                  <c:v>42447</c:v>
                </c:pt>
                <c:pt idx="2316">
                  <c:v>42450</c:v>
                </c:pt>
                <c:pt idx="2317">
                  <c:v>42451</c:v>
                </c:pt>
                <c:pt idx="2318">
                  <c:v>42452</c:v>
                </c:pt>
                <c:pt idx="2319">
                  <c:v>42453</c:v>
                </c:pt>
                <c:pt idx="2320">
                  <c:v>42454</c:v>
                </c:pt>
                <c:pt idx="2321">
                  <c:v>42457</c:v>
                </c:pt>
                <c:pt idx="2322">
                  <c:v>42458</c:v>
                </c:pt>
                <c:pt idx="2323">
                  <c:v>42459</c:v>
                </c:pt>
                <c:pt idx="2324">
                  <c:v>42460</c:v>
                </c:pt>
                <c:pt idx="2325">
                  <c:v>42461</c:v>
                </c:pt>
                <c:pt idx="2326">
                  <c:v>42464</c:v>
                </c:pt>
                <c:pt idx="2327">
                  <c:v>42465</c:v>
                </c:pt>
                <c:pt idx="2328">
                  <c:v>42466</c:v>
                </c:pt>
                <c:pt idx="2329">
                  <c:v>42467</c:v>
                </c:pt>
                <c:pt idx="2330">
                  <c:v>42468</c:v>
                </c:pt>
                <c:pt idx="2331">
                  <c:v>42471</c:v>
                </c:pt>
                <c:pt idx="2332">
                  <c:v>42472</c:v>
                </c:pt>
                <c:pt idx="2333">
                  <c:v>42473</c:v>
                </c:pt>
                <c:pt idx="2334">
                  <c:v>42474</c:v>
                </c:pt>
                <c:pt idx="2335">
                  <c:v>42475</c:v>
                </c:pt>
                <c:pt idx="2336">
                  <c:v>42478</c:v>
                </c:pt>
                <c:pt idx="2337">
                  <c:v>42479</c:v>
                </c:pt>
                <c:pt idx="2338">
                  <c:v>42480</c:v>
                </c:pt>
                <c:pt idx="2339">
                  <c:v>42481</c:v>
                </c:pt>
                <c:pt idx="2340">
                  <c:v>42482</c:v>
                </c:pt>
                <c:pt idx="2341">
                  <c:v>42485</c:v>
                </c:pt>
                <c:pt idx="2342">
                  <c:v>42486</c:v>
                </c:pt>
                <c:pt idx="2343">
                  <c:v>42487</c:v>
                </c:pt>
                <c:pt idx="2344">
                  <c:v>42488</c:v>
                </c:pt>
                <c:pt idx="2345">
                  <c:v>42489</c:v>
                </c:pt>
                <c:pt idx="2346">
                  <c:v>42492</c:v>
                </c:pt>
                <c:pt idx="2347">
                  <c:v>42493</c:v>
                </c:pt>
                <c:pt idx="2348">
                  <c:v>42494</c:v>
                </c:pt>
                <c:pt idx="2349">
                  <c:v>42495</c:v>
                </c:pt>
                <c:pt idx="2350">
                  <c:v>42496</c:v>
                </c:pt>
                <c:pt idx="2351">
                  <c:v>42499</c:v>
                </c:pt>
                <c:pt idx="2352">
                  <c:v>42500</c:v>
                </c:pt>
                <c:pt idx="2353">
                  <c:v>42501</c:v>
                </c:pt>
                <c:pt idx="2354">
                  <c:v>42502</c:v>
                </c:pt>
                <c:pt idx="2355">
                  <c:v>42503</c:v>
                </c:pt>
                <c:pt idx="2356">
                  <c:v>42506</c:v>
                </c:pt>
                <c:pt idx="2357">
                  <c:v>42507</c:v>
                </c:pt>
                <c:pt idx="2358">
                  <c:v>42508</c:v>
                </c:pt>
                <c:pt idx="2359">
                  <c:v>42509</c:v>
                </c:pt>
                <c:pt idx="2360">
                  <c:v>42510</c:v>
                </c:pt>
                <c:pt idx="2361">
                  <c:v>42513</c:v>
                </c:pt>
                <c:pt idx="2362">
                  <c:v>42514</c:v>
                </c:pt>
                <c:pt idx="2363">
                  <c:v>42515</c:v>
                </c:pt>
                <c:pt idx="2364">
                  <c:v>42516</c:v>
                </c:pt>
                <c:pt idx="2365">
                  <c:v>42517</c:v>
                </c:pt>
                <c:pt idx="2366">
                  <c:v>42521</c:v>
                </c:pt>
                <c:pt idx="2367">
                  <c:v>42522</c:v>
                </c:pt>
                <c:pt idx="2368">
                  <c:v>42523</c:v>
                </c:pt>
                <c:pt idx="2369">
                  <c:v>42524</c:v>
                </c:pt>
                <c:pt idx="2370">
                  <c:v>42527</c:v>
                </c:pt>
                <c:pt idx="2371">
                  <c:v>42528</c:v>
                </c:pt>
                <c:pt idx="2372">
                  <c:v>42529</c:v>
                </c:pt>
                <c:pt idx="2373">
                  <c:v>42530</c:v>
                </c:pt>
                <c:pt idx="2374">
                  <c:v>42531</c:v>
                </c:pt>
                <c:pt idx="2375">
                  <c:v>42534</c:v>
                </c:pt>
                <c:pt idx="2376">
                  <c:v>42535</c:v>
                </c:pt>
                <c:pt idx="2377">
                  <c:v>42536</c:v>
                </c:pt>
                <c:pt idx="2378">
                  <c:v>42537</c:v>
                </c:pt>
                <c:pt idx="2379">
                  <c:v>42538</c:v>
                </c:pt>
                <c:pt idx="2380">
                  <c:v>42541</c:v>
                </c:pt>
                <c:pt idx="2381">
                  <c:v>42542</c:v>
                </c:pt>
                <c:pt idx="2382">
                  <c:v>42543</c:v>
                </c:pt>
                <c:pt idx="2383">
                  <c:v>42544</c:v>
                </c:pt>
                <c:pt idx="2384">
                  <c:v>42545</c:v>
                </c:pt>
                <c:pt idx="2385">
                  <c:v>42548</c:v>
                </c:pt>
                <c:pt idx="2386">
                  <c:v>42549</c:v>
                </c:pt>
                <c:pt idx="2387">
                  <c:v>42550</c:v>
                </c:pt>
                <c:pt idx="2388">
                  <c:v>42551</c:v>
                </c:pt>
                <c:pt idx="2389">
                  <c:v>42552</c:v>
                </c:pt>
                <c:pt idx="2390">
                  <c:v>42556</c:v>
                </c:pt>
                <c:pt idx="2391">
                  <c:v>42557</c:v>
                </c:pt>
                <c:pt idx="2392">
                  <c:v>42558</c:v>
                </c:pt>
                <c:pt idx="2393">
                  <c:v>42559</c:v>
                </c:pt>
                <c:pt idx="2394">
                  <c:v>42562</c:v>
                </c:pt>
                <c:pt idx="2395">
                  <c:v>42563</c:v>
                </c:pt>
                <c:pt idx="2396">
                  <c:v>42564</c:v>
                </c:pt>
                <c:pt idx="2397">
                  <c:v>42565</c:v>
                </c:pt>
                <c:pt idx="2398">
                  <c:v>42566</c:v>
                </c:pt>
                <c:pt idx="2399">
                  <c:v>42569</c:v>
                </c:pt>
                <c:pt idx="2400">
                  <c:v>42570</c:v>
                </c:pt>
                <c:pt idx="2401">
                  <c:v>42571</c:v>
                </c:pt>
                <c:pt idx="2402">
                  <c:v>42572</c:v>
                </c:pt>
                <c:pt idx="2403">
                  <c:v>42573</c:v>
                </c:pt>
                <c:pt idx="2404">
                  <c:v>42576</c:v>
                </c:pt>
                <c:pt idx="2405">
                  <c:v>42577</c:v>
                </c:pt>
                <c:pt idx="2406">
                  <c:v>42578</c:v>
                </c:pt>
                <c:pt idx="2407">
                  <c:v>42579</c:v>
                </c:pt>
                <c:pt idx="2408">
                  <c:v>42580</c:v>
                </c:pt>
                <c:pt idx="2409">
                  <c:v>42583</c:v>
                </c:pt>
                <c:pt idx="2410">
                  <c:v>42584</c:v>
                </c:pt>
                <c:pt idx="2411">
                  <c:v>42585</c:v>
                </c:pt>
                <c:pt idx="2412">
                  <c:v>42586</c:v>
                </c:pt>
                <c:pt idx="2413">
                  <c:v>42587</c:v>
                </c:pt>
                <c:pt idx="2414">
                  <c:v>42590</c:v>
                </c:pt>
                <c:pt idx="2415">
                  <c:v>42591</c:v>
                </c:pt>
                <c:pt idx="2416">
                  <c:v>42592</c:v>
                </c:pt>
                <c:pt idx="2417">
                  <c:v>42593</c:v>
                </c:pt>
                <c:pt idx="2418">
                  <c:v>42594</c:v>
                </c:pt>
                <c:pt idx="2419">
                  <c:v>42597</c:v>
                </c:pt>
                <c:pt idx="2420">
                  <c:v>42598</c:v>
                </c:pt>
                <c:pt idx="2421">
                  <c:v>42599</c:v>
                </c:pt>
                <c:pt idx="2422">
                  <c:v>42600</c:v>
                </c:pt>
                <c:pt idx="2423">
                  <c:v>42601</c:v>
                </c:pt>
                <c:pt idx="2424">
                  <c:v>42604</c:v>
                </c:pt>
                <c:pt idx="2425">
                  <c:v>42605</c:v>
                </c:pt>
                <c:pt idx="2426">
                  <c:v>42606</c:v>
                </c:pt>
                <c:pt idx="2427">
                  <c:v>42607</c:v>
                </c:pt>
                <c:pt idx="2428">
                  <c:v>42608</c:v>
                </c:pt>
                <c:pt idx="2429">
                  <c:v>42611</c:v>
                </c:pt>
                <c:pt idx="2430">
                  <c:v>42612</c:v>
                </c:pt>
                <c:pt idx="2431">
                  <c:v>42613</c:v>
                </c:pt>
                <c:pt idx="2432">
                  <c:v>42614</c:v>
                </c:pt>
                <c:pt idx="2433">
                  <c:v>42615</c:v>
                </c:pt>
                <c:pt idx="2434">
                  <c:v>42619</c:v>
                </c:pt>
                <c:pt idx="2435">
                  <c:v>42620</c:v>
                </c:pt>
                <c:pt idx="2436">
                  <c:v>42621</c:v>
                </c:pt>
                <c:pt idx="2437">
                  <c:v>42622</c:v>
                </c:pt>
                <c:pt idx="2438">
                  <c:v>42625</c:v>
                </c:pt>
                <c:pt idx="2439">
                  <c:v>42626</c:v>
                </c:pt>
                <c:pt idx="2440">
                  <c:v>42627</c:v>
                </c:pt>
                <c:pt idx="2441">
                  <c:v>42628</c:v>
                </c:pt>
                <c:pt idx="2442">
                  <c:v>42629</c:v>
                </c:pt>
                <c:pt idx="2443">
                  <c:v>42632</c:v>
                </c:pt>
                <c:pt idx="2444">
                  <c:v>42633</c:v>
                </c:pt>
                <c:pt idx="2445">
                  <c:v>42634</c:v>
                </c:pt>
                <c:pt idx="2446">
                  <c:v>42635</c:v>
                </c:pt>
                <c:pt idx="2447">
                  <c:v>42636</c:v>
                </c:pt>
                <c:pt idx="2448">
                  <c:v>42639</c:v>
                </c:pt>
                <c:pt idx="2449">
                  <c:v>42640</c:v>
                </c:pt>
                <c:pt idx="2450">
                  <c:v>42641</c:v>
                </c:pt>
                <c:pt idx="2451">
                  <c:v>42642</c:v>
                </c:pt>
                <c:pt idx="2452">
                  <c:v>42643</c:v>
                </c:pt>
                <c:pt idx="2453">
                  <c:v>42646</c:v>
                </c:pt>
                <c:pt idx="2454">
                  <c:v>42647</c:v>
                </c:pt>
                <c:pt idx="2455">
                  <c:v>42648</c:v>
                </c:pt>
                <c:pt idx="2456">
                  <c:v>42649</c:v>
                </c:pt>
                <c:pt idx="2457">
                  <c:v>42650</c:v>
                </c:pt>
                <c:pt idx="2458">
                  <c:v>42654</c:v>
                </c:pt>
                <c:pt idx="2459">
                  <c:v>42655</c:v>
                </c:pt>
                <c:pt idx="2460">
                  <c:v>42656</c:v>
                </c:pt>
                <c:pt idx="2461">
                  <c:v>42657</c:v>
                </c:pt>
                <c:pt idx="2462">
                  <c:v>42660</c:v>
                </c:pt>
                <c:pt idx="2463">
                  <c:v>42661</c:v>
                </c:pt>
                <c:pt idx="2464">
                  <c:v>42662</c:v>
                </c:pt>
                <c:pt idx="2465">
                  <c:v>42663</c:v>
                </c:pt>
                <c:pt idx="2466">
                  <c:v>42664</c:v>
                </c:pt>
                <c:pt idx="2467">
                  <c:v>42667</c:v>
                </c:pt>
                <c:pt idx="2468">
                  <c:v>42668</c:v>
                </c:pt>
                <c:pt idx="2469">
                  <c:v>42669</c:v>
                </c:pt>
                <c:pt idx="2470">
                  <c:v>42670</c:v>
                </c:pt>
                <c:pt idx="2471">
                  <c:v>42671</c:v>
                </c:pt>
                <c:pt idx="2472">
                  <c:v>42674</c:v>
                </c:pt>
                <c:pt idx="2473">
                  <c:v>42675</c:v>
                </c:pt>
                <c:pt idx="2474">
                  <c:v>42676</c:v>
                </c:pt>
                <c:pt idx="2475">
                  <c:v>42677</c:v>
                </c:pt>
                <c:pt idx="2476">
                  <c:v>42678</c:v>
                </c:pt>
                <c:pt idx="2477">
                  <c:v>42681</c:v>
                </c:pt>
                <c:pt idx="2478">
                  <c:v>42682</c:v>
                </c:pt>
                <c:pt idx="2479">
                  <c:v>42683</c:v>
                </c:pt>
                <c:pt idx="2480">
                  <c:v>42684</c:v>
                </c:pt>
                <c:pt idx="2481">
                  <c:v>42688</c:v>
                </c:pt>
                <c:pt idx="2482">
                  <c:v>42689</c:v>
                </c:pt>
                <c:pt idx="2483">
                  <c:v>42690</c:v>
                </c:pt>
                <c:pt idx="2484">
                  <c:v>42691</c:v>
                </c:pt>
                <c:pt idx="2485">
                  <c:v>42692</c:v>
                </c:pt>
                <c:pt idx="2486">
                  <c:v>42695</c:v>
                </c:pt>
                <c:pt idx="2487">
                  <c:v>42696</c:v>
                </c:pt>
                <c:pt idx="2488">
                  <c:v>42697</c:v>
                </c:pt>
                <c:pt idx="2489">
                  <c:v>42699</c:v>
                </c:pt>
                <c:pt idx="2490">
                  <c:v>42702</c:v>
                </c:pt>
                <c:pt idx="2491">
                  <c:v>42703</c:v>
                </c:pt>
                <c:pt idx="2492">
                  <c:v>42704</c:v>
                </c:pt>
                <c:pt idx="2493">
                  <c:v>42705</c:v>
                </c:pt>
                <c:pt idx="2494">
                  <c:v>42706</c:v>
                </c:pt>
                <c:pt idx="2495">
                  <c:v>42709</c:v>
                </c:pt>
                <c:pt idx="2496">
                  <c:v>42710</c:v>
                </c:pt>
                <c:pt idx="2497">
                  <c:v>42711</c:v>
                </c:pt>
                <c:pt idx="2498">
                  <c:v>42712</c:v>
                </c:pt>
                <c:pt idx="2499">
                  <c:v>42713</c:v>
                </c:pt>
                <c:pt idx="2500">
                  <c:v>42716</c:v>
                </c:pt>
                <c:pt idx="2501">
                  <c:v>42717</c:v>
                </c:pt>
                <c:pt idx="2502">
                  <c:v>42718</c:v>
                </c:pt>
                <c:pt idx="2503">
                  <c:v>42719</c:v>
                </c:pt>
                <c:pt idx="2504">
                  <c:v>42720</c:v>
                </c:pt>
                <c:pt idx="2505">
                  <c:v>42723</c:v>
                </c:pt>
                <c:pt idx="2506">
                  <c:v>42724</c:v>
                </c:pt>
                <c:pt idx="2507">
                  <c:v>42725</c:v>
                </c:pt>
                <c:pt idx="2508">
                  <c:v>42726</c:v>
                </c:pt>
                <c:pt idx="2509">
                  <c:v>42727</c:v>
                </c:pt>
                <c:pt idx="2510">
                  <c:v>42731</c:v>
                </c:pt>
                <c:pt idx="2511">
                  <c:v>42732</c:v>
                </c:pt>
                <c:pt idx="2512">
                  <c:v>42733</c:v>
                </c:pt>
                <c:pt idx="2513">
                  <c:v>42734</c:v>
                </c:pt>
                <c:pt idx="2514">
                  <c:v>42738</c:v>
                </c:pt>
                <c:pt idx="2515">
                  <c:v>42739</c:v>
                </c:pt>
                <c:pt idx="2516">
                  <c:v>42740</c:v>
                </c:pt>
                <c:pt idx="2517">
                  <c:v>42741</c:v>
                </c:pt>
                <c:pt idx="2518">
                  <c:v>42744</c:v>
                </c:pt>
                <c:pt idx="2519">
                  <c:v>42745</c:v>
                </c:pt>
                <c:pt idx="2520">
                  <c:v>42746</c:v>
                </c:pt>
                <c:pt idx="2521">
                  <c:v>42747</c:v>
                </c:pt>
                <c:pt idx="2522">
                  <c:v>42748</c:v>
                </c:pt>
                <c:pt idx="2523">
                  <c:v>42752</c:v>
                </c:pt>
                <c:pt idx="2524">
                  <c:v>42753</c:v>
                </c:pt>
                <c:pt idx="2525">
                  <c:v>42754</c:v>
                </c:pt>
                <c:pt idx="2526">
                  <c:v>42755</c:v>
                </c:pt>
                <c:pt idx="2527">
                  <c:v>42758</c:v>
                </c:pt>
                <c:pt idx="2528">
                  <c:v>42759</c:v>
                </c:pt>
                <c:pt idx="2529">
                  <c:v>42760</c:v>
                </c:pt>
                <c:pt idx="2530">
                  <c:v>42761</c:v>
                </c:pt>
                <c:pt idx="2531">
                  <c:v>42762</c:v>
                </c:pt>
                <c:pt idx="2532">
                  <c:v>42765</c:v>
                </c:pt>
                <c:pt idx="2533">
                  <c:v>42766</c:v>
                </c:pt>
                <c:pt idx="2534">
                  <c:v>42767</c:v>
                </c:pt>
                <c:pt idx="2535">
                  <c:v>42768</c:v>
                </c:pt>
                <c:pt idx="2536">
                  <c:v>42769</c:v>
                </c:pt>
                <c:pt idx="2537">
                  <c:v>42772</c:v>
                </c:pt>
                <c:pt idx="2538">
                  <c:v>42773</c:v>
                </c:pt>
                <c:pt idx="2539">
                  <c:v>42774</c:v>
                </c:pt>
                <c:pt idx="2540">
                  <c:v>42775</c:v>
                </c:pt>
                <c:pt idx="2541">
                  <c:v>42776</c:v>
                </c:pt>
                <c:pt idx="2542">
                  <c:v>42779</c:v>
                </c:pt>
                <c:pt idx="2543">
                  <c:v>42780</c:v>
                </c:pt>
                <c:pt idx="2544">
                  <c:v>42781</c:v>
                </c:pt>
                <c:pt idx="2545">
                  <c:v>42782</c:v>
                </c:pt>
                <c:pt idx="2546">
                  <c:v>42783</c:v>
                </c:pt>
                <c:pt idx="2547">
                  <c:v>42787</c:v>
                </c:pt>
                <c:pt idx="2548">
                  <c:v>42788</c:v>
                </c:pt>
                <c:pt idx="2549">
                  <c:v>42789</c:v>
                </c:pt>
                <c:pt idx="2550">
                  <c:v>42790</c:v>
                </c:pt>
                <c:pt idx="2551">
                  <c:v>42793</c:v>
                </c:pt>
                <c:pt idx="2552">
                  <c:v>42794</c:v>
                </c:pt>
                <c:pt idx="2553">
                  <c:v>42795</c:v>
                </c:pt>
                <c:pt idx="2554">
                  <c:v>42796</c:v>
                </c:pt>
                <c:pt idx="2555">
                  <c:v>42797</c:v>
                </c:pt>
                <c:pt idx="2556">
                  <c:v>42800</c:v>
                </c:pt>
                <c:pt idx="2557">
                  <c:v>42801</c:v>
                </c:pt>
                <c:pt idx="2558">
                  <c:v>42802</c:v>
                </c:pt>
                <c:pt idx="2559">
                  <c:v>42803</c:v>
                </c:pt>
                <c:pt idx="2560">
                  <c:v>42804</c:v>
                </c:pt>
                <c:pt idx="2561">
                  <c:v>42807</c:v>
                </c:pt>
                <c:pt idx="2562">
                  <c:v>42808</c:v>
                </c:pt>
                <c:pt idx="2563">
                  <c:v>42809</c:v>
                </c:pt>
                <c:pt idx="2564">
                  <c:v>42810</c:v>
                </c:pt>
                <c:pt idx="2565">
                  <c:v>42811</c:v>
                </c:pt>
                <c:pt idx="2566">
                  <c:v>42814</c:v>
                </c:pt>
                <c:pt idx="2567">
                  <c:v>42815</c:v>
                </c:pt>
                <c:pt idx="2568">
                  <c:v>42816</c:v>
                </c:pt>
                <c:pt idx="2569">
                  <c:v>42817</c:v>
                </c:pt>
                <c:pt idx="2570">
                  <c:v>42818</c:v>
                </c:pt>
                <c:pt idx="2571">
                  <c:v>42821</c:v>
                </c:pt>
                <c:pt idx="2572">
                  <c:v>42822</c:v>
                </c:pt>
                <c:pt idx="2573">
                  <c:v>42823</c:v>
                </c:pt>
                <c:pt idx="2574">
                  <c:v>42824</c:v>
                </c:pt>
                <c:pt idx="2575">
                  <c:v>42825</c:v>
                </c:pt>
                <c:pt idx="2576">
                  <c:v>42828</c:v>
                </c:pt>
                <c:pt idx="2577">
                  <c:v>42829</c:v>
                </c:pt>
                <c:pt idx="2578">
                  <c:v>42830</c:v>
                </c:pt>
                <c:pt idx="2579">
                  <c:v>42831</c:v>
                </c:pt>
                <c:pt idx="2580">
                  <c:v>42832</c:v>
                </c:pt>
                <c:pt idx="2581">
                  <c:v>42835</c:v>
                </c:pt>
                <c:pt idx="2582">
                  <c:v>42836</c:v>
                </c:pt>
                <c:pt idx="2583">
                  <c:v>42837</c:v>
                </c:pt>
                <c:pt idx="2584">
                  <c:v>42838</c:v>
                </c:pt>
                <c:pt idx="2585">
                  <c:v>42839</c:v>
                </c:pt>
                <c:pt idx="2586">
                  <c:v>42842</c:v>
                </c:pt>
                <c:pt idx="2587">
                  <c:v>42843</c:v>
                </c:pt>
                <c:pt idx="2588">
                  <c:v>42844</c:v>
                </c:pt>
                <c:pt idx="2589">
                  <c:v>42845</c:v>
                </c:pt>
                <c:pt idx="2590">
                  <c:v>42846</c:v>
                </c:pt>
                <c:pt idx="2591">
                  <c:v>42849</c:v>
                </c:pt>
                <c:pt idx="2592">
                  <c:v>42850</c:v>
                </c:pt>
                <c:pt idx="2593">
                  <c:v>42851</c:v>
                </c:pt>
                <c:pt idx="2594">
                  <c:v>42852</c:v>
                </c:pt>
                <c:pt idx="2595">
                  <c:v>42853</c:v>
                </c:pt>
                <c:pt idx="2596">
                  <c:v>42856</c:v>
                </c:pt>
                <c:pt idx="2597">
                  <c:v>42857</c:v>
                </c:pt>
                <c:pt idx="2598">
                  <c:v>42858</c:v>
                </c:pt>
                <c:pt idx="2599">
                  <c:v>42859</c:v>
                </c:pt>
                <c:pt idx="2600">
                  <c:v>42860</c:v>
                </c:pt>
                <c:pt idx="2601">
                  <c:v>42863</c:v>
                </c:pt>
                <c:pt idx="2602">
                  <c:v>42864</c:v>
                </c:pt>
                <c:pt idx="2603">
                  <c:v>42865</c:v>
                </c:pt>
                <c:pt idx="2604">
                  <c:v>42866</c:v>
                </c:pt>
                <c:pt idx="2605">
                  <c:v>42867</c:v>
                </c:pt>
                <c:pt idx="2606">
                  <c:v>42870</c:v>
                </c:pt>
                <c:pt idx="2607">
                  <c:v>42871</c:v>
                </c:pt>
                <c:pt idx="2608">
                  <c:v>42872</c:v>
                </c:pt>
                <c:pt idx="2609">
                  <c:v>42873</c:v>
                </c:pt>
                <c:pt idx="2610">
                  <c:v>42874</c:v>
                </c:pt>
                <c:pt idx="2611">
                  <c:v>42877</c:v>
                </c:pt>
                <c:pt idx="2612">
                  <c:v>42878</c:v>
                </c:pt>
                <c:pt idx="2613">
                  <c:v>42879</c:v>
                </c:pt>
                <c:pt idx="2614">
                  <c:v>42880</c:v>
                </c:pt>
                <c:pt idx="2615">
                  <c:v>42881</c:v>
                </c:pt>
                <c:pt idx="2616">
                  <c:v>42885</c:v>
                </c:pt>
                <c:pt idx="2617">
                  <c:v>42886</c:v>
                </c:pt>
                <c:pt idx="2618">
                  <c:v>42887</c:v>
                </c:pt>
                <c:pt idx="2619">
                  <c:v>42888</c:v>
                </c:pt>
                <c:pt idx="2620">
                  <c:v>42891</c:v>
                </c:pt>
                <c:pt idx="2621">
                  <c:v>42892</c:v>
                </c:pt>
                <c:pt idx="2622">
                  <c:v>42893</c:v>
                </c:pt>
                <c:pt idx="2623">
                  <c:v>42894</c:v>
                </c:pt>
                <c:pt idx="2624">
                  <c:v>42895</c:v>
                </c:pt>
                <c:pt idx="2625">
                  <c:v>42898</c:v>
                </c:pt>
                <c:pt idx="2626">
                  <c:v>42899</c:v>
                </c:pt>
                <c:pt idx="2627">
                  <c:v>42900</c:v>
                </c:pt>
                <c:pt idx="2628">
                  <c:v>42901</c:v>
                </c:pt>
                <c:pt idx="2629">
                  <c:v>42902</c:v>
                </c:pt>
                <c:pt idx="2630">
                  <c:v>42905</c:v>
                </c:pt>
                <c:pt idx="2631">
                  <c:v>42906</c:v>
                </c:pt>
                <c:pt idx="2632">
                  <c:v>42907</c:v>
                </c:pt>
                <c:pt idx="2633">
                  <c:v>42908</c:v>
                </c:pt>
                <c:pt idx="2634">
                  <c:v>42909</c:v>
                </c:pt>
                <c:pt idx="2635">
                  <c:v>42912</c:v>
                </c:pt>
                <c:pt idx="2636">
                  <c:v>42913</c:v>
                </c:pt>
                <c:pt idx="2637">
                  <c:v>42914</c:v>
                </c:pt>
                <c:pt idx="2638">
                  <c:v>42915</c:v>
                </c:pt>
                <c:pt idx="2639">
                  <c:v>42916</c:v>
                </c:pt>
                <c:pt idx="2640">
                  <c:v>42919</c:v>
                </c:pt>
                <c:pt idx="2641">
                  <c:v>42921</c:v>
                </c:pt>
                <c:pt idx="2642">
                  <c:v>42922</c:v>
                </c:pt>
                <c:pt idx="2643">
                  <c:v>42923</c:v>
                </c:pt>
                <c:pt idx="2644">
                  <c:v>42926</c:v>
                </c:pt>
                <c:pt idx="2645">
                  <c:v>42927</c:v>
                </c:pt>
                <c:pt idx="2646">
                  <c:v>42928</c:v>
                </c:pt>
                <c:pt idx="2647">
                  <c:v>42929</c:v>
                </c:pt>
                <c:pt idx="2648">
                  <c:v>42930</c:v>
                </c:pt>
                <c:pt idx="2649">
                  <c:v>42933</c:v>
                </c:pt>
                <c:pt idx="2650">
                  <c:v>42934</c:v>
                </c:pt>
                <c:pt idx="2651">
                  <c:v>42935</c:v>
                </c:pt>
                <c:pt idx="2652">
                  <c:v>42936</c:v>
                </c:pt>
                <c:pt idx="2653">
                  <c:v>42937</c:v>
                </c:pt>
                <c:pt idx="2654">
                  <c:v>42940</c:v>
                </c:pt>
                <c:pt idx="2655">
                  <c:v>42941</c:v>
                </c:pt>
                <c:pt idx="2656">
                  <c:v>42942</c:v>
                </c:pt>
                <c:pt idx="2657">
                  <c:v>42943</c:v>
                </c:pt>
                <c:pt idx="2658">
                  <c:v>42944</c:v>
                </c:pt>
                <c:pt idx="2659">
                  <c:v>42947</c:v>
                </c:pt>
                <c:pt idx="2660">
                  <c:v>42948</c:v>
                </c:pt>
                <c:pt idx="2661">
                  <c:v>42949</c:v>
                </c:pt>
                <c:pt idx="2662">
                  <c:v>42950</c:v>
                </c:pt>
                <c:pt idx="2663">
                  <c:v>42951</c:v>
                </c:pt>
                <c:pt idx="2664">
                  <c:v>42954</c:v>
                </c:pt>
                <c:pt idx="2665">
                  <c:v>42955</c:v>
                </c:pt>
                <c:pt idx="2666">
                  <c:v>42956</c:v>
                </c:pt>
                <c:pt idx="2667">
                  <c:v>42957</c:v>
                </c:pt>
                <c:pt idx="2668">
                  <c:v>42958</c:v>
                </c:pt>
                <c:pt idx="2669">
                  <c:v>42961</c:v>
                </c:pt>
                <c:pt idx="2670">
                  <c:v>42962</c:v>
                </c:pt>
                <c:pt idx="2671">
                  <c:v>42963</c:v>
                </c:pt>
                <c:pt idx="2672">
                  <c:v>42964</c:v>
                </c:pt>
                <c:pt idx="2673">
                  <c:v>42965</c:v>
                </c:pt>
                <c:pt idx="2674">
                  <c:v>42968</c:v>
                </c:pt>
                <c:pt idx="2675">
                  <c:v>42969</c:v>
                </c:pt>
                <c:pt idx="2676">
                  <c:v>42970</c:v>
                </c:pt>
                <c:pt idx="2677">
                  <c:v>42971</c:v>
                </c:pt>
                <c:pt idx="2678">
                  <c:v>42972</c:v>
                </c:pt>
                <c:pt idx="2679">
                  <c:v>42975</c:v>
                </c:pt>
                <c:pt idx="2680">
                  <c:v>42976</c:v>
                </c:pt>
                <c:pt idx="2681">
                  <c:v>42977</c:v>
                </c:pt>
                <c:pt idx="2682">
                  <c:v>42978</c:v>
                </c:pt>
                <c:pt idx="2683">
                  <c:v>42979</c:v>
                </c:pt>
                <c:pt idx="2684">
                  <c:v>42983</c:v>
                </c:pt>
                <c:pt idx="2685">
                  <c:v>42984</c:v>
                </c:pt>
                <c:pt idx="2686">
                  <c:v>42985</c:v>
                </c:pt>
                <c:pt idx="2687">
                  <c:v>42986</c:v>
                </c:pt>
                <c:pt idx="2688">
                  <c:v>42989</c:v>
                </c:pt>
                <c:pt idx="2689">
                  <c:v>42990</c:v>
                </c:pt>
                <c:pt idx="2690">
                  <c:v>42991</c:v>
                </c:pt>
                <c:pt idx="2691">
                  <c:v>42992</c:v>
                </c:pt>
                <c:pt idx="2692">
                  <c:v>42993</c:v>
                </c:pt>
                <c:pt idx="2693">
                  <c:v>42996</c:v>
                </c:pt>
                <c:pt idx="2694">
                  <c:v>42997</c:v>
                </c:pt>
                <c:pt idx="2695">
                  <c:v>42998</c:v>
                </c:pt>
                <c:pt idx="2696">
                  <c:v>42999</c:v>
                </c:pt>
                <c:pt idx="2697">
                  <c:v>43000</c:v>
                </c:pt>
                <c:pt idx="2698">
                  <c:v>43003</c:v>
                </c:pt>
                <c:pt idx="2699">
                  <c:v>43004</c:v>
                </c:pt>
                <c:pt idx="2700">
                  <c:v>43005</c:v>
                </c:pt>
                <c:pt idx="2701">
                  <c:v>43006</c:v>
                </c:pt>
                <c:pt idx="2702">
                  <c:v>43007</c:v>
                </c:pt>
                <c:pt idx="2703">
                  <c:v>43010</c:v>
                </c:pt>
                <c:pt idx="2704">
                  <c:v>43011</c:v>
                </c:pt>
                <c:pt idx="2705">
                  <c:v>43012</c:v>
                </c:pt>
                <c:pt idx="2706">
                  <c:v>43013</c:v>
                </c:pt>
                <c:pt idx="2707">
                  <c:v>43014</c:v>
                </c:pt>
                <c:pt idx="2708">
                  <c:v>43018</c:v>
                </c:pt>
                <c:pt idx="2709">
                  <c:v>43019</c:v>
                </c:pt>
                <c:pt idx="2710">
                  <c:v>43020</c:v>
                </c:pt>
                <c:pt idx="2711">
                  <c:v>43021</c:v>
                </c:pt>
                <c:pt idx="2712">
                  <c:v>43024</c:v>
                </c:pt>
                <c:pt idx="2713">
                  <c:v>43025</c:v>
                </c:pt>
                <c:pt idx="2714">
                  <c:v>43026</c:v>
                </c:pt>
                <c:pt idx="2715">
                  <c:v>43027</c:v>
                </c:pt>
                <c:pt idx="2716">
                  <c:v>43028</c:v>
                </c:pt>
                <c:pt idx="2717">
                  <c:v>43031</c:v>
                </c:pt>
                <c:pt idx="2718">
                  <c:v>43032</c:v>
                </c:pt>
                <c:pt idx="2719">
                  <c:v>43033</c:v>
                </c:pt>
                <c:pt idx="2720">
                  <c:v>43034</c:v>
                </c:pt>
                <c:pt idx="2721">
                  <c:v>43035</c:v>
                </c:pt>
                <c:pt idx="2722">
                  <c:v>43038</c:v>
                </c:pt>
                <c:pt idx="2723">
                  <c:v>43039</c:v>
                </c:pt>
                <c:pt idx="2724">
                  <c:v>43040</c:v>
                </c:pt>
                <c:pt idx="2725">
                  <c:v>43041</c:v>
                </c:pt>
                <c:pt idx="2726">
                  <c:v>43042</c:v>
                </c:pt>
                <c:pt idx="2727">
                  <c:v>43045</c:v>
                </c:pt>
                <c:pt idx="2728">
                  <c:v>43046</c:v>
                </c:pt>
                <c:pt idx="2729">
                  <c:v>43047</c:v>
                </c:pt>
                <c:pt idx="2730">
                  <c:v>43048</c:v>
                </c:pt>
                <c:pt idx="2731">
                  <c:v>43049</c:v>
                </c:pt>
                <c:pt idx="2732">
                  <c:v>43052</c:v>
                </c:pt>
                <c:pt idx="2733">
                  <c:v>43053</c:v>
                </c:pt>
                <c:pt idx="2734">
                  <c:v>43054</c:v>
                </c:pt>
                <c:pt idx="2735">
                  <c:v>43055</c:v>
                </c:pt>
                <c:pt idx="2736">
                  <c:v>43056</c:v>
                </c:pt>
                <c:pt idx="2737">
                  <c:v>43059</c:v>
                </c:pt>
                <c:pt idx="2738">
                  <c:v>43060</c:v>
                </c:pt>
                <c:pt idx="2739">
                  <c:v>43061</c:v>
                </c:pt>
                <c:pt idx="2740">
                  <c:v>43063</c:v>
                </c:pt>
                <c:pt idx="2741">
                  <c:v>43066</c:v>
                </c:pt>
                <c:pt idx="2742">
                  <c:v>43067</c:v>
                </c:pt>
                <c:pt idx="2743">
                  <c:v>43068</c:v>
                </c:pt>
                <c:pt idx="2744">
                  <c:v>43069</c:v>
                </c:pt>
                <c:pt idx="2745">
                  <c:v>43070</c:v>
                </c:pt>
                <c:pt idx="2746">
                  <c:v>43073</c:v>
                </c:pt>
                <c:pt idx="2747">
                  <c:v>43074</c:v>
                </c:pt>
                <c:pt idx="2748">
                  <c:v>43075</c:v>
                </c:pt>
                <c:pt idx="2749">
                  <c:v>43076</c:v>
                </c:pt>
                <c:pt idx="2750">
                  <c:v>43077</c:v>
                </c:pt>
                <c:pt idx="2751">
                  <c:v>43080</c:v>
                </c:pt>
                <c:pt idx="2752">
                  <c:v>43081</c:v>
                </c:pt>
                <c:pt idx="2753">
                  <c:v>43082</c:v>
                </c:pt>
                <c:pt idx="2754">
                  <c:v>43083</c:v>
                </c:pt>
                <c:pt idx="2755">
                  <c:v>43084</c:v>
                </c:pt>
                <c:pt idx="2756">
                  <c:v>43087</c:v>
                </c:pt>
                <c:pt idx="2757">
                  <c:v>43088</c:v>
                </c:pt>
                <c:pt idx="2758">
                  <c:v>43089</c:v>
                </c:pt>
                <c:pt idx="2759">
                  <c:v>43090</c:v>
                </c:pt>
                <c:pt idx="2760">
                  <c:v>43091</c:v>
                </c:pt>
                <c:pt idx="2761">
                  <c:v>43095</c:v>
                </c:pt>
                <c:pt idx="2762">
                  <c:v>43096</c:v>
                </c:pt>
                <c:pt idx="2763">
                  <c:v>43097</c:v>
                </c:pt>
                <c:pt idx="2764">
                  <c:v>43098</c:v>
                </c:pt>
                <c:pt idx="2765">
                  <c:v>43102</c:v>
                </c:pt>
                <c:pt idx="2766">
                  <c:v>43103</c:v>
                </c:pt>
                <c:pt idx="2767">
                  <c:v>43104</c:v>
                </c:pt>
                <c:pt idx="2768">
                  <c:v>43105</c:v>
                </c:pt>
                <c:pt idx="2769">
                  <c:v>43108</c:v>
                </c:pt>
                <c:pt idx="2770">
                  <c:v>43109</c:v>
                </c:pt>
                <c:pt idx="2771">
                  <c:v>43110</c:v>
                </c:pt>
                <c:pt idx="2772">
                  <c:v>43111</c:v>
                </c:pt>
                <c:pt idx="2773">
                  <c:v>43112</c:v>
                </c:pt>
                <c:pt idx="2774">
                  <c:v>43116</c:v>
                </c:pt>
                <c:pt idx="2775">
                  <c:v>43117</c:v>
                </c:pt>
                <c:pt idx="2776">
                  <c:v>43118</c:v>
                </c:pt>
                <c:pt idx="2777">
                  <c:v>43119</c:v>
                </c:pt>
                <c:pt idx="2778">
                  <c:v>43122</c:v>
                </c:pt>
                <c:pt idx="2779">
                  <c:v>43123</c:v>
                </c:pt>
                <c:pt idx="2780">
                  <c:v>43124</c:v>
                </c:pt>
                <c:pt idx="2781">
                  <c:v>43125</c:v>
                </c:pt>
                <c:pt idx="2782">
                  <c:v>43126</c:v>
                </c:pt>
                <c:pt idx="2783">
                  <c:v>43129</c:v>
                </c:pt>
                <c:pt idx="2784">
                  <c:v>43130</c:v>
                </c:pt>
                <c:pt idx="2785">
                  <c:v>43131</c:v>
                </c:pt>
                <c:pt idx="2786">
                  <c:v>43132</c:v>
                </c:pt>
                <c:pt idx="2787">
                  <c:v>43133</c:v>
                </c:pt>
                <c:pt idx="2788">
                  <c:v>43136</c:v>
                </c:pt>
                <c:pt idx="2789">
                  <c:v>43137</c:v>
                </c:pt>
                <c:pt idx="2790">
                  <c:v>43138</c:v>
                </c:pt>
                <c:pt idx="2791">
                  <c:v>43139</c:v>
                </c:pt>
                <c:pt idx="2792">
                  <c:v>43140</c:v>
                </c:pt>
                <c:pt idx="2793">
                  <c:v>43143</c:v>
                </c:pt>
                <c:pt idx="2794">
                  <c:v>43144</c:v>
                </c:pt>
                <c:pt idx="2795">
                  <c:v>43145</c:v>
                </c:pt>
                <c:pt idx="2796">
                  <c:v>43146</c:v>
                </c:pt>
                <c:pt idx="2797">
                  <c:v>43147</c:v>
                </c:pt>
                <c:pt idx="2798">
                  <c:v>43151</c:v>
                </c:pt>
                <c:pt idx="2799">
                  <c:v>43152</c:v>
                </c:pt>
                <c:pt idx="2800">
                  <c:v>43153</c:v>
                </c:pt>
                <c:pt idx="2801">
                  <c:v>43154</c:v>
                </c:pt>
                <c:pt idx="2802">
                  <c:v>43157</c:v>
                </c:pt>
                <c:pt idx="2803">
                  <c:v>43158</c:v>
                </c:pt>
                <c:pt idx="2804">
                  <c:v>43159</c:v>
                </c:pt>
                <c:pt idx="2805">
                  <c:v>43160</c:v>
                </c:pt>
                <c:pt idx="2806">
                  <c:v>43161</c:v>
                </c:pt>
                <c:pt idx="2807">
                  <c:v>43164</c:v>
                </c:pt>
                <c:pt idx="2808">
                  <c:v>43165</c:v>
                </c:pt>
                <c:pt idx="2809">
                  <c:v>43166</c:v>
                </c:pt>
                <c:pt idx="2810">
                  <c:v>43167</c:v>
                </c:pt>
                <c:pt idx="2811">
                  <c:v>43168</c:v>
                </c:pt>
                <c:pt idx="2812">
                  <c:v>43171</c:v>
                </c:pt>
                <c:pt idx="2813">
                  <c:v>43172</c:v>
                </c:pt>
                <c:pt idx="2814">
                  <c:v>43173</c:v>
                </c:pt>
                <c:pt idx="2815">
                  <c:v>43174</c:v>
                </c:pt>
                <c:pt idx="2816">
                  <c:v>43175</c:v>
                </c:pt>
                <c:pt idx="2817">
                  <c:v>43178</c:v>
                </c:pt>
                <c:pt idx="2818">
                  <c:v>43179</c:v>
                </c:pt>
                <c:pt idx="2819">
                  <c:v>43180</c:v>
                </c:pt>
                <c:pt idx="2820">
                  <c:v>43181</c:v>
                </c:pt>
                <c:pt idx="2821">
                  <c:v>43182</c:v>
                </c:pt>
                <c:pt idx="2822">
                  <c:v>43185</c:v>
                </c:pt>
                <c:pt idx="2823">
                  <c:v>43186</c:v>
                </c:pt>
                <c:pt idx="2824">
                  <c:v>43187</c:v>
                </c:pt>
                <c:pt idx="2825">
                  <c:v>43188</c:v>
                </c:pt>
                <c:pt idx="2826">
                  <c:v>43189</c:v>
                </c:pt>
                <c:pt idx="2827">
                  <c:v>43192</c:v>
                </c:pt>
                <c:pt idx="2828">
                  <c:v>43193</c:v>
                </c:pt>
                <c:pt idx="2829">
                  <c:v>43194</c:v>
                </c:pt>
                <c:pt idx="2830">
                  <c:v>43195</c:v>
                </c:pt>
                <c:pt idx="2831">
                  <c:v>43196</c:v>
                </c:pt>
                <c:pt idx="2832">
                  <c:v>43199</c:v>
                </c:pt>
                <c:pt idx="2833">
                  <c:v>43200</c:v>
                </c:pt>
                <c:pt idx="2834">
                  <c:v>43201</c:v>
                </c:pt>
                <c:pt idx="2835">
                  <c:v>43202</c:v>
                </c:pt>
                <c:pt idx="2836">
                  <c:v>43203</c:v>
                </c:pt>
                <c:pt idx="2837">
                  <c:v>43206</c:v>
                </c:pt>
                <c:pt idx="2838">
                  <c:v>43207</c:v>
                </c:pt>
                <c:pt idx="2839">
                  <c:v>43208</c:v>
                </c:pt>
                <c:pt idx="2840">
                  <c:v>43209</c:v>
                </c:pt>
                <c:pt idx="2841">
                  <c:v>43210</c:v>
                </c:pt>
                <c:pt idx="2842">
                  <c:v>43213</c:v>
                </c:pt>
                <c:pt idx="2843">
                  <c:v>43214</c:v>
                </c:pt>
                <c:pt idx="2844">
                  <c:v>43215</c:v>
                </c:pt>
                <c:pt idx="2845">
                  <c:v>43216</c:v>
                </c:pt>
                <c:pt idx="2846">
                  <c:v>43217</c:v>
                </c:pt>
                <c:pt idx="2847">
                  <c:v>43220</c:v>
                </c:pt>
                <c:pt idx="2848">
                  <c:v>43221</c:v>
                </c:pt>
                <c:pt idx="2849">
                  <c:v>43222</c:v>
                </c:pt>
                <c:pt idx="2850">
                  <c:v>43223</c:v>
                </c:pt>
                <c:pt idx="2851">
                  <c:v>43224</c:v>
                </c:pt>
                <c:pt idx="2852">
                  <c:v>43227</c:v>
                </c:pt>
                <c:pt idx="2853">
                  <c:v>43228</c:v>
                </c:pt>
                <c:pt idx="2854">
                  <c:v>43229</c:v>
                </c:pt>
                <c:pt idx="2855">
                  <c:v>43230</c:v>
                </c:pt>
                <c:pt idx="2856">
                  <c:v>43231</c:v>
                </c:pt>
                <c:pt idx="2857">
                  <c:v>43234</c:v>
                </c:pt>
                <c:pt idx="2858">
                  <c:v>43235</c:v>
                </c:pt>
                <c:pt idx="2859">
                  <c:v>43236</c:v>
                </c:pt>
                <c:pt idx="2860">
                  <c:v>43237</c:v>
                </c:pt>
                <c:pt idx="2861">
                  <c:v>43238</c:v>
                </c:pt>
                <c:pt idx="2862">
                  <c:v>43241</c:v>
                </c:pt>
                <c:pt idx="2863">
                  <c:v>43242</c:v>
                </c:pt>
                <c:pt idx="2864">
                  <c:v>43243</c:v>
                </c:pt>
                <c:pt idx="2865">
                  <c:v>43244</c:v>
                </c:pt>
                <c:pt idx="2866">
                  <c:v>43245</c:v>
                </c:pt>
                <c:pt idx="2867">
                  <c:v>43249</c:v>
                </c:pt>
                <c:pt idx="2868">
                  <c:v>43250</c:v>
                </c:pt>
                <c:pt idx="2869">
                  <c:v>43251</c:v>
                </c:pt>
                <c:pt idx="2870">
                  <c:v>43252</c:v>
                </c:pt>
                <c:pt idx="2871">
                  <c:v>43255</c:v>
                </c:pt>
                <c:pt idx="2872">
                  <c:v>43256</c:v>
                </c:pt>
                <c:pt idx="2873">
                  <c:v>43257</c:v>
                </c:pt>
                <c:pt idx="2874">
                  <c:v>43258</c:v>
                </c:pt>
                <c:pt idx="2875">
                  <c:v>43259</c:v>
                </c:pt>
                <c:pt idx="2876">
                  <c:v>43262</c:v>
                </c:pt>
                <c:pt idx="2877">
                  <c:v>43263</c:v>
                </c:pt>
                <c:pt idx="2878">
                  <c:v>43264</c:v>
                </c:pt>
                <c:pt idx="2879">
                  <c:v>43265</c:v>
                </c:pt>
                <c:pt idx="2880">
                  <c:v>43266</c:v>
                </c:pt>
                <c:pt idx="2881">
                  <c:v>43269</c:v>
                </c:pt>
                <c:pt idx="2882">
                  <c:v>43270</c:v>
                </c:pt>
                <c:pt idx="2883">
                  <c:v>43271</c:v>
                </c:pt>
                <c:pt idx="2884">
                  <c:v>43272</c:v>
                </c:pt>
                <c:pt idx="2885">
                  <c:v>43273</c:v>
                </c:pt>
                <c:pt idx="2886">
                  <c:v>43276</c:v>
                </c:pt>
                <c:pt idx="2887">
                  <c:v>43277</c:v>
                </c:pt>
                <c:pt idx="2888">
                  <c:v>43278</c:v>
                </c:pt>
                <c:pt idx="2889">
                  <c:v>43279</c:v>
                </c:pt>
                <c:pt idx="2890">
                  <c:v>43280</c:v>
                </c:pt>
                <c:pt idx="2891">
                  <c:v>43283</c:v>
                </c:pt>
                <c:pt idx="2892">
                  <c:v>43284</c:v>
                </c:pt>
                <c:pt idx="2893">
                  <c:v>43286</c:v>
                </c:pt>
                <c:pt idx="2894">
                  <c:v>43287</c:v>
                </c:pt>
                <c:pt idx="2895">
                  <c:v>43290</c:v>
                </c:pt>
                <c:pt idx="2896">
                  <c:v>43291</c:v>
                </c:pt>
                <c:pt idx="2897">
                  <c:v>43292</c:v>
                </c:pt>
                <c:pt idx="2898">
                  <c:v>43293</c:v>
                </c:pt>
                <c:pt idx="2899">
                  <c:v>43294</c:v>
                </c:pt>
                <c:pt idx="2900">
                  <c:v>43297</c:v>
                </c:pt>
                <c:pt idx="2901">
                  <c:v>43298</c:v>
                </c:pt>
                <c:pt idx="2902">
                  <c:v>43299</c:v>
                </c:pt>
                <c:pt idx="2903">
                  <c:v>43300</c:v>
                </c:pt>
                <c:pt idx="2904">
                  <c:v>43301</c:v>
                </c:pt>
                <c:pt idx="2905">
                  <c:v>43304</c:v>
                </c:pt>
                <c:pt idx="2906">
                  <c:v>43305</c:v>
                </c:pt>
                <c:pt idx="2907">
                  <c:v>43306</c:v>
                </c:pt>
                <c:pt idx="2908">
                  <c:v>43307</c:v>
                </c:pt>
                <c:pt idx="2909">
                  <c:v>43308</c:v>
                </c:pt>
                <c:pt idx="2910">
                  <c:v>43311</c:v>
                </c:pt>
                <c:pt idx="2911">
                  <c:v>43312</c:v>
                </c:pt>
                <c:pt idx="2912">
                  <c:v>43313</c:v>
                </c:pt>
                <c:pt idx="2913">
                  <c:v>43314</c:v>
                </c:pt>
                <c:pt idx="2914">
                  <c:v>43315</c:v>
                </c:pt>
                <c:pt idx="2915">
                  <c:v>43318</c:v>
                </c:pt>
                <c:pt idx="2916">
                  <c:v>43319</c:v>
                </c:pt>
                <c:pt idx="2917">
                  <c:v>43320</c:v>
                </c:pt>
                <c:pt idx="2918">
                  <c:v>43321</c:v>
                </c:pt>
                <c:pt idx="2919">
                  <c:v>43322</c:v>
                </c:pt>
                <c:pt idx="2920">
                  <c:v>43325</c:v>
                </c:pt>
                <c:pt idx="2921">
                  <c:v>43326</c:v>
                </c:pt>
                <c:pt idx="2922">
                  <c:v>43327</c:v>
                </c:pt>
                <c:pt idx="2923">
                  <c:v>43328</c:v>
                </c:pt>
                <c:pt idx="2924">
                  <c:v>43329</c:v>
                </c:pt>
                <c:pt idx="2925">
                  <c:v>43332</c:v>
                </c:pt>
                <c:pt idx="2926">
                  <c:v>43333</c:v>
                </c:pt>
                <c:pt idx="2927">
                  <c:v>43334</c:v>
                </c:pt>
                <c:pt idx="2928">
                  <c:v>43335</c:v>
                </c:pt>
                <c:pt idx="2929">
                  <c:v>43336</c:v>
                </c:pt>
                <c:pt idx="2930">
                  <c:v>43339</c:v>
                </c:pt>
                <c:pt idx="2931">
                  <c:v>43340</c:v>
                </c:pt>
                <c:pt idx="2932">
                  <c:v>43341</c:v>
                </c:pt>
                <c:pt idx="2933">
                  <c:v>43342</c:v>
                </c:pt>
                <c:pt idx="2934">
                  <c:v>43343</c:v>
                </c:pt>
                <c:pt idx="2935">
                  <c:v>43347</c:v>
                </c:pt>
                <c:pt idx="2936">
                  <c:v>43348</c:v>
                </c:pt>
                <c:pt idx="2937">
                  <c:v>43349</c:v>
                </c:pt>
                <c:pt idx="2938">
                  <c:v>43350</c:v>
                </c:pt>
                <c:pt idx="2939">
                  <c:v>43353</c:v>
                </c:pt>
                <c:pt idx="2940">
                  <c:v>43354</c:v>
                </c:pt>
                <c:pt idx="2941">
                  <c:v>43355</c:v>
                </c:pt>
                <c:pt idx="2942">
                  <c:v>43356</c:v>
                </c:pt>
                <c:pt idx="2943">
                  <c:v>43357</c:v>
                </c:pt>
                <c:pt idx="2944">
                  <c:v>43360</c:v>
                </c:pt>
                <c:pt idx="2945">
                  <c:v>43361</c:v>
                </c:pt>
                <c:pt idx="2946">
                  <c:v>43362</c:v>
                </c:pt>
                <c:pt idx="2947">
                  <c:v>43363</c:v>
                </c:pt>
                <c:pt idx="2948">
                  <c:v>43364</c:v>
                </c:pt>
                <c:pt idx="2949">
                  <c:v>43367</c:v>
                </c:pt>
                <c:pt idx="2950">
                  <c:v>43368</c:v>
                </c:pt>
                <c:pt idx="2951">
                  <c:v>43369</c:v>
                </c:pt>
                <c:pt idx="2952">
                  <c:v>43370</c:v>
                </c:pt>
                <c:pt idx="2953">
                  <c:v>43371</c:v>
                </c:pt>
                <c:pt idx="2954">
                  <c:v>43374</c:v>
                </c:pt>
                <c:pt idx="2955">
                  <c:v>43375</c:v>
                </c:pt>
                <c:pt idx="2956">
                  <c:v>43376</c:v>
                </c:pt>
                <c:pt idx="2957">
                  <c:v>43377</c:v>
                </c:pt>
                <c:pt idx="2958">
                  <c:v>43378</c:v>
                </c:pt>
                <c:pt idx="2959">
                  <c:v>43382</c:v>
                </c:pt>
                <c:pt idx="2960">
                  <c:v>43383</c:v>
                </c:pt>
                <c:pt idx="2961">
                  <c:v>43384</c:v>
                </c:pt>
                <c:pt idx="2962">
                  <c:v>43385</c:v>
                </c:pt>
                <c:pt idx="2963">
                  <c:v>43388</c:v>
                </c:pt>
                <c:pt idx="2964">
                  <c:v>43389</c:v>
                </c:pt>
                <c:pt idx="2965">
                  <c:v>43390</c:v>
                </c:pt>
                <c:pt idx="2966">
                  <c:v>43391</c:v>
                </c:pt>
                <c:pt idx="2967">
                  <c:v>43392</c:v>
                </c:pt>
                <c:pt idx="2968">
                  <c:v>43395</c:v>
                </c:pt>
                <c:pt idx="2969">
                  <c:v>43396</c:v>
                </c:pt>
                <c:pt idx="2970">
                  <c:v>43397</c:v>
                </c:pt>
                <c:pt idx="2971">
                  <c:v>43398</c:v>
                </c:pt>
                <c:pt idx="2972">
                  <c:v>43399</c:v>
                </c:pt>
                <c:pt idx="2973">
                  <c:v>43402</c:v>
                </c:pt>
                <c:pt idx="2974">
                  <c:v>43403</c:v>
                </c:pt>
                <c:pt idx="2975">
                  <c:v>43404</c:v>
                </c:pt>
                <c:pt idx="2976">
                  <c:v>43405</c:v>
                </c:pt>
                <c:pt idx="2977">
                  <c:v>43406</c:v>
                </c:pt>
                <c:pt idx="2978">
                  <c:v>43409</c:v>
                </c:pt>
                <c:pt idx="2979">
                  <c:v>43410</c:v>
                </c:pt>
                <c:pt idx="2980">
                  <c:v>43411</c:v>
                </c:pt>
                <c:pt idx="2981">
                  <c:v>43412</c:v>
                </c:pt>
                <c:pt idx="2982">
                  <c:v>43413</c:v>
                </c:pt>
                <c:pt idx="2983">
                  <c:v>43417</c:v>
                </c:pt>
                <c:pt idx="2984">
                  <c:v>43418</c:v>
                </c:pt>
                <c:pt idx="2985">
                  <c:v>43419</c:v>
                </c:pt>
                <c:pt idx="2986">
                  <c:v>43420</c:v>
                </c:pt>
                <c:pt idx="2987">
                  <c:v>43423</c:v>
                </c:pt>
                <c:pt idx="2988">
                  <c:v>43424</c:v>
                </c:pt>
                <c:pt idx="2989">
                  <c:v>43425</c:v>
                </c:pt>
                <c:pt idx="2990">
                  <c:v>43427</c:v>
                </c:pt>
                <c:pt idx="2991">
                  <c:v>43430</c:v>
                </c:pt>
                <c:pt idx="2992">
                  <c:v>43431</c:v>
                </c:pt>
                <c:pt idx="2993">
                  <c:v>43432</c:v>
                </c:pt>
                <c:pt idx="2994">
                  <c:v>43433</c:v>
                </c:pt>
                <c:pt idx="2995">
                  <c:v>43434</c:v>
                </c:pt>
                <c:pt idx="2996">
                  <c:v>43437</c:v>
                </c:pt>
                <c:pt idx="2997">
                  <c:v>43438</c:v>
                </c:pt>
                <c:pt idx="2998">
                  <c:v>43439</c:v>
                </c:pt>
                <c:pt idx="2999">
                  <c:v>43440</c:v>
                </c:pt>
                <c:pt idx="3000">
                  <c:v>43441</c:v>
                </c:pt>
                <c:pt idx="3001">
                  <c:v>43444</c:v>
                </c:pt>
                <c:pt idx="3002">
                  <c:v>43445</c:v>
                </c:pt>
                <c:pt idx="3003">
                  <c:v>43446</c:v>
                </c:pt>
                <c:pt idx="3004">
                  <c:v>43447</c:v>
                </c:pt>
                <c:pt idx="3005">
                  <c:v>43448</c:v>
                </c:pt>
                <c:pt idx="3006">
                  <c:v>43451</c:v>
                </c:pt>
                <c:pt idx="3007">
                  <c:v>43452</c:v>
                </c:pt>
                <c:pt idx="3008">
                  <c:v>43453</c:v>
                </c:pt>
                <c:pt idx="3009">
                  <c:v>43454</c:v>
                </c:pt>
                <c:pt idx="3010">
                  <c:v>43455</c:v>
                </c:pt>
                <c:pt idx="3011">
                  <c:v>43458</c:v>
                </c:pt>
                <c:pt idx="3012">
                  <c:v>43460</c:v>
                </c:pt>
                <c:pt idx="3013">
                  <c:v>43461</c:v>
                </c:pt>
                <c:pt idx="3014">
                  <c:v>43462</c:v>
                </c:pt>
                <c:pt idx="3015">
                  <c:v>43465</c:v>
                </c:pt>
                <c:pt idx="3016">
                  <c:v>43467</c:v>
                </c:pt>
                <c:pt idx="3017">
                  <c:v>43468</c:v>
                </c:pt>
                <c:pt idx="3018">
                  <c:v>43469</c:v>
                </c:pt>
                <c:pt idx="3019">
                  <c:v>43472</c:v>
                </c:pt>
                <c:pt idx="3020">
                  <c:v>43473</c:v>
                </c:pt>
                <c:pt idx="3021">
                  <c:v>43474</c:v>
                </c:pt>
                <c:pt idx="3022">
                  <c:v>43475</c:v>
                </c:pt>
                <c:pt idx="3023">
                  <c:v>43476</c:v>
                </c:pt>
                <c:pt idx="3024">
                  <c:v>43479</c:v>
                </c:pt>
                <c:pt idx="3025">
                  <c:v>43480</c:v>
                </c:pt>
                <c:pt idx="3026">
                  <c:v>43481</c:v>
                </c:pt>
                <c:pt idx="3027">
                  <c:v>43482</c:v>
                </c:pt>
                <c:pt idx="3028">
                  <c:v>43483</c:v>
                </c:pt>
                <c:pt idx="3029">
                  <c:v>43487</c:v>
                </c:pt>
                <c:pt idx="3030">
                  <c:v>43488</c:v>
                </c:pt>
                <c:pt idx="3031">
                  <c:v>43489</c:v>
                </c:pt>
                <c:pt idx="3032">
                  <c:v>43490</c:v>
                </c:pt>
                <c:pt idx="3033">
                  <c:v>43493</c:v>
                </c:pt>
                <c:pt idx="3034">
                  <c:v>43494</c:v>
                </c:pt>
                <c:pt idx="3035">
                  <c:v>43495</c:v>
                </c:pt>
                <c:pt idx="3036">
                  <c:v>43496</c:v>
                </c:pt>
                <c:pt idx="3037">
                  <c:v>43497</c:v>
                </c:pt>
                <c:pt idx="3038">
                  <c:v>43500</c:v>
                </c:pt>
                <c:pt idx="3039">
                  <c:v>43501</c:v>
                </c:pt>
                <c:pt idx="3040">
                  <c:v>43502</c:v>
                </c:pt>
                <c:pt idx="3041">
                  <c:v>43503</c:v>
                </c:pt>
                <c:pt idx="3042">
                  <c:v>43504</c:v>
                </c:pt>
                <c:pt idx="3043">
                  <c:v>43507</c:v>
                </c:pt>
                <c:pt idx="3044">
                  <c:v>43508</c:v>
                </c:pt>
                <c:pt idx="3045">
                  <c:v>43509</c:v>
                </c:pt>
                <c:pt idx="3046">
                  <c:v>43510</c:v>
                </c:pt>
                <c:pt idx="3047">
                  <c:v>43511</c:v>
                </c:pt>
                <c:pt idx="3048">
                  <c:v>43515</c:v>
                </c:pt>
                <c:pt idx="3049">
                  <c:v>43516</c:v>
                </c:pt>
                <c:pt idx="3050">
                  <c:v>43517</c:v>
                </c:pt>
                <c:pt idx="3051">
                  <c:v>43518</c:v>
                </c:pt>
                <c:pt idx="3052">
                  <c:v>43521</c:v>
                </c:pt>
                <c:pt idx="3053">
                  <c:v>43522</c:v>
                </c:pt>
                <c:pt idx="3054">
                  <c:v>43523</c:v>
                </c:pt>
                <c:pt idx="3055">
                  <c:v>43524</c:v>
                </c:pt>
                <c:pt idx="3056">
                  <c:v>43525</c:v>
                </c:pt>
                <c:pt idx="3057">
                  <c:v>43528</c:v>
                </c:pt>
                <c:pt idx="3058">
                  <c:v>43529</c:v>
                </c:pt>
                <c:pt idx="3059">
                  <c:v>43530</c:v>
                </c:pt>
                <c:pt idx="3060">
                  <c:v>43531</c:v>
                </c:pt>
                <c:pt idx="3061">
                  <c:v>43532</c:v>
                </c:pt>
                <c:pt idx="3062">
                  <c:v>43535</c:v>
                </c:pt>
                <c:pt idx="3063">
                  <c:v>43536</c:v>
                </c:pt>
                <c:pt idx="3064">
                  <c:v>43537</c:v>
                </c:pt>
                <c:pt idx="3065">
                  <c:v>43538</c:v>
                </c:pt>
                <c:pt idx="3066">
                  <c:v>43539</c:v>
                </c:pt>
                <c:pt idx="3067">
                  <c:v>43542</c:v>
                </c:pt>
                <c:pt idx="3068">
                  <c:v>43543</c:v>
                </c:pt>
                <c:pt idx="3069">
                  <c:v>43544</c:v>
                </c:pt>
                <c:pt idx="3070">
                  <c:v>43545</c:v>
                </c:pt>
                <c:pt idx="3071">
                  <c:v>43546</c:v>
                </c:pt>
                <c:pt idx="3072">
                  <c:v>43549</c:v>
                </c:pt>
                <c:pt idx="3073">
                  <c:v>43550</c:v>
                </c:pt>
                <c:pt idx="3074">
                  <c:v>43551</c:v>
                </c:pt>
                <c:pt idx="3075">
                  <c:v>43552</c:v>
                </c:pt>
                <c:pt idx="3076">
                  <c:v>43553</c:v>
                </c:pt>
                <c:pt idx="3077">
                  <c:v>43556</c:v>
                </c:pt>
                <c:pt idx="3078">
                  <c:v>43557</c:v>
                </c:pt>
                <c:pt idx="3079">
                  <c:v>43558</c:v>
                </c:pt>
                <c:pt idx="3080">
                  <c:v>43559</c:v>
                </c:pt>
                <c:pt idx="3081">
                  <c:v>43560</c:v>
                </c:pt>
                <c:pt idx="3082">
                  <c:v>43563</c:v>
                </c:pt>
                <c:pt idx="3083">
                  <c:v>43564</c:v>
                </c:pt>
                <c:pt idx="3084">
                  <c:v>43565</c:v>
                </c:pt>
                <c:pt idx="3085">
                  <c:v>43566</c:v>
                </c:pt>
                <c:pt idx="3086">
                  <c:v>43567</c:v>
                </c:pt>
                <c:pt idx="3087">
                  <c:v>43570</c:v>
                </c:pt>
                <c:pt idx="3088">
                  <c:v>43571</c:v>
                </c:pt>
                <c:pt idx="3089">
                  <c:v>43572</c:v>
                </c:pt>
                <c:pt idx="3090">
                  <c:v>43573</c:v>
                </c:pt>
                <c:pt idx="3091">
                  <c:v>43574</c:v>
                </c:pt>
                <c:pt idx="3092">
                  <c:v>43577</c:v>
                </c:pt>
                <c:pt idx="3093">
                  <c:v>43578</c:v>
                </c:pt>
                <c:pt idx="3094">
                  <c:v>43579</c:v>
                </c:pt>
                <c:pt idx="3095">
                  <c:v>43580</c:v>
                </c:pt>
                <c:pt idx="3096">
                  <c:v>43581</c:v>
                </c:pt>
                <c:pt idx="3097">
                  <c:v>43584</c:v>
                </c:pt>
                <c:pt idx="3098">
                  <c:v>43585</c:v>
                </c:pt>
                <c:pt idx="3099">
                  <c:v>43586</c:v>
                </c:pt>
                <c:pt idx="3100">
                  <c:v>43587</c:v>
                </c:pt>
                <c:pt idx="3101">
                  <c:v>43588</c:v>
                </c:pt>
                <c:pt idx="3102">
                  <c:v>43591</c:v>
                </c:pt>
                <c:pt idx="3103">
                  <c:v>43592</c:v>
                </c:pt>
                <c:pt idx="3104">
                  <c:v>43593</c:v>
                </c:pt>
                <c:pt idx="3105">
                  <c:v>43594</c:v>
                </c:pt>
                <c:pt idx="3106">
                  <c:v>43595</c:v>
                </c:pt>
                <c:pt idx="3107">
                  <c:v>43598</c:v>
                </c:pt>
                <c:pt idx="3108">
                  <c:v>43599</c:v>
                </c:pt>
                <c:pt idx="3109">
                  <c:v>43600</c:v>
                </c:pt>
                <c:pt idx="3110">
                  <c:v>43601</c:v>
                </c:pt>
                <c:pt idx="3111">
                  <c:v>43602</c:v>
                </c:pt>
                <c:pt idx="3112">
                  <c:v>43605</c:v>
                </c:pt>
                <c:pt idx="3113">
                  <c:v>43606</c:v>
                </c:pt>
                <c:pt idx="3114">
                  <c:v>43607</c:v>
                </c:pt>
                <c:pt idx="3115">
                  <c:v>43608</c:v>
                </c:pt>
                <c:pt idx="3116">
                  <c:v>43609</c:v>
                </c:pt>
                <c:pt idx="3117">
                  <c:v>43613</c:v>
                </c:pt>
                <c:pt idx="3118">
                  <c:v>43614</c:v>
                </c:pt>
                <c:pt idx="3119">
                  <c:v>43615</c:v>
                </c:pt>
                <c:pt idx="3120">
                  <c:v>43616</c:v>
                </c:pt>
                <c:pt idx="3121">
                  <c:v>43619</c:v>
                </c:pt>
                <c:pt idx="3122">
                  <c:v>43620</c:v>
                </c:pt>
                <c:pt idx="3123">
                  <c:v>43621</c:v>
                </c:pt>
                <c:pt idx="3124">
                  <c:v>43622</c:v>
                </c:pt>
                <c:pt idx="3125">
                  <c:v>43623</c:v>
                </c:pt>
                <c:pt idx="3126">
                  <c:v>43626</c:v>
                </c:pt>
                <c:pt idx="3127">
                  <c:v>43627</c:v>
                </c:pt>
                <c:pt idx="3128">
                  <c:v>43628</c:v>
                </c:pt>
                <c:pt idx="3129">
                  <c:v>43629</c:v>
                </c:pt>
                <c:pt idx="3130">
                  <c:v>43630</c:v>
                </c:pt>
                <c:pt idx="3131">
                  <c:v>43633</c:v>
                </c:pt>
                <c:pt idx="3132">
                  <c:v>43634</c:v>
                </c:pt>
                <c:pt idx="3133">
                  <c:v>43635</c:v>
                </c:pt>
                <c:pt idx="3134">
                  <c:v>43636</c:v>
                </c:pt>
                <c:pt idx="3135">
                  <c:v>43637</c:v>
                </c:pt>
                <c:pt idx="3136">
                  <c:v>43640</c:v>
                </c:pt>
                <c:pt idx="3137">
                  <c:v>43641</c:v>
                </c:pt>
                <c:pt idx="3138">
                  <c:v>43642</c:v>
                </c:pt>
                <c:pt idx="3139">
                  <c:v>43643</c:v>
                </c:pt>
                <c:pt idx="3140">
                  <c:v>43644</c:v>
                </c:pt>
                <c:pt idx="3141">
                  <c:v>43647</c:v>
                </c:pt>
                <c:pt idx="3142">
                  <c:v>43648</c:v>
                </c:pt>
                <c:pt idx="3143">
                  <c:v>43649</c:v>
                </c:pt>
                <c:pt idx="3144">
                  <c:v>43651</c:v>
                </c:pt>
                <c:pt idx="3145">
                  <c:v>43654</c:v>
                </c:pt>
                <c:pt idx="3146">
                  <c:v>43655</c:v>
                </c:pt>
                <c:pt idx="3147">
                  <c:v>43656</c:v>
                </c:pt>
                <c:pt idx="3148">
                  <c:v>43657</c:v>
                </c:pt>
                <c:pt idx="3149">
                  <c:v>43658</c:v>
                </c:pt>
                <c:pt idx="3150">
                  <c:v>43661</c:v>
                </c:pt>
                <c:pt idx="3151">
                  <c:v>43662</c:v>
                </c:pt>
                <c:pt idx="3152">
                  <c:v>43663</c:v>
                </c:pt>
                <c:pt idx="3153">
                  <c:v>43664</c:v>
                </c:pt>
                <c:pt idx="3154">
                  <c:v>43665</c:v>
                </c:pt>
                <c:pt idx="3155">
                  <c:v>43668</c:v>
                </c:pt>
                <c:pt idx="3156">
                  <c:v>43669</c:v>
                </c:pt>
                <c:pt idx="3157">
                  <c:v>43670</c:v>
                </c:pt>
                <c:pt idx="3158">
                  <c:v>43671</c:v>
                </c:pt>
                <c:pt idx="3159">
                  <c:v>43672</c:v>
                </c:pt>
                <c:pt idx="3160">
                  <c:v>43675</c:v>
                </c:pt>
                <c:pt idx="3161">
                  <c:v>43676</c:v>
                </c:pt>
                <c:pt idx="3162">
                  <c:v>43677</c:v>
                </c:pt>
                <c:pt idx="3163">
                  <c:v>43678</c:v>
                </c:pt>
                <c:pt idx="3164">
                  <c:v>43679</c:v>
                </c:pt>
                <c:pt idx="3165">
                  <c:v>43682</c:v>
                </c:pt>
                <c:pt idx="3166">
                  <c:v>43683</c:v>
                </c:pt>
                <c:pt idx="3167">
                  <c:v>43684</c:v>
                </c:pt>
                <c:pt idx="3168">
                  <c:v>43685</c:v>
                </c:pt>
                <c:pt idx="3169">
                  <c:v>43686</c:v>
                </c:pt>
                <c:pt idx="3170">
                  <c:v>43689</c:v>
                </c:pt>
                <c:pt idx="3171">
                  <c:v>43690</c:v>
                </c:pt>
                <c:pt idx="3172">
                  <c:v>43691</c:v>
                </c:pt>
                <c:pt idx="3173">
                  <c:v>43692</c:v>
                </c:pt>
                <c:pt idx="3174">
                  <c:v>43693</c:v>
                </c:pt>
                <c:pt idx="3175">
                  <c:v>43696</c:v>
                </c:pt>
                <c:pt idx="3176">
                  <c:v>43697</c:v>
                </c:pt>
                <c:pt idx="3177">
                  <c:v>43698</c:v>
                </c:pt>
                <c:pt idx="3178">
                  <c:v>43699</c:v>
                </c:pt>
                <c:pt idx="3179">
                  <c:v>43700</c:v>
                </c:pt>
                <c:pt idx="3180">
                  <c:v>43703</c:v>
                </c:pt>
                <c:pt idx="3181">
                  <c:v>43704</c:v>
                </c:pt>
                <c:pt idx="3182">
                  <c:v>43705</c:v>
                </c:pt>
                <c:pt idx="3183">
                  <c:v>43706</c:v>
                </c:pt>
                <c:pt idx="3184">
                  <c:v>43707</c:v>
                </c:pt>
                <c:pt idx="3185">
                  <c:v>43711</c:v>
                </c:pt>
                <c:pt idx="3186">
                  <c:v>43712</c:v>
                </c:pt>
                <c:pt idx="3187">
                  <c:v>43713</c:v>
                </c:pt>
                <c:pt idx="3188">
                  <c:v>43714</c:v>
                </c:pt>
                <c:pt idx="3189">
                  <c:v>43717</c:v>
                </c:pt>
                <c:pt idx="3190">
                  <c:v>43718</c:v>
                </c:pt>
                <c:pt idx="3191">
                  <c:v>43719</c:v>
                </c:pt>
                <c:pt idx="3192">
                  <c:v>43720</c:v>
                </c:pt>
                <c:pt idx="3193">
                  <c:v>43721</c:v>
                </c:pt>
                <c:pt idx="3194">
                  <c:v>43724</c:v>
                </c:pt>
                <c:pt idx="3195">
                  <c:v>43725</c:v>
                </c:pt>
                <c:pt idx="3196">
                  <c:v>43726</c:v>
                </c:pt>
                <c:pt idx="3197">
                  <c:v>43727</c:v>
                </c:pt>
                <c:pt idx="3198">
                  <c:v>43728</c:v>
                </c:pt>
                <c:pt idx="3199">
                  <c:v>43731</c:v>
                </c:pt>
                <c:pt idx="3200">
                  <c:v>43732</c:v>
                </c:pt>
                <c:pt idx="3201">
                  <c:v>43733</c:v>
                </c:pt>
                <c:pt idx="3202">
                  <c:v>43734</c:v>
                </c:pt>
                <c:pt idx="3203">
                  <c:v>43735</c:v>
                </c:pt>
                <c:pt idx="3204">
                  <c:v>43738</c:v>
                </c:pt>
                <c:pt idx="3205">
                  <c:v>43739</c:v>
                </c:pt>
                <c:pt idx="3206">
                  <c:v>43740</c:v>
                </c:pt>
                <c:pt idx="3207">
                  <c:v>43741</c:v>
                </c:pt>
                <c:pt idx="3208">
                  <c:v>43742</c:v>
                </c:pt>
                <c:pt idx="3209">
                  <c:v>43745</c:v>
                </c:pt>
                <c:pt idx="3210">
                  <c:v>43746</c:v>
                </c:pt>
                <c:pt idx="3211">
                  <c:v>43747</c:v>
                </c:pt>
                <c:pt idx="3212">
                  <c:v>43748</c:v>
                </c:pt>
                <c:pt idx="3213">
                  <c:v>43749</c:v>
                </c:pt>
                <c:pt idx="3214">
                  <c:v>43753</c:v>
                </c:pt>
                <c:pt idx="3215">
                  <c:v>43754</c:v>
                </c:pt>
                <c:pt idx="3216">
                  <c:v>43755</c:v>
                </c:pt>
                <c:pt idx="3217">
                  <c:v>43756</c:v>
                </c:pt>
                <c:pt idx="3218">
                  <c:v>43759</c:v>
                </c:pt>
                <c:pt idx="3219">
                  <c:v>43760</c:v>
                </c:pt>
                <c:pt idx="3220">
                  <c:v>43761</c:v>
                </c:pt>
                <c:pt idx="3221">
                  <c:v>43762</c:v>
                </c:pt>
                <c:pt idx="3222">
                  <c:v>43763</c:v>
                </c:pt>
                <c:pt idx="3223">
                  <c:v>43766</c:v>
                </c:pt>
                <c:pt idx="3224">
                  <c:v>43767</c:v>
                </c:pt>
                <c:pt idx="3225">
                  <c:v>43768</c:v>
                </c:pt>
                <c:pt idx="3226">
                  <c:v>43769</c:v>
                </c:pt>
                <c:pt idx="3227">
                  <c:v>43770</c:v>
                </c:pt>
                <c:pt idx="3228">
                  <c:v>43773</c:v>
                </c:pt>
                <c:pt idx="3229">
                  <c:v>43774</c:v>
                </c:pt>
                <c:pt idx="3230">
                  <c:v>43775</c:v>
                </c:pt>
                <c:pt idx="3231">
                  <c:v>43776</c:v>
                </c:pt>
                <c:pt idx="3232">
                  <c:v>43777</c:v>
                </c:pt>
                <c:pt idx="3233">
                  <c:v>43781</c:v>
                </c:pt>
                <c:pt idx="3234">
                  <c:v>43782</c:v>
                </c:pt>
                <c:pt idx="3235">
                  <c:v>43783</c:v>
                </c:pt>
                <c:pt idx="3236">
                  <c:v>43784</c:v>
                </c:pt>
                <c:pt idx="3237">
                  <c:v>43787</c:v>
                </c:pt>
                <c:pt idx="3238">
                  <c:v>43788</c:v>
                </c:pt>
                <c:pt idx="3239">
                  <c:v>43789</c:v>
                </c:pt>
                <c:pt idx="3240">
                  <c:v>43790</c:v>
                </c:pt>
                <c:pt idx="3241">
                  <c:v>43791</c:v>
                </c:pt>
                <c:pt idx="3242">
                  <c:v>43794</c:v>
                </c:pt>
                <c:pt idx="3243">
                  <c:v>43795</c:v>
                </c:pt>
                <c:pt idx="3244">
                  <c:v>43796</c:v>
                </c:pt>
                <c:pt idx="3245">
                  <c:v>43798</c:v>
                </c:pt>
                <c:pt idx="3246">
                  <c:v>43801</c:v>
                </c:pt>
                <c:pt idx="3247">
                  <c:v>43802</c:v>
                </c:pt>
                <c:pt idx="3248">
                  <c:v>43803</c:v>
                </c:pt>
                <c:pt idx="3249">
                  <c:v>43804</c:v>
                </c:pt>
                <c:pt idx="3250">
                  <c:v>43805</c:v>
                </c:pt>
                <c:pt idx="3251">
                  <c:v>43808</c:v>
                </c:pt>
                <c:pt idx="3252">
                  <c:v>43809</c:v>
                </c:pt>
                <c:pt idx="3253">
                  <c:v>43810</c:v>
                </c:pt>
                <c:pt idx="3254">
                  <c:v>43811</c:v>
                </c:pt>
                <c:pt idx="3255">
                  <c:v>43812</c:v>
                </c:pt>
                <c:pt idx="3256">
                  <c:v>43815</c:v>
                </c:pt>
                <c:pt idx="3257">
                  <c:v>43816</c:v>
                </c:pt>
                <c:pt idx="3258">
                  <c:v>43817</c:v>
                </c:pt>
                <c:pt idx="3259">
                  <c:v>43818</c:v>
                </c:pt>
                <c:pt idx="3260">
                  <c:v>43819</c:v>
                </c:pt>
                <c:pt idx="3261">
                  <c:v>43822</c:v>
                </c:pt>
                <c:pt idx="3262">
                  <c:v>43823</c:v>
                </c:pt>
                <c:pt idx="3263">
                  <c:v>43825</c:v>
                </c:pt>
                <c:pt idx="3264">
                  <c:v>43826</c:v>
                </c:pt>
                <c:pt idx="3265">
                  <c:v>43829</c:v>
                </c:pt>
                <c:pt idx="3266">
                  <c:v>43830</c:v>
                </c:pt>
                <c:pt idx="3267">
                  <c:v>43832</c:v>
                </c:pt>
                <c:pt idx="3268">
                  <c:v>43833</c:v>
                </c:pt>
                <c:pt idx="3269">
                  <c:v>43836</c:v>
                </c:pt>
                <c:pt idx="3270">
                  <c:v>43837</c:v>
                </c:pt>
                <c:pt idx="3271">
                  <c:v>43838</c:v>
                </c:pt>
                <c:pt idx="3272">
                  <c:v>43839</c:v>
                </c:pt>
                <c:pt idx="3273">
                  <c:v>43840</c:v>
                </c:pt>
                <c:pt idx="3274">
                  <c:v>43843</c:v>
                </c:pt>
                <c:pt idx="3275">
                  <c:v>43844</c:v>
                </c:pt>
                <c:pt idx="3276">
                  <c:v>43845</c:v>
                </c:pt>
                <c:pt idx="3277">
                  <c:v>43846</c:v>
                </c:pt>
                <c:pt idx="3278">
                  <c:v>43847</c:v>
                </c:pt>
                <c:pt idx="3279">
                  <c:v>43851</c:v>
                </c:pt>
                <c:pt idx="3280">
                  <c:v>43852</c:v>
                </c:pt>
                <c:pt idx="3281">
                  <c:v>43853</c:v>
                </c:pt>
                <c:pt idx="3282">
                  <c:v>43854</c:v>
                </c:pt>
                <c:pt idx="3283">
                  <c:v>43857</c:v>
                </c:pt>
                <c:pt idx="3284">
                  <c:v>43858</c:v>
                </c:pt>
                <c:pt idx="3285">
                  <c:v>43859</c:v>
                </c:pt>
                <c:pt idx="3286">
                  <c:v>43860</c:v>
                </c:pt>
                <c:pt idx="3287">
                  <c:v>43861</c:v>
                </c:pt>
                <c:pt idx="3288">
                  <c:v>43864</c:v>
                </c:pt>
                <c:pt idx="3289">
                  <c:v>43865</c:v>
                </c:pt>
                <c:pt idx="3290">
                  <c:v>43866</c:v>
                </c:pt>
                <c:pt idx="3291">
                  <c:v>43867</c:v>
                </c:pt>
                <c:pt idx="3292">
                  <c:v>43868</c:v>
                </c:pt>
                <c:pt idx="3293">
                  <c:v>43871</c:v>
                </c:pt>
                <c:pt idx="3294">
                  <c:v>43872</c:v>
                </c:pt>
                <c:pt idx="3295">
                  <c:v>43873</c:v>
                </c:pt>
                <c:pt idx="3296">
                  <c:v>43874</c:v>
                </c:pt>
                <c:pt idx="3297">
                  <c:v>43875</c:v>
                </c:pt>
                <c:pt idx="3298">
                  <c:v>43879</c:v>
                </c:pt>
                <c:pt idx="3299">
                  <c:v>43880</c:v>
                </c:pt>
                <c:pt idx="3300">
                  <c:v>43881</c:v>
                </c:pt>
                <c:pt idx="3301">
                  <c:v>43882</c:v>
                </c:pt>
                <c:pt idx="3302">
                  <c:v>43885</c:v>
                </c:pt>
                <c:pt idx="3303">
                  <c:v>43886</c:v>
                </c:pt>
                <c:pt idx="3304">
                  <c:v>43887</c:v>
                </c:pt>
                <c:pt idx="3305">
                  <c:v>43888</c:v>
                </c:pt>
                <c:pt idx="3306">
                  <c:v>43889</c:v>
                </c:pt>
                <c:pt idx="3307">
                  <c:v>43892</c:v>
                </c:pt>
                <c:pt idx="3308">
                  <c:v>43893</c:v>
                </c:pt>
                <c:pt idx="3309">
                  <c:v>43894</c:v>
                </c:pt>
                <c:pt idx="3310">
                  <c:v>43895</c:v>
                </c:pt>
                <c:pt idx="3311">
                  <c:v>43896</c:v>
                </c:pt>
                <c:pt idx="3312">
                  <c:v>43899</c:v>
                </c:pt>
                <c:pt idx="3313">
                  <c:v>43900</c:v>
                </c:pt>
                <c:pt idx="3314">
                  <c:v>43901</c:v>
                </c:pt>
                <c:pt idx="3315">
                  <c:v>43902</c:v>
                </c:pt>
                <c:pt idx="3316">
                  <c:v>43903</c:v>
                </c:pt>
                <c:pt idx="3317">
                  <c:v>43906</c:v>
                </c:pt>
                <c:pt idx="3318">
                  <c:v>43907</c:v>
                </c:pt>
                <c:pt idx="3319">
                  <c:v>43908</c:v>
                </c:pt>
                <c:pt idx="3320">
                  <c:v>43909</c:v>
                </c:pt>
                <c:pt idx="3321">
                  <c:v>43910</c:v>
                </c:pt>
                <c:pt idx="3322">
                  <c:v>43913</c:v>
                </c:pt>
                <c:pt idx="3323">
                  <c:v>43914</c:v>
                </c:pt>
                <c:pt idx="3324">
                  <c:v>43915</c:v>
                </c:pt>
                <c:pt idx="3325">
                  <c:v>43916</c:v>
                </c:pt>
                <c:pt idx="3326">
                  <c:v>43917</c:v>
                </c:pt>
                <c:pt idx="3327">
                  <c:v>43920</c:v>
                </c:pt>
                <c:pt idx="3328">
                  <c:v>43921</c:v>
                </c:pt>
                <c:pt idx="3329">
                  <c:v>43922</c:v>
                </c:pt>
                <c:pt idx="3330">
                  <c:v>43923</c:v>
                </c:pt>
                <c:pt idx="3331">
                  <c:v>43924</c:v>
                </c:pt>
                <c:pt idx="3332">
                  <c:v>43927</c:v>
                </c:pt>
                <c:pt idx="3333">
                  <c:v>43928</c:v>
                </c:pt>
                <c:pt idx="3334">
                  <c:v>43929</c:v>
                </c:pt>
                <c:pt idx="3335">
                  <c:v>43930</c:v>
                </c:pt>
                <c:pt idx="3336">
                  <c:v>43931</c:v>
                </c:pt>
                <c:pt idx="3337">
                  <c:v>43934</c:v>
                </c:pt>
                <c:pt idx="3338">
                  <c:v>43935</c:v>
                </c:pt>
                <c:pt idx="3339">
                  <c:v>43936</c:v>
                </c:pt>
                <c:pt idx="3340">
                  <c:v>43937</c:v>
                </c:pt>
                <c:pt idx="3341">
                  <c:v>43938</c:v>
                </c:pt>
                <c:pt idx="3342">
                  <c:v>43941</c:v>
                </c:pt>
                <c:pt idx="3343">
                  <c:v>43942</c:v>
                </c:pt>
                <c:pt idx="3344">
                  <c:v>43943</c:v>
                </c:pt>
                <c:pt idx="3345">
                  <c:v>43944</c:v>
                </c:pt>
                <c:pt idx="3346">
                  <c:v>43945</c:v>
                </c:pt>
                <c:pt idx="3347">
                  <c:v>43948</c:v>
                </c:pt>
                <c:pt idx="3348">
                  <c:v>43949</c:v>
                </c:pt>
                <c:pt idx="3349">
                  <c:v>43950</c:v>
                </c:pt>
                <c:pt idx="3350">
                  <c:v>43951</c:v>
                </c:pt>
                <c:pt idx="3351">
                  <c:v>43952</c:v>
                </c:pt>
                <c:pt idx="3352">
                  <c:v>43955</c:v>
                </c:pt>
                <c:pt idx="3353">
                  <c:v>43956</c:v>
                </c:pt>
                <c:pt idx="3354">
                  <c:v>43957</c:v>
                </c:pt>
                <c:pt idx="3355">
                  <c:v>43958</c:v>
                </c:pt>
                <c:pt idx="3356">
                  <c:v>43959</c:v>
                </c:pt>
                <c:pt idx="3357">
                  <c:v>43962</c:v>
                </c:pt>
                <c:pt idx="3358">
                  <c:v>43963</c:v>
                </c:pt>
                <c:pt idx="3359">
                  <c:v>43964</c:v>
                </c:pt>
                <c:pt idx="3360">
                  <c:v>43965</c:v>
                </c:pt>
                <c:pt idx="3361">
                  <c:v>43966</c:v>
                </c:pt>
                <c:pt idx="3362">
                  <c:v>43969</c:v>
                </c:pt>
                <c:pt idx="3363">
                  <c:v>43970</c:v>
                </c:pt>
                <c:pt idx="3364">
                  <c:v>43971</c:v>
                </c:pt>
                <c:pt idx="3365">
                  <c:v>43972</c:v>
                </c:pt>
                <c:pt idx="3366">
                  <c:v>43973</c:v>
                </c:pt>
                <c:pt idx="3367">
                  <c:v>43977</c:v>
                </c:pt>
                <c:pt idx="3368">
                  <c:v>43978</c:v>
                </c:pt>
                <c:pt idx="3369">
                  <c:v>43979</c:v>
                </c:pt>
                <c:pt idx="3370">
                  <c:v>43980</c:v>
                </c:pt>
                <c:pt idx="3371">
                  <c:v>43983</c:v>
                </c:pt>
                <c:pt idx="3372">
                  <c:v>43984</c:v>
                </c:pt>
                <c:pt idx="3373">
                  <c:v>43985</c:v>
                </c:pt>
                <c:pt idx="3374">
                  <c:v>43986</c:v>
                </c:pt>
                <c:pt idx="3375">
                  <c:v>43987</c:v>
                </c:pt>
                <c:pt idx="3376">
                  <c:v>43990</c:v>
                </c:pt>
                <c:pt idx="3377">
                  <c:v>43991</c:v>
                </c:pt>
                <c:pt idx="3378">
                  <c:v>43992</c:v>
                </c:pt>
                <c:pt idx="3379">
                  <c:v>43993</c:v>
                </c:pt>
                <c:pt idx="3380">
                  <c:v>43994</c:v>
                </c:pt>
                <c:pt idx="3381">
                  <c:v>43997</c:v>
                </c:pt>
                <c:pt idx="3382">
                  <c:v>43998</c:v>
                </c:pt>
                <c:pt idx="3383">
                  <c:v>43999</c:v>
                </c:pt>
                <c:pt idx="3384">
                  <c:v>44000</c:v>
                </c:pt>
                <c:pt idx="3385">
                  <c:v>44001</c:v>
                </c:pt>
                <c:pt idx="3386">
                  <c:v>44004</c:v>
                </c:pt>
                <c:pt idx="3387">
                  <c:v>44005</c:v>
                </c:pt>
                <c:pt idx="3388">
                  <c:v>44006</c:v>
                </c:pt>
                <c:pt idx="3389">
                  <c:v>44007</c:v>
                </c:pt>
                <c:pt idx="3390">
                  <c:v>44008</c:v>
                </c:pt>
                <c:pt idx="3391">
                  <c:v>44011</c:v>
                </c:pt>
                <c:pt idx="3392">
                  <c:v>44012</c:v>
                </c:pt>
                <c:pt idx="3393">
                  <c:v>44013</c:v>
                </c:pt>
                <c:pt idx="3394">
                  <c:v>44014</c:v>
                </c:pt>
                <c:pt idx="3395">
                  <c:v>44015</c:v>
                </c:pt>
                <c:pt idx="3396">
                  <c:v>44018</c:v>
                </c:pt>
                <c:pt idx="3397">
                  <c:v>44019</c:v>
                </c:pt>
                <c:pt idx="3398">
                  <c:v>44020</c:v>
                </c:pt>
                <c:pt idx="3399">
                  <c:v>44021</c:v>
                </c:pt>
                <c:pt idx="3400">
                  <c:v>44022</c:v>
                </c:pt>
                <c:pt idx="3401">
                  <c:v>44025</c:v>
                </c:pt>
                <c:pt idx="3402">
                  <c:v>44026</c:v>
                </c:pt>
                <c:pt idx="3403">
                  <c:v>44027</c:v>
                </c:pt>
                <c:pt idx="3404">
                  <c:v>44028</c:v>
                </c:pt>
                <c:pt idx="3405">
                  <c:v>44029</c:v>
                </c:pt>
                <c:pt idx="3406">
                  <c:v>44032</c:v>
                </c:pt>
                <c:pt idx="3407">
                  <c:v>44033</c:v>
                </c:pt>
                <c:pt idx="3408">
                  <c:v>44034</c:v>
                </c:pt>
                <c:pt idx="3409">
                  <c:v>44035</c:v>
                </c:pt>
                <c:pt idx="3410">
                  <c:v>44036</c:v>
                </c:pt>
                <c:pt idx="3411">
                  <c:v>44039</c:v>
                </c:pt>
                <c:pt idx="3412">
                  <c:v>44040</c:v>
                </c:pt>
                <c:pt idx="3413">
                  <c:v>44041</c:v>
                </c:pt>
                <c:pt idx="3414">
                  <c:v>44042</c:v>
                </c:pt>
                <c:pt idx="3415">
                  <c:v>44043</c:v>
                </c:pt>
                <c:pt idx="3416">
                  <c:v>44046</c:v>
                </c:pt>
                <c:pt idx="3417">
                  <c:v>44047</c:v>
                </c:pt>
                <c:pt idx="3418">
                  <c:v>44048</c:v>
                </c:pt>
                <c:pt idx="3419">
                  <c:v>44049</c:v>
                </c:pt>
                <c:pt idx="3420">
                  <c:v>44050</c:v>
                </c:pt>
                <c:pt idx="3421">
                  <c:v>44053</c:v>
                </c:pt>
                <c:pt idx="3422">
                  <c:v>44054</c:v>
                </c:pt>
                <c:pt idx="3423">
                  <c:v>44055</c:v>
                </c:pt>
                <c:pt idx="3424">
                  <c:v>44056</c:v>
                </c:pt>
                <c:pt idx="3425">
                  <c:v>44057</c:v>
                </c:pt>
                <c:pt idx="3426">
                  <c:v>44060</c:v>
                </c:pt>
                <c:pt idx="3427">
                  <c:v>44061</c:v>
                </c:pt>
                <c:pt idx="3428">
                  <c:v>44062</c:v>
                </c:pt>
                <c:pt idx="3429">
                  <c:v>44063</c:v>
                </c:pt>
                <c:pt idx="3430">
                  <c:v>44064</c:v>
                </c:pt>
                <c:pt idx="3431">
                  <c:v>44067</c:v>
                </c:pt>
                <c:pt idx="3432">
                  <c:v>44068</c:v>
                </c:pt>
                <c:pt idx="3433">
                  <c:v>44069</c:v>
                </c:pt>
                <c:pt idx="3434">
                  <c:v>44070</c:v>
                </c:pt>
                <c:pt idx="3435">
                  <c:v>44071</c:v>
                </c:pt>
                <c:pt idx="3436">
                  <c:v>44074</c:v>
                </c:pt>
                <c:pt idx="3437">
                  <c:v>44075</c:v>
                </c:pt>
                <c:pt idx="3438">
                  <c:v>44076</c:v>
                </c:pt>
                <c:pt idx="3439">
                  <c:v>44077</c:v>
                </c:pt>
                <c:pt idx="3440">
                  <c:v>44078</c:v>
                </c:pt>
                <c:pt idx="3441">
                  <c:v>44082</c:v>
                </c:pt>
                <c:pt idx="3442">
                  <c:v>44083</c:v>
                </c:pt>
                <c:pt idx="3443">
                  <c:v>44084</c:v>
                </c:pt>
                <c:pt idx="3444">
                  <c:v>44085</c:v>
                </c:pt>
                <c:pt idx="3445">
                  <c:v>44088</c:v>
                </c:pt>
                <c:pt idx="3446">
                  <c:v>44089</c:v>
                </c:pt>
                <c:pt idx="3447">
                  <c:v>44090</c:v>
                </c:pt>
                <c:pt idx="3448">
                  <c:v>44091</c:v>
                </c:pt>
                <c:pt idx="3449">
                  <c:v>44092</c:v>
                </c:pt>
                <c:pt idx="3450">
                  <c:v>44095</c:v>
                </c:pt>
                <c:pt idx="3451">
                  <c:v>44096</c:v>
                </c:pt>
                <c:pt idx="3452">
                  <c:v>44097</c:v>
                </c:pt>
                <c:pt idx="3453">
                  <c:v>44098</c:v>
                </c:pt>
                <c:pt idx="3454">
                  <c:v>44099</c:v>
                </c:pt>
                <c:pt idx="3455">
                  <c:v>44102</c:v>
                </c:pt>
                <c:pt idx="3456">
                  <c:v>44103</c:v>
                </c:pt>
                <c:pt idx="3457">
                  <c:v>44104</c:v>
                </c:pt>
                <c:pt idx="3458">
                  <c:v>44105</c:v>
                </c:pt>
                <c:pt idx="3459">
                  <c:v>44106</c:v>
                </c:pt>
                <c:pt idx="3460">
                  <c:v>44109</c:v>
                </c:pt>
                <c:pt idx="3461">
                  <c:v>44110</c:v>
                </c:pt>
                <c:pt idx="3462">
                  <c:v>44111</c:v>
                </c:pt>
                <c:pt idx="3463">
                  <c:v>44112</c:v>
                </c:pt>
                <c:pt idx="3464">
                  <c:v>44113</c:v>
                </c:pt>
                <c:pt idx="3465">
                  <c:v>44117</c:v>
                </c:pt>
                <c:pt idx="3466">
                  <c:v>44118</c:v>
                </c:pt>
                <c:pt idx="3467">
                  <c:v>44119</c:v>
                </c:pt>
                <c:pt idx="3468">
                  <c:v>44120</c:v>
                </c:pt>
                <c:pt idx="3469">
                  <c:v>44123</c:v>
                </c:pt>
                <c:pt idx="3470">
                  <c:v>44124</c:v>
                </c:pt>
                <c:pt idx="3471">
                  <c:v>44125</c:v>
                </c:pt>
                <c:pt idx="3472">
                  <c:v>44126</c:v>
                </c:pt>
                <c:pt idx="3473">
                  <c:v>44127</c:v>
                </c:pt>
                <c:pt idx="3474">
                  <c:v>44130</c:v>
                </c:pt>
                <c:pt idx="3475">
                  <c:v>44131</c:v>
                </c:pt>
                <c:pt idx="3476">
                  <c:v>44132</c:v>
                </c:pt>
                <c:pt idx="3477">
                  <c:v>44133</c:v>
                </c:pt>
                <c:pt idx="3478">
                  <c:v>44134</c:v>
                </c:pt>
                <c:pt idx="3479">
                  <c:v>44137</c:v>
                </c:pt>
                <c:pt idx="3480">
                  <c:v>44138</c:v>
                </c:pt>
                <c:pt idx="3481">
                  <c:v>44139</c:v>
                </c:pt>
                <c:pt idx="3482">
                  <c:v>44140</c:v>
                </c:pt>
                <c:pt idx="3483">
                  <c:v>44141</c:v>
                </c:pt>
                <c:pt idx="3484">
                  <c:v>44144</c:v>
                </c:pt>
                <c:pt idx="3485">
                  <c:v>44145</c:v>
                </c:pt>
                <c:pt idx="3486">
                  <c:v>44147</c:v>
                </c:pt>
                <c:pt idx="3487">
                  <c:v>44148</c:v>
                </c:pt>
                <c:pt idx="3488">
                  <c:v>44151</c:v>
                </c:pt>
                <c:pt idx="3489">
                  <c:v>44152</c:v>
                </c:pt>
                <c:pt idx="3490">
                  <c:v>44153</c:v>
                </c:pt>
                <c:pt idx="3491">
                  <c:v>44154</c:v>
                </c:pt>
                <c:pt idx="3492">
                  <c:v>44155</c:v>
                </c:pt>
                <c:pt idx="3493">
                  <c:v>44158</c:v>
                </c:pt>
                <c:pt idx="3494">
                  <c:v>44159</c:v>
                </c:pt>
                <c:pt idx="3495">
                  <c:v>44160</c:v>
                </c:pt>
                <c:pt idx="3496">
                  <c:v>44162</c:v>
                </c:pt>
                <c:pt idx="3497">
                  <c:v>44165</c:v>
                </c:pt>
                <c:pt idx="3498">
                  <c:v>44166</c:v>
                </c:pt>
                <c:pt idx="3499">
                  <c:v>44167</c:v>
                </c:pt>
                <c:pt idx="3500">
                  <c:v>44168</c:v>
                </c:pt>
                <c:pt idx="3501">
                  <c:v>44169</c:v>
                </c:pt>
                <c:pt idx="3502">
                  <c:v>44172</c:v>
                </c:pt>
                <c:pt idx="3503">
                  <c:v>44173</c:v>
                </c:pt>
                <c:pt idx="3504">
                  <c:v>44174</c:v>
                </c:pt>
                <c:pt idx="3505">
                  <c:v>44175</c:v>
                </c:pt>
                <c:pt idx="3506">
                  <c:v>44176</c:v>
                </c:pt>
                <c:pt idx="3507">
                  <c:v>44179</c:v>
                </c:pt>
                <c:pt idx="3508">
                  <c:v>44180</c:v>
                </c:pt>
                <c:pt idx="3509">
                  <c:v>44181</c:v>
                </c:pt>
                <c:pt idx="3510">
                  <c:v>44182</c:v>
                </c:pt>
                <c:pt idx="3511">
                  <c:v>44183</c:v>
                </c:pt>
                <c:pt idx="3512">
                  <c:v>44186</c:v>
                </c:pt>
                <c:pt idx="3513">
                  <c:v>44187</c:v>
                </c:pt>
                <c:pt idx="3514">
                  <c:v>44188</c:v>
                </c:pt>
                <c:pt idx="3515">
                  <c:v>44189</c:v>
                </c:pt>
                <c:pt idx="3516">
                  <c:v>44193</c:v>
                </c:pt>
                <c:pt idx="3517">
                  <c:v>44194</c:v>
                </c:pt>
                <c:pt idx="3518">
                  <c:v>44195</c:v>
                </c:pt>
                <c:pt idx="3519">
                  <c:v>44196</c:v>
                </c:pt>
                <c:pt idx="3520">
                  <c:v>44200</c:v>
                </c:pt>
                <c:pt idx="3521">
                  <c:v>44201</c:v>
                </c:pt>
                <c:pt idx="3522">
                  <c:v>44202</c:v>
                </c:pt>
                <c:pt idx="3523">
                  <c:v>44203</c:v>
                </c:pt>
                <c:pt idx="3524">
                  <c:v>44204</c:v>
                </c:pt>
                <c:pt idx="3525">
                  <c:v>44207</c:v>
                </c:pt>
                <c:pt idx="3526">
                  <c:v>44208</c:v>
                </c:pt>
                <c:pt idx="3527">
                  <c:v>44209</c:v>
                </c:pt>
                <c:pt idx="3528">
                  <c:v>44210</c:v>
                </c:pt>
                <c:pt idx="3529">
                  <c:v>44211</c:v>
                </c:pt>
                <c:pt idx="3530">
                  <c:v>44215</c:v>
                </c:pt>
                <c:pt idx="3531">
                  <c:v>44216</c:v>
                </c:pt>
                <c:pt idx="3532">
                  <c:v>44217</c:v>
                </c:pt>
                <c:pt idx="3533">
                  <c:v>44218</c:v>
                </c:pt>
                <c:pt idx="3534">
                  <c:v>44221</c:v>
                </c:pt>
                <c:pt idx="3535">
                  <c:v>44222</c:v>
                </c:pt>
                <c:pt idx="3536">
                  <c:v>44223</c:v>
                </c:pt>
                <c:pt idx="3537">
                  <c:v>44224</c:v>
                </c:pt>
                <c:pt idx="3538">
                  <c:v>44225</c:v>
                </c:pt>
                <c:pt idx="3539">
                  <c:v>44228</c:v>
                </c:pt>
                <c:pt idx="3540">
                  <c:v>44229</c:v>
                </c:pt>
                <c:pt idx="3541">
                  <c:v>44230</c:v>
                </c:pt>
                <c:pt idx="3542">
                  <c:v>44231</c:v>
                </c:pt>
                <c:pt idx="3543">
                  <c:v>44232</c:v>
                </c:pt>
                <c:pt idx="3544">
                  <c:v>44235</c:v>
                </c:pt>
                <c:pt idx="3545">
                  <c:v>44236</c:v>
                </c:pt>
                <c:pt idx="3546">
                  <c:v>44237</c:v>
                </c:pt>
                <c:pt idx="3547">
                  <c:v>44238</c:v>
                </c:pt>
                <c:pt idx="3548">
                  <c:v>44239</c:v>
                </c:pt>
                <c:pt idx="3549">
                  <c:v>44243</c:v>
                </c:pt>
                <c:pt idx="3550">
                  <c:v>44244</c:v>
                </c:pt>
                <c:pt idx="3551">
                  <c:v>44245</c:v>
                </c:pt>
                <c:pt idx="3552">
                  <c:v>44246</c:v>
                </c:pt>
                <c:pt idx="3553">
                  <c:v>44249</c:v>
                </c:pt>
                <c:pt idx="3554">
                  <c:v>44250</c:v>
                </c:pt>
                <c:pt idx="3555">
                  <c:v>44251</c:v>
                </c:pt>
                <c:pt idx="3556">
                  <c:v>44252</c:v>
                </c:pt>
                <c:pt idx="3557">
                  <c:v>44253</c:v>
                </c:pt>
                <c:pt idx="3558">
                  <c:v>44256</c:v>
                </c:pt>
                <c:pt idx="3559">
                  <c:v>44257</c:v>
                </c:pt>
                <c:pt idx="3560">
                  <c:v>44258</c:v>
                </c:pt>
                <c:pt idx="3561">
                  <c:v>44259</c:v>
                </c:pt>
                <c:pt idx="3562">
                  <c:v>44260</c:v>
                </c:pt>
                <c:pt idx="3563">
                  <c:v>44263</c:v>
                </c:pt>
                <c:pt idx="3564">
                  <c:v>44264</c:v>
                </c:pt>
                <c:pt idx="3565">
                  <c:v>44265</c:v>
                </c:pt>
                <c:pt idx="3566">
                  <c:v>44266</c:v>
                </c:pt>
                <c:pt idx="3567">
                  <c:v>44267</c:v>
                </c:pt>
                <c:pt idx="3568">
                  <c:v>44270</c:v>
                </c:pt>
                <c:pt idx="3569">
                  <c:v>44271</c:v>
                </c:pt>
                <c:pt idx="3570">
                  <c:v>44272</c:v>
                </c:pt>
                <c:pt idx="3571">
                  <c:v>44273</c:v>
                </c:pt>
                <c:pt idx="3572">
                  <c:v>44274</c:v>
                </c:pt>
                <c:pt idx="3573">
                  <c:v>44277</c:v>
                </c:pt>
                <c:pt idx="3574">
                  <c:v>44278</c:v>
                </c:pt>
                <c:pt idx="3575">
                  <c:v>44279</c:v>
                </c:pt>
                <c:pt idx="3576">
                  <c:v>44280</c:v>
                </c:pt>
                <c:pt idx="3577">
                  <c:v>44281</c:v>
                </c:pt>
                <c:pt idx="3578">
                  <c:v>44284</c:v>
                </c:pt>
                <c:pt idx="3579">
                  <c:v>44285</c:v>
                </c:pt>
                <c:pt idx="3580">
                  <c:v>44286</c:v>
                </c:pt>
                <c:pt idx="3581">
                  <c:v>44287</c:v>
                </c:pt>
                <c:pt idx="3582">
                  <c:v>44288</c:v>
                </c:pt>
                <c:pt idx="3583">
                  <c:v>44291</c:v>
                </c:pt>
                <c:pt idx="3584">
                  <c:v>44292</c:v>
                </c:pt>
                <c:pt idx="3585">
                  <c:v>44293</c:v>
                </c:pt>
                <c:pt idx="3586">
                  <c:v>44294</c:v>
                </c:pt>
                <c:pt idx="3587">
                  <c:v>44295</c:v>
                </c:pt>
                <c:pt idx="3588">
                  <c:v>44298</c:v>
                </c:pt>
                <c:pt idx="3589">
                  <c:v>44299</c:v>
                </c:pt>
                <c:pt idx="3590">
                  <c:v>44300</c:v>
                </c:pt>
                <c:pt idx="3591">
                  <c:v>44301</c:v>
                </c:pt>
                <c:pt idx="3592">
                  <c:v>44302</c:v>
                </c:pt>
                <c:pt idx="3593">
                  <c:v>44305</c:v>
                </c:pt>
                <c:pt idx="3594">
                  <c:v>44306</c:v>
                </c:pt>
                <c:pt idx="3595">
                  <c:v>44307</c:v>
                </c:pt>
                <c:pt idx="3596">
                  <c:v>44308</c:v>
                </c:pt>
                <c:pt idx="3597">
                  <c:v>44309</c:v>
                </c:pt>
                <c:pt idx="3598">
                  <c:v>44312</c:v>
                </c:pt>
                <c:pt idx="3599">
                  <c:v>44313</c:v>
                </c:pt>
                <c:pt idx="3600">
                  <c:v>44314</c:v>
                </c:pt>
                <c:pt idx="3601">
                  <c:v>44315</c:v>
                </c:pt>
                <c:pt idx="3602">
                  <c:v>44316</c:v>
                </c:pt>
                <c:pt idx="3603">
                  <c:v>44319</c:v>
                </c:pt>
                <c:pt idx="3604">
                  <c:v>44320</c:v>
                </c:pt>
                <c:pt idx="3605">
                  <c:v>44321</c:v>
                </c:pt>
                <c:pt idx="3606">
                  <c:v>44322</c:v>
                </c:pt>
                <c:pt idx="3607">
                  <c:v>44323</c:v>
                </c:pt>
                <c:pt idx="3608">
                  <c:v>44326</c:v>
                </c:pt>
                <c:pt idx="3609">
                  <c:v>44327</c:v>
                </c:pt>
                <c:pt idx="3610">
                  <c:v>44328</c:v>
                </c:pt>
                <c:pt idx="3611">
                  <c:v>44329</c:v>
                </c:pt>
                <c:pt idx="3612">
                  <c:v>44330</c:v>
                </c:pt>
                <c:pt idx="3613">
                  <c:v>44333</c:v>
                </c:pt>
                <c:pt idx="3614">
                  <c:v>44334</c:v>
                </c:pt>
                <c:pt idx="3615">
                  <c:v>44335</c:v>
                </c:pt>
                <c:pt idx="3616">
                  <c:v>44336</c:v>
                </c:pt>
                <c:pt idx="3617">
                  <c:v>44337</c:v>
                </c:pt>
                <c:pt idx="3618">
                  <c:v>44340</c:v>
                </c:pt>
                <c:pt idx="3619">
                  <c:v>44341</c:v>
                </c:pt>
                <c:pt idx="3620">
                  <c:v>44342</c:v>
                </c:pt>
                <c:pt idx="3621">
                  <c:v>44343</c:v>
                </c:pt>
                <c:pt idx="3622">
                  <c:v>44344</c:v>
                </c:pt>
                <c:pt idx="3623">
                  <c:v>44348</c:v>
                </c:pt>
                <c:pt idx="3624">
                  <c:v>44349</c:v>
                </c:pt>
                <c:pt idx="3625">
                  <c:v>44350</c:v>
                </c:pt>
                <c:pt idx="3626">
                  <c:v>44351</c:v>
                </c:pt>
                <c:pt idx="3627">
                  <c:v>44354</c:v>
                </c:pt>
                <c:pt idx="3628">
                  <c:v>44355</c:v>
                </c:pt>
                <c:pt idx="3629">
                  <c:v>44356</c:v>
                </c:pt>
                <c:pt idx="3630">
                  <c:v>44357</c:v>
                </c:pt>
                <c:pt idx="3631">
                  <c:v>44358</c:v>
                </c:pt>
                <c:pt idx="3632">
                  <c:v>44361</c:v>
                </c:pt>
                <c:pt idx="3633">
                  <c:v>44362</c:v>
                </c:pt>
                <c:pt idx="3634">
                  <c:v>44363</c:v>
                </c:pt>
                <c:pt idx="3635">
                  <c:v>44364</c:v>
                </c:pt>
                <c:pt idx="3636">
                  <c:v>44365</c:v>
                </c:pt>
                <c:pt idx="3637">
                  <c:v>44368</c:v>
                </c:pt>
                <c:pt idx="3638">
                  <c:v>44369</c:v>
                </c:pt>
                <c:pt idx="3639">
                  <c:v>44370</c:v>
                </c:pt>
                <c:pt idx="3640">
                  <c:v>44371</c:v>
                </c:pt>
                <c:pt idx="3641">
                  <c:v>44372</c:v>
                </c:pt>
                <c:pt idx="3642">
                  <c:v>44375</c:v>
                </c:pt>
                <c:pt idx="3643">
                  <c:v>44376</c:v>
                </c:pt>
                <c:pt idx="3644">
                  <c:v>44377</c:v>
                </c:pt>
                <c:pt idx="3645">
                  <c:v>44378</c:v>
                </c:pt>
                <c:pt idx="3646">
                  <c:v>44379</c:v>
                </c:pt>
                <c:pt idx="3647">
                  <c:v>44383</c:v>
                </c:pt>
                <c:pt idx="3648">
                  <c:v>44384</c:v>
                </c:pt>
                <c:pt idx="3649">
                  <c:v>44385</c:v>
                </c:pt>
                <c:pt idx="3650">
                  <c:v>44386</c:v>
                </c:pt>
                <c:pt idx="3651">
                  <c:v>44389</c:v>
                </c:pt>
                <c:pt idx="3652">
                  <c:v>44390</c:v>
                </c:pt>
                <c:pt idx="3653">
                  <c:v>44391</c:v>
                </c:pt>
                <c:pt idx="3654">
                  <c:v>44392</c:v>
                </c:pt>
                <c:pt idx="3655">
                  <c:v>44393</c:v>
                </c:pt>
                <c:pt idx="3656">
                  <c:v>44396</c:v>
                </c:pt>
                <c:pt idx="3657">
                  <c:v>44397</c:v>
                </c:pt>
                <c:pt idx="3658">
                  <c:v>44398</c:v>
                </c:pt>
                <c:pt idx="3659">
                  <c:v>44399</c:v>
                </c:pt>
                <c:pt idx="3660">
                  <c:v>44400</c:v>
                </c:pt>
                <c:pt idx="3661">
                  <c:v>44403</c:v>
                </c:pt>
                <c:pt idx="3662">
                  <c:v>44404</c:v>
                </c:pt>
                <c:pt idx="3663">
                  <c:v>44405</c:v>
                </c:pt>
                <c:pt idx="3664">
                  <c:v>44406</c:v>
                </c:pt>
                <c:pt idx="3665">
                  <c:v>44407</c:v>
                </c:pt>
                <c:pt idx="3666">
                  <c:v>44410</c:v>
                </c:pt>
                <c:pt idx="3667">
                  <c:v>44411</c:v>
                </c:pt>
                <c:pt idx="3668">
                  <c:v>44412</c:v>
                </c:pt>
                <c:pt idx="3669">
                  <c:v>44413</c:v>
                </c:pt>
                <c:pt idx="3670">
                  <c:v>44414</c:v>
                </c:pt>
                <c:pt idx="3671">
                  <c:v>44417</c:v>
                </c:pt>
                <c:pt idx="3672">
                  <c:v>44418</c:v>
                </c:pt>
                <c:pt idx="3673">
                  <c:v>44419</c:v>
                </c:pt>
                <c:pt idx="3674">
                  <c:v>44420</c:v>
                </c:pt>
                <c:pt idx="3675">
                  <c:v>44421</c:v>
                </c:pt>
                <c:pt idx="3676">
                  <c:v>44424</c:v>
                </c:pt>
                <c:pt idx="3677">
                  <c:v>44425</c:v>
                </c:pt>
                <c:pt idx="3678">
                  <c:v>44426</c:v>
                </c:pt>
                <c:pt idx="3679">
                  <c:v>44427</c:v>
                </c:pt>
                <c:pt idx="3680">
                  <c:v>44428</c:v>
                </c:pt>
                <c:pt idx="3681">
                  <c:v>44431</c:v>
                </c:pt>
                <c:pt idx="3682">
                  <c:v>44432</c:v>
                </c:pt>
                <c:pt idx="3683">
                  <c:v>44433</c:v>
                </c:pt>
                <c:pt idx="3684">
                  <c:v>44434</c:v>
                </c:pt>
                <c:pt idx="3685">
                  <c:v>44435</c:v>
                </c:pt>
                <c:pt idx="3686">
                  <c:v>44438</c:v>
                </c:pt>
                <c:pt idx="3687">
                  <c:v>44439</c:v>
                </c:pt>
                <c:pt idx="3688">
                  <c:v>44440</c:v>
                </c:pt>
                <c:pt idx="3689">
                  <c:v>44441</c:v>
                </c:pt>
                <c:pt idx="3690">
                  <c:v>44442</c:v>
                </c:pt>
                <c:pt idx="3691">
                  <c:v>44446</c:v>
                </c:pt>
                <c:pt idx="3692">
                  <c:v>44447</c:v>
                </c:pt>
                <c:pt idx="3693">
                  <c:v>44448</c:v>
                </c:pt>
                <c:pt idx="3694">
                  <c:v>44449</c:v>
                </c:pt>
                <c:pt idx="3695">
                  <c:v>44452</c:v>
                </c:pt>
                <c:pt idx="3696">
                  <c:v>44453</c:v>
                </c:pt>
                <c:pt idx="3697">
                  <c:v>44454</c:v>
                </c:pt>
                <c:pt idx="3698">
                  <c:v>44455</c:v>
                </c:pt>
                <c:pt idx="3699">
                  <c:v>44456</c:v>
                </c:pt>
                <c:pt idx="3700">
                  <c:v>44459</c:v>
                </c:pt>
                <c:pt idx="3701">
                  <c:v>44460</c:v>
                </c:pt>
                <c:pt idx="3702">
                  <c:v>44461</c:v>
                </c:pt>
                <c:pt idx="3703">
                  <c:v>44462</c:v>
                </c:pt>
                <c:pt idx="3704">
                  <c:v>44463</c:v>
                </c:pt>
                <c:pt idx="3705">
                  <c:v>44466</c:v>
                </c:pt>
                <c:pt idx="3706">
                  <c:v>44467</c:v>
                </c:pt>
                <c:pt idx="3707">
                  <c:v>44468</c:v>
                </c:pt>
                <c:pt idx="3708">
                  <c:v>44469</c:v>
                </c:pt>
                <c:pt idx="3709">
                  <c:v>44470</c:v>
                </c:pt>
                <c:pt idx="3710">
                  <c:v>44473</c:v>
                </c:pt>
                <c:pt idx="3711">
                  <c:v>44474</c:v>
                </c:pt>
                <c:pt idx="3712">
                  <c:v>44475</c:v>
                </c:pt>
                <c:pt idx="3713">
                  <c:v>44476</c:v>
                </c:pt>
                <c:pt idx="3714">
                  <c:v>44477</c:v>
                </c:pt>
                <c:pt idx="3715">
                  <c:v>44481</c:v>
                </c:pt>
                <c:pt idx="3716">
                  <c:v>44482</c:v>
                </c:pt>
                <c:pt idx="3717">
                  <c:v>44483</c:v>
                </c:pt>
                <c:pt idx="3718">
                  <c:v>44484</c:v>
                </c:pt>
                <c:pt idx="3719">
                  <c:v>44487</c:v>
                </c:pt>
                <c:pt idx="3720">
                  <c:v>44488</c:v>
                </c:pt>
                <c:pt idx="3721">
                  <c:v>44489</c:v>
                </c:pt>
                <c:pt idx="3722">
                  <c:v>44490</c:v>
                </c:pt>
                <c:pt idx="3723">
                  <c:v>44491</c:v>
                </c:pt>
                <c:pt idx="3724">
                  <c:v>44494</c:v>
                </c:pt>
                <c:pt idx="3725">
                  <c:v>44495</c:v>
                </c:pt>
                <c:pt idx="3726">
                  <c:v>44496</c:v>
                </c:pt>
                <c:pt idx="3727">
                  <c:v>44497</c:v>
                </c:pt>
                <c:pt idx="3728">
                  <c:v>44498</c:v>
                </c:pt>
                <c:pt idx="3729">
                  <c:v>44501</c:v>
                </c:pt>
                <c:pt idx="3730">
                  <c:v>44502</c:v>
                </c:pt>
                <c:pt idx="3731">
                  <c:v>44503</c:v>
                </c:pt>
                <c:pt idx="3732">
                  <c:v>44504</c:v>
                </c:pt>
                <c:pt idx="3733">
                  <c:v>44505</c:v>
                </c:pt>
                <c:pt idx="3734">
                  <c:v>44508</c:v>
                </c:pt>
                <c:pt idx="3735">
                  <c:v>44509</c:v>
                </c:pt>
                <c:pt idx="3736">
                  <c:v>44510</c:v>
                </c:pt>
                <c:pt idx="3737">
                  <c:v>44512</c:v>
                </c:pt>
                <c:pt idx="3738">
                  <c:v>44515</c:v>
                </c:pt>
                <c:pt idx="3739">
                  <c:v>44516</c:v>
                </c:pt>
                <c:pt idx="3740">
                  <c:v>44517</c:v>
                </c:pt>
                <c:pt idx="3741">
                  <c:v>44518</c:v>
                </c:pt>
                <c:pt idx="3742">
                  <c:v>44519</c:v>
                </c:pt>
                <c:pt idx="3743">
                  <c:v>44522</c:v>
                </c:pt>
                <c:pt idx="3744">
                  <c:v>44523</c:v>
                </c:pt>
                <c:pt idx="3745">
                  <c:v>44524</c:v>
                </c:pt>
                <c:pt idx="3746">
                  <c:v>44526</c:v>
                </c:pt>
                <c:pt idx="3747">
                  <c:v>44529</c:v>
                </c:pt>
                <c:pt idx="3748">
                  <c:v>44530</c:v>
                </c:pt>
                <c:pt idx="3749">
                  <c:v>44531</c:v>
                </c:pt>
                <c:pt idx="3750">
                  <c:v>44532</c:v>
                </c:pt>
                <c:pt idx="3751">
                  <c:v>44533</c:v>
                </c:pt>
                <c:pt idx="3752">
                  <c:v>44536</c:v>
                </c:pt>
                <c:pt idx="3753">
                  <c:v>44537</c:v>
                </c:pt>
                <c:pt idx="3754">
                  <c:v>44538</c:v>
                </c:pt>
                <c:pt idx="3755">
                  <c:v>44539</c:v>
                </c:pt>
                <c:pt idx="3756">
                  <c:v>44540</c:v>
                </c:pt>
                <c:pt idx="3757">
                  <c:v>44543</c:v>
                </c:pt>
                <c:pt idx="3758">
                  <c:v>44544</c:v>
                </c:pt>
                <c:pt idx="3759">
                  <c:v>44545</c:v>
                </c:pt>
                <c:pt idx="3760">
                  <c:v>44546</c:v>
                </c:pt>
                <c:pt idx="3761">
                  <c:v>44547</c:v>
                </c:pt>
                <c:pt idx="3762">
                  <c:v>44550</c:v>
                </c:pt>
                <c:pt idx="3763">
                  <c:v>44551</c:v>
                </c:pt>
                <c:pt idx="3764">
                  <c:v>44552</c:v>
                </c:pt>
                <c:pt idx="3765">
                  <c:v>44553</c:v>
                </c:pt>
                <c:pt idx="3766">
                  <c:v>44554</c:v>
                </c:pt>
                <c:pt idx="3767">
                  <c:v>44557</c:v>
                </c:pt>
                <c:pt idx="3768">
                  <c:v>44558</c:v>
                </c:pt>
                <c:pt idx="3769">
                  <c:v>44559</c:v>
                </c:pt>
                <c:pt idx="3770">
                  <c:v>44560</c:v>
                </c:pt>
                <c:pt idx="3771">
                  <c:v>44561</c:v>
                </c:pt>
                <c:pt idx="3772">
                  <c:v>44564</c:v>
                </c:pt>
                <c:pt idx="3773">
                  <c:v>44565</c:v>
                </c:pt>
                <c:pt idx="3774">
                  <c:v>44566</c:v>
                </c:pt>
                <c:pt idx="3775">
                  <c:v>44567</c:v>
                </c:pt>
                <c:pt idx="3776">
                  <c:v>44568</c:v>
                </c:pt>
                <c:pt idx="3777">
                  <c:v>44571</c:v>
                </c:pt>
                <c:pt idx="3778">
                  <c:v>44572</c:v>
                </c:pt>
                <c:pt idx="3779">
                  <c:v>44573</c:v>
                </c:pt>
                <c:pt idx="3780">
                  <c:v>44574</c:v>
                </c:pt>
                <c:pt idx="3781">
                  <c:v>44575</c:v>
                </c:pt>
                <c:pt idx="3782">
                  <c:v>44579</c:v>
                </c:pt>
                <c:pt idx="3783">
                  <c:v>44580</c:v>
                </c:pt>
                <c:pt idx="3784">
                  <c:v>44581</c:v>
                </c:pt>
                <c:pt idx="3785">
                  <c:v>44582</c:v>
                </c:pt>
                <c:pt idx="3786">
                  <c:v>44585</c:v>
                </c:pt>
                <c:pt idx="3787">
                  <c:v>44586</c:v>
                </c:pt>
                <c:pt idx="3788">
                  <c:v>44587</c:v>
                </c:pt>
                <c:pt idx="3789">
                  <c:v>44588</c:v>
                </c:pt>
                <c:pt idx="3790">
                  <c:v>44589</c:v>
                </c:pt>
                <c:pt idx="3791">
                  <c:v>44592</c:v>
                </c:pt>
                <c:pt idx="3792">
                  <c:v>44593</c:v>
                </c:pt>
                <c:pt idx="3793">
                  <c:v>44594</c:v>
                </c:pt>
                <c:pt idx="3794">
                  <c:v>44595</c:v>
                </c:pt>
                <c:pt idx="3795">
                  <c:v>44596</c:v>
                </c:pt>
                <c:pt idx="3796">
                  <c:v>44599</c:v>
                </c:pt>
                <c:pt idx="3797">
                  <c:v>44600</c:v>
                </c:pt>
                <c:pt idx="3798">
                  <c:v>44601</c:v>
                </c:pt>
                <c:pt idx="3799">
                  <c:v>44602</c:v>
                </c:pt>
                <c:pt idx="3800">
                  <c:v>44603</c:v>
                </c:pt>
                <c:pt idx="3801">
                  <c:v>44606</c:v>
                </c:pt>
                <c:pt idx="3802">
                  <c:v>44607</c:v>
                </c:pt>
                <c:pt idx="3803">
                  <c:v>44608</c:v>
                </c:pt>
                <c:pt idx="3804">
                  <c:v>44609</c:v>
                </c:pt>
                <c:pt idx="3805">
                  <c:v>44610</c:v>
                </c:pt>
                <c:pt idx="3806">
                  <c:v>44614</c:v>
                </c:pt>
                <c:pt idx="3807">
                  <c:v>44615</c:v>
                </c:pt>
                <c:pt idx="3808">
                  <c:v>44616</c:v>
                </c:pt>
                <c:pt idx="3809">
                  <c:v>44617</c:v>
                </c:pt>
                <c:pt idx="3810">
                  <c:v>44620</c:v>
                </c:pt>
                <c:pt idx="3811">
                  <c:v>44621</c:v>
                </c:pt>
                <c:pt idx="3812">
                  <c:v>44622</c:v>
                </c:pt>
                <c:pt idx="3813">
                  <c:v>44623</c:v>
                </c:pt>
                <c:pt idx="3814">
                  <c:v>44624</c:v>
                </c:pt>
                <c:pt idx="3815">
                  <c:v>44627</c:v>
                </c:pt>
                <c:pt idx="3816">
                  <c:v>44628</c:v>
                </c:pt>
                <c:pt idx="3817">
                  <c:v>44629</c:v>
                </c:pt>
                <c:pt idx="3818">
                  <c:v>44630</c:v>
                </c:pt>
                <c:pt idx="3819">
                  <c:v>44631</c:v>
                </c:pt>
                <c:pt idx="3820">
                  <c:v>44634</c:v>
                </c:pt>
                <c:pt idx="3821">
                  <c:v>44635</c:v>
                </c:pt>
                <c:pt idx="3822">
                  <c:v>44636</c:v>
                </c:pt>
                <c:pt idx="3823">
                  <c:v>44637</c:v>
                </c:pt>
                <c:pt idx="3824">
                  <c:v>44638</c:v>
                </c:pt>
                <c:pt idx="3825">
                  <c:v>44641</c:v>
                </c:pt>
                <c:pt idx="3826">
                  <c:v>44642</c:v>
                </c:pt>
                <c:pt idx="3827">
                  <c:v>44643</c:v>
                </c:pt>
                <c:pt idx="3828">
                  <c:v>44644</c:v>
                </c:pt>
                <c:pt idx="3829">
                  <c:v>44645</c:v>
                </c:pt>
                <c:pt idx="3830">
                  <c:v>44648</c:v>
                </c:pt>
                <c:pt idx="3831">
                  <c:v>44649</c:v>
                </c:pt>
                <c:pt idx="3832">
                  <c:v>44650</c:v>
                </c:pt>
                <c:pt idx="3833">
                  <c:v>44651</c:v>
                </c:pt>
                <c:pt idx="3834">
                  <c:v>44652</c:v>
                </c:pt>
                <c:pt idx="3835">
                  <c:v>44655</c:v>
                </c:pt>
                <c:pt idx="3836">
                  <c:v>44656</c:v>
                </c:pt>
                <c:pt idx="3837">
                  <c:v>44657</c:v>
                </c:pt>
                <c:pt idx="3838">
                  <c:v>44658</c:v>
                </c:pt>
                <c:pt idx="3839">
                  <c:v>44659</c:v>
                </c:pt>
                <c:pt idx="3840">
                  <c:v>44662</c:v>
                </c:pt>
                <c:pt idx="3841">
                  <c:v>44663</c:v>
                </c:pt>
                <c:pt idx="3842">
                  <c:v>44664</c:v>
                </c:pt>
                <c:pt idx="3843">
                  <c:v>44665</c:v>
                </c:pt>
                <c:pt idx="3844">
                  <c:v>44666</c:v>
                </c:pt>
                <c:pt idx="3845">
                  <c:v>44669</c:v>
                </c:pt>
                <c:pt idx="3846">
                  <c:v>44670</c:v>
                </c:pt>
                <c:pt idx="3847">
                  <c:v>44671</c:v>
                </c:pt>
                <c:pt idx="3848">
                  <c:v>44672</c:v>
                </c:pt>
                <c:pt idx="3849">
                  <c:v>44673</c:v>
                </c:pt>
                <c:pt idx="3850">
                  <c:v>44676</c:v>
                </c:pt>
                <c:pt idx="3851">
                  <c:v>44677</c:v>
                </c:pt>
                <c:pt idx="3852">
                  <c:v>44678</c:v>
                </c:pt>
                <c:pt idx="3853">
                  <c:v>44679</c:v>
                </c:pt>
                <c:pt idx="3854">
                  <c:v>44680</c:v>
                </c:pt>
                <c:pt idx="3855">
                  <c:v>44683</c:v>
                </c:pt>
                <c:pt idx="3856">
                  <c:v>44684</c:v>
                </c:pt>
                <c:pt idx="3857">
                  <c:v>44685</c:v>
                </c:pt>
                <c:pt idx="3858">
                  <c:v>44686</c:v>
                </c:pt>
                <c:pt idx="3859">
                  <c:v>44687</c:v>
                </c:pt>
                <c:pt idx="3860">
                  <c:v>44690</c:v>
                </c:pt>
                <c:pt idx="3861">
                  <c:v>44691</c:v>
                </c:pt>
                <c:pt idx="3862">
                  <c:v>44692</c:v>
                </c:pt>
                <c:pt idx="3863">
                  <c:v>44693</c:v>
                </c:pt>
                <c:pt idx="3864">
                  <c:v>44694</c:v>
                </c:pt>
                <c:pt idx="3865">
                  <c:v>44697</c:v>
                </c:pt>
                <c:pt idx="3866">
                  <c:v>44698</c:v>
                </c:pt>
                <c:pt idx="3867">
                  <c:v>44699</c:v>
                </c:pt>
                <c:pt idx="3868">
                  <c:v>44700</c:v>
                </c:pt>
                <c:pt idx="3869">
                  <c:v>44701</c:v>
                </c:pt>
                <c:pt idx="3870">
                  <c:v>44704</c:v>
                </c:pt>
                <c:pt idx="3871">
                  <c:v>44705</c:v>
                </c:pt>
                <c:pt idx="3872">
                  <c:v>44706</c:v>
                </c:pt>
                <c:pt idx="3873">
                  <c:v>44707</c:v>
                </c:pt>
                <c:pt idx="3874">
                  <c:v>44708</c:v>
                </c:pt>
                <c:pt idx="3875">
                  <c:v>44712</c:v>
                </c:pt>
                <c:pt idx="3876">
                  <c:v>44713</c:v>
                </c:pt>
                <c:pt idx="3877">
                  <c:v>44714</c:v>
                </c:pt>
                <c:pt idx="3878">
                  <c:v>44715</c:v>
                </c:pt>
                <c:pt idx="3879">
                  <c:v>44718</c:v>
                </c:pt>
                <c:pt idx="3880">
                  <c:v>44719</c:v>
                </c:pt>
                <c:pt idx="3881">
                  <c:v>44720</c:v>
                </c:pt>
                <c:pt idx="3882">
                  <c:v>44721</c:v>
                </c:pt>
                <c:pt idx="3883">
                  <c:v>44722</c:v>
                </c:pt>
                <c:pt idx="3884">
                  <c:v>44725</c:v>
                </c:pt>
                <c:pt idx="3885">
                  <c:v>44726</c:v>
                </c:pt>
                <c:pt idx="3886">
                  <c:v>44727</c:v>
                </c:pt>
                <c:pt idx="3887">
                  <c:v>44728</c:v>
                </c:pt>
                <c:pt idx="3888">
                  <c:v>44729</c:v>
                </c:pt>
                <c:pt idx="3889">
                  <c:v>44733</c:v>
                </c:pt>
                <c:pt idx="3890">
                  <c:v>44734</c:v>
                </c:pt>
                <c:pt idx="3891">
                  <c:v>44735</c:v>
                </c:pt>
                <c:pt idx="3892">
                  <c:v>44736</c:v>
                </c:pt>
                <c:pt idx="3893">
                  <c:v>44739</c:v>
                </c:pt>
                <c:pt idx="3894">
                  <c:v>44740</c:v>
                </c:pt>
                <c:pt idx="3895">
                  <c:v>44741</c:v>
                </c:pt>
                <c:pt idx="3896">
                  <c:v>44742</c:v>
                </c:pt>
                <c:pt idx="3897">
                  <c:v>44743</c:v>
                </c:pt>
                <c:pt idx="3898">
                  <c:v>44747</c:v>
                </c:pt>
                <c:pt idx="3899">
                  <c:v>44748</c:v>
                </c:pt>
                <c:pt idx="3900">
                  <c:v>44749</c:v>
                </c:pt>
                <c:pt idx="3901">
                  <c:v>44750</c:v>
                </c:pt>
                <c:pt idx="3902">
                  <c:v>44753</c:v>
                </c:pt>
                <c:pt idx="3903">
                  <c:v>44754</c:v>
                </c:pt>
                <c:pt idx="3904">
                  <c:v>44755</c:v>
                </c:pt>
                <c:pt idx="3905">
                  <c:v>44756</c:v>
                </c:pt>
                <c:pt idx="3906">
                  <c:v>44757</c:v>
                </c:pt>
                <c:pt idx="3907">
                  <c:v>44760</c:v>
                </c:pt>
                <c:pt idx="3908">
                  <c:v>44761</c:v>
                </c:pt>
                <c:pt idx="3909">
                  <c:v>44762</c:v>
                </c:pt>
                <c:pt idx="3910">
                  <c:v>44763</c:v>
                </c:pt>
                <c:pt idx="3911">
                  <c:v>44764</c:v>
                </c:pt>
                <c:pt idx="3912">
                  <c:v>44767</c:v>
                </c:pt>
                <c:pt idx="3913">
                  <c:v>44768</c:v>
                </c:pt>
                <c:pt idx="3914">
                  <c:v>44769</c:v>
                </c:pt>
                <c:pt idx="3915">
                  <c:v>44770</c:v>
                </c:pt>
                <c:pt idx="3916">
                  <c:v>44771</c:v>
                </c:pt>
                <c:pt idx="3917">
                  <c:v>44774</c:v>
                </c:pt>
                <c:pt idx="3918">
                  <c:v>44775</c:v>
                </c:pt>
                <c:pt idx="3919">
                  <c:v>44776</c:v>
                </c:pt>
                <c:pt idx="3920">
                  <c:v>44777</c:v>
                </c:pt>
                <c:pt idx="3921">
                  <c:v>44778</c:v>
                </c:pt>
                <c:pt idx="3922">
                  <c:v>44781</c:v>
                </c:pt>
                <c:pt idx="3923">
                  <c:v>44782</c:v>
                </c:pt>
                <c:pt idx="3924">
                  <c:v>44783</c:v>
                </c:pt>
                <c:pt idx="3925">
                  <c:v>44784</c:v>
                </c:pt>
                <c:pt idx="3926">
                  <c:v>44785</c:v>
                </c:pt>
                <c:pt idx="3927">
                  <c:v>44788</c:v>
                </c:pt>
                <c:pt idx="3928">
                  <c:v>44789</c:v>
                </c:pt>
                <c:pt idx="3929">
                  <c:v>44790</c:v>
                </c:pt>
                <c:pt idx="3930">
                  <c:v>44791</c:v>
                </c:pt>
                <c:pt idx="3931">
                  <c:v>44792</c:v>
                </c:pt>
                <c:pt idx="3932">
                  <c:v>44795</c:v>
                </c:pt>
                <c:pt idx="3933">
                  <c:v>44796</c:v>
                </c:pt>
                <c:pt idx="3934">
                  <c:v>44797</c:v>
                </c:pt>
                <c:pt idx="3935">
                  <c:v>44798</c:v>
                </c:pt>
                <c:pt idx="3936">
                  <c:v>44799</c:v>
                </c:pt>
                <c:pt idx="3937">
                  <c:v>44802</c:v>
                </c:pt>
                <c:pt idx="3938">
                  <c:v>44803</c:v>
                </c:pt>
                <c:pt idx="3939">
                  <c:v>44804</c:v>
                </c:pt>
                <c:pt idx="3940">
                  <c:v>44805</c:v>
                </c:pt>
                <c:pt idx="3941">
                  <c:v>44806</c:v>
                </c:pt>
                <c:pt idx="3942">
                  <c:v>44810</c:v>
                </c:pt>
                <c:pt idx="3943">
                  <c:v>44811</c:v>
                </c:pt>
                <c:pt idx="3944">
                  <c:v>44812</c:v>
                </c:pt>
                <c:pt idx="3945">
                  <c:v>44813</c:v>
                </c:pt>
                <c:pt idx="3946">
                  <c:v>44816</c:v>
                </c:pt>
                <c:pt idx="3947">
                  <c:v>44817</c:v>
                </c:pt>
                <c:pt idx="3948">
                  <c:v>44818</c:v>
                </c:pt>
                <c:pt idx="3949">
                  <c:v>44819</c:v>
                </c:pt>
                <c:pt idx="3950">
                  <c:v>44820</c:v>
                </c:pt>
                <c:pt idx="3951">
                  <c:v>44823</c:v>
                </c:pt>
                <c:pt idx="3952">
                  <c:v>44824</c:v>
                </c:pt>
                <c:pt idx="3953">
                  <c:v>44825</c:v>
                </c:pt>
                <c:pt idx="3954">
                  <c:v>44826</c:v>
                </c:pt>
                <c:pt idx="3955">
                  <c:v>44827</c:v>
                </c:pt>
                <c:pt idx="3956">
                  <c:v>44830</c:v>
                </c:pt>
              </c:numCache>
            </c:numRef>
          </c:cat>
          <c:val>
            <c:numRef>
              <c:f>Sheet2!$D$4:$D$3960</c:f>
              <c:numCache>
                <c:formatCode>General</c:formatCode>
                <c:ptCount val="3957"/>
                <c:pt idx="0">
                  <c:v>2.3746999999999998</c:v>
                </c:pt>
                <c:pt idx="1">
                  <c:v>2.3546</c:v>
                </c:pt>
                <c:pt idx="2">
                  <c:v>2.3454000000000002</c:v>
                </c:pt>
                <c:pt idx="3">
                  <c:v>2.3763999999999998</c:v>
                </c:pt>
                <c:pt idx="4">
                  <c:v>2.3727</c:v>
                </c:pt>
                <c:pt idx="5">
                  <c:v>2.3763999999999998</c:v>
                </c:pt>
                <c:pt idx="6">
                  <c:v>2.4131</c:v>
                </c:pt>
                <c:pt idx="7">
                  <c:v>2.4666000000000001</c:v>
                </c:pt>
                <c:pt idx="8">
                  <c:v>2.4975000000000001</c:v>
                </c:pt>
                <c:pt idx="9">
                  <c:v>2.4744000000000002</c:v>
                </c:pt>
                <c:pt idx="10">
                  <c:v>2.4904000000000002</c:v>
                </c:pt>
                <c:pt idx="11">
                  <c:v>2.4636999999999998</c:v>
                </c:pt>
                <c:pt idx="12">
                  <c:v>2.4620000000000002</c:v>
                </c:pt>
                <c:pt idx="13">
                  <c:v>2.4298999999999999</c:v>
                </c:pt>
                <c:pt idx="14">
                  <c:v>2.4371</c:v>
                </c:pt>
                <c:pt idx="15">
                  <c:v>2.4192999999999998</c:v>
                </c:pt>
                <c:pt idx="16">
                  <c:v>2.4691999999999998</c:v>
                </c:pt>
                <c:pt idx="17">
                  <c:v>2.4674</c:v>
                </c:pt>
                <c:pt idx="18">
                  <c:v>2.4925000000000002</c:v>
                </c:pt>
                <c:pt idx="19">
                  <c:v>2.4550000000000001</c:v>
                </c:pt>
                <c:pt idx="20">
                  <c:v>2.3820000000000001</c:v>
                </c:pt>
                <c:pt idx="21">
                  <c:v>2.4211</c:v>
                </c:pt>
                <c:pt idx="22">
                  <c:v>2.4140000000000001</c:v>
                </c:pt>
                <c:pt idx="23">
                  <c:v>2.4016000000000002</c:v>
                </c:pt>
                <c:pt idx="24">
                  <c:v>2.3944999999999999</c:v>
                </c:pt>
                <c:pt idx="25">
                  <c:v>2.3820000000000001</c:v>
                </c:pt>
                <c:pt idx="26">
                  <c:v>2.3837999999999999</c:v>
                </c:pt>
                <c:pt idx="27">
                  <c:v>2.4157999999999999</c:v>
                </c:pt>
                <c:pt idx="28">
                  <c:v>2.4552</c:v>
                </c:pt>
                <c:pt idx="29">
                  <c:v>2.448</c:v>
                </c:pt>
                <c:pt idx="30">
                  <c:v>2.3820000000000001</c:v>
                </c:pt>
                <c:pt idx="31">
                  <c:v>2.3784000000000001</c:v>
                </c:pt>
                <c:pt idx="32">
                  <c:v>2.3464</c:v>
                </c:pt>
                <c:pt idx="33">
                  <c:v>2.3464</c:v>
                </c:pt>
                <c:pt idx="34">
                  <c:v>2.3233000000000001</c:v>
                </c:pt>
                <c:pt idx="35">
                  <c:v>2.3393000000000002</c:v>
                </c:pt>
                <c:pt idx="36">
                  <c:v>2.2879</c:v>
                </c:pt>
                <c:pt idx="37">
                  <c:v>2.2437</c:v>
                </c:pt>
                <c:pt idx="38">
                  <c:v>2.1629999999999998</c:v>
                </c:pt>
                <c:pt idx="39">
                  <c:v>2.1857000000000002</c:v>
                </c:pt>
                <c:pt idx="40">
                  <c:v>2.1734</c:v>
                </c:pt>
                <c:pt idx="41">
                  <c:v>2.1331000000000002</c:v>
                </c:pt>
                <c:pt idx="42">
                  <c:v>2.1505000000000001</c:v>
                </c:pt>
                <c:pt idx="43">
                  <c:v>2.1766999999999999</c:v>
                </c:pt>
                <c:pt idx="44">
                  <c:v>2.1556000000000002</c:v>
                </c:pt>
                <c:pt idx="45">
                  <c:v>2.1766000000000001</c:v>
                </c:pt>
                <c:pt idx="46">
                  <c:v>2.2345000000000002</c:v>
                </c:pt>
                <c:pt idx="47">
                  <c:v>2.2185999999999999</c:v>
                </c:pt>
                <c:pt idx="48">
                  <c:v>2.1377999999999999</c:v>
                </c:pt>
                <c:pt idx="49">
                  <c:v>2.1657000000000002</c:v>
                </c:pt>
                <c:pt idx="50">
                  <c:v>2.1657000000000002</c:v>
                </c:pt>
                <c:pt idx="51">
                  <c:v>2.1515</c:v>
                </c:pt>
                <c:pt idx="52">
                  <c:v>2.1671999999999998</c:v>
                </c:pt>
                <c:pt idx="53">
                  <c:v>2.1530999999999998</c:v>
                </c:pt>
                <c:pt idx="54">
                  <c:v>2.1198000000000001</c:v>
                </c:pt>
                <c:pt idx="55">
                  <c:v>2.1564999999999999</c:v>
                </c:pt>
                <c:pt idx="56">
                  <c:v>2.1791999999999998</c:v>
                </c:pt>
                <c:pt idx="57">
                  <c:v>2.1457999999999999</c:v>
                </c:pt>
                <c:pt idx="58">
                  <c:v>2.1438999999999999</c:v>
                </c:pt>
                <c:pt idx="59">
                  <c:v>2.1579000000000002</c:v>
                </c:pt>
                <c:pt idx="60">
                  <c:v>2.1755</c:v>
                </c:pt>
                <c:pt idx="61">
                  <c:v>2.2000999999999999</c:v>
                </c:pt>
                <c:pt idx="62">
                  <c:v>2.2000000000000002</c:v>
                </c:pt>
                <c:pt idx="63">
                  <c:v>2.2477999999999998</c:v>
                </c:pt>
                <c:pt idx="64">
                  <c:v>2.2069999999999999</c:v>
                </c:pt>
                <c:pt idx="65">
                  <c:v>2.2067999999999999</c:v>
                </c:pt>
                <c:pt idx="67">
                  <c:v>2.2744</c:v>
                </c:pt>
                <c:pt idx="68">
                  <c:v>2.2530000000000001</c:v>
                </c:pt>
                <c:pt idx="69">
                  <c:v>2.2618</c:v>
                </c:pt>
                <c:pt idx="70">
                  <c:v>2.2635999999999998</c:v>
                </c:pt>
                <c:pt idx="71">
                  <c:v>2.3010999999999999</c:v>
                </c:pt>
                <c:pt idx="72">
                  <c:v>2.2885</c:v>
                </c:pt>
                <c:pt idx="73">
                  <c:v>2.2812999999999999</c:v>
                </c:pt>
                <c:pt idx="74">
                  <c:v>2.2526999999999999</c:v>
                </c:pt>
                <c:pt idx="75">
                  <c:v>2.2616000000000001</c:v>
                </c:pt>
                <c:pt idx="76">
                  <c:v>2.2597</c:v>
                </c:pt>
                <c:pt idx="77">
                  <c:v>2.2294</c:v>
                </c:pt>
                <c:pt idx="78">
                  <c:v>2.2044000000000001</c:v>
                </c:pt>
                <c:pt idx="79">
                  <c:v>2.2079</c:v>
                </c:pt>
                <c:pt idx="80">
                  <c:v>2.2507000000000001</c:v>
                </c:pt>
                <c:pt idx="81">
                  <c:v>2.2433999999999998</c:v>
                </c:pt>
                <c:pt idx="82">
                  <c:v>2.1844999999999999</c:v>
                </c:pt>
                <c:pt idx="83">
                  <c:v>2.1934</c:v>
                </c:pt>
                <c:pt idx="84">
                  <c:v>2.2040000000000002</c:v>
                </c:pt>
                <c:pt idx="85">
                  <c:v>2.2361</c:v>
                </c:pt>
                <c:pt idx="86">
                  <c:v>2.2360000000000002</c:v>
                </c:pt>
                <c:pt idx="87">
                  <c:v>2.2484999999999999</c:v>
                </c:pt>
                <c:pt idx="88">
                  <c:v>2.2412999999999998</c:v>
                </c:pt>
                <c:pt idx="89">
                  <c:v>2.2789999999999999</c:v>
                </c:pt>
                <c:pt idx="90">
                  <c:v>2.2484999999999999</c:v>
                </c:pt>
                <c:pt idx="91">
                  <c:v>2.2879</c:v>
                </c:pt>
                <c:pt idx="92">
                  <c:v>2.3113999999999999</c:v>
                </c:pt>
                <c:pt idx="93">
                  <c:v>2.3567</c:v>
                </c:pt>
                <c:pt idx="94">
                  <c:v>2.3675000000000002</c:v>
                </c:pt>
                <c:pt idx="95">
                  <c:v>2.4003000000000001</c:v>
                </c:pt>
                <c:pt idx="96">
                  <c:v>2.4479000000000002</c:v>
                </c:pt>
                <c:pt idx="97">
                  <c:v>2.4222999999999999</c:v>
                </c:pt>
                <c:pt idx="98">
                  <c:v>2.4737</c:v>
                </c:pt>
                <c:pt idx="99">
                  <c:v>2.4847999999999999</c:v>
                </c:pt>
                <c:pt idx="100">
                  <c:v>2.4645000000000001</c:v>
                </c:pt>
                <c:pt idx="101">
                  <c:v>2.4830999999999999</c:v>
                </c:pt>
                <c:pt idx="102">
                  <c:v>2.5219</c:v>
                </c:pt>
                <c:pt idx="103">
                  <c:v>2.5145</c:v>
                </c:pt>
                <c:pt idx="104">
                  <c:v>2.5108999999999999</c:v>
                </c:pt>
                <c:pt idx="105">
                  <c:v>2.5629</c:v>
                </c:pt>
                <c:pt idx="106">
                  <c:v>2.5407000000000002</c:v>
                </c:pt>
                <c:pt idx="107">
                  <c:v>2.5929000000000002</c:v>
                </c:pt>
                <c:pt idx="108">
                  <c:v>2.5760999999999998</c:v>
                </c:pt>
                <c:pt idx="109">
                  <c:v>2.6831</c:v>
                </c:pt>
                <c:pt idx="110">
                  <c:v>2.6926999999999999</c:v>
                </c:pt>
                <c:pt idx="111">
                  <c:v>2.7117</c:v>
                </c:pt>
                <c:pt idx="112">
                  <c:v>2.8163999999999998</c:v>
                </c:pt>
                <c:pt idx="113">
                  <c:v>2.7403</c:v>
                </c:pt>
                <c:pt idx="114">
                  <c:v>2.7631999999999999</c:v>
                </c:pt>
                <c:pt idx="115">
                  <c:v>2.7349999999999999</c:v>
                </c:pt>
                <c:pt idx="116">
                  <c:v>2.7122999999999999</c:v>
                </c:pt>
                <c:pt idx="117">
                  <c:v>2.6726999999999999</c:v>
                </c:pt>
                <c:pt idx="118">
                  <c:v>2.7239</c:v>
                </c:pt>
                <c:pt idx="119">
                  <c:v>2.7524999999999999</c:v>
                </c:pt>
                <c:pt idx="120">
                  <c:v>2.6863999999999999</c:v>
                </c:pt>
                <c:pt idx="121">
                  <c:v>2.6637</c:v>
                </c:pt>
                <c:pt idx="122">
                  <c:v>2.6865000000000001</c:v>
                </c:pt>
                <c:pt idx="123">
                  <c:v>2.6941999999999999</c:v>
                </c:pt>
                <c:pt idx="124">
                  <c:v>2.7132999999999998</c:v>
                </c:pt>
                <c:pt idx="125">
                  <c:v>2.6472000000000002</c:v>
                </c:pt>
                <c:pt idx="126">
                  <c:v>2.6114000000000002</c:v>
                </c:pt>
                <c:pt idx="127">
                  <c:v>2.6663000000000001</c:v>
                </c:pt>
                <c:pt idx="128">
                  <c:v>2.7408999999999999</c:v>
                </c:pt>
                <c:pt idx="129">
                  <c:v>2.7734000000000001</c:v>
                </c:pt>
                <c:pt idx="130">
                  <c:v>2.7353000000000001</c:v>
                </c:pt>
                <c:pt idx="131">
                  <c:v>2.6364999999999998</c:v>
                </c:pt>
                <c:pt idx="132">
                  <c:v>2.7126000000000001</c:v>
                </c:pt>
                <c:pt idx="133">
                  <c:v>2.7528000000000001</c:v>
                </c:pt>
                <c:pt idx="134">
                  <c:v>2.7166000000000001</c:v>
                </c:pt>
                <c:pt idx="135">
                  <c:v>2.6842000000000001</c:v>
                </c:pt>
                <c:pt idx="136">
                  <c:v>2.6932</c:v>
                </c:pt>
                <c:pt idx="137">
                  <c:v>2.6554000000000002</c:v>
                </c:pt>
                <c:pt idx="138">
                  <c:v>2.6320999999999999</c:v>
                </c:pt>
                <c:pt idx="139">
                  <c:v>2.5945999999999998</c:v>
                </c:pt>
                <c:pt idx="140">
                  <c:v>2.6177999999999999</c:v>
                </c:pt>
                <c:pt idx="141">
                  <c:v>2.5607000000000002</c:v>
                </c:pt>
                <c:pt idx="142">
                  <c:v>2.5428999999999999</c:v>
                </c:pt>
                <c:pt idx="143">
                  <c:v>2.472</c:v>
                </c:pt>
                <c:pt idx="144">
                  <c:v>2.4489999999999998</c:v>
                </c:pt>
                <c:pt idx="145">
                  <c:v>2.4718</c:v>
                </c:pt>
                <c:pt idx="146">
                  <c:v>2.4119000000000002</c:v>
                </c:pt>
                <c:pt idx="147">
                  <c:v>2.4876999999999998</c:v>
                </c:pt>
                <c:pt idx="148">
                  <c:v>2.4752999999999998</c:v>
                </c:pt>
                <c:pt idx="149">
                  <c:v>2.431</c:v>
                </c:pt>
                <c:pt idx="150">
                  <c:v>2.4998999999999998</c:v>
                </c:pt>
                <c:pt idx="151">
                  <c:v>2.4946000000000002</c:v>
                </c:pt>
                <c:pt idx="152">
                  <c:v>2.5962000000000001</c:v>
                </c:pt>
                <c:pt idx="153">
                  <c:v>2.5228999999999999</c:v>
                </c:pt>
                <c:pt idx="154">
                  <c:v>2.5514000000000001</c:v>
                </c:pt>
                <c:pt idx="155">
                  <c:v>2.5068000000000001</c:v>
                </c:pt>
                <c:pt idx="156">
                  <c:v>2.4872000000000001</c:v>
                </c:pt>
                <c:pt idx="157">
                  <c:v>2.4836</c:v>
                </c:pt>
                <c:pt idx="158">
                  <c:v>2.4481000000000002</c:v>
                </c:pt>
                <c:pt idx="159">
                  <c:v>2.4356</c:v>
                </c:pt>
                <c:pt idx="160">
                  <c:v>2.4073000000000002</c:v>
                </c:pt>
                <c:pt idx="161">
                  <c:v>2.379</c:v>
                </c:pt>
                <c:pt idx="162">
                  <c:v>2.4213</c:v>
                </c:pt>
                <c:pt idx="163">
                  <c:v>2.4054000000000002</c:v>
                </c:pt>
                <c:pt idx="164">
                  <c:v>2.3858000000000001</c:v>
                </c:pt>
                <c:pt idx="165">
                  <c:v>2.3593000000000002</c:v>
                </c:pt>
                <c:pt idx="166">
                  <c:v>2.3153000000000001</c:v>
                </c:pt>
                <c:pt idx="167">
                  <c:v>2.3643999999999998</c:v>
                </c:pt>
                <c:pt idx="168">
                  <c:v>2.3169</c:v>
                </c:pt>
                <c:pt idx="169">
                  <c:v>2.3359999999999999</c:v>
                </c:pt>
                <c:pt idx="170">
                  <c:v>2.3428</c:v>
                </c:pt>
                <c:pt idx="171">
                  <c:v>2.2797000000000001</c:v>
                </c:pt>
                <c:pt idx="172">
                  <c:v>2.3129</c:v>
                </c:pt>
                <c:pt idx="173">
                  <c:v>2.1835</c:v>
                </c:pt>
                <c:pt idx="174">
                  <c:v>2.1297999999999999</c:v>
                </c:pt>
                <c:pt idx="175">
                  <c:v>2.1486000000000001</c:v>
                </c:pt>
                <c:pt idx="176">
                  <c:v>2.1676000000000002</c:v>
                </c:pt>
                <c:pt idx="177">
                  <c:v>2.2090999999999998</c:v>
                </c:pt>
                <c:pt idx="178">
                  <c:v>2.1966999999999999</c:v>
                </c:pt>
                <c:pt idx="179">
                  <c:v>2.1844000000000001</c:v>
                </c:pt>
                <c:pt idx="180">
                  <c:v>2.1547999999999998</c:v>
                </c:pt>
                <c:pt idx="181">
                  <c:v>2.2120000000000002</c:v>
                </c:pt>
                <c:pt idx="182">
                  <c:v>2.3576999999999999</c:v>
                </c:pt>
                <c:pt idx="183">
                  <c:v>2.2991999999999999</c:v>
                </c:pt>
                <c:pt idx="184">
                  <c:v>2.3327</c:v>
                </c:pt>
                <c:pt idx="185">
                  <c:v>2.3468</c:v>
                </c:pt>
                <c:pt idx="186">
                  <c:v>2.3218999999999999</c:v>
                </c:pt>
                <c:pt idx="187">
                  <c:v>2.2602000000000002</c:v>
                </c:pt>
                <c:pt idx="188">
                  <c:v>2.2688000000000001</c:v>
                </c:pt>
                <c:pt idx="189">
                  <c:v>2.2423000000000002</c:v>
                </c:pt>
                <c:pt idx="190">
                  <c:v>2.2246999999999999</c:v>
                </c:pt>
                <c:pt idx="191">
                  <c:v>2.2614999999999998</c:v>
                </c:pt>
                <c:pt idx="192">
                  <c:v>2.2210000000000001</c:v>
                </c:pt>
                <c:pt idx="193">
                  <c:v>2.3174999999999999</c:v>
                </c:pt>
                <c:pt idx="194">
                  <c:v>2.3281000000000001</c:v>
                </c:pt>
                <c:pt idx="195">
                  <c:v>2.3243999999999998</c:v>
                </c:pt>
                <c:pt idx="196">
                  <c:v>2.3119999999999998</c:v>
                </c:pt>
                <c:pt idx="197">
                  <c:v>2.3525999999999998</c:v>
                </c:pt>
                <c:pt idx="198">
                  <c:v>2.3329</c:v>
                </c:pt>
                <c:pt idx="199">
                  <c:v>2.3062999999999998</c:v>
                </c:pt>
                <c:pt idx="200">
                  <c:v>2.2338</c:v>
                </c:pt>
                <c:pt idx="201">
                  <c:v>2.1758000000000002</c:v>
                </c:pt>
                <c:pt idx="202">
                  <c:v>2.0882000000000001</c:v>
                </c:pt>
                <c:pt idx="203">
                  <c:v>2.1141999999999999</c:v>
                </c:pt>
                <c:pt idx="204">
                  <c:v>2.1139999999999999</c:v>
                </c:pt>
                <c:pt idx="205">
                  <c:v>2.0445000000000002</c:v>
                </c:pt>
                <c:pt idx="206">
                  <c:v>2.0459999999999998</c:v>
                </c:pt>
                <c:pt idx="207">
                  <c:v>2.0508000000000002</c:v>
                </c:pt>
                <c:pt idx="208">
                  <c:v>2.0419999999999998</c:v>
                </c:pt>
                <c:pt idx="209">
                  <c:v>2.0522999999999998</c:v>
                </c:pt>
                <c:pt idx="210">
                  <c:v>2.113</c:v>
                </c:pt>
                <c:pt idx="211">
                  <c:v>1.9862</c:v>
                </c:pt>
                <c:pt idx="212">
                  <c:v>1.9220999999999999</c:v>
                </c:pt>
                <c:pt idx="213">
                  <c:v>1.9271</c:v>
                </c:pt>
                <c:pt idx="214">
                  <c:v>1.9269000000000001</c:v>
                </c:pt>
                <c:pt idx="215">
                  <c:v>1.9078999999999999</c:v>
                </c:pt>
                <c:pt idx="216">
                  <c:v>1.8752</c:v>
                </c:pt>
                <c:pt idx="217">
                  <c:v>1.7943</c:v>
                </c:pt>
                <c:pt idx="218">
                  <c:v>1.8640000000000001</c:v>
                </c:pt>
                <c:pt idx="219">
                  <c:v>1.857</c:v>
                </c:pt>
                <c:pt idx="220">
                  <c:v>1.7784</c:v>
                </c:pt>
                <c:pt idx="221">
                  <c:v>1.7982</c:v>
                </c:pt>
                <c:pt idx="222">
                  <c:v>1.6745000000000001</c:v>
                </c:pt>
                <c:pt idx="223">
                  <c:v>1.6961999999999999</c:v>
                </c:pt>
                <c:pt idx="224">
                  <c:v>1.6184000000000001</c:v>
                </c:pt>
                <c:pt idx="225">
                  <c:v>1.6043000000000001</c:v>
                </c:pt>
                <c:pt idx="226">
                  <c:v>1.4628000000000001</c:v>
                </c:pt>
                <c:pt idx="227">
                  <c:v>1.5787</c:v>
                </c:pt>
                <c:pt idx="228">
                  <c:v>1.6942999999999999</c:v>
                </c:pt>
                <c:pt idx="229">
                  <c:v>1.5915999999999999</c:v>
                </c:pt>
                <c:pt idx="230">
                  <c:v>1.5858000000000001</c:v>
                </c:pt>
                <c:pt idx="231">
                  <c:v>1.5355000000000001</c:v>
                </c:pt>
                <c:pt idx="232">
                  <c:v>1.6036999999999999</c:v>
                </c:pt>
                <c:pt idx="233">
                  <c:v>1.6927000000000001</c:v>
                </c:pt>
                <c:pt idx="234">
                  <c:v>1.7484999999999999</c:v>
                </c:pt>
                <c:pt idx="235">
                  <c:v>1.8385</c:v>
                </c:pt>
                <c:pt idx="236">
                  <c:v>1.8778999999999999</c:v>
                </c:pt>
                <c:pt idx="237">
                  <c:v>1.744</c:v>
                </c:pt>
                <c:pt idx="238">
                  <c:v>1.8019000000000001</c:v>
                </c:pt>
                <c:pt idx="239">
                  <c:v>1.8773</c:v>
                </c:pt>
                <c:pt idx="240">
                  <c:v>1.8871</c:v>
                </c:pt>
                <c:pt idx="241">
                  <c:v>1.8077000000000001</c:v>
                </c:pt>
                <c:pt idx="242">
                  <c:v>1.7784</c:v>
                </c:pt>
                <c:pt idx="243">
                  <c:v>1.7116</c:v>
                </c:pt>
                <c:pt idx="244">
                  <c:v>1.7488999999999999</c:v>
                </c:pt>
                <c:pt idx="245">
                  <c:v>1.8270999999999999</c:v>
                </c:pt>
                <c:pt idx="246">
                  <c:v>1.8526</c:v>
                </c:pt>
                <c:pt idx="247">
                  <c:v>1.9131</c:v>
                </c:pt>
                <c:pt idx="248">
                  <c:v>1.8435999999999999</c:v>
                </c:pt>
                <c:pt idx="249">
                  <c:v>1.7604</c:v>
                </c:pt>
                <c:pt idx="250">
                  <c:v>1.6983999999999999</c:v>
                </c:pt>
                <c:pt idx="251">
                  <c:v>1.5761000000000001</c:v>
                </c:pt>
                <c:pt idx="252">
                  <c:v>1.5471999999999999</c:v>
                </c:pt>
                <c:pt idx="253">
                  <c:v>1.5599000000000001</c:v>
                </c:pt>
                <c:pt idx="254">
                  <c:v>1.5528999999999999</c:v>
                </c:pt>
                <c:pt idx="255">
                  <c:v>1.5038</c:v>
                </c:pt>
                <c:pt idx="256">
                  <c:v>1.5523</c:v>
                </c:pt>
                <c:pt idx="257">
                  <c:v>1.6146</c:v>
                </c:pt>
                <c:pt idx="258">
                  <c:v>1.5455000000000001</c:v>
                </c:pt>
                <c:pt idx="259">
                  <c:v>1.5051000000000001</c:v>
                </c:pt>
                <c:pt idx="260">
                  <c:v>1.4298</c:v>
                </c:pt>
                <c:pt idx="261">
                  <c:v>1.5150999999999999</c:v>
                </c:pt>
                <c:pt idx="262">
                  <c:v>1.4164000000000001</c:v>
                </c:pt>
                <c:pt idx="263">
                  <c:v>1.4145000000000001</c:v>
                </c:pt>
                <c:pt idx="264">
                  <c:v>1.2295</c:v>
                </c:pt>
                <c:pt idx="265">
                  <c:v>1.2851999999999999</c:v>
                </c:pt>
                <c:pt idx="266">
                  <c:v>1.4093</c:v>
                </c:pt>
                <c:pt idx="267">
                  <c:v>1.3293999999999999</c:v>
                </c:pt>
                <c:pt idx="268">
                  <c:v>1.3326</c:v>
                </c:pt>
                <c:pt idx="269">
                  <c:v>1.3491</c:v>
                </c:pt>
                <c:pt idx="270">
                  <c:v>1.2813000000000001</c:v>
                </c:pt>
                <c:pt idx="271">
                  <c:v>1.2728999999999999</c:v>
                </c:pt>
                <c:pt idx="272">
                  <c:v>1.3057000000000001</c:v>
                </c:pt>
                <c:pt idx="273">
                  <c:v>1.3720000000000001</c:v>
                </c:pt>
                <c:pt idx="274">
                  <c:v>1.3154999999999999</c:v>
                </c:pt>
                <c:pt idx="275">
                  <c:v>1.3352999999999999</c:v>
                </c:pt>
                <c:pt idx="276">
                  <c:v>1.4722999999999999</c:v>
                </c:pt>
                <c:pt idx="277">
                  <c:v>1.3184</c:v>
                </c:pt>
                <c:pt idx="278">
                  <c:v>1.2835000000000001</c:v>
                </c:pt>
                <c:pt idx="279">
                  <c:v>1.3149</c:v>
                </c:pt>
                <c:pt idx="280">
                  <c:v>1.4233</c:v>
                </c:pt>
                <c:pt idx="281">
                  <c:v>1.5058</c:v>
                </c:pt>
                <c:pt idx="282">
                  <c:v>1.4701</c:v>
                </c:pt>
                <c:pt idx="283">
                  <c:v>1.5464</c:v>
                </c:pt>
                <c:pt idx="284">
                  <c:v>1.5141</c:v>
                </c:pt>
                <c:pt idx="285">
                  <c:v>1.4144000000000001</c:v>
                </c:pt>
                <c:pt idx="286">
                  <c:v>1.4462999999999999</c:v>
                </c:pt>
                <c:pt idx="287">
                  <c:v>1.5071000000000001</c:v>
                </c:pt>
                <c:pt idx="288">
                  <c:v>1.4074</c:v>
                </c:pt>
                <c:pt idx="289">
                  <c:v>1.399</c:v>
                </c:pt>
                <c:pt idx="290">
                  <c:v>1.1927000000000001</c:v>
                </c:pt>
                <c:pt idx="291">
                  <c:v>1.0680000000000001</c:v>
                </c:pt>
                <c:pt idx="292">
                  <c:v>1.0858000000000001</c:v>
                </c:pt>
                <c:pt idx="293">
                  <c:v>1.1101000000000001</c:v>
                </c:pt>
                <c:pt idx="294">
                  <c:v>1.1133</c:v>
                </c:pt>
                <c:pt idx="295">
                  <c:v>1.0429999999999999</c:v>
                </c:pt>
                <c:pt idx="296">
                  <c:v>0.96809999999999996</c:v>
                </c:pt>
                <c:pt idx="297">
                  <c:v>0.91</c:v>
                </c:pt>
                <c:pt idx="298">
                  <c:v>1.0455000000000001</c:v>
                </c:pt>
                <c:pt idx="299">
                  <c:v>0.92889999999999995</c:v>
                </c:pt>
                <c:pt idx="300">
                  <c:v>0.99980000000000002</c:v>
                </c:pt>
                <c:pt idx="301">
                  <c:v>0.99929999999999997</c:v>
                </c:pt>
                <c:pt idx="302">
                  <c:v>1.0316000000000001</c:v>
                </c:pt>
                <c:pt idx="303">
                  <c:v>1.087</c:v>
                </c:pt>
                <c:pt idx="304">
                  <c:v>0.99390000000000001</c:v>
                </c:pt>
                <c:pt idx="305">
                  <c:v>1.0029999999999999</c:v>
                </c:pt>
                <c:pt idx="307">
                  <c:v>1.2445999999999999</c:v>
                </c:pt>
                <c:pt idx="308">
                  <c:v>1.2529999999999999</c:v>
                </c:pt>
                <c:pt idx="309">
                  <c:v>1.1879999999999999</c:v>
                </c:pt>
                <c:pt idx="310">
                  <c:v>1.1830000000000001</c:v>
                </c:pt>
                <c:pt idx="311">
                  <c:v>1.0951</c:v>
                </c:pt>
                <c:pt idx="312">
                  <c:v>1.0834999999999999</c:v>
                </c:pt>
                <c:pt idx="313">
                  <c:v>1.2022999999999999</c:v>
                </c:pt>
                <c:pt idx="314">
                  <c:v>1.2104999999999999</c:v>
                </c:pt>
                <c:pt idx="315">
                  <c:v>1.2321</c:v>
                </c:pt>
                <c:pt idx="316">
                  <c:v>1.1618999999999999</c:v>
                </c:pt>
                <c:pt idx="317">
                  <c:v>1.2017</c:v>
                </c:pt>
                <c:pt idx="318">
                  <c:v>1.2416</c:v>
                </c:pt>
                <c:pt idx="319">
                  <c:v>1.1765000000000001</c:v>
                </c:pt>
                <c:pt idx="320">
                  <c:v>1.2246999999999999</c:v>
                </c:pt>
                <c:pt idx="321">
                  <c:v>1.1428</c:v>
                </c:pt>
                <c:pt idx="322">
                  <c:v>1.1758999999999999</c:v>
                </c:pt>
                <c:pt idx="323">
                  <c:v>1.2292000000000001</c:v>
                </c:pt>
                <c:pt idx="324">
                  <c:v>1.3046</c:v>
                </c:pt>
                <c:pt idx="325">
                  <c:v>1.3875</c:v>
                </c:pt>
                <c:pt idx="326">
                  <c:v>1.3601000000000001</c:v>
                </c:pt>
                <c:pt idx="327">
                  <c:v>1.3855999999999999</c:v>
                </c:pt>
                <c:pt idx="328">
                  <c:v>1.3329</c:v>
                </c:pt>
                <c:pt idx="329">
                  <c:v>1.3871</c:v>
                </c:pt>
                <c:pt idx="330">
                  <c:v>1.4984</c:v>
                </c:pt>
                <c:pt idx="331">
                  <c:v>1.5363</c:v>
                </c:pt>
                <c:pt idx="332">
                  <c:v>1.5017</c:v>
                </c:pt>
                <c:pt idx="333">
                  <c:v>1.5034000000000001</c:v>
                </c:pt>
                <c:pt idx="334">
                  <c:v>1.4466000000000001</c:v>
                </c:pt>
                <c:pt idx="335">
                  <c:v>1.4379999999999999</c:v>
                </c:pt>
                <c:pt idx="336">
                  <c:v>1.4928999999999999</c:v>
                </c:pt>
                <c:pt idx="337">
                  <c:v>1.4686999999999999</c:v>
                </c:pt>
                <c:pt idx="338">
                  <c:v>1.5032000000000001</c:v>
                </c:pt>
                <c:pt idx="339">
                  <c:v>1.4565999999999999</c:v>
                </c:pt>
                <c:pt idx="340">
                  <c:v>1.3759999999999999</c:v>
                </c:pt>
                <c:pt idx="341">
                  <c:v>1.3485</c:v>
                </c:pt>
                <c:pt idx="342">
                  <c:v>1.3825000000000001</c:v>
                </c:pt>
                <c:pt idx="343">
                  <c:v>1.4650000000000001</c:v>
                </c:pt>
                <c:pt idx="344">
                  <c:v>1.4356</c:v>
                </c:pt>
                <c:pt idx="345">
                  <c:v>1.3515999999999999</c:v>
                </c:pt>
                <c:pt idx="346">
                  <c:v>1.3582000000000001</c:v>
                </c:pt>
                <c:pt idx="347">
                  <c:v>1.3189</c:v>
                </c:pt>
                <c:pt idx="348">
                  <c:v>1.2661</c:v>
                </c:pt>
                <c:pt idx="349">
                  <c:v>1.2491000000000001</c:v>
                </c:pt>
                <c:pt idx="350">
                  <c:v>1.3648</c:v>
                </c:pt>
                <c:pt idx="351">
                  <c:v>1.3166</c:v>
                </c:pt>
                <c:pt idx="352">
                  <c:v>1.4142999999999999</c:v>
                </c:pt>
                <c:pt idx="353">
                  <c:v>1.5234000000000001</c:v>
                </c:pt>
                <c:pt idx="354">
                  <c:v>1.5774999999999999</c:v>
                </c:pt>
                <c:pt idx="355">
                  <c:v>1.532</c:v>
                </c:pt>
                <c:pt idx="356">
                  <c:v>1.4623999999999999</c:v>
                </c:pt>
                <c:pt idx="357">
                  <c:v>1.4468000000000001</c:v>
                </c:pt>
                <c:pt idx="358">
                  <c:v>1.5284</c:v>
                </c:pt>
                <c:pt idx="359">
                  <c:v>1.5739000000000001</c:v>
                </c:pt>
                <c:pt idx="360">
                  <c:v>1.4171</c:v>
                </c:pt>
                <c:pt idx="361">
                  <c:v>1.4830000000000001</c:v>
                </c:pt>
                <c:pt idx="362">
                  <c:v>1.5773999999999999</c:v>
                </c:pt>
                <c:pt idx="363">
                  <c:v>1.5581</c:v>
                </c:pt>
                <c:pt idx="364">
                  <c:v>1.6692</c:v>
                </c:pt>
                <c:pt idx="365">
                  <c:v>1.7316</c:v>
                </c:pt>
                <c:pt idx="366">
                  <c:v>1.712</c:v>
                </c:pt>
                <c:pt idx="367">
                  <c:v>1.6888000000000001</c:v>
                </c:pt>
                <c:pt idx="368">
                  <c:v>1.625</c:v>
                </c:pt>
                <c:pt idx="369">
                  <c:v>1.7049000000000001</c:v>
                </c:pt>
                <c:pt idx="370">
                  <c:v>1.6621999999999999</c:v>
                </c:pt>
                <c:pt idx="371">
                  <c:v>1.6942999999999999</c:v>
                </c:pt>
                <c:pt idx="372">
                  <c:v>1.5808</c:v>
                </c:pt>
                <c:pt idx="373">
                  <c:v>1.5878000000000001</c:v>
                </c:pt>
                <c:pt idx="374">
                  <c:v>1.4858</c:v>
                </c:pt>
                <c:pt idx="375">
                  <c:v>1.4246000000000001</c:v>
                </c:pt>
                <c:pt idx="376">
                  <c:v>1.4246000000000001</c:v>
                </c:pt>
                <c:pt idx="377">
                  <c:v>1.4472</c:v>
                </c:pt>
                <c:pt idx="378">
                  <c:v>1.3706</c:v>
                </c:pt>
                <c:pt idx="379">
                  <c:v>1.3686</c:v>
                </c:pt>
                <c:pt idx="380">
                  <c:v>1.3546</c:v>
                </c:pt>
                <c:pt idx="381">
                  <c:v>1.3875999999999999</c:v>
                </c:pt>
                <c:pt idx="382">
                  <c:v>1.3321000000000001</c:v>
                </c:pt>
                <c:pt idx="383">
                  <c:v>1.3199000000000001</c:v>
                </c:pt>
                <c:pt idx="384">
                  <c:v>1.4910000000000001</c:v>
                </c:pt>
                <c:pt idx="385">
                  <c:v>1.4036</c:v>
                </c:pt>
                <c:pt idx="386">
                  <c:v>1.37</c:v>
                </c:pt>
                <c:pt idx="387">
                  <c:v>1.4626999999999999</c:v>
                </c:pt>
                <c:pt idx="388">
                  <c:v>1.5391999999999999</c:v>
                </c:pt>
                <c:pt idx="389">
                  <c:v>1.6424000000000001</c:v>
                </c:pt>
                <c:pt idx="390">
                  <c:v>1.6166</c:v>
                </c:pt>
                <c:pt idx="391">
                  <c:v>1.6944999999999999</c:v>
                </c:pt>
                <c:pt idx="392">
                  <c:v>1.7783</c:v>
                </c:pt>
                <c:pt idx="393">
                  <c:v>1.6686000000000001</c:v>
                </c:pt>
                <c:pt idx="394">
                  <c:v>1.7682</c:v>
                </c:pt>
                <c:pt idx="395">
                  <c:v>1.6655</c:v>
                </c:pt>
                <c:pt idx="396">
                  <c:v>1.7299</c:v>
                </c:pt>
                <c:pt idx="397">
                  <c:v>1.7073</c:v>
                </c:pt>
                <c:pt idx="398">
                  <c:v>1.6378999999999999</c:v>
                </c:pt>
                <c:pt idx="399">
                  <c:v>1.6138999999999999</c:v>
                </c:pt>
                <c:pt idx="400">
                  <c:v>1.633</c:v>
                </c:pt>
                <c:pt idx="401">
                  <c:v>1.7463</c:v>
                </c:pt>
                <c:pt idx="402">
                  <c:v>1.7849999999999999</c:v>
                </c:pt>
                <c:pt idx="403">
                  <c:v>1.6627000000000001</c:v>
                </c:pt>
                <c:pt idx="404">
                  <c:v>1.6978</c:v>
                </c:pt>
                <c:pt idx="405">
                  <c:v>1.7873000000000001</c:v>
                </c:pt>
                <c:pt idx="406">
                  <c:v>1.7083999999999999</c:v>
                </c:pt>
                <c:pt idx="407">
                  <c:v>1.7330000000000001</c:v>
                </c:pt>
                <c:pt idx="408">
                  <c:v>1.6615</c:v>
                </c:pt>
                <c:pt idx="409">
                  <c:v>1.6095999999999999</c:v>
                </c:pt>
                <c:pt idx="410">
                  <c:v>1.6548</c:v>
                </c:pt>
                <c:pt idx="411">
                  <c:v>1.6583000000000001</c:v>
                </c:pt>
                <c:pt idx="412">
                  <c:v>1.6011</c:v>
                </c:pt>
                <c:pt idx="413">
                  <c:v>1.5942000000000001</c:v>
                </c:pt>
                <c:pt idx="414">
                  <c:v>1.6814</c:v>
                </c:pt>
                <c:pt idx="415">
                  <c:v>1.6309</c:v>
                </c:pt>
                <c:pt idx="416">
                  <c:v>1.6135999999999999</c:v>
                </c:pt>
                <c:pt idx="417">
                  <c:v>1.5720000000000001</c:v>
                </c:pt>
                <c:pt idx="418">
                  <c:v>1.6032999999999999</c:v>
                </c:pt>
                <c:pt idx="419">
                  <c:v>1.6645000000000001</c:v>
                </c:pt>
                <c:pt idx="420">
                  <c:v>1.6839</c:v>
                </c:pt>
                <c:pt idx="421">
                  <c:v>1.6927000000000001</c:v>
                </c:pt>
                <c:pt idx="422">
                  <c:v>1.6753</c:v>
                </c:pt>
                <c:pt idx="423">
                  <c:v>1.7105999999999999</c:v>
                </c:pt>
                <c:pt idx="424">
                  <c:v>1.6791</c:v>
                </c:pt>
                <c:pt idx="425">
                  <c:v>1.6266</c:v>
                </c:pt>
                <c:pt idx="426">
                  <c:v>1.6617</c:v>
                </c:pt>
                <c:pt idx="427">
                  <c:v>1.6776</c:v>
                </c:pt>
                <c:pt idx="428">
                  <c:v>1.7696000000000001</c:v>
                </c:pt>
                <c:pt idx="429">
                  <c:v>1.6165</c:v>
                </c:pt>
                <c:pt idx="430">
                  <c:v>1.8</c:v>
                </c:pt>
                <c:pt idx="431">
                  <c:v>1.8089999999999999</c:v>
                </c:pt>
                <c:pt idx="432">
                  <c:v>1.802</c:v>
                </c:pt>
                <c:pt idx="433">
                  <c:v>1.8864000000000001</c:v>
                </c:pt>
                <c:pt idx="434">
                  <c:v>1.865</c:v>
                </c:pt>
                <c:pt idx="435">
                  <c:v>1.948</c:v>
                </c:pt>
                <c:pt idx="436">
                  <c:v>2.0482</c:v>
                </c:pt>
                <c:pt idx="437">
                  <c:v>2.0684999999999998</c:v>
                </c:pt>
                <c:pt idx="438">
                  <c:v>2.0764</c:v>
                </c:pt>
                <c:pt idx="439">
                  <c:v>1.958</c:v>
                </c:pt>
                <c:pt idx="440">
                  <c:v>2.2359</c:v>
                </c:pt>
                <c:pt idx="441">
                  <c:v>2.2267999999999999</c:v>
                </c:pt>
                <c:pt idx="442">
                  <c:v>2.1507999999999998</c:v>
                </c:pt>
                <c:pt idx="443">
                  <c:v>2.1551</c:v>
                </c:pt>
                <c:pt idx="444">
                  <c:v>2.1627999999999998</c:v>
                </c:pt>
                <c:pt idx="445">
                  <c:v>2.3123999999999998</c:v>
                </c:pt>
                <c:pt idx="446">
                  <c:v>2.6341000000000001</c:v>
                </c:pt>
                <c:pt idx="447">
                  <c:v>2.7282000000000002</c:v>
                </c:pt>
                <c:pt idx="448">
                  <c:v>2.9380000000000002</c:v>
                </c:pt>
                <c:pt idx="449">
                  <c:v>3.0249999999999999</c:v>
                </c:pt>
                <c:pt idx="450">
                  <c:v>2.9668999999999999</c:v>
                </c:pt>
                <c:pt idx="451">
                  <c:v>3.0015999999999998</c:v>
                </c:pt>
                <c:pt idx="452">
                  <c:v>2.8643999999999998</c:v>
                </c:pt>
                <c:pt idx="453">
                  <c:v>2.6829999999999998</c:v>
                </c:pt>
                <c:pt idx="454">
                  <c:v>2.6227999999999998</c:v>
                </c:pt>
                <c:pt idx="455">
                  <c:v>2.5648</c:v>
                </c:pt>
                <c:pt idx="456">
                  <c:v>2.7389999999999999</c:v>
                </c:pt>
                <c:pt idx="457">
                  <c:v>2.9855999999999998</c:v>
                </c:pt>
                <c:pt idx="458">
                  <c:v>2.9417</c:v>
                </c:pt>
                <c:pt idx="459">
                  <c:v>3.0169000000000001</c:v>
                </c:pt>
                <c:pt idx="460">
                  <c:v>2.9929999999999999</c:v>
                </c:pt>
                <c:pt idx="461">
                  <c:v>3.0522999999999998</c:v>
                </c:pt>
                <c:pt idx="462">
                  <c:v>3.1269999999999998</c:v>
                </c:pt>
                <c:pt idx="463">
                  <c:v>3.0398000000000001</c:v>
                </c:pt>
                <c:pt idx="464">
                  <c:v>2.8148</c:v>
                </c:pt>
                <c:pt idx="465">
                  <c:v>2.7595000000000001</c:v>
                </c:pt>
                <c:pt idx="466">
                  <c:v>2.7816999999999998</c:v>
                </c:pt>
                <c:pt idx="467">
                  <c:v>2.8306</c:v>
                </c:pt>
                <c:pt idx="468">
                  <c:v>2.7894999999999999</c:v>
                </c:pt>
                <c:pt idx="469">
                  <c:v>2.7581000000000002</c:v>
                </c:pt>
                <c:pt idx="470">
                  <c:v>2.9043000000000001</c:v>
                </c:pt>
                <c:pt idx="471">
                  <c:v>2.8372999999999999</c:v>
                </c:pt>
                <c:pt idx="472">
                  <c:v>2.8277000000000001</c:v>
                </c:pt>
                <c:pt idx="473">
                  <c:v>2.8923000000000001</c:v>
                </c:pt>
                <c:pt idx="474">
                  <c:v>2.9026999999999998</c:v>
                </c:pt>
                <c:pt idx="475">
                  <c:v>2.9678</c:v>
                </c:pt>
                <c:pt idx="476">
                  <c:v>2.9996</c:v>
                </c:pt>
                <c:pt idx="477">
                  <c:v>3.0613000000000001</c:v>
                </c:pt>
                <c:pt idx="478">
                  <c:v>2.7212000000000001</c:v>
                </c:pt>
                <c:pt idx="479">
                  <c:v>2.6093999999999999</c:v>
                </c:pt>
                <c:pt idx="480">
                  <c:v>2.5322</c:v>
                </c:pt>
                <c:pt idx="481">
                  <c:v>2.3241999999999998</c:v>
                </c:pt>
                <c:pt idx="482">
                  <c:v>2.2124000000000001</c:v>
                </c:pt>
                <c:pt idx="483">
                  <c:v>2.0737000000000001</c:v>
                </c:pt>
                <c:pt idx="484">
                  <c:v>1.9662999999999999</c:v>
                </c:pt>
                <c:pt idx="485">
                  <c:v>2.2191999999999998</c:v>
                </c:pt>
                <c:pt idx="486">
                  <c:v>2.4123999999999999</c:v>
                </c:pt>
                <c:pt idx="487">
                  <c:v>2.3721999999999999</c:v>
                </c:pt>
                <c:pt idx="488">
                  <c:v>2.4283999999999999</c:v>
                </c:pt>
                <c:pt idx="489">
                  <c:v>2.3267000000000002</c:v>
                </c:pt>
                <c:pt idx="490">
                  <c:v>2.3908999999999998</c:v>
                </c:pt>
                <c:pt idx="491">
                  <c:v>2.3854000000000002</c:v>
                </c:pt>
                <c:pt idx="492">
                  <c:v>2.1061000000000001</c:v>
                </c:pt>
                <c:pt idx="493">
                  <c:v>1.8964000000000001</c:v>
                </c:pt>
                <c:pt idx="494">
                  <c:v>1.8507</c:v>
                </c:pt>
                <c:pt idx="495">
                  <c:v>1.9653</c:v>
                </c:pt>
                <c:pt idx="496">
                  <c:v>2.0099999999999998</c:v>
                </c:pt>
                <c:pt idx="497">
                  <c:v>2.0177</c:v>
                </c:pt>
                <c:pt idx="498">
                  <c:v>2.0143</c:v>
                </c:pt>
                <c:pt idx="499">
                  <c:v>1.9794</c:v>
                </c:pt>
                <c:pt idx="500">
                  <c:v>1.9424999999999999</c:v>
                </c:pt>
                <c:pt idx="501">
                  <c:v>1.9240999999999999</c:v>
                </c:pt>
                <c:pt idx="502">
                  <c:v>2.0886</c:v>
                </c:pt>
                <c:pt idx="503">
                  <c:v>2.1970000000000001</c:v>
                </c:pt>
                <c:pt idx="504">
                  <c:v>2.3081</c:v>
                </c:pt>
                <c:pt idx="505">
                  <c:v>2.1046</c:v>
                </c:pt>
                <c:pt idx="506">
                  <c:v>1.978</c:v>
                </c:pt>
                <c:pt idx="507">
                  <c:v>1.8891</c:v>
                </c:pt>
                <c:pt idx="508">
                  <c:v>1.806</c:v>
                </c:pt>
                <c:pt idx="509">
                  <c:v>1.7286999999999999</c:v>
                </c:pt>
                <c:pt idx="510">
                  <c:v>1.6718999999999999</c:v>
                </c:pt>
                <c:pt idx="511">
                  <c:v>1.7254</c:v>
                </c:pt>
                <c:pt idx="512">
                  <c:v>1.7504</c:v>
                </c:pt>
                <c:pt idx="513">
                  <c:v>1.7837000000000001</c:v>
                </c:pt>
                <c:pt idx="514">
                  <c:v>1.8106</c:v>
                </c:pt>
                <c:pt idx="515">
                  <c:v>1.9501999999999999</c:v>
                </c:pt>
                <c:pt idx="516">
                  <c:v>1.9639</c:v>
                </c:pt>
                <c:pt idx="517">
                  <c:v>1.8900999999999999</c:v>
                </c:pt>
                <c:pt idx="518">
                  <c:v>1.8662000000000001</c:v>
                </c:pt>
                <c:pt idx="519">
                  <c:v>1.7206999999999999</c:v>
                </c:pt>
                <c:pt idx="520">
                  <c:v>1.7778</c:v>
                </c:pt>
                <c:pt idx="521">
                  <c:v>1.8149999999999999</c:v>
                </c:pt>
                <c:pt idx="522">
                  <c:v>1.7437</c:v>
                </c:pt>
                <c:pt idx="523">
                  <c:v>1.6614</c:v>
                </c:pt>
                <c:pt idx="524">
                  <c:v>1.7418</c:v>
                </c:pt>
                <c:pt idx="525">
                  <c:v>1.7721</c:v>
                </c:pt>
                <c:pt idx="526">
                  <c:v>1.8025</c:v>
                </c:pt>
                <c:pt idx="527">
                  <c:v>1.7802</c:v>
                </c:pt>
                <c:pt idx="528">
                  <c:v>1.6171</c:v>
                </c:pt>
                <c:pt idx="529">
                  <c:v>1.5670999999999999</c:v>
                </c:pt>
                <c:pt idx="530">
                  <c:v>1.5985</c:v>
                </c:pt>
                <c:pt idx="531">
                  <c:v>1.5933999999999999</c:v>
                </c:pt>
                <c:pt idx="532">
                  <c:v>1.643</c:v>
                </c:pt>
                <c:pt idx="533">
                  <c:v>1.4948999999999999</c:v>
                </c:pt>
                <c:pt idx="534">
                  <c:v>1.6059000000000001</c:v>
                </c:pt>
                <c:pt idx="535">
                  <c:v>1.6930000000000001</c:v>
                </c:pt>
                <c:pt idx="536">
                  <c:v>1.6389</c:v>
                </c:pt>
                <c:pt idx="537">
                  <c:v>1.6488</c:v>
                </c:pt>
                <c:pt idx="538">
                  <c:v>1.7907</c:v>
                </c:pt>
                <c:pt idx="539">
                  <c:v>1.9139999999999999</c:v>
                </c:pt>
                <c:pt idx="540">
                  <c:v>1.9988999999999999</c:v>
                </c:pt>
                <c:pt idx="541">
                  <c:v>2.0196999999999998</c:v>
                </c:pt>
                <c:pt idx="542">
                  <c:v>1.9361999999999999</c:v>
                </c:pt>
                <c:pt idx="543">
                  <c:v>1.9639</c:v>
                </c:pt>
                <c:pt idx="544">
                  <c:v>2.0301</c:v>
                </c:pt>
                <c:pt idx="545">
                  <c:v>1.9360999999999999</c:v>
                </c:pt>
                <c:pt idx="546">
                  <c:v>2.0230000000000001</c:v>
                </c:pt>
                <c:pt idx="547">
                  <c:v>2.0194000000000001</c:v>
                </c:pt>
                <c:pt idx="548">
                  <c:v>2.1231</c:v>
                </c:pt>
                <c:pt idx="549">
                  <c:v>2.0036999999999998</c:v>
                </c:pt>
                <c:pt idx="550">
                  <c:v>1.8219000000000001</c:v>
                </c:pt>
                <c:pt idx="551">
                  <c:v>1.8423</c:v>
                </c:pt>
                <c:pt idx="552">
                  <c:v>1.8232999999999999</c:v>
                </c:pt>
                <c:pt idx="553">
                  <c:v>1.8508</c:v>
                </c:pt>
                <c:pt idx="554">
                  <c:v>1.3106</c:v>
                </c:pt>
                <c:pt idx="555">
                  <c:v>1.2632000000000001</c:v>
                </c:pt>
                <c:pt idx="556">
                  <c:v>1.3902000000000001</c:v>
                </c:pt>
                <c:pt idx="557">
                  <c:v>1.3391</c:v>
                </c:pt>
                <c:pt idx="558">
                  <c:v>1.3371999999999999</c:v>
                </c:pt>
                <c:pt idx="559">
                  <c:v>1.3748</c:v>
                </c:pt>
                <c:pt idx="560">
                  <c:v>1.2566999999999999</c:v>
                </c:pt>
                <c:pt idx="561">
                  <c:v>1.3247</c:v>
                </c:pt>
                <c:pt idx="562">
                  <c:v>1.3508</c:v>
                </c:pt>
                <c:pt idx="563">
                  <c:v>1.3523000000000001</c:v>
                </c:pt>
                <c:pt idx="564">
                  <c:v>1.3191999999999999</c:v>
                </c:pt>
                <c:pt idx="565">
                  <c:v>1.4213</c:v>
                </c:pt>
                <c:pt idx="566">
                  <c:v>1.484</c:v>
                </c:pt>
                <c:pt idx="567">
                  <c:v>1.4655</c:v>
                </c:pt>
                <c:pt idx="568">
                  <c:v>1.5406</c:v>
                </c:pt>
                <c:pt idx="569">
                  <c:v>1.5269999999999999</c:v>
                </c:pt>
                <c:pt idx="570">
                  <c:v>1.5972</c:v>
                </c:pt>
                <c:pt idx="572">
                  <c:v>1.5177</c:v>
                </c:pt>
                <c:pt idx="573">
                  <c:v>1.4842</c:v>
                </c:pt>
                <c:pt idx="574">
                  <c:v>1.4273</c:v>
                </c:pt>
                <c:pt idx="575">
                  <c:v>1.5392999999999999</c:v>
                </c:pt>
                <c:pt idx="576">
                  <c:v>1.6556999999999999</c:v>
                </c:pt>
                <c:pt idx="577">
                  <c:v>1.6165</c:v>
                </c:pt>
                <c:pt idx="578">
                  <c:v>1.6435999999999999</c:v>
                </c:pt>
                <c:pt idx="579">
                  <c:v>1.5908</c:v>
                </c:pt>
                <c:pt idx="580">
                  <c:v>1.4693000000000001</c:v>
                </c:pt>
                <c:pt idx="581">
                  <c:v>1.4888999999999999</c:v>
                </c:pt>
                <c:pt idx="582">
                  <c:v>1.4268000000000001</c:v>
                </c:pt>
                <c:pt idx="583">
                  <c:v>1.5004</c:v>
                </c:pt>
                <c:pt idx="584">
                  <c:v>1.5661</c:v>
                </c:pt>
                <c:pt idx="585">
                  <c:v>1.6442000000000001</c:v>
                </c:pt>
                <c:pt idx="586">
                  <c:v>1.7399</c:v>
                </c:pt>
                <c:pt idx="587">
                  <c:v>1.7122999999999999</c:v>
                </c:pt>
                <c:pt idx="588">
                  <c:v>1.7311000000000001</c:v>
                </c:pt>
                <c:pt idx="589">
                  <c:v>1.6879999999999999</c:v>
                </c:pt>
                <c:pt idx="590">
                  <c:v>1.7551000000000001</c:v>
                </c:pt>
                <c:pt idx="591">
                  <c:v>1.7081999999999999</c:v>
                </c:pt>
                <c:pt idx="592">
                  <c:v>1.6531</c:v>
                </c:pt>
                <c:pt idx="593">
                  <c:v>1.6357999999999999</c:v>
                </c:pt>
                <c:pt idx="594">
                  <c:v>1.6323000000000001</c:v>
                </c:pt>
                <c:pt idx="595">
                  <c:v>1.6115999999999999</c:v>
                </c:pt>
                <c:pt idx="596">
                  <c:v>1.6147</c:v>
                </c:pt>
                <c:pt idx="597">
                  <c:v>1.6180000000000001</c:v>
                </c:pt>
                <c:pt idx="598">
                  <c:v>1.5939000000000001</c:v>
                </c:pt>
                <c:pt idx="599">
                  <c:v>1.5104</c:v>
                </c:pt>
                <c:pt idx="600">
                  <c:v>1.633</c:v>
                </c:pt>
                <c:pt idx="601">
                  <c:v>1.6720999999999999</c:v>
                </c:pt>
                <c:pt idx="602">
                  <c:v>1.7047000000000001</c:v>
                </c:pt>
                <c:pt idx="603">
                  <c:v>1.8071999999999999</c:v>
                </c:pt>
                <c:pt idx="604">
                  <c:v>1.7897000000000001</c:v>
                </c:pt>
                <c:pt idx="605">
                  <c:v>1.6180000000000001</c:v>
                </c:pt>
                <c:pt idx="606">
                  <c:v>1.7214</c:v>
                </c:pt>
                <c:pt idx="607">
                  <c:v>1.6194</c:v>
                </c:pt>
                <c:pt idx="608">
                  <c:v>1.6278999999999999</c:v>
                </c:pt>
                <c:pt idx="609">
                  <c:v>1.7734000000000001</c:v>
                </c:pt>
                <c:pt idx="610">
                  <c:v>1.8204</c:v>
                </c:pt>
                <c:pt idx="611">
                  <c:v>1.8677999999999999</c:v>
                </c:pt>
                <c:pt idx="612">
                  <c:v>1.8343</c:v>
                </c:pt>
                <c:pt idx="613">
                  <c:v>1.8606</c:v>
                </c:pt>
                <c:pt idx="614">
                  <c:v>1.8359000000000001</c:v>
                </c:pt>
                <c:pt idx="615">
                  <c:v>1.8621000000000001</c:v>
                </c:pt>
                <c:pt idx="616">
                  <c:v>1.8355999999999999</c:v>
                </c:pt>
                <c:pt idx="617">
                  <c:v>1.8443000000000001</c:v>
                </c:pt>
                <c:pt idx="618">
                  <c:v>1.9186000000000001</c:v>
                </c:pt>
                <c:pt idx="619">
                  <c:v>1.9185000000000001</c:v>
                </c:pt>
                <c:pt idx="620">
                  <c:v>1.8492999999999999</c:v>
                </c:pt>
                <c:pt idx="621">
                  <c:v>1.8351</c:v>
                </c:pt>
                <c:pt idx="622">
                  <c:v>1.7804</c:v>
                </c:pt>
                <c:pt idx="623">
                  <c:v>1.8774</c:v>
                </c:pt>
                <c:pt idx="624">
                  <c:v>1.7838000000000001</c:v>
                </c:pt>
                <c:pt idx="625">
                  <c:v>1.8399000000000001</c:v>
                </c:pt>
                <c:pt idx="626">
                  <c:v>1.7728999999999999</c:v>
                </c:pt>
                <c:pt idx="627">
                  <c:v>1.764</c:v>
                </c:pt>
                <c:pt idx="628">
                  <c:v>1.7990999999999999</c:v>
                </c:pt>
                <c:pt idx="629">
                  <c:v>1.8411999999999999</c:v>
                </c:pt>
                <c:pt idx="631">
                  <c:v>1.8836999999999999</c:v>
                </c:pt>
                <c:pt idx="632">
                  <c:v>1.8201000000000001</c:v>
                </c:pt>
                <c:pt idx="633">
                  <c:v>1.7706</c:v>
                </c:pt>
                <c:pt idx="634">
                  <c:v>1.8509</c:v>
                </c:pt>
                <c:pt idx="635">
                  <c:v>1.7842</c:v>
                </c:pt>
                <c:pt idx="636">
                  <c:v>1.8218000000000001</c:v>
                </c:pt>
                <c:pt idx="637">
                  <c:v>1.8269</c:v>
                </c:pt>
                <c:pt idx="638">
                  <c:v>1.8389</c:v>
                </c:pt>
                <c:pt idx="639">
                  <c:v>1.7909999999999999</c:v>
                </c:pt>
                <c:pt idx="640">
                  <c:v>1.7824</c:v>
                </c:pt>
                <c:pt idx="641">
                  <c:v>1.7194</c:v>
                </c:pt>
                <c:pt idx="642">
                  <c:v>1.6939</c:v>
                </c:pt>
                <c:pt idx="643">
                  <c:v>1.7261</c:v>
                </c:pt>
                <c:pt idx="644">
                  <c:v>1.7499</c:v>
                </c:pt>
                <c:pt idx="645">
                  <c:v>1.7754000000000001</c:v>
                </c:pt>
                <c:pt idx="646">
                  <c:v>1.8232999999999999</c:v>
                </c:pt>
                <c:pt idx="647">
                  <c:v>1.8352999999999999</c:v>
                </c:pt>
                <c:pt idx="648">
                  <c:v>1.8198000000000001</c:v>
                </c:pt>
                <c:pt idx="649">
                  <c:v>1.7292000000000001</c:v>
                </c:pt>
                <c:pt idx="650">
                  <c:v>1.7052</c:v>
                </c:pt>
                <c:pt idx="651">
                  <c:v>1.7598</c:v>
                </c:pt>
                <c:pt idx="652">
                  <c:v>1.8077000000000001</c:v>
                </c:pt>
                <c:pt idx="653">
                  <c:v>1.8110999999999999</c:v>
                </c:pt>
                <c:pt idx="654">
                  <c:v>1.8334999999999999</c:v>
                </c:pt>
                <c:pt idx="655">
                  <c:v>1.8386</c:v>
                </c:pt>
                <c:pt idx="656">
                  <c:v>1.8162</c:v>
                </c:pt>
                <c:pt idx="657">
                  <c:v>1.7715000000000001</c:v>
                </c:pt>
                <c:pt idx="658">
                  <c:v>1.8179000000000001</c:v>
                </c:pt>
                <c:pt idx="659">
                  <c:v>1.7868999999999999</c:v>
                </c:pt>
                <c:pt idx="660">
                  <c:v>1.8368</c:v>
                </c:pt>
                <c:pt idx="661">
                  <c:v>1.7747999999999999</c:v>
                </c:pt>
                <c:pt idx="662">
                  <c:v>1.7439</c:v>
                </c:pt>
                <c:pt idx="663">
                  <c:v>1.6738</c:v>
                </c:pt>
                <c:pt idx="664">
                  <c:v>1.5739000000000001</c:v>
                </c:pt>
                <c:pt idx="665">
                  <c:v>1.6685000000000001</c:v>
                </c:pt>
                <c:pt idx="666">
                  <c:v>1.6581999999999999</c:v>
                </c:pt>
                <c:pt idx="667">
                  <c:v>1.6922999999999999</c:v>
                </c:pt>
                <c:pt idx="668">
                  <c:v>1.6921999999999999</c:v>
                </c:pt>
                <c:pt idx="669">
                  <c:v>1.7246999999999999</c:v>
                </c:pt>
                <c:pt idx="670">
                  <c:v>1.7297</c:v>
                </c:pt>
                <c:pt idx="671">
                  <c:v>1.74</c:v>
                </c:pt>
                <c:pt idx="672">
                  <c:v>1.7004999999999999</c:v>
                </c:pt>
                <c:pt idx="673">
                  <c:v>1.7039</c:v>
                </c:pt>
                <c:pt idx="674">
                  <c:v>1.6628000000000001</c:v>
                </c:pt>
                <c:pt idx="675">
                  <c:v>1.6626000000000001</c:v>
                </c:pt>
                <c:pt idx="676">
                  <c:v>1.6472</c:v>
                </c:pt>
                <c:pt idx="677">
                  <c:v>1.6197999999999999</c:v>
                </c:pt>
                <c:pt idx="678">
                  <c:v>1.5705</c:v>
                </c:pt>
                <c:pt idx="679">
                  <c:v>1.5788</c:v>
                </c:pt>
                <c:pt idx="680">
                  <c:v>1.6229</c:v>
                </c:pt>
                <c:pt idx="681">
                  <c:v>1.6161000000000001</c:v>
                </c:pt>
                <c:pt idx="682">
                  <c:v>1.5905</c:v>
                </c:pt>
                <c:pt idx="683">
                  <c:v>1.5530999999999999</c:v>
                </c:pt>
                <c:pt idx="684">
                  <c:v>1.6413</c:v>
                </c:pt>
                <c:pt idx="685">
                  <c:v>1.6687000000000001</c:v>
                </c:pt>
                <c:pt idx="686">
                  <c:v>1.6241000000000001</c:v>
                </c:pt>
                <c:pt idx="687">
                  <c:v>1.6002000000000001</c:v>
                </c:pt>
                <c:pt idx="688">
                  <c:v>1.6120000000000001</c:v>
                </c:pt>
                <c:pt idx="689">
                  <c:v>1.5589999999999999</c:v>
                </c:pt>
                <c:pt idx="690">
                  <c:v>1.5351999999999999</c:v>
                </c:pt>
                <c:pt idx="691">
                  <c:v>1.5555000000000001</c:v>
                </c:pt>
                <c:pt idx="692">
                  <c:v>1.5316000000000001</c:v>
                </c:pt>
                <c:pt idx="693">
                  <c:v>1.4656</c:v>
                </c:pt>
                <c:pt idx="694">
                  <c:v>1.5075000000000001</c:v>
                </c:pt>
                <c:pt idx="695">
                  <c:v>1.4871000000000001</c:v>
                </c:pt>
                <c:pt idx="696">
                  <c:v>1.4903999999999999</c:v>
                </c:pt>
                <c:pt idx="697">
                  <c:v>1.4212</c:v>
                </c:pt>
                <c:pt idx="698">
                  <c:v>1.4598</c:v>
                </c:pt>
                <c:pt idx="699">
                  <c:v>1.5238</c:v>
                </c:pt>
                <c:pt idx="700">
                  <c:v>1.4559</c:v>
                </c:pt>
                <c:pt idx="701">
                  <c:v>1.4641999999999999</c:v>
                </c:pt>
                <c:pt idx="702">
                  <c:v>1.4623999999999999</c:v>
                </c:pt>
                <c:pt idx="703">
                  <c:v>1.4233</c:v>
                </c:pt>
                <c:pt idx="704">
                  <c:v>1.3442000000000001</c:v>
                </c:pt>
                <c:pt idx="705">
                  <c:v>1.3441000000000001</c:v>
                </c:pt>
                <c:pt idx="706">
                  <c:v>1.3858999999999999</c:v>
                </c:pt>
                <c:pt idx="707">
                  <c:v>1.4464999999999999</c:v>
                </c:pt>
                <c:pt idx="708">
                  <c:v>1.4817</c:v>
                </c:pt>
                <c:pt idx="709">
                  <c:v>1.5429999999999999</c:v>
                </c:pt>
                <c:pt idx="710">
                  <c:v>1.4424999999999999</c:v>
                </c:pt>
                <c:pt idx="711">
                  <c:v>1.4440999999999999</c:v>
                </c:pt>
                <c:pt idx="712">
                  <c:v>1.4593</c:v>
                </c:pt>
                <c:pt idx="713">
                  <c:v>1.3660000000000001</c:v>
                </c:pt>
                <c:pt idx="714">
                  <c:v>1.3692</c:v>
                </c:pt>
                <c:pt idx="715">
                  <c:v>1.4078999999999999</c:v>
                </c:pt>
                <c:pt idx="716">
                  <c:v>1.3943000000000001</c:v>
                </c:pt>
                <c:pt idx="717">
                  <c:v>1.357</c:v>
                </c:pt>
                <c:pt idx="718">
                  <c:v>1.3281000000000001</c:v>
                </c:pt>
                <c:pt idx="719">
                  <c:v>1.2476</c:v>
                </c:pt>
                <c:pt idx="720">
                  <c:v>1.2605999999999999</c:v>
                </c:pt>
                <c:pt idx="721">
                  <c:v>1.2755000000000001</c:v>
                </c:pt>
                <c:pt idx="722">
                  <c:v>1.2583</c:v>
                </c:pt>
                <c:pt idx="723">
                  <c:v>1.1666000000000001</c:v>
                </c:pt>
                <c:pt idx="724">
                  <c:v>1.1581999999999999</c:v>
                </c:pt>
                <c:pt idx="725">
                  <c:v>1.1646000000000001</c:v>
                </c:pt>
                <c:pt idx="726">
                  <c:v>1.1545000000000001</c:v>
                </c:pt>
                <c:pt idx="727">
                  <c:v>1.1772</c:v>
                </c:pt>
                <c:pt idx="728">
                  <c:v>1.1488</c:v>
                </c:pt>
                <c:pt idx="729">
                  <c:v>1.1618999999999999</c:v>
                </c:pt>
                <c:pt idx="730">
                  <c:v>1.1117999999999999</c:v>
                </c:pt>
                <c:pt idx="731">
                  <c:v>1.103</c:v>
                </c:pt>
                <c:pt idx="732">
                  <c:v>1.0795999999999999</c:v>
                </c:pt>
                <c:pt idx="733">
                  <c:v>1.0975999999999999</c:v>
                </c:pt>
                <c:pt idx="734">
                  <c:v>1.1305000000000001</c:v>
                </c:pt>
                <c:pt idx="735">
                  <c:v>1.1835</c:v>
                </c:pt>
                <c:pt idx="736">
                  <c:v>1.2869999999999999</c:v>
                </c:pt>
                <c:pt idx="737">
                  <c:v>1.2582</c:v>
                </c:pt>
                <c:pt idx="738">
                  <c:v>1.2529999999999999</c:v>
                </c:pt>
                <c:pt idx="739">
                  <c:v>1.3085</c:v>
                </c:pt>
                <c:pt idx="740">
                  <c:v>1.3609</c:v>
                </c:pt>
                <c:pt idx="741">
                  <c:v>1.3622000000000001</c:v>
                </c:pt>
                <c:pt idx="742">
                  <c:v>1.3110999999999999</c:v>
                </c:pt>
                <c:pt idx="743">
                  <c:v>1.3076000000000001</c:v>
                </c:pt>
                <c:pt idx="744">
                  <c:v>1.2922</c:v>
                </c:pt>
                <c:pt idx="745">
                  <c:v>1.2179</c:v>
                </c:pt>
                <c:pt idx="746">
                  <c:v>1.2494000000000001</c:v>
                </c:pt>
                <c:pt idx="747">
                  <c:v>1.3305</c:v>
                </c:pt>
                <c:pt idx="748">
                  <c:v>1.39</c:v>
                </c:pt>
                <c:pt idx="749">
                  <c:v>1.4036</c:v>
                </c:pt>
                <c:pt idx="750">
                  <c:v>1.4375</c:v>
                </c:pt>
                <c:pt idx="751">
                  <c:v>1.4458</c:v>
                </c:pt>
                <c:pt idx="752">
                  <c:v>1.3959999999999999</c:v>
                </c:pt>
                <c:pt idx="753">
                  <c:v>1.389</c:v>
                </c:pt>
                <c:pt idx="754">
                  <c:v>1.4280999999999999</c:v>
                </c:pt>
                <c:pt idx="755">
                  <c:v>1.3986000000000001</c:v>
                </c:pt>
                <c:pt idx="756">
                  <c:v>1.3831</c:v>
                </c:pt>
                <c:pt idx="757">
                  <c:v>1.4191</c:v>
                </c:pt>
                <c:pt idx="758">
                  <c:v>1.3759999999999999</c:v>
                </c:pt>
                <c:pt idx="759">
                  <c:v>1.3738999999999999</c:v>
                </c:pt>
                <c:pt idx="760">
                  <c:v>1.3498000000000001</c:v>
                </c:pt>
                <c:pt idx="761">
                  <c:v>1.3130999999999999</c:v>
                </c:pt>
                <c:pt idx="762">
                  <c:v>1.4137</c:v>
                </c:pt>
                <c:pt idx="763">
                  <c:v>1.3851</c:v>
                </c:pt>
                <c:pt idx="764">
                  <c:v>1.3197000000000001</c:v>
                </c:pt>
                <c:pt idx="765">
                  <c:v>1.3180000000000001</c:v>
                </c:pt>
                <c:pt idx="766">
                  <c:v>1.2897000000000001</c:v>
                </c:pt>
                <c:pt idx="767">
                  <c:v>1.2614000000000001</c:v>
                </c:pt>
                <c:pt idx="768">
                  <c:v>1.3112999999999999</c:v>
                </c:pt>
                <c:pt idx="769">
                  <c:v>1.3112999999999999</c:v>
                </c:pt>
                <c:pt idx="770">
                  <c:v>1.2828999999999999</c:v>
                </c:pt>
                <c:pt idx="771">
                  <c:v>1.333</c:v>
                </c:pt>
                <c:pt idx="772">
                  <c:v>1.3162</c:v>
                </c:pt>
                <c:pt idx="773">
                  <c:v>1.2644</c:v>
                </c:pt>
                <c:pt idx="774">
                  <c:v>1.2626999999999999</c:v>
                </c:pt>
                <c:pt idx="775">
                  <c:v>1.2493000000000001</c:v>
                </c:pt>
                <c:pt idx="776">
                  <c:v>1.3145</c:v>
                </c:pt>
                <c:pt idx="777">
                  <c:v>1.2708999999999999</c:v>
                </c:pt>
                <c:pt idx="778">
                  <c:v>1.306</c:v>
                </c:pt>
                <c:pt idx="779">
                  <c:v>1.3144</c:v>
                </c:pt>
                <c:pt idx="780">
                  <c:v>1.3682000000000001</c:v>
                </c:pt>
                <c:pt idx="781">
                  <c:v>1.4105000000000001</c:v>
                </c:pt>
                <c:pt idx="782">
                  <c:v>1.4461999999999999</c:v>
                </c:pt>
                <c:pt idx="783">
                  <c:v>1.4429000000000001</c:v>
                </c:pt>
                <c:pt idx="784">
                  <c:v>1.4037999999999999</c:v>
                </c:pt>
                <c:pt idx="785">
                  <c:v>1.4395</c:v>
                </c:pt>
                <c:pt idx="786">
                  <c:v>1.4702</c:v>
                </c:pt>
                <c:pt idx="787">
                  <c:v>1.4891000000000001</c:v>
                </c:pt>
                <c:pt idx="788">
                  <c:v>1.5321</c:v>
                </c:pt>
                <c:pt idx="789">
                  <c:v>1.4755</c:v>
                </c:pt>
                <c:pt idx="790">
                  <c:v>1.4925999999999999</c:v>
                </c:pt>
                <c:pt idx="791">
                  <c:v>1.4686999999999999</c:v>
                </c:pt>
                <c:pt idx="792">
                  <c:v>1.4533</c:v>
                </c:pt>
                <c:pt idx="793">
                  <c:v>1.4516</c:v>
                </c:pt>
                <c:pt idx="794">
                  <c:v>1.4329000000000001</c:v>
                </c:pt>
                <c:pt idx="795">
                  <c:v>1.4397</c:v>
                </c:pt>
                <c:pt idx="796">
                  <c:v>1.4209000000000001</c:v>
                </c:pt>
                <c:pt idx="797">
                  <c:v>1.4535</c:v>
                </c:pt>
                <c:pt idx="798">
                  <c:v>1.4741</c:v>
                </c:pt>
                <c:pt idx="799">
                  <c:v>1.4569000000000001</c:v>
                </c:pt>
                <c:pt idx="800">
                  <c:v>1.4673</c:v>
                </c:pt>
                <c:pt idx="801">
                  <c:v>1.4706999999999999</c:v>
                </c:pt>
                <c:pt idx="802">
                  <c:v>1.4261999999999999</c:v>
                </c:pt>
                <c:pt idx="803">
                  <c:v>1.4348000000000001</c:v>
                </c:pt>
                <c:pt idx="804">
                  <c:v>1.3988</c:v>
                </c:pt>
                <c:pt idx="805">
                  <c:v>1.3801000000000001</c:v>
                </c:pt>
                <c:pt idx="806">
                  <c:v>1.4468000000000001</c:v>
                </c:pt>
                <c:pt idx="807">
                  <c:v>1.4779</c:v>
                </c:pt>
                <c:pt idx="808">
                  <c:v>1.4641</c:v>
                </c:pt>
                <c:pt idx="809">
                  <c:v>1.4728000000000001</c:v>
                </c:pt>
                <c:pt idx="810">
                  <c:v>1.6012</c:v>
                </c:pt>
                <c:pt idx="811">
                  <c:v>1.617</c:v>
                </c:pt>
                <c:pt idx="812">
                  <c:v>1.605</c:v>
                </c:pt>
                <c:pt idx="813">
                  <c:v>1.6400999999999999</c:v>
                </c:pt>
                <c:pt idx="814">
                  <c:v>1.6367</c:v>
                </c:pt>
                <c:pt idx="815">
                  <c:v>1.5649999999999999</c:v>
                </c:pt>
                <c:pt idx="816">
                  <c:v>1.5984</c:v>
                </c:pt>
                <c:pt idx="818">
                  <c:v>1.6758999999999999</c:v>
                </c:pt>
                <c:pt idx="819">
                  <c:v>1.6195999999999999</c:v>
                </c:pt>
                <c:pt idx="820">
                  <c:v>1.5129999999999999</c:v>
                </c:pt>
                <c:pt idx="821">
                  <c:v>1.5479000000000001</c:v>
                </c:pt>
                <c:pt idx="822">
                  <c:v>1.5392999999999999</c:v>
                </c:pt>
                <c:pt idx="823">
                  <c:v>1.4923999999999999</c:v>
                </c:pt>
                <c:pt idx="824">
                  <c:v>1.4905999999999999</c:v>
                </c:pt>
                <c:pt idx="825">
                  <c:v>1.5081</c:v>
                </c:pt>
                <c:pt idx="826">
                  <c:v>1.4681</c:v>
                </c:pt>
                <c:pt idx="827">
                  <c:v>1.4249000000000001</c:v>
                </c:pt>
                <c:pt idx="828">
                  <c:v>1.4681999999999999</c:v>
                </c:pt>
                <c:pt idx="829">
                  <c:v>1.4543999999999999</c:v>
                </c:pt>
                <c:pt idx="830">
                  <c:v>1.3922000000000001</c:v>
                </c:pt>
                <c:pt idx="831">
                  <c:v>1.4301999999999999</c:v>
                </c:pt>
                <c:pt idx="832">
                  <c:v>1.4319</c:v>
                </c:pt>
                <c:pt idx="833">
                  <c:v>1.4285000000000001</c:v>
                </c:pt>
                <c:pt idx="834">
                  <c:v>1.3526</c:v>
                </c:pt>
                <c:pt idx="835">
                  <c:v>1.3697999999999999</c:v>
                </c:pt>
                <c:pt idx="836">
                  <c:v>1.2890999999999999</c:v>
                </c:pt>
                <c:pt idx="837">
                  <c:v>1.2531000000000001</c:v>
                </c:pt>
                <c:pt idx="838">
                  <c:v>1.2821</c:v>
                </c:pt>
                <c:pt idx="839">
                  <c:v>1.2666999999999999</c:v>
                </c:pt>
                <c:pt idx="840">
                  <c:v>1.2633000000000001</c:v>
                </c:pt>
                <c:pt idx="841">
                  <c:v>1.2309000000000001</c:v>
                </c:pt>
                <c:pt idx="842">
                  <c:v>1.2717000000000001</c:v>
                </c:pt>
                <c:pt idx="843">
                  <c:v>1.3026</c:v>
                </c:pt>
                <c:pt idx="844">
                  <c:v>1.2665</c:v>
                </c:pt>
                <c:pt idx="845">
                  <c:v>1.2477</c:v>
                </c:pt>
                <c:pt idx="846">
                  <c:v>1.2477</c:v>
                </c:pt>
                <c:pt idx="847">
                  <c:v>1.2304999999999999</c:v>
                </c:pt>
                <c:pt idx="848">
                  <c:v>1.2851999999999999</c:v>
                </c:pt>
                <c:pt idx="849">
                  <c:v>1.198</c:v>
                </c:pt>
                <c:pt idx="850">
                  <c:v>1.2886</c:v>
                </c:pt>
                <c:pt idx="851">
                  <c:v>1.2938000000000001</c:v>
                </c:pt>
                <c:pt idx="852">
                  <c:v>1.292</c:v>
                </c:pt>
                <c:pt idx="853">
                  <c:v>1.2421</c:v>
                </c:pt>
                <c:pt idx="854">
                  <c:v>1.2696000000000001</c:v>
                </c:pt>
                <c:pt idx="855">
                  <c:v>1.2472000000000001</c:v>
                </c:pt>
                <c:pt idx="856">
                  <c:v>1.3057000000000001</c:v>
                </c:pt>
                <c:pt idx="857">
                  <c:v>1.2487999999999999</c:v>
                </c:pt>
                <c:pt idx="858">
                  <c:v>1.2659</c:v>
                </c:pt>
                <c:pt idx="859">
                  <c:v>1.3108</c:v>
                </c:pt>
                <c:pt idx="860">
                  <c:v>1.2883</c:v>
                </c:pt>
                <c:pt idx="861">
                  <c:v>1.2262</c:v>
                </c:pt>
                <c:pt idx="862">
                  <c:v>1.2090000000000001</c:v>
                </c:pt>
                <c:pt idx="863">
                  <c:v>1.2416</c:v>
                </c:pt>
                <c:pt idx="864">
                  <c:v>1.2313000000000001</c:v>
                </c:pt>
                <c:pt idx="865">
                  <c:v>1.3053999999999999</c:v>
                </c:pt>
                <c:pt idx="866">
                  <c:v>1.2397</c:v>
                </c:pt>
                <c:pt idx="867">
                  <c:v>1.25</c:v>
                </c:pt>
                <c:pt idx="868">
                  <c:v>1.2655000000000001</c:v>
                </c:pt>
                <c:pt idx="869">
                  <c:v>1.2362</c:v>
                </c:pt>
                <c:pt idx="870">
                  <c:v>1.1639999999999999</c:v>
                </c:pt>
                <c:pt idx="871">
                  <c:v>1.1930000000000001</c:v>
                </c:pt>
                <c:pt idx="872">
                  <c:v>1.1912</c:v>
                </c:pt>
                <c:pt idx="873">
                  <c:v>1.1603000000000001</c:v>
                </c:pt>
                <c:pt idx="874">
                  <c:v>1.1465000000000001</c:v>
                </c:pt>
                <c:pt idx="875">
                  <c:v>1.179</c:v>
                </c:pt>
                <c:pt idx="876">
                  <c:v>1.1479999999999999</c:v>
                </c:pt>
                <c:pt idx="877">
                  <c:v>1.1069</c:v>
                </c:pt>
                <c:pt idx="878">
                  <c:v>1.071</c:v>
                </c:pt>
                <c:pt idx="879">
                  <c:v>1.0777000000000001</c:v>
                </c:pt>
                <c:pt idx="880">
                  <c:v>1.1615</c:v>
                </c:pt>
                <c:pt idx="881">
                  <c:v>1.2025999999999999</c:v>
                </c:pt>
                <c:pt idx="882">
                  <c:v>1.2008000000000001</c:v>
                </c:pt>
                <c:pt idx="883">
                  <c:v>1.2354000000000001</c:v>
                </c:pt>
                <c:pt idx="884">
                  <c:v>1.2094</c:v>
                </c:pt>
                <c:pt idx="885">
                  <c:v>1.2266999999999999</c:v>
                </c:pt>
                <c:pt idx="886">
                  <c:v>1.2517</c:v>
                </c:pt>
                <c:pt idx="887">
                  <c:v>1.2583</c:v>
                </c:pt>
                <c:pt idx="888">
                  <c:v>1.2101</c:v>
                </c:pt>
                <c:pt idx="889">
                  <c:v>1.2083999999999999</c:v>
                </c:pt>
                <c:pt idx="890">
                  <c:v>1.22</c:v>
                </c:pt>
                <c:pt idx="891">
                  <c:v>1.2634000000000001</c:v>
                </c:pt>
                <c:pt idx="892">
                  <c:v>1.2517</c:v>
                </c:pt>
                <c:pt idx="893">
                  <c:v>1.1718</c:v>
                </c:pt>
                <c:pt idx="894">
                  <c:v>1.19</c:v>
                </c:pt>
                <c:pt idx="895">
                  <c:v>1.2299</c:v>
                </c:pt>
                <c:pt idx="896">
                  <c:v>1.2099</c:v>
                </c:pt>
                <c:pt idx="897">
                  <c:v>1.2349000000000001</c:v>
                </c:pt>
                <c:pt idx="898">
                  <c:v>1.1833</c:v>
                </c:pt>
                <c:pt idx="899">
                  <c:v>1.1798999999999999</c:v>
                </c:pt>
                <c:pt idx="900">
                  <c:v>1.1202000000000001</c:v>
                </c:pt>
                <c:pt idx="901">
                  <c:v>1.1086</c:v>
                </c:pt>
                <c:pt idx="902">
                  <c:v>1.0542</c:v>
                </c:pt>
                <c:pt idx="903">
                  <c:v>1.0986</c:v>
                </c:pt>
                <c:pt idx="904">
                  <c:v>1.0443</c:v>
                </c:pt>
                <c:pt idx="905">
                  <c:v>1.0097</c:v>
                </c:pt>
                <c:pt idx="906">
                  <c:v>1.0145</c:v>
                </c:pt>
                <c:pt idx="907">
                  <c:v>0.93610000000000004</c:v>
                </c:pt>
                <c:pt idx="908">
                  <c:v>0.92459999999999998</c:v>
                </c:pt>
                <c:pt idx="909">
                  <c:v>1.0176000000000001</c:v>
                </c:pt>
                <c:pt idx="910">
                  <c:v>0.97809999999999997</c:v>
                </c:pt>
                <c:pt idx="911">
                  <c:v>0.91930000000000001</c:v>
                </c:pt>
                <c:pt idx="912">
                  <c:v>0.97140000000000004</c:v>
                </c:pt>
                <c:pt idx="913">
                  <c:v>0.99260000000000004</c:v>
                </c:pt>
                <c:pt idx="914">
                  <c:v>0.99260000000000004</c:v>
                </c:pt>
                <c:pt idx="915">
                  <c:v>1.0154000000000001</c:v>
                </c:pt>
                <c:pt idx="916">
                  <c:v>1.0202</c:v>
                </c:pt>
                <c:pt idx="917">
                  <c:v>0.97260000000000002</c:v>
                </c:pt>
                <c:pt idx="918">
                  <c:v>0.96430000000000005</c:v>
                </c:pt>
                <c:pt idx="919">
                  <c:v>0.90059999999999996</c:v>
                </c:pt>
                <c:pt idx="920">
                  <c:v>1.0165999999999999</c:v>
                </c:pt>
                <c:pt idx="921">
                  <c:v>0.94920000000000004</c:v>
                </c:pt>
                <c:pt idx="922">
                  <c:v>0.91810000000000003</c:v>
                </c:pt>
                <c:pt idx="923">
                  <c:v>0.99009999999999998</c:v>
                </c:pt>
                <c:pt idx="924">
                  <c:v>1.0015000000000001</c:v>
                </c:pt>
                <c:pt idx="925">
                  <c:v>1.0209999999999999</c:v>
                </c:pt>
                <c:pt idx="926">
                  <c:v>0.93859999999999999</c:v>
                </c:pt>
                <c:pt idx="927">
                  <c:v>0.98629999999999995</c:v>
                </c:pt>
                <c:pt idx="928">
                  <c:v>1.006</c:v>
                </c:pt>
                <c:pt idx="929">
                  <c:v>0.97609999999999997</c:v>
                </c:pt>
                <c:pt idx="930">
                  <c:v>0.89890000000000003</c:v>
                </c:pt>
                <c:pt idx="931">
                  <c:v>0.89559999999999995</c:v>
                </c:pt>
                <c:pt idx="932">
                  <c:v>0.92659999999999998</c:v>
                </c:pt>
                <c:pt idx="933">
                  <c:v>0.95440000000000003</c:v>
                </c:pt>
                <c:pt idx="934">
                  <c:v>0.9526</c:v>
                </c:pt>
                <c:pt idx="935">
                  <c:v>0.91139999999999999</c:v>
                </c:pt>
                <c:pt idx="936">
                  <c:v>0.72289999999999999</c:v>
                </c:pt>
                <c:pt idx="937">
                  <c:v>0.64580000000000004</c:v>
                </c:pt>
                <c:pt idx="938">
                  <c:v>0.7339</c:v>
                </c:pt>
                <c:pt idx="939">
                  <c:v>0.76580000000000004</c:v>
                </c:pt>
                <c:pt idx="940">
                  <c:v>0.74299999999999999</c:v>
                </c:pt>
                <c:pt idx="941">
                  <c:v>0.64319999999999999</c:v>
                </c:pt>
                <c:pt idx="942">
                  <c:v>0.68959999999999999</c:v>
                </c:pt>
                <c:pt idx="943">
                  <c:v>0.69099999999999995</c:v>
                </c:pt>
                <c:pt idx="944">
                  <c:v>0.69059999999999999</c:v>
                </c:pt>
                <c:pt idx="945">
                  <c:v>0.66949999999999998</c:v>
                </c:pt>
                <c:pt idx="946">
                  <c:v>0.59889999999999999</c:v>
                </c:pt>
                <c:pt idx="947">
                  <c:v>0.4577</c:v>
                </c:pt>
                <c:pt idx="948">
                  <c:v>0.46379999999999999</c:v>
                </c:pt>
                <c:pt idx="949">
                  <c:v>0.40329999999999999</c:v>
                </c:pt>
                <c:pt idx="950">
                  <c:v>0.44679999999999997</c:v>
                </c:pt>
                <c:pt idx="951">
                  <c:v>0.35589999999999999</c:v>
                </c:pt>
                <c:pt idx="952">
                  <c:v>0.36509999999999998</c:v>
                </c:pt>
                <c:pt idx="953">
                  <c:v>0.4239</c:v>
                </c:pt>
                <c:pt idx="954">
                  <c:v>0.42530000000000001</c:v>
                </c:pt>
                <c:pt idx="955">
                  <c:v>0.39839999999999998</c:v>
                </c:pt>
                <c:pt idx="956">
                  <c:v>0.41699999999999998</c:v>
                </c:pt>
                <c:pt idx="957">
                  <c:v>0.4325</c:v>
                </c:pt>
                <c:pt idx="958">
                  <c:v>0.42870000000000003</c:v>
                </c:pt>
                <c:pt idx="959">
                  <c:v>0.38919999999999999</c:v>
                </c:pt>
                <c:pt idx="960">
                  <c:v>0.45519999999999999</c:v>
                </c:pt>
                <c:pt idx="961">
                  <c:v>0.55349999999999999</c:v>
                </c:pt>
                <c:pt idx="962">
                  <c:v>0.49759999999999999</c:v>
                </c:pt>
                <c:pt idx="963">
                  <c:v>0.44619999999999999</c:v>
                </c:pt>
                <c:pt idx="964">
                  <c:v>0.43330000000000002</c:v>
                </c:pt>
                <c:pt idx="965">
                  <c:v>0.41099999999999998</c:v>
                </c:pt>
                <c:pt idx="966">
                  <c:v>0.41239999999999999</c:v>
                </c:pt>
                <c:pt idx="967">
                  <c:v>0.40739999999999998</c:v>
                </c:pt>
                <c:pt idx="968">
                  <c:v>0.42730000000000001</c:v>
                </c:pt>
                <c:pt idx="969">
                  <c:v>0.43819999999999998</c:v>
                </c:pt>
                <c:pt idx="970">
                  <c:v>0.53029999999999999</c:v>
                </c:pt>
                <c:pt idx="971">
                  <c:v>0.47249999999999998</c:v>
                </c:pt>
                <c:pt idx="972">
                  <c:v>0.65169999999999995</c:v>
                </c:pt>
                <c:pt idx="973">
                  <c:v>0.83179999999999998</c:v>
                </c:pt>
                <c:pt idx="974">
                  <c:v>0.78220000000000001</c:v>
                </c:pt>
                <c:pt idx="975">
                  <c:v>0.75090000000000001</c:v>
                </c:pt>
                <c:pt idx="976">
                  <c:v>0.74919999999999998</c:v>
                </c:pt>
                <c:pt idx="977">
                  <c:v>0.70620000000000005</c:v>
                </c:pt>
                <c:pt idx="978">
                  <c:v>0.63439999999999996</c:v>
                </c:pt>
                <c:pt idx="979">
                  <c:v>0.63100000000000001</c:v>
                </c:pt>
                <c:pt idx="980">
                  <c:v>0.71870000000000001</c:v>
                </c:pt>
                <c:pt idx="981">
                  <c:v>0.68700000000000006</c:v>
                </c:pt>
                <c:pt idx="982">
                  <c:v>0.64949999999999997</c:v>
                </c:pt>
                <c:pt idx="983">
                  <c:v>0.65100000000000002</c:v>
                </c:pt>
                <c:pt idx="984">
                  <c:v>0.76219999999999999</c:v>
                </c:pt>
                <c:pt idx="985">
                  <c:v>0.7671</c:v>
                </c:pt>
                <c:pt idx="986">
                  <c:v>0.77329999999999999</c:v>
                </c:pt>
                <c:pt idx="987">
                  <c:v>0.70399999999999996</c:v>
                </c:pt>
                <c:pt idx="988">
                  <c:v>0.85260000000000002</c:v>
                </c:pt>
                <c:pt idx="989">
                  <c:v>1.0306</c:v>
                </c:pt>
                <c:pt idx="990">
                  <c:v>1.0186999999999999</c:v>
                </c:pt>
                <c:pt idx="991">
                  <c:v>1.1122000000000001</c:v>
                </c:pt>
                <c:pt idx="992">
                  <c:v>1.0422</c:v>
                </c:pt>
                <c:pt idx="993">
                  <c:v>1.2067000000000001</c:v>
                </c:pt>
                <c:pt idx="994">
                  <c:v>1.1687000000000001</c:v>
                </c:pt>
                <c:pt idx="995">
                  <c:v>1.0727</c:v>
                </c:pt>
                <c:pt idx="996">
                  <c:v>1.0011000000000001</c:v>
                </c:pt>
                <c:pt idx="997">
                  <c:v>1.0113000000000001</c:v>
                </c:pt>
                <c:pt idx="998">
                  <c:v>0.97219999999999995</c:v>
                </c:pt>
                <c:pt idx="999">
                  <c:v>0.98399999999999999</c:v>
                </c:pt>
                <c:pt idx="1000">
                  <c:v>1.0227999999999999</c:v>
                </c:pt>
                <c:pt idx="1002">
                  <c:v>0.99709999999999999</c:v>
                </c:pt>
                <c:pt idx="1003">
                  <c:v>1.1305000000000001</c:v>
                </c:pt>
                <c:pt idx="1004">
                  <c:v>1.0208999999999999</c:v>
                </c:pt>
                <c:pt idx="1005">
                  <c:v>1.0294000000000001</c:v>
                </c:pt>
                <c:pt idx="1006">
                  <c:v>0.96450000000000002</c:v>
                </c:pt>
                <c:pt idx="1007">
                  <c:v>0.97460000000000002</c:v>
                </c:pt>
                <c:pt idx="1008">
                  <c:v>0.94740000000000002</c:v>
                </c:pt>
                <c:pt idx="1009">
                  <c:v>1.0119</c:v>
                </c:pt>
                <c:pt idx="1010">
                  <c:v>0.95740000000000003</c:v>
                </c:pt>
                <c:pt idx="1011">
                  <c:v>0.9284</c:v>
                </c:pt>
                <c:pt idx="1012">
                  <c:v>0.88939999999999997</c:v>
                </c:pt>
                <c:pt idx="1013">
                  <c:v>0.9012</c:v>
                </c:pt>
                <c:pt idx="1014">
                  <c:v>0.92469999999999997</c:v>
                </c:pt>
                <c:pt idx="1015">
                  <c:v>0.90100000000000002</c:v>
                </c:pt>
                <c:pt idx="1016">
                  <c:v>0.9294</c:v>
                </c:pt>
                <c:pt idx="1017">
                  <c:v>0.94110000000000005</c:v>
                </c:pt>
                <c:pt idx="1018">
                  <c:v>0.92920000000000003</c:v>
                </c:pt>
                <c:pt idx="1019">
                  <c:v>1.0780000000000001</c:v>
                </c:pt>
                <c:pt idx="1020">
                  <c:v>1.165</c:v>
                </c:pt>
                <c:pt idx="1021">
                  <c:v>1.165</c:v>
                </c:pt>
                <c:pt idx="1022">
                  <c:v>1.1001000000000001</c:v>
                </c:pt>
                <c:pt idx="1023">
                  <c:v>1.1366000000000001</c:v>
                </c:pt>
                <c:pt idx="1024">
                  <c:v>1.145</c:v>
                </c:pt>
                <c:pt idx="1025">
                  <c:v>1.0686</c:v>
                </c:pt>
                <c:pt idx="1026">
                  <c:v>1.0521</c:v>
                </c:pt>
                <c:pt idx="1027">
                  <c:v>1.0802</c:v>
                </c:pt>
                <c:pt idx="1028">
                  <c:v>1.135</c:v>
                </c:pt>
                <c:pt idx="1029">
                  <c:v>1.2153</c:v>
                </c:pt>
                <c:pt idx="1030">
                  <c:v>1.2744</c:v>
                </c:pt>
                <c:pt idx="1031">
                  <c:v>1.2914000000000001</c:v>
                </c:pt>
                <c:pt idx="1032">
                  <c:v>1.3732</c:v>
                </c:pt>
                <c:pt idx="1033">
                  <c:v>1.3102</c:v>
                </c:pt>
                <c:pt idx="1034">
                  <c:v>1.3682000000000001</c:v>
                </c:pt>
                <c:pt idx="1035">
                  <c:v>1.3257000000000001</c:v>
                </c:pt>
                <c:pt idx="1036">
                  <c:v>1.3138000000000001</c:v>
                </c:pt>
                <c:pt idx="1037">
                  <c:v>1.3036000000000001</c:v>
                </c:pt>
                <c:pt idx="1038">
                  <c:v>1.3394999999999999</c:v>
                </c:pt>
                <c:pt idx="1039">
                  <c:v>1.2646999999999999</c:v>
                </c:pt>
                <c:pt idx="1040">
                  <c:v>1.214</c:v>
                </c:pt>
                <c:pt idx="1041">
                  <c:v>1.0899000000000001</c:v>
                </c:pt>
                <c:pt idx="1042">
                  <c:v>1.0666</c:v>
                </c:pt>
                <c:pt idx="1043">
                  <c:v>1.0249999999999999</c:v>
                </c:pt>
                <c:pt idx="1044">
                  <c:v>0.99180000000000001</c:v>
                </c:pt>
                <c:pt idx="1045">
                  <c:v>1.01</c:v>
                </c:pt>
                <c:pt idx="1046">
                  <c:v>0.9637</c:v>
                </c:pt>
                <c:pt idx="1047">
                  <c:v>0.99339999999999995</c:v>
                </c:pt>
                <c:pt idx="1048">
                  <c:v>1.0415000000000001</c:v>
                </c:pt>
                <c:pt idx="1049">
                  <c:v>0.98160000000000003</c:v>
                </c:pt>
                <c:pt idx="1050">
                  <c:v>0.96840000000000004</c:v>
                </c:pt>
                <c:pt idx="1051">
                  <c:v>0.97160000000000002</c:v>
                </c:pt>
                <c:pt idx="1052">
                  <c:v>0.94679999999999997</c:v>
                </c:pt>
                <c:pt idx="1053">
                  <c:v>0.876</c:v>
                </c:pt>
                <c:pt idx="1054">
                  <c:v>0.93340000000000001</c:v>
                </c:pt>
                <c:pt idx="1055">
                  <c:v>0.90539999999999998</c:v>
                </c:pt>
                <c:pt idx="1056">
                  <c:v>0.88390000000000002</c:v>
                </c:pt>
                <c:pt idx="1057">
                  <c:v>0.8135</c:v>
                </c:pt>
                <c:pt idx="1058">
                  <c:v>0.80330000000000001</c:v>
                </c:pt>
                <c:pt idx="1059">
                  <c:v>0.82289999999999996</c:v>
                </c:pt>
                <c:pt idx="1060">
                  <c:v>0.872</c:v>
                </c:pt>
                <c:pt idx="1061">
                  <c:v>0.92800000000000005</c:v>
                </c:pt>
                <c:pt idx="1062">
                  <c:v>0.94779999999999998</c:v>
                </c:pt>
                <c:pt idx="1063">
                  <c:v>0.91959999999999997</c:v>
                </c:pt>
                <c:pt idx="1064">
                  <c:v>0.99080000000000001</c:v>
                </c:pt>
                <c:pt idx="1065">
                  <c:v>0.9758</c:v>
                </c:pt>
                <c:pt idx="1066">
                  <c:v>1.0107999999999999</c:v>
                </c:pt>
                <c:pt idx="1067">
                  <c:v>0.97240000000000004</c:v>
                </c:pt>
                <c:pt idx="1068">
                  <c:v>0.96240000000000003</c:v>
                </c:pt>
                <c:pt idx="1069">
                  <c:v>0.91739999999999999</c:v>
                </c:pt>
                <c:pt idx="1070">
                  <c:v>0.86780000000000002</c:v>
                </c:pt>
                <c:pt idx="1071">
                  <c:v>0.89410000000000001</c:v>
                </c:pt>
                <c:pt idx="1072">
                  <c:v>0.96040000000000003</c:v>
                </c:pt>
                <c:pt idx="1073">
                  <c:v>0.95040000000000002</c:v>
                </c:pt>
                <c:pt idx="1074">
                  <c:v>0.92030000000000001</c:v>
                </c:pt>
                <c:pt idx="1075">
                  <c:v>0.92200000000000004</c:v>
                </c:pt>
                <c:pt idx="1076">
                  <c:v>0.85729999999999995</c:v>
                </c:pt>
                <c:pt idx="1077">
                  <c:v>0.83750000000000002</c:v>
                </c:pt>
                <c:pt idx="1078">
                  <c:v>0.85389999999999999</c:v>
                </c:pt>
                <c:pt idx="1079">
                  <c:v>0.78120000000000001</c:v>
                </c:pt>
                <c:pt idx="1080">
                  <c:v>0.76149999999999995</c:v>
                </c:pt>
                <c:pt idx="1081">
                  <c:v>0.71889999999999998</c:v>
                </c:pt>
                <c:pt idx="1082">
                  <c:v>0.78100000000000003</c:v>
                </c:pt>
                <c:pt idx="1083">
                  <c:v>0.79039999999999999</c:v>
                </c:pt>
                <c:pt idx="1085">
                  <c:v>0.76070000000000004</c:v>
                </c:pt>
                <c:pt idx="1086">
                  <c:v>0.72140000000000004</c:v>
                </c:pt>
                <c:pt idx="1087">
                  <c:v>0.76219999999999999</c:v>
                </c:pt>
                <c:pt idx="1088">
                  <c:v>0.74570000000000003</c:v>
                </c:pt>
                <c:pt idx="1089">
                  <c:v>0.70609999999999995</c:v>
                </c:pt>
                <c:pt idx="1090">
                  <c:v>0.70760000000000001</c:v>
                </c:pt>
                <c:pt idx="1091">
                  <c:v>0.68059999999999998</c:v>
                </c:pt>
                <c:pt idx="1092">
                  <c:v>0.65110000000000001</c:v>
                </c:pt>
                <c:pt idx="1093">
                  <c:v>0.65349999999999997</c:v>
                </c:pt>
                <c:pt idx="1094">
                  <c:v>0.65310000000000001</c:v>
                </c:pt>
                <c:pt idx="1095">
                  <c:v>0.64480000000000004</c:v>
                </c:pt>
                <c:pt idx="1096">
                  <c:v>0.68789999999999996</c:v>
                </c:pt>
                <c:pt idx="1097">
                  <c:v>0.70499999999999996</c:v>
                </c:pt>
                <c:pt idx="1098">
                  <c:v>0.74429999999999996</c:v>
                </c:pt>
                <c:pt idx="1099">
                  <c:v>0.7218</c:v>
                </c:pt>
                <c:pt idx="1100">
                  <c:v>0.75790000000000002</c:v>
                </c:pt>
                <c:pt idx="1101">
                  <c:v>0.76029999999999998</c:v>
                </c:pt>
                <c:pt idx="1102">
                  <c:v>0.76349999999999996</c:v>
                </c:pt>
                <c:pt idx="1103">
                  <c:v>0.80810000000000004</c:v>
                </c:pt>
                <c:pt idx="1104">
                  <c:v>0.79290000000000005</c:v>
                </c:pt>
                <c:pt idx="1105">
                  <c:v>0.79279999999999995</c:v>
                </c:pt>
                <c:pt idx="1106">
                  <c:v>0.74719999999999998</c:v>
                </c:pt>
                <c:pt idx="1107">
                  <c:v>0.75870000000000004</c:v>
                </c:pt>
                <c:pt idx="1108">
                  <c:v>0.71889999999999998</c:v>
                </c:pt>
                <c:pt idx="1109">
                  <c:v>0.73750000000000004</c:v>
                </c:pt>
                <c:pt idx="1110">
                  <c:v>0.75470000000000004</c:v>
                </c:pt>
                <c:pt idx="1111">
                  <c:v>0.67220000000000002</c:v>
                </c:pt>
                <c:pt idx="1112">
                  <c:v>0.71319999999999995</c:v>
                </c:pt>
                <c:pt idx="1113">
                  <c:v>0.67820000000000003</c:v>
                </c:pt>
                <c:pt idx="1114">
                  <c:v>0.68389999999999995</c:v>
                </c:pt>
                <c:pt idx="1115">
                  <c:v>0.68540000000000001</c:v>
                </c:pt>
                <c:pt idx="1116">
                  <c:v>0.66549999999999998</c:v>
                </c:pt>
                <c:pt idx="1117">
                  <c:v>0.70909999999999995</c:v>
                </c:pt>
                <c:pt idx="1118">
                  <c:v>0.71709999999999996</c:v>
                </c:pt>
                <c:pt idx="1119">
                  <c:v>0.71779999999999999</c:v>
                </c:pt>
                <c:pt idx="1120">
                  <c:v>0.76500000000000001</c:v>
                </c:pt>
                <c:pt idx="1121">
                  <c:v>0.67869999999999997</c:v>
                </c:pt>
                <c:pt idx="1122">
                  <c:v>0.66869999999999996</c:v>
                </c:pt>
                <c:pt idx="1123">
                  <c:v>0.69799999999999995</c:v>
                </c:pt>
                <c:pt idx="1124">
                  <c:v>0.7228</c:v>
                </c:pt>
                <c:pt idx="1125">
                  <c:v>0.71519999999999995</c:v>
                </c:pt>
                <c:pt idx="1126">
                  <c:v>0.74339999999999995</c:v>
                </c:pt>
                <c:pt idx="1127">
                  <c:v>0.64880000000000004</c:v>
                </c:pt>
                <c:pt idx="1128">
                  <c:v>0.58089999999999997</c:v>
                </c:pt>
                <c:pt idx="1129">
                  <c:v>0.60460000000000003</c:v>
                </c:pt>
                <c:pt idx="1130">
                  <c:v>0.66300000000000003</c:v>
                </c:pt>
                <c:pt idx="1131">
                  <c:v>0.65629999999999999</c:v>
                </c:pt>
                <c:pt idx="1132">
                  <c:v>0.69340000000000002</c:v>
                </c:pt>
                <c:pt idx="1133">
                  <c:v>0.68630000000000002</c:v>
                </c:pt>
                <c:pt idx="1134">
                  <c:v>0.6804</c:v>
                </c:pt>
                <c:pt idx="1135">
                  <c:v>0.67359999999999998</c:v>
                </c:pt>
                <c:pt idx="1136">
                  <c:v>0.67179999999999995</c:v>
                </c:pt>
                <c:pt idx="1137">
                  <c:v>0.62749999999999995</c:v>
                </c:pt>
                <c:pt idx="1138">
                  <c:v>0.54249999999999998</c:v>
                </c:pt>
                <c:pt idx="1139">
                  <c:v>0.49980000000000002</c:v>
                </c:pt>
                <c:pt idx="1140">
                  <c:v>0.50619999999999998</c:v>
                </c:pt>
                <c:pt idx="1141">
                  <c:v>0.60799999999999998</c:v>
                </c:pt>
                <c:pt idx="1142">
                  <c:v>0.52929999999999999</c:v>
                </c:pt>
                <c:pt idx="1143">
                  <c:v>0.502</c:v>
                </c:pt>
                <c:pt idx="1144">
                  <c:v>0.47160000000000002</c:v>
                </c:pt>
                <c:pt idx="1145">
                  <c:v>0.53290000000000004</c:v>
                </c:pt>
                <c:pt idx="1146">
                  <c:v>0.56069999999999998</c:v>
                </c:pt>
                <c:pt idx="1147">
                  <c:v>0.58620000000000005</c:v>
                </c:pt>
                <c:pt idx="1148">
                  <c:v>0.55320000000000003</c:v>
                </c:pt>
                <c:pt idx="1149">
                  <c:v>0.54190000000000005</c:v>
                </c:pt>
                <c:pt idx="1150">
                  <c:v>0.53469999999999995</c:v>
                </c:pt>
                <c:pt idx="1151">
                  <c:v>0.48820000000000002</c:v>
                </c:pt>
                <c:pt idx="1152">
                  <c:v>0.35160000000000002</c:v>
                </c:pt>
                <c:pt idx="1153">
                  <c:v>0.31530000000000002</c:v>
                </c:pt>
                <c:pt idx="1154">
                  <c:v>0.25729999999999997</c:v>
                </c:pt>
                <c:pt idx="1155">
                  <c:v>0.34899999999999998</c:v>
                </c:pt>
                <c:pt idx="1156">
                  <c:v>0.18779999999999999</c:v>
                </c:pt>
                <c:pt idx="1157">
                  <c:v>0.31009999999999999</c:v>
                </c:pt>
                <c:pt idx="1158">
                  <c:v>0.13619999999999999</c:v>
                </c:pt>
                <c:pt idx="1159">
                  <c:v>2.1600000000000001E-2</c:v>
                </c:pt>
                <c:pt idx="1160">
                  <c:v>-0.18490000000000001</c:v>
                </c:pt>
                <c:pt idx="1161">
                  <c:v>2.2800000000000001E-2</c:v>
                </c:pt>
                <c:pt idx="1162">
                  <c:v>-3.1E-2</c:v>
                </c:pt>
                <c:pt idx="1163">
                  <c:v>3.9E-2</c:v>
                </c:pt>
                <c:pt idx="1164">
                  <c:v>5.1999999999999998E-3</c:v>
                </c:pt>
                <c:pt idx="1165">
                  <c:v>-2.47E-2</c:v>
                </c:pt>
                <c:pt idx="1166">
                  <c:v>1.8E-3</c:v>
                </c:pt>
                <c:pt idx="1167">
                  <c:v>-8.6E-3</c:v>
                </c:pt>
                <c:pt idx="1168">
                  <c:v>1.03E-2</c:v>
                </c:pt>
                <c:pt idx="1169">
                  <c:v>9.1700000000000004E-2</c:v>
                </c:pt>
                <c:pt idx="1170">
                  <c:v>0.20419999999999999</c:v>
                </c:pt>
                <c:pt idx="1171">
                  <c:v>0.1053</c:v>
                </c:pt>
                <c:pt idx="1172">
                  <c:v>0.1173</c:v>
                </c:pt>
                <c:pt idx="1173">
                  <c:v>0.1615</c:v>
                </c:pt>
                <c:pt idx="1174">
                  <c:v>9.8400000000000001E-2</c:v>
                </c:pt>
                <c:pt idx="1175">
                  <c:v>0.13789999999999999</c:v>
                </c:pt>
                <c:pt idx="1176">
                  <c:v>2.18E-2</c:v>
                </c:pt>
                <c:pt idx="1177">
                  <c:v>-6.0900000000000003E-2</c:v>
                </c:pt>
                <c:pt idx="1178">
                  <c:v>2.1700000000000001E-2</c:v>
                </c:pt>
                <c:pt idx="1179">
                  <c:v>5.7000000000000002E-2</c:v>
                </c:pt>
                <c:pt idx="1180">
                  <c:v>-0.05</c:v>
                </c:pt>
                <c:pt idx="1181">
                  <c:v>-6.88E-2</c:v>
                </c:pt>
                <c:pt idx="1182">
                  <c:v>-2.23E-2</c:v>
                </c:pt>
                <c:pt idx="1183">
                  <c:v>3.8399999999999997E-2</c:v>
                </c:pt>
                <c:pt idx="1184">
                  <c:v>5.7500000000000002E-2</c:v>
                </c:pt>
                <c:pt idx="1185">
                  <c:v>0.10009999999999999</c:v>
                </c:pt>
                <c:pt idx="1186">
                  <c:v>6.93E-2</c:v>
                </c:pt>
                <c:pt idx="1187">
                  <c:v>4.6699999999999998E-2</c:v>
                </c:pt>
                <c:pt idx="1188">
                  <c:v>3.3E-3</c:v>
                </c:pt>
                <c:pt idx="1189">
                  <c:v>-0.01</c:v>
                </c:pt>
                <c:pt idx="1190">
                  <c:v>-4.0000000000000001E-3</c:v>
                </c:pt>
                <c:pt idx="1191">
                  <c:v>6.3600000000000004E-2</c:v>
                </c:pt>
                <c:pt idx="1192">
                  <c:v>8.6800000000000002E-2</c:v>
                </c:pt>
                <c:pt idx="1193">
                  <c:v>7.4999999999999997E-2</c:v>
                </c:pt>
                <c:pt idx="1194">
                  <c:v>0.10059999999999999</c:v>
                </c:pt>
                <c:pt idx="1195">
                  <c:v>0.13880000000000001</c:v>
                </c:pt>
                <c:pt idx="1196">
                  <c:v>0.1439</c:v>
                </c:pt>
                <c:pt idx="1197">
                  <c:v>1.9E-3</c:v>
                </c:pt>
                <c:pt idx="1198">
                  <c:v>2.8000000000000001E-2</c:v>
                </c:pt>
                <c:pt idx="1199">
                  <c:v>7.2300000000000003E-2</c:v>
                </c:pt>
                <c:pt idx="1200">
                  <c:v>7.8299999999999995E-2</c:v>
                </c:pt>
                <c:pt idx="1201">
                  <c:v>0.1177</c:v>
                </c:pt>
                <c:pt idx="1202">
                  <c:v>0.16950000000000001</c:v>
                </c:pt>
                <c:pt idx="1203">
                  <c:v>0.2074</c:v>
                </c:pt>
                <c:pt idx="1204">
                  <c:v>0.22389999999999999</c:v>
                </c:pt>
                <c:pt idx="1205">
                  <c:v>0.24979999999999999</c:v>
                </c:pt>
                <c:pt idx="1206">
                  <c:v>0.19489999999999999</c:v>
                </c:pt>
                <c:pt idx="1207">
                  <c:v>0.1663</c:v>
                </c:pt>
                <c:pt idx="1208">
                  <c:v>0.18990000000000001</c:v>
                </c:pt>
                <c:pt idx="1209">
                  <c:v>0.20649999999999999</c:v>
                </c:pt>
                <c:pt idx="1210">
                  <c:v>0.1966</c:v>
                </c:pt>
                <c:pt idx="1211">
                  <c:v>0.19409999999999999</c:v>
                </c:pt>
                <c:pt idx="1212">
                  <c:v>8.0199999999999994E-2</c:v>
                </c:pt>
                <c:pt idx="1213">
                  <c:v>0.1139</c:v>
                </c:pt>
                <c:pt idx="1214">
                  <c:v>0.21440000000000001</c:v>
                </c:pt>
                <c:pt idx="1215">
                  <c:v>0.15049999999999999</c:v>
                </c:pt>
                <c:pt idx="1216">
                  <c:v>2.52E-2</c:v>
                </c:pt>
                <c:pt idx="1217">
                  <c:v>-6.9099999999999995E-2</c:v>
                </c:pt>
                <c:pt idx="1218">
                  <c:v>-0.11269999999999999</c:v>
                </c:pt>
                <c:pt idx="1219">
                  <c:v>-3.3000000000000002E-2</c:v>
                </c:pt>
                <c:pt idx="1220">
                  <c:v>-9.7199999999999995E-2</c:v>
                </c:pt>
                <c:pt idx="1221">
                  <c:v>-0.1137</c:v>
                </c:pt>
                <c:pt idx="1222">
                  <c:v>-5.8799999999999998E-2</c:v>
                </c:pt>
                <c:pt idx="1223">
                  <c:v>-6.7599999999999993E-2</c:v>
                </c:pt>
                <c:pt idx="1224">
                  <c:v>-6.5199999999999994E-2</c:v>
                </c:pt>
                <c:pt idx="1225">
                  <c:v>-3.8100000000000002E-2</c:v>
                </c:pt>
                <c:pt idx="1226">
                  <c:v>-1.01E-2</c:v>
                </c:pt>
                <c:pt idx="1227">
                  <c:v>2.3400000000000001E-2</c:v>
                </c:pt>
                <c:pt idx="1228">
                  <c:v>6.0000000000000001E-3</c:v>
                </c:pt>
                <c:pt idx="1229">
                  <c:v>1.49E-2</c:v>
                </c:pt>
                <c:pt idx="1230">
                  <c:v>2.1000000000000001E-2</c:v>
                </c:pt>
                <c:pt idx="1231">
                  <c:v>3.5999999999999999E-3</c:v>
                </c:pt>
                <c:pt idx="1232">
                  <c:v>-4.5400000000000003E-2</c:v>
                </c:pt>
                <c:pt idx="1233">
                  <c:v>2.9999999999999997E-4</c:v>
                </c:pt>
                <c:pt idx="1234">
                  <c:v>-2.18E-2</c:v>
                </c:pt>
                <c:pt idx="1235">
                  <c:v>-0.04</c:v>
                </c:pt>
                <c:pt idx="1236">
                  <c:v>-2.2200000000000001E-2</c:v>
                </c:pt>
                <c:pt idx="1237">
                  <c:v>-4.3E-3</c:v>
                </c:pt>
                <c:pt idx="1238">
                  <c:v>-5.5899999999999998E-2</c:v>
                </c:pt>
                <c:pt idx="1239">
                  <c:v>-5.5300000000000002E-2</c:v>
                </c:pt>
                <c:pt idx="1240">
                  <c:v>-2.9499999999999998E-2</c:v>
                </c:pt>
                <c:pt idx="1241">
                  <c:v>-5.4800000000000001E-2</c:v>
                </c:pt>
                <c:pt idx="1242">
                  <c:v>-5.5E-2</c:v>
                </c:pt>
                <c:pt idx="1243">
                  <c:v>-9.1999999999999998E-3</c:v>
                </c:pt>
                <c:pt idx="1244">
                  <c:v>-7.85E-2</c:v>
                </c:pt>
                <c:pt idx="1245">
                  <c:v>-9.5200000000000007E-2</c:v>
                </c:pt>
                <c:pt idx="1246">
                  <c:v>-9.2999999999999999E-2</c:v>
                </c:pt>
                <c:pt idx="1247">
                  <c:v>-6.1100000000000002E-2</c:v>
                </c:pt>
                <c:pt idx="1248">
                  <c:v>-0.1134</c:v>
                </c:pt>
                <c:pt idx="1249">
                  <c:v>-0.16200000000000001</c:v>
                </c:pt>
                <c:pt idx="1250">
                  <c:v>-0.15989999999999999</c:v>
                </c:pt>
                <c:pt idx="1251">
                  <c:v>-0.1328</c:v>
                </c:pt>
                <c:pt idx="1252">
                  <c:v>-0.1353</c:v>
                </c:pt>
                <c:pt idx="1253">
                  <c:v>-0.108</c:v>
                </c:pt>
                <c:pt idx="1254">
                  <c:v>-9.4E-2</c:v>
                </c:pt>
                <c:pt idx="1255">
                  <c:v>-0.1225</c:v>
                </c:pt>
                <c:pt idx="1256">
                  <c:v>-0.1188</c:v>
                </c:pt>
                <c:pt idx="1257">
                  <c:v>-0.12429999999999999</c:v>
                </c:pt>
                <c:pt idx="1258">
                  <c:v>-0.1072</c:v>
                </c:pt>
                <c:pt idx="1259">
                  <c:v>-0.14899999999999999</c:v>
                </c:pt>
                <c:pt idx="1260">
                  <c:v>-0.16569999999999999</c:v>
                </c:pt>
                <c:pt idx="1261">
                  <c:v>-0.18279999999999999</c:v>
                </c:pt>
                <c:pt idx="1262">
                  <c:v>-0.1908</c:v>
                </c:pt>
                <c:pt idx="1263">
                  <c:v>-0.14799999999999999</c:v>
                </c:pt>
                <c:pt idx="1264">
                  <c:v>-0.16930000000000001</c:v>
                </c:pt>
                <c:pt idx="1265">
                  <c:v>-0.16489999999999999</c:v>
                </c:pt>
                <c:pt idx="1266">
                  <c:v>-0.2026</c:v>
                </c:pt>
                <c:pt idx="1267">
                  <c:v>-0.22700000000000001</c:v>
                </c:pt>
                <c:pt idx="1268">
                  <c:v>-0.2155</c:v>
                </c:pt>
                <c:pt idx="1269">
                  <c:v>-0.1774</c:v>
                </c:pt>
                <c:pt idx="1270">
                  <c:v>-0.02</c:v>
                </c:pt>
                <c:pt idx="1271">
                  <c:v>-1.15E-2</c:v>
                </c:pt>
                <c:pt idx="1272">
                  <c:v>-2.1600000000000001E-2</c:v>
                </c:pt>
                <c:pt idx="1273">
                  <c:v>-0.13519999999999999</c:v>
                </c:pt>
                <c:pt idx="1274">
                  <c:v>-0.18659999999999999</c:v>
                </c:pt>
                <c:pt idx="1275">
                  <c:v>-0.2225</c:v>
                </c:pt>
                <c:pt idx="1276">
                  <c:v>-0.26579999999999998</c:v>
                </c:pt>
                <c:pt idx="1277">
                  <c:v>-0.30680000000000002</c:v>
                </c:pt>
                <c:pt idx="1278">
                  <c:v>-0.30840000000000001</c:v>
                </c:pt>
                <c:pt idx="1279">
                  <c:v>-0.3251</c:v>
                </c:pt>
                <c:pt idx="1280">
                  <c:v>-0.2467</c:v>
                </c:pt>
                <c:pt idx="1281">
                  <c:v>-0.2787</c:v>
                </c:pt>
                <c:pt idx="1282">
                  <c:v>-0.23319999999999999</c:v>
                </c:pt>
                <c:pt idx="1283">
                  <c:v>-0.2203</c:v>
                </c:pt>
                <c:pt idx="1284">
                  <c:v>-0.1951</c:v>
                </c:pt>
                <c:pt idx="1285">
                  <c:v>-0.24429999999999999</c:v>
                </c:pt>
                <c:pt idx="1286">
                  <c:v>-0.26579999999999998</c:v>
                </c:pt>
                <c:pt idx="1287">
                  <c:v>-0.28339999999999999</c:v>
                </c:pt>
                <c:pt idx="1288">
                  <c:v>-0.29260000000000003</c:v>
                </c:pt>
                <c:pt idx="1289">
                  <c:v>-0.27289999999999998</c:v>
                </c:pt>
                <c:pt idx="1290">
                  <c:v>-0.27410000000000001</c:v>
                </c:pt>
                <c:pt idx="1291">
                  <c:v>-0.2422</c:v>
                </c:pt>
                <c:pt idx="1292">
                  <c:v>-0.31240000000000001</c:v>
                </c:pt>
                <c:pt idx="1293">
                  <c:v>-0.31859999999999999</c:v>
                </c:pt>
                <c:pt idx="1294">
                  <c:v>-0.31669999999999998</c:v>
                </c:pt>
                <c:pt idx="1295">
                  <c:v>-0.34260000000000002</c:v>
                </c:pt>
                <c:pt idx="1296">
                  <c:v>-0.3322</c:v>
                </c:pt>
                <c:pt idx="1297">
                  <c:v>-0.3034</c:v>
                </c:pt>
                <c:pt idx="1298">
                  <c:v>-0.26069999999999999</c:v>
                </c:pt>
                <c:pt idx="1299">
                  <c:v>-0.27710000000000001</c:v>
                </c:pt>
                <c:pt idx="1300">
                  <c:v>-0.21510000000000001</c:v>
                </c:pt>
                <c:pt idx="1301">
                  <c:v>-0.2482</c:v>
                </c:pt>
                <c:pt idx="1302">
                  <c:v>-0.25290000000000001</c:v>
                </c:pt>
                <c:pt idx="1303">
                  <c:v>-0.24840000000000001</c:v>
                </c:pt>
                <c:pt idx="1304">
                  <c:v>-0.27179999999999999</c:v>
                </c:pt>
                <c:pt idx="1305">
                  <c:v>-0.26879999999999998</c:v>
                </c:pt>
                <c:pt idx="1306">
                  <c:v>-0.2235</c:v>
                </c:pt>
                <c:pt idx="1307">
                  <c:v>-0.1158</c:v>
                </c:pt>
                <c:pt idx="1308">
                  <c:v>-0.1198</c:v>
                </c:pt>
                <c:pt idx="1309">
                  <c:v>-0.12620000000000001</c:v>
                </c:pt>
                <c:pt idx="1310">
                  <c:v>-6.3700000000000007E-2</c:v>
                </c:pt>
                <c:pt idx="1311">
                  <c:v>-8.4099999999999994E-2</c:v>
                </c:pt>
                <c:pt idx="1312">
                  <c:v>-0.1116</c:v>
                </c:pt>
                <c:pt idx="1313">
                  <c:v>-0.10929999999999999</c:v>
                </c:pt>
                <c:pt idx="1314">
                  <c:v>-0.1517</c:v>
                </c:pt>
                <c:pt idx="1315">
                  <c:v>-0.126</c:v>
                </c:pt>
                <c:pt idx="1316">
                  <c:v>-0.16039999999999999</c:v>
                </c:pt>
                <c:pt idx="1317">
                  <c:v>-0.14180000000000001</c:v>
                </c:pt>
                <c:pt idx="1318">
                  <c:v>-0.1699</c:v>
                </c:pt>
                <c:pt idx="1319">
                  <c:v>-0.13900000000000001</c:v>
                </c:pt>
                <c:pt idx="1320">
                  <c:v>-0.20530000000000001</c:v>
                </c:pt>
                <c:pt idx="1321">
                  <c:v>-8.6499999999999994E-2</c:v>
                </c:pt>
                <c:pt idx="1322">
                  <c:v>-0.1047</c:v>
                </c:pt>
                <c:pt idx="1323">
                  <c:v>-0.1183</c:v>
                </c:pt>
                <c:pt idx="1325">
                  <c:v>-0.20669999999999999</c:v>
                </c:pt>
                <c:pt idx="1326">
                  <c:v>-0.2828</c:v>
                </c:pt>
                <c:pt idx="1327">
                  <c:v>-0.29680000000000001</c:v>
                </c:pt>
                <c:pt idx="1328">
                  <c:v>-0.26290000000000002</c:v>
                </c:pt>
                <c:pt idx="1329">
                  <c:v>-0.29730000000000001</c:v>
                </c:pt>
                <c:pt idx="1330">
                  <c:v>-0.2858</c:v>
                </c:pt>
                <c:pt idx="1331">
                  <c:v>-0.30059999999999998</c:v>
                </c:pt>
                <c:pt idx="1332">
                  <c:v>-0.30230000000000001</c:v>
                </c:pt>
                <c:pt idx="1333">
                  <c:v>-0.25440000000000002</c:v>
                </c:pt>
                <c:pt idx="1334">
                  <c:v>-0.29189999999999999</c:v>
                </c:pt>
                <c:pt idx="1335">
                  <c:v>-0.3029</c:v>
                </c:pt>
                <c:pt idx="1336">
                  <c:v>-0.29139999999999999</c:v>
                </c:pt>
                <c:pt idx="1337">
                  <c:v>-0.29070000000000001</c:v>
                </c:pt>
                <c:pt idx="1338">
                  <c:v>-0.35349999999999998</c:v>
                </c:pt>
                <c:pt idx="1339">
                  <c:v>-0.34379999999999999</c:v>
                </c:pt>
                <c:pt idx="1340">
                  <c:v>-0.35709999999999997</c:v>
                </c:pt>
                <c:pt idx="1341">
                  <c:v>-0.33479999999999999</c:v>
                </c:pt>
                <c:pt idx="1342">
                  <c:v>-0.34889999999999999</c:v>
                </c:pt>
                <c:pt idx="1343">
                  <c:v>-0.32890000000000003</c:v>
                </c:pt>
                <c:pt idx="1344">
                  <c:v>-0.35020000000000001</c:v>
                </c:pt>
                <c:pt idx="1345">
                  <c:v>-0.34100000000000003</c:v>
                </c:pt>
                <c:pt idx="1346">
                  <c:v>-0.35659999999999997</c:v>
                </c:pt>
                <c:pt idx="1347">
                  <c:v>-0.34439999999999998</c:v>
                </c:pt>
                <c:pt idx="1348">
                  <c:v>-0.33910000000000001</c:v>
                </c:pt>
                <c:pt idx="1349">
                  <c:v>-0.34410000000000002</c:v>
                </c:pt>
                <c:pt idx="1350">
                  <c:v>-0.41070000000000001</c:v>
                </c:pt>
                <c:pt idx="1351">
                  <c:v>-0.41399999999999998</c:v>
                </c:pt>
                <c:pt idx="1352">
                  <c:v>-0.38790000000000002</c:v>
                </c:pt>
                <c:pt idx="1353">
                  <c:v>-0.44040000000000001</c:v>
                </c:pt>
                <c:pt idx="1354">
                  <c:v>-0.4471</c:v>
                </c:pt>
                <c:pt idx="1355">
                  <c:v>-0.45879999999999999</c:v>
                </c:pt>
                <c:pt idx="1356">
                  <c:v>-0.44119999999999998</c:v>
                </c:pt>
                <c:pt idx="1357">
                  <c:v>-0.45369999999999999</c:v>
                </c:pt>
                <c:pt idx="1358">
                  <c:v>-0.41770000000000002</c:v>
                </c:pt>
                <c:pt idx="1359">
                  <c:v>-0.43059999999999998</c:v>
                </c:pt>
                <c:pt idx="1360">
                  <c:v>-0.40839999999999999</c:v>
                </c:pt>
                <c:pt idx="1361">
                  <c:v>-0.48409999999999997</c:v>
                </c:pt>
                <c:pt idx="1362">
                  <c:v>-0.56769999999999998</c:v>
                </c:pt>
                <c:pt idx="1363">
                  <c:v>-0.63290000000000002</c:v>
                </c:pt>
                <c:pt idx="1364">
                  <c:v>-0.58899999999999997</c:v>
                </c:pt>
                <c:pt idx="1365">
                  <c:v>-0.58620000000000005</c:v>
                </c:pt>
                <c:pt idx="1366">
                  <c:v>-0.52370000000000005</c:v>
                </c:pt>
                <c:pt idx="1367">
                  <c:v>-0.52929999999999999</c:v>
                </c:pt>
                <c:pt idx="1368">
                  <c:v>-0.5444</c:v>
                </c:pt>
                <c:pt idx="1369">
                  <c:v>-0.56599999999999995</c:v>
                </c:pt>
                <c:pt idx="1370">
                  <c:v>-0.50939999999999996</c:v>
                </c:pt>
                <c:pt idx="1371">
                  <c:v>-0.54039999999999999</c:v>
                </c:pt>
                <c:pt idx="1372">
                  <c:v>-0.50209999999999999</c:v>
                </c:pt>
                <c:pt idx="1373">
                  <c:v>-0.58169999999999999</c:v>
                </c:pt>
                <c:pt idx="1374">
                  <c:v>-0.58120000000000005</c:v>
                </c:pt>
                <c:pt idx="1375">
                  <c:v>-0.57140000000000002</c:v>
                </c:pt>
                <c:pt idx="1376">
                  <c:v>-0.52170000000000005</c:v>
                </c:pt>
                <c:pt idx="1377">
                  <c:v>-0.4995</c:v>
                </c:pt>
                <c:pt idx="1378">
                  <c:v>-0.4481</c:v>
                </c:pt>
                <c:pt idx="1379">
                  <c:v>-0.50719999999999998</c:v>
                </c:pt>
                <c:pt idx="1380">
                  <c:v>-0.50429999999999997</c:v>
                </c:pt>
                <c:pt idx="1381">
                  <c:v>-0.50060000000000004</c:v>
                </c:pt>
                <c:pt idx="1382">
                  <c:v>-0.53469999999999995</c:v>
                </c:pt>
                <c:pt idx="1383">
                  <c:v>-0.49509999999999998</c:v>
                </c:pt>
                <c:pt idx="1384">
                  <c:v>-0.53390000000000004</c:v>
                </c:pt>
                <c:pt idx="1385">
                  <c:v>-0.51890000000000003</c:v>
                </c:pt>
                <c:pt idx="1386">
                  <c:v>-0.5484</c:v>
                </c:pt>
                <c:pt idx="1387">
                  <c:v>-0.57210000000000005</c:v>
                </c:pt>
                <c:pt idx="1388">
                  <c:v>-0.60460000000000003</c:v>
                </c:pt>
                <c:pt idx="1389">
                  <c:v>-0.62250000000000005</c:v>
                </c:pt>
                <c:pt idx="1390">
                  <c:v>-0.61270000000000002</c:v>
                </c:pt>
                <c:pt idx="1391">
                  <c:v>-0.62829999999999997</c:v>
                </c:pt>
                <c:pt idx="1392">
                  <c:v>-0.63660000000000005</c:v>
                </c:pt>
                <c:pt idx="1393">
                  <c:v>-0.65600000000000003</c:v>
                </c:pt>
                <c:pt idx="1394">
                  <c:v>-0.62629999999999997</c:v>
                </c:pt>
                <c:pt idx="1395">
                  <c:v>-0.63880000000000003</c:v>
                </c:pt>
                <c:pt idx="1396">
                  <c:v>-0.65129999999999999</c:v>
                </c:pt>
                <c:pt idx="1397">
                  <c:v>-0.6885</c:v>
                </c:pt>
                <c:pt idx="1398">
                  <c:v>-0.69279999999999997</c:v>
                </c:pt>
                <c:pt idx="1399">
                  <c:v>-0.7167</c:v>
                </c:pt>
                <c:pt idx="1400">
                  <c:v>-0.68189999999999995</c:v>
                </c:pt>
                <c:pt idx="1401">
                  <c:v>-0.66890000000000005</c:v>
                </c:pt>
                <c:pt idx="1402">
                  <c:v>-0.61860000000000004</c:v>
                </c:pt>
                <c:pt idx="1403">
                  <c:v>-0.66090000000000004</c:v>
                </c:pt>
                <c:pt idx="1404">
                  <c:v>-0.72350000000000003</c:v>
                </c:pt>
                <c:pt idx="1405">
                  <c:v>-0.69179999999999997</c:v>
                </c:pt>
                <c:pt idx="1406">
                  <c:v>-0.70440000000000003</c:v>
                </c:pt>
                <c:pt idx="1407">
                  <c:v>-0.67889999999999995</c:v>
                </c:pt>
                <c:pt idx="1408">
                  <c:v>-0.68569999999999998</c:v>
                </c:pt>
                <c:pt idx="1409">
                  <c:v>-0.66839999999999999</c:v>
                </c:pt>
                <c:pt idx="1410">
                  <c:v>-0.62990000000000002</c:v>
                </c:pt>
                <c:pt idx="1411">
                  <c:v>-0.60229999999999995</c:v>
                </c:pt>
                <c:pt idx="1412">
                  <c:v>-0.61460000000000004</c:v>
                </c:pt>
                <c:pt idx="1413">
                  <c:v>-0.59279999999999999</c:v>
                </c:pt>
                <c:pt idx="1414">
                  <c:v>-0.53690000000000004</c:v>
                </c:pt>
                <c:pt idx="1415">
                  <c:v>-0.45900000000000002</c:v>
                </c:pt>
                <c:pt idx="1416">
                  <c:v>-0.44190000000000002</c:v>
                </c:pt>
                <c:pt idx="1417">
                  <c:v>-0.4491</c:v>
                </c:pt>
                <c:pt idx="1418">
                  <c:v>-0.45150000000000001</c:v>
                </c:pt>
                <c:pt idx="1419">
                  <c:v>-0.46960000000000002</c:v>
                </c:pt>
                <c:pt idx="1420">
                  <c:v>-0.58489999999999998</c:v>
                </c:pt>
                <c:pt idx="1421">
                  <c:v>-0.63370000000000004</c:v>
                </c:pt>
                <c:pt idx="1422">
                  <c:v>-0.61890000000000001</c:v>
                </c:pt>
                <c:pt idx="1423">
                  <c:v>-0.65880000000000005</c:v>
                </c:pt>
                <c:pt idx="1424">
                  <c:v>-0.69779999999999998</c:v>
                </c:pt>
                <c:pt idx="1425">
                  <c:v>-0.66</c:v>
                </c:pt>
                <c:pt idx="1426">
                  <c:v>-0.6492</c:v>
                </c:pt>
                <c:pt idx="1427">
                  <c:v>-0.71750000000000003</c:v>
                </c:pt>
                <c:pt idx="1428">
                  <c:v>-0.70450000000000002</c:v>
                </c:pt>
                <c:pt idx="1429">
                  <c:v>-0.70840000000000003</c:v>
                </c:pt>
                <c:pt idx="1430">
                  <c:v>-0.64700000000000002</c:v>
                </c:pt>
                <c:pt idx="1431">
                  <c:v>-0.70269999999999999</c:v>
                </c:pt>
                <c:pt idx="1432">
                  <c:v>-0.72419999999999995</c:v>
                </c:pt>
                <c:pt idx="1433">
                  <c:v>-0.69</c:v>
                </c:pt>
                <c:pt idx="1434">
                  <c:v>-0.63790000000000002</c:v>
                </c:pt>
                <c:pt idx="1435">
                  <c:v>-0.75929999999999997</c:v>
                </c:pt>
                <c:pt idx="1436">
                  <c:v>-0.77680000000000005</c:v>
                </c:pt>
                <c:pt idx="1437">
                  <c:v>-0.75660000000000005</c:v>
                </c:pt>
                <c:pt idx="1438">
                  <c:v>-0.74809999999999999</c:v>
                </c:pt>
                <c:pt idx="1439">
                  <c:v>-0.77459999999999996</c:v>
                </c:pt>
                <c:pt idx="1440">
                  <c:v>-0.74629999999999996</c:v>
                </c:pt>
                <c:pt idx="1441">
                  <c:v>-0.74629999999999996</c:v>
                </c:pt>
                <c:pt idx="1442">
                  <c:v>-0.74880000000000002</c:v>
                </c:pt>
                <c:pt idx="1443">
                  <c:v>-0.77759999999999996</c:v>
                </c:pt>
                <c:pt idx="1444">
                  <c:v>-0.82010000000000005</c:v>
                </c:pt>
                <c:pt idx="1445">
                  <c:v>-0.79490000000000005</c:v>
                </c:pt>
                <c:pt idx="1446">
                  <c:v>-0.79490000000000005</c:v>
                </c:pt>
                <c:pt idx="1447">
                  <c:v>-0.80610000000000004</c:v>
                </c:pt>
                <c:pt idx="1448">
                  <c:v>-0.86529999999999996</c:v>
                </c:pt>
                <c:pt idx="1449">
                  <c:v>-0.86629999999999996</c:v>
                </c:pt>
                <c:pt idx="1450">
                  <c:v>-0.87819999999999998</c:v>
                </c:pt>
                <c:pt idx="1451">
                  <c:v>-0.8357</c:v>
                </c:pt>
                <c:pt idx="1452">
                  <c:v>-0.84319999999999995</c:v>
                </c:pt>
                <c:pt idx="1453">
                  <c:v>-0.83840000000000003</c:v>
                </c:pt>
                <c:pt idx="1454">
                  <c:v>-0.80349999999999999</c:v>
                </c:pt>
                <c:pt idx="1455">
                  <c:v>-0.81969999999999998</c:v>
                </c:pt>
                <c:pt idx="1456">
                  <c:v>-0.81340000000000001</c:v>
                </c:pt>
                <c:pt idx="1457">
                  <c:v>-0.75039999999999996</c:v>
                </c:pt>
                <c:pt idx="1458">
                  <c:v>-0.67510000000000003</c:v>
                </c:pt>
                <c:pt idx="1459">
                  <c:v>-0.69540000000000002</c:v>
                </c:pt>
                <c:pt idx="1460">
                  <c:v>-0.74790000000000001</c:v>
                </c:pt>
                <c:pt idx="1461">
                  <c:v>-0.72589999999999999</c:v>
                </c:pt>
                <c:pt idx="1462">
                  <c:v>-0.74250000000000005</c:v>
                </c:pt>
                <c:pt idx="1463">
                  <c:v>-0.69450000000000001</c:v>
                </c:pt>
                <c:pt idx="1464">
                  <c:v>-0.66859999999999997</c:v>
                </c:pt>
                <c:pt idx="1465">
                  <c:v>-0.73480000000000001</c:v>
                </c:pt>
                <c:pt idx="1466">
                  <c:v>-0.76390000000000002</c:v>
                </c:pt>
                <c:pt idx="1468">
                  <c:v>-0.81389999999999996</c:v>
                </c:pt>
                <c:pt idx="1469">
                  <c:v>-0.80159999999999998</c:v>
                </c:pt>
                <c:pt idx="1470">
                  <c:v>-0.77280000000000004</c:v>
                </c:pt>
                <c:pt idx="1471">
                  <c:v>-0.79079999999999995</c:v>
                </c:pt>
                <c:pt idx="1472">
                  <c:v>-0.75249999999999995</c:v>
                </c:pt>
                <c:pt idx="1473">
                  <c:v>-0.83040000000000003</c:v>
                </c:pt>
                <c:pt idx="1474">
                  <c:v>-0.88870000000000005</c:v>
                </c:pt>
                <c:pt idx="1475">
                  <c:v>-0.873</c:v>
                </c:pt>
                <c:pt idx="1476">
                  <c:v>-0.87029999999999996</c:v>
                </c:pt>
                <c:pt idx="1477">
                  <c:v>-0.84260000000000002</c:v>
                </c:pt>
                <c:pt idx="1478">
                  <c:v>-0.82520000000000004</c:v>
                </c:pt>
                <c:pt idx="1479">
                  <c:v>-0.84440000000000004</c:v>
                </c:pt>
                <c:pt idx="1480">
                  <c:v>-0.8196</c:v>
                </c:pt>
                <c:pt idx="1481">
                  <c:v>-0.77900000000000003</c:v>
                </c:pt>
                <c:pt idx="1482">
                  <c:v>-0.76090000000000002</c:v>
                </c:pt>
                <c:pt idx="1483">
                  <c:v>-0.75349999999999995</c:v>
                </c:pt>
                <c:pt idx="1484">
                  <c:v>-0.77459999999999996</c:v>
                </c:pt>
                <c:pt idx="1485">
                  <c:v>-0.79569999999999996</c:v>
                </c:pt>
                <c:pt idx="1486">
                  <c:v>-0.81159999999999999</c:v>
                </c:pt>
                <c:pt idx="1487">
                  <c:v>-0.83479999999999999</c:v>
                </c:pt>
                <c:pt idx="1488">
                  <c:v>-0.85560000000000003</c:v>
                </c:pt>
                <c:pt idx="1489">
                  <c:v>-0.87</c:v>
                </c:pt>
                <c:pt idx="1490">
                  <c:v>-0.89019999999999999</c:v>
                </c:pt>
                <c:pt idx="1491">
                  <c:v>-0.91110000000000002</c:v>
                </c:pt>
                <c:pt idx="1492">
                  <c:v>-0.92689999999999995</c:v>
                </c:pt>
                <c:pt idx="1493">
                  <c:v>-0.91890000000000005</c:v>
                </c:pt>
                <c:pt idx="1494">
                  <c:v>-0.92589999999999995</c:v>
                </c:pt>
                <c:pt idx="1495">
                  <c:v>-0.89590000000000003</c:v>
                </c:pt>
                <c:pt idx="1496">
                  <c:v>-0.84870000000000001</c:v>
                </c:pt>
                <c:pt idx="1497">
                  <c:v>-0.79910000000000003</c:v>
                </c:pt>
                <c:pt idx="1498">
                  <c:v>-0.81179999999999997</c:v>
                </c:pt>
                <c:pt idx="1499">
                  <c:v>-0.76270000000000004</c:v>
                </c:pt>
                <c:pt idx="1500">
                  <c:v>-0.7389</c:v>
                </c:pt>
                <c:pt idx="1501">
                  <c:v>-0.74439999999999995</c:v>
                </c:pt>
                <c:pt idx="1502">
                  <c:v>-0.74690000000000001</c:v>
                </c:pt>
                <c:pt idx="1503">
                  <c:v>-0.77690000000000003</c:v>
                </c:pt>
                <c:pt idx="1504">
                  <c:v>-0.75409999999999999</c:v>
                </c:pt>
                <c:pt idx="1505">
                  <c:v>-0.79120000000000001</c:v>
                </c:pt>
                <c:pt idx="1506">
                  <c:v>-0.78620000000000001</c:v>
                </c:pt>
                <c:pt idx="1507">
                  <c:v>-0.79749999999999999</c:v>
                </c:pt>
                <c:pt idx="1508">
                  <c:v>-0.75129999999999997</c:v>
                </c:pt>
                <c:pt idx="1509">
                  <c:v>-0.70009999999999994</c:v>
                </c:pt>
                <c:pt idx="1510">
                  <c:v>-0.61799999999999999</c:v>
                </c:pt>
                <c:pt idx="1511">
                  <c:v>-0.63929999999999998</c:v>
                </c:pt>
                <c:pt idx="1512">
                  <c:v>-0.67689999999999995</c:v>
                </c:pt>
                <c:pt idx="1513">
                  <c:v>-0.69010000000000005</c:v>
                </c:pt>
                <c:pt idx="1514">
                  <c:v>-0.71919999999999995</c:v>
                </c:pt>
                <c:pt idx="1515">
                  <c:v>-0.68600000000000005</c:v>
                </c:pt>
                <c:pt idx="1516">
                  <c:v>-0.70340000000000003</c:v>
                </c:pt>
                <c:pt idx="1517">
                  <c:v>-0.73709999999999998</c:v>
                </c:pt>
                <c:pt idx="1518">
                  <c:v>-0.74880000000000002</c:v>
                </c:pt>
                <c:pt idx="1519">
                  <c:v>-0.7429</c:v>
                </c:pt>
                <c:pt idx="1520">
                  <c:v>-0.70820000000000005</c:v>
                </c:pt>
                <c:pt idx="1521">
                  <c:v>-0.74880000000000002</c:v>
                </c:pt>
                <c:pt idx="1522">
                  <c:v>-0.74439999999999995</c:v>
                </c:pt>
                <c:pt idx="1523">
                  <c:v>-0.75839999999999996</c:v>
                </c:pt>
                <c:pt idx="1524">
                  <c:v>-0.75560000000000005</c:v>
                </c:pt>
                <c:pt idx="1525">
                  <c:v>-0.57320000000000004</c:v>
                </c:pt>
                <c:pt idx="1526">
                  <c:v>-0.57030000000000003</c:v>
                </c:pt>
                <c:pt idx="1527">
                  <c:v>-0.5504</c:v>
                </c:pt>
                <c:pt idx="1528">
                  <c:v>-0.55630000000000002</c:v>
                </c:pt>
                <c:pt idx="1529">
                  <c:v>-0.5837</c:v>
                </c:pt>
                <c:pt idx="1530">
                  <c:v>-0.55779999999999996</c:v>
                </c:pt>
                <c:pt idx="1531">
                  <c:v>-0.60940000000000005</c:v>
                </c:pt>
                <c:pt idx="1532">
                  <c:v>-0.56920000000000004</c:v>
                </c:pt>
                <c:pt idx="1533">
                  <c:v>-0.59370000000000001</c:v>
                </c:pt>
                <c:pt idx="1534">
                  <c:v>-0.59530000000000005</c:v>
                </c:pt>
                <c:pt idx="1535">
                  <c:v>-0.58930000000000005</c:v>
                </c:pt>
                <c:pt idx="1536">
                  <c:v>-0.58289999999999997</c:v>
                </c:pt>
                <c:pt idx="1537">
                  <c:v>-0.58750000000000002</c:v>
                </c:pt>
                <c:pt idx="1538">
                  <c:v>-0.55010000000000003</c:v>
                </c:pt>
                <c:pt idx="1539">
                  <c:v>-0.57830000000000004</c:v>
                </c:pt>
                <c:pt idx="1540">
                  <c:v>-0.55100000000000005</c:v>
                </c:pt>
                <c:pt idx="1541">
                  <c:v>-0.54379999999999995</c:v>
                </c:pt>
                <c:pt idx="1542">
                  <c:v>-0.54549999999999998</c:v>
                </c:pt>
                <c:pt idx="1543">
                  <c:v>-0.56269999999999998</c:v>
                </c:pt>
                <c:pt idx="1544">
                  <c:v>-0.58620000000000005</c:v>
                </c:pt>
                <c:pt idx="1545">
                  <c:v>-0.65490000000000004</c:v>
                </c:pt>
                <c:pt idx="1546">
                  <c:v>-0.63890000000000002</c:v>
                </c:pt>
                <c:pt idx="1547">
                  <c:v>-0.63400000000000001</c:v>
                </c:pt>
                <c:pt idx="1548">
                  <c:v>-0.67169999999999996</c:v>
                </c:pt>
                <c:pt idx="1549">
                  <c:v>-0.70230000000000004</c:v>
                </c:pt>
                <c:pt idx="1550">
                  <c:v>-0.67400000000000004</c:v>
                </c:pt>
                <c:pt idx="1551">
                  <c:v>-0.66979999999999995</c:v>
                </c:pt>
                <c:pt idx="1552">
                  <c:v>-0.63990000000000002</c:v>
                </c:pt>
                <c:pt idx="1553">
                  <c:v>-0.5847</c:v>
                </c:pt>
                <c:pt idx="1554">
                  <c:v>-0.53759999999999997</c:v>
                </c:pt>
                <c:pt idx="1555">
                  <c:v>-0.52659999999999996</c:v>
                </c:pt>
                <c:pt idx="1556">
                  <c:v>-0.55289999999999995</c:v>
                </c:pt>
                <c:pt idx="1557">
                  <c:v>-0.55530000000000002</c:v>
                </c:pt>
                <c:pt idx="1558">
                  <c:v>-0.56669999999999998</c:v>
                </c:pt>
                <c:pt idx="1559">
                  <c:v>-0.58440000000000003</c:v>
                </c:pt>
                <c:pt idx="1560">
                  <c:v>-0.61650000000000005</c:v>
                </c:pt>
                <c:pt idx="1561">
                  <c:v>-0.64490000000000003</c:v>
                </c:pt>
                <c:pt idx="1562">
                  <c:v>-0.59540000000000004</c:v>
                </c:pt>
                <c:pt idx="1563">
                  <c:v>-0.62460000000000004</c:v>
                </c:pt>
                <c:pt idx="1564">
                  <c:v>-0.61550000000000005</c:v>
                </c:pt>
                <c:pt idx="1565">
                  <c:v>-0.62090000000000001</c:v>
                </c:pt>
                <c:pt idx="1566">
                  <c:v>-0.63300000000000001</c:v>
                </c:pt>
                <c:pt idx="1567">
                  <c:v>-0.6754</c:v>
                </c:pt>
                <c:pt idx="1568">
                  <c:v>-0.67259999999999998</c:v>
                </c:pt>
                <c:pt idx="1570">
                  <c:v>-0.69140000000000001</c:v>
                </c:pt>
                <c:pt idx="1571">
                  <c:v>-0.66490000000000005</c:v>
                </c:pt>
                <c:pt idx="1572">
                  <c:v>-0.68220000000000003</c:v>
                </c:pt>
                <c:pt idx="1573">
                  <c:v>-0.73480000000000001</c:v>
                </c:pt>
                <c:pt idx="1574">
                  <c:v>-0.76349999999999996</c:v>
                </c:pt>
                <c:pt idx="1575">
                  <c:v>-0.72030000000000005</c:v>
                </c:pt>
                <c:pt idx="1576">
                  <c:v>-0.69910000000000005</c:v>
                </c:pt>
                <c:pt idx="1577">
                  <c:v>-0.64810000000000001</c:v>
                </c:pt>
                <c:pt idx="1578">
                  <c:v>-0.68479999999999996</c:v>
                </c:pt>
                <c:pt idx="1579">
                  <c:v>-0.72099999999999997</c:v>
                </c:pt>
                <c:pt idx="1580">
                  <c:v>-0.72340000000000004</c:v>
                </c:pt>
                <c:pt idx="1581">
                  <c:v>-0.68510000000000004</c:v>
                </c:pt>
                <c:pt idx="1582">
                  <c:v>-0.67269999999999996</c:v>
                </c:pt>
                <c:pt idx="1583">
                  <c:v>-0.58850000000000002</c:v>
                </c:pt>
                <c:pt idx="1584">
                  <c:v>-0.61909999999999998</c:v>
                </c:pt>
                <c:pt idx="1585">
                  <c:v>-0.66269999999999996</c:v>
                </c:pt>
                <c:pt idx="1586">
                  <c:v>-0.67110000000000003</c:v>
                </c:pt>
                <c:pt idx="1587">
                  <c:v>-0.68100000000000005</c:v>
                </c:pt>
                <c:pt idx="1588">
                  <c:v>-0.69320000000000004</c:v>
                </c:pt>
                <c:pt idx="1589">
                  <c:v>-0.72060000000000002</c:v>
                </c:pt>
                <c:pt idx="1590">
                  <c:v>-0.69110000000000005</c:v>
                </c:pt>
                <c:pt idx="1591">
                  <c:v>-0.67490000000000006</c:v>
                </c:pt>
                <c:pt idx="1592">
                  <c:v>-0.67220000000000002</c:v>
                </c:pt>
                <c:pt idx="1593">
                  <c:v>-0.64990000000000003</c:v>
                </c:pt>
                <c:pt idx="1594">
                  <c:v>-0.5655</c:v>
                </c:pt>
                <c:pt idx="1595">
                  <c:v>-0.55210000000000004</c:v>
                </c:pt>
                <c:pt idx="1596">
                  <c:v>-0.53939999999999999</c:v>
                </c:pt>
                <c:pt idx="1597">
                  <c:v>-0.52139999999999997</c:v>
                </c:pt>
                <c:pt idx="1598">
                  <c:v>-0.54359999999999997</c:v>
                </c:pt>
                <c:pt idx="1599">
                  <c:v>-0.4924</c:v>
                </c:pt>
                <c:pt idx="1600">
                  <c:v>-0.45200000000000001</c:v>
                </c:pt>
                <c:pt idx="1601">
                  <c:v>-0.40300000000000002</c:v>
                </c:pt>
                <c:pt idx="1602">
                  <c:v>-0.40079999999999999</c:v>
                </c:pt>
                <c:pt idx="1603">
                  <c:v>-0.4249</c:v>
                </c:pt>
                <c:pt idx="1604">
                  <c:v>-0.35339999999999999</c:v>
                </c:pt>
                <c:pt idx="1605">
                  <c:v>-0.36130000000000001</c:v>
                </c:pt>
                <c:pt idx="1606">
                  <c:v>-0.39789999999999998</c:v>
                </c:pt>
                <c:pt idx="1607">
                  <c:v>-0.26879999999999998</c:v>
                </c:pt>
                <c:pt idx="1608">
                  <c:v>-0.28620000000000001</c:v>
                </c:pt>
                <c:pt idx="1609">
                  <c:v>-0.29599999999999999</c:v>
                </c:pt>
                <c:pt idx="1610">
                  <c:v>-0.15909999999999999</c:v>
                </c:pt>
                <c:pt idx="1611">
                  <c:v>-0.14649999999999999</c:v>
                </c:pt>
                <c:pt idx="1612">
                  <c:v>-0.1027</c:v>
                </c:pt>
                <c:pt idx="1613">
                  <c:v>-0.1077</c:v>
                </c:pt>
                <c:pt idx="1614">
                  <c:v>-0.1118</c:v>
                </c:pt>
                <c:pt idx="1615">
                  <c:v>-8.6199999999999999E-2</c:v>
                </c:pt>
                <c:pt idx="1616">
                  <c:v>-9.9099999999999994E-2</c:v>
                </c:pt>
                <c:pt idx="1617">
                  <c:v>-0.1192</c:v>
                </c:pt>
                <c:pt idx="1618">
                  <c:v>-2.1399999999999999E-2</c:v>
                </c:pt>
                <c:pt idx="1619">
                  <c:v>6.2899999999999998E-2</c:v>
                </c:pt>
                <c:pt idx="1620">
                  <c:v>5.8000000000000003E-2</c:v>
                </c:pt>
                <c:pt idx="1621">
                  <c:v>0.1234</c:v>
                </c:pt>
                <c:pt idx="1622">
                  <c:v>2.9499999999999998E-2</c:v>
                </c:pt>
                <c:pt idx="1623">
                  <c:v>2.0500000000000001E-2</c:v>
                </c:pt>
                <c:pt idx="1624">
                  <c:v>7.6700000000000004E-2</c:v>
                </c:pt>
                <c:pt idx="1625">
                  <c:v>5.1400000000000001E-2</c:v>
                </c:pt>
                <c:pt idx="1626">
                  <c:v>0.25729999999999997</c:v>
                </c:pt>
                <c:pt idx="1627">
                  <c:v>0.38979999999999998</c:v>
                </c:pt>
                <c:pt idx="1628">
                  <c:v>0.5484</c:v>
                </c:pt>
                <c:pt idx="1629">
                  <c:v>0.57779999999999998</c:v>
                </c:pt>
                <c:pt idx="1630">
                  <c:v>0.60289999999999999</c:v>
                </c:pt>
                <c:pt idx="1631">
                  <c:v>0.54279999999999995</c:v>
                </c:pt>
                <c:pt idx="1632">
                  <c:v>0.44800000000000001</c:v>
                </c:pt>
                <c:pt idx="1633">
                  <c:v>0.4526</c:v>
                </c:pt>
                <c:pt idx="1634">
                  <c:v>0.40679999999999999</c:v>
                </c:pt>
                <c:pt idx="1635">
                  <c:v>0.37209999999999999</c:v>
                </c:pt>
                <c:pt idx="1636">
                  <c:v>0.42399999999999999</c:v>
                </c:pt>
                <c:pt idx="1637">
                  <c:v>0.62709999999999999</c:v>
                </c:pt>
                <c:pt idx="1638">
                  <c:v>0.51929999999999998</c:v>
                </c:pt>
                <c:pt idx="1639">
                  <c:v>0.54349999999999998</c:v>
                </c:pt>
                <c:pt idx="1640">
                  <c:v>0.53239999999999998</c:v>
                </c:pt>
                <c:pt idx="1641">
                  <c:v>0.49640000000000001</c:v>
                </c:pt>
                <c:pt idx="1642">
                  <c:v>0.4864</c:v>
                </c:pt>
                <c:pt idx="1643">
                  <c:v>0.40710000000000002</c:v>
                </c:pt>
                <c:pt idx="1644">
                  <c:v>0.36380000000000001</c:v>
                </c:pt>
                <c:pt idx="1645">
                  <c:v>0.31559999999999999</c:v>
                </c:pt>
                <c:pt idx="1646">
                  <c:v>0.33600000000000002</c:v>
                </c:pt>
                <c:pt idx="1647">
                  <c:v>0.28100000000000003</c:v>
                </c:pt>
                <c:pt idx="1648">
                  <c:v>0.27550000000000002</c:v>
                </c:pt>
                <c:pt idx="1649">
                  <c:v>0.31840000000000002</c:v>
                </c:pt>
                <c:pt idx="1650">
                  <c:v>0.4304</c:v>
                </c:pt>
                <c:pt idx="1651">
                  <c:v>0.40870000000000001</c:v>
                </c:pt>
                <c:pt idx="1652">
                  <c:v>0.42149999999999999</c:v>
                </c:pt>
                <c:pt idx="1653">
                  <c:v>0.45450000000000002</c:v>
                </c:pt>
                <c:pt idx="1654">
                  <c:v>0.45290000000000002</c:v>
                </c:pt>
                <c:pt idx="1655">
                  <c:v>0.36699999999999999</c:v>
                </c:pt>
                <c:pt idx="1656">
                  <c:v>0.46589999999999998</c:v>
                </c:pt>
                <c:pt idx="1657">
                  <c:v>0.3886</c:v>
                </c:pt>
                <c:pt idx="1658">
                  <c:v>0.4007</c:v>
                </c:pt>
                <c:pt idx="1659">
                  <c:v>0.375</c:v>
                </c:pt>
                <c:pt idx="1660">
                  <c:v>0.33979999999999999</c:v>
                </c:pt>
                <c:pt idx="1661">
                  <c:v>0.32300000000000001</c:v>
                </c:pt>
                <c:pt idx="1662">
                  <c:v>0.30940000000000001</c:v>
                </c:pt>
                <c:pt idx="1663">
                  <c:v>0.35980000000000001</c:v>
                </c:pt>
                <c:pt idx="1664">
                  <c:v>0.46460000000000001</c:v>
                </c:pt>
                <c:pt idx="1665">
                  <c:v>0.48809999999999998</c:v>
                </c:pt>
                <c:pt idx="1666">
                  <c:v>0.57879999999999998</c:v>
                </c:pt>
                <c:pt idx="1667">
                  <c:v>0.6482</c:v>
                </c:pt>
                <c:pt idx="1668">
                  <c:v>0.72889999999999999</c:v>
                </c:pt>
                <c:pt idx="1669">
                  <c:v>0.63759999999999994</c:v>
                </c:pt>
                <c:pt idx="1670">
                  <c:v>0.74829999999999997</c:v>
                </c:pt>
                <c:pt idx="1671">
                  <c:v>0.75509999999999999</c:v>
                </c:pt>
                <c:pt idx="1672">
                  <c:v>0.66449999999999998</c:v>
                </c:pt>
                <c:pt idx="1673">
                  <c:v>0.61980000000000002</c:v>
                </c:pt>
                <c:pt idx="1674">
                  <c:v>0.53510000000000002</c:v>
                </c:pt>
                <c:pt idx="1675">
                  <c:v>0.59599999999999997</c:v>
                </c:pt>
                <c:pt idx="1676">
                  <c:v>0.63829999999999998</c:v>
                </c:pt>
                <c:pt idx="1677">
                  <c:v>0.67510000000000003</c:v>
                </c:pt>
                <c:pt idx="1678">
                  <c:v>0.74119999999999997</c:v>
                </c:pt>
                <c:pt idx="1679">
                  <c:v>0.80779999999999996</c:v>
                </c:pt>
                <c:pt idx="1680">
                  <c:v>0.91410000000000002</c:v>
                </c:pt>
                <c:pt idx="1681">
                  <c:v>0.85070000000000001</c:v>
                </c:pt>
                <c:pt idx="1682">
                  <c:v>0.83550000000000002</c:v>
                </c:pt>
                <c:pt idx="1683">
                  <c:v>0.84409999999999996</c:v>
                </c:pt>
                <c:pt idx="1684">
                  <c:v>0.78410000000000002</c:v>
                </c:pt>
                <c:pt idx="1685">
                  <c:v>0.79349999999999998</c:v>
                </c:pt>
                <c:pt idx="1686">
                  <c:v>0.76770000000000005</c:v>
                </c:pt>
                <c:pt idx="1687">
                  <c:v>0.72070000000000001</c:v>
                </c:pt>
                <c:pt idx="1688">
                  <c:v>0.67300000000000004</c:v>
                </c:pt>
                <c:pt idx="1689">
                  <c:v>0.46949999999999997</c:v>
                </c:pt>
                <c:pt idx="1690">
                  <c:v>0.5262</c:v>
                </c:pt>
                <c:pt idx="1691">
                  <c:v>0.48599999999999999</c:v>
                </c:pt>
                <c:pt idx="1692">
                  <c:v>0.43940000000000001</c:v>
                </c:pt>
                <c:pt idx="1693">
                  <c:v>0.45250000000000001</c:v>
                </c:pt>
                <c:pt idx="1694">
                  <c:v>0.43780000000000002</c:v>
                </c:pt>
                <c:pt idx="1695">
                  <c:v>0.44109999999999999</c:v>
                </c:pt>
                <c:pt idx="1696">
                  <c:v>0.437</c:v>
                </c:pt>
                <c:pt idx="1697">
                  <c:v>0.40920000000000001</c:v>
                </c:pt>
                <c:pt idx="1698">
                  <c:v>0.44109999999999999</c:v>
                </c:pt>
                <c:pt idx="1699">
                  <c:v>0.40920000000000001</c:v>
                </c:pt>
                <c:pt idx="1700">
                  <c:v>0.4052</c:v>
                </c:pt>
                <c:pt idx="1701">
                  <c:v>0.42649999999999999</c:v>
                </c:pt>
                <c:pt idx="1702">
                  <c:v>0.41749999999999998</c:v>
                </c:pt>
                <c:pt idx="1703">
                  <c:v>0.44369999999999998</c:v>
                </c:pt>
                <c:pt idx="1704">
                  <c:v>0.44950000000000001</c:v>
                </c:pt>
                <c:pt idx="1705">
                  <c:v>0.4602</c:v>
                </c:pt>
                <c:pt idx="1706">
                  <c:v>0.4718</c:v>
                </c:pt>
                <c:pt idx="1707">
                  <c:v>0.51400000000000001</c:v>
                </c:pt>
                <c:pt idx="1708">
                  <c:v>0.47189999999999999</c:v>
                </c:pt>
                <c:pt idx="1709">
                  <c:v>0.4168</c:v>
                </c:pt>
                <c:pt idx="1710">
                  <c:v>0.39300000000000002</c:v>
                </c:pt>
                <c:pt idx="1711">
                  <c:v>0.40289999999999998</c:v>
                </c:pt>
                <c:pt idx="1712">
                  <c:v>0.33169999999999999</c:v>
                </c:pt>
                <c:pt idx="1713">
                  <c:v>0.33900000000000002</c:v>
                </c:pt>
                <c:pt idx="1714">
                  <c:v>0.33410000000000001</c:v>
                </c:pt>
                <c:pt idx="1715">
                  <c:v>0.31369999999999998</c:v>
                </c:pt>
                <c:pt idx="1716">
                  <c:v>0.3251</c:v>
                </c:pt>
                <c:pt idx="1717">
                  <c:v>0.32100000000000001</c:v>
                </c:pt>
                <c:pt idx="1718">
                  <c:v>0.34470000000000001</c:v>
                </c:pt>
                <c:pt idx="1719">
                  <c:v>0.38240000000000002</c:v>
                </c:pt>
                <c:pt idx="1720">
                  <c:v>0.47160000000000002</c:v>
                </c:pt>
                <c:pt idx="1721">
                  <c:v>0.46250000000000002</c:v>
                </c:pt>
                <c:pt idx="1722">
                  <c:v>0.51900000000000002</c:v>
                </c:pt>
                <c:pt idx="1723">
                  <c:v>0.44009999999999999</c:v>
                </c:pt>
                <c:pt idx="1724">
                  <c:v>0.42359999999999998</c:v>
                </c:pt>
                <c:pt idx="1725">
                  <c:v>0.56779999999999997</c:v>
                </c:pt>
                <c:pt idx="1726">
                  <c:v>0.58050000000000002</c:v>
                </c:pt>
                <c:pt idx="1727">
                  <c:v>0.5101</c:v>
                </c:pt>
                <c:pt idx="1728">
                  <c:v>0.47770000000000001</c:v>
                </c:pt>
                <c:pt idx="1729">
                  <c:v>0.48530000000000001</c:v>
                </c:pt>
                <c:pt idx="1730">
                  <c:v>0.44529999999999997</c:v>
                </c:pt>
                <c:pt idx="1731">
                  <c:v>0.49199999999999999</c:v>
                </c:pt>
                <c:pt idx="1732">
                  <c:v>0.59440000000000004</c:v>
                </c:pt>
                <c:pt idx="1733">
                  <c:v>0.55910000000000004</c:v>
                </c:pt>
                <c:pt idx="1734">
                  <c:v>0.51470000000000005</c:v>
                </c:pt>
                <c:pt idx="1735">
                  <c:v>0.51139999999999997</c:v>
                </c:pt>
                <c:pt idx="1736">
                  <c:v>0.51229999999999998</c:v>
                </c:pt>
                <c:pt idx="1737">
                  <c:v>0.54600000000000004</c:v>
                </c:pt>
                <c:pt idx="1738">
                  <c:v>0.56130000000000002</c:v>
                </c:pt>
                <c:pt idx="1739">
                  <c:v>0.61550000000000005</c:v>
                </c:pt>
                <c:pt idx="1740">
                  <c:v>0.61299999999999999</c:v>
                </c:pt>
                <c:pt idx="1741">
                  <c:v>0.68969999999999998</c:v>
                </c:pt>
                <c:pt idx="1742">
                  <c:v>0.71809999999999996</c:v>
                </c:pt>
                <c:pt idx="1743">
                  <c:v>0.71060000000000001</c:v>
                </c:pt>
                <c:pt idx="1744">
                  <c:v>0.68840000000000001</c:v>
                </c:pt>
                <c:pt idx="1745">
                  <c:v>0.65090000000000003</c:v>
                </c:pt>
                <c:pt idx="1746">
                  <c:v>0.68689999999999996</c:v>
                </c:pt>
                <c:pt idx="1747">
                  <c:v>0.70579999999999998</c:v>
                </c:pt>
                <c:pt idx="1748">
                  <c:v>0.67100000000000004</c:v>
                </c:pt>
                <c:pt idx="1749">
                  <c:v>0.66930000000000001</c:v>
                </c:pt>
                <c:pt idx="1750">
                  <c:v>0.62239999999999995</c:v>
                </c:pt>
                <c:pt idx="1751">
                  <c:v>0.69869999999999999</c:v>
                </c:pt>
                <c:pt idx="1752">
                  <c:v>0.74870000000000003</c:v>
                </c:pt>
                <c:pt idx="1753">
                  <c:v>0.69899999999999995</c:v>
                </c:pt>
                <c:pt idx="1754">
                  <c:v>0.72499999999999998</c:v>
                </c:pt>
                <c:pt idx="1755">
                  <c:v>0.76400000000000001</c:v>
                </c:pt>
                <c:pt idx="1756">
                  <c:v>0.75549999999999995</c:v>
                </c:pt>
                <c:pt idx="1757">
                  <c:v>0.76359999999999995</c:v>
                </c:pt>
                <c:pt idx="1758">
                  <c:v>0.72389999999999999</c:v>
                </c:pt>
                <c:pt idx="1759">
                  <c:v>0.76480000000000004</c:v>
                </c:pt>
                <c:pt idx="1760">
                  <c:v>0.70430000000000004</c:v>
                </c:pt>
                <c:pt idx="1761">
                  <c:v>0.70809999999999995</c:v>
                </c:pt>
                <c:pt idx="1762">
                  <c:v>0.67620000000000002</c:v>
                </c:pt>
                <c:pt idx="1763">
                  <c:v>0.65739999999999998</c:v>
                </c:pt>
                <c:pt idx="1764">
                  <c:v>0.67810000000000004</c:v>
                </c:pt>
                <c:pt idx="1765">
                  <c:v>0.62919999999999998</c:v>
                </c:pt>
                <c:pt idx="1766">
                  <c:v>0.54990000000000006</c:v>
                </c:pt>
                <c:pt idx="1767">
                  <c:v>0.53029999999999999</c:v>
                </c:pt>
                <c:pt idx="1768">
                  <c:v>0.58409999999999995</c:v>
                </c:pt>
                <c:pt idx="1769">
                  <c:v>0.58840000000000003</c:v>
                </c:pt>
                <c:pt idx="1770">
                  <c:v>0.56630000000000003</c:v>
                </c:pt>
                <c:pt idx="1771">
                  <c:v>0.53659999999999997</c:v>
                </c:pt>
                <c:pt idx="1772">
                  <c:v>0.55120000000000002</c:v>
                </c:pt>
                <c:pt idx="1773">
                  <c:v>0.5837</c:v>
                </c:pt>
                <c:pt idx="1774">
                  <c:v>0.52559999999999996</c:v>
                </c:pt>
                <c:pt idx="1775">
                  <c:v>0.58460000000000001</c:v>
                </c:pt>
                <c:pt idx="1776">
                  <c:v>0.60719999999999996</c:v>
                </c:pt>
                <c:pt idx="1777">
                  <c:v>0.60560000000000003</c:v>
                </c:pt>
                <c:pt idx="1778">
                  <c:v>0.54110000000000003</c:v>
                </c:pt>
                <c:pt idx="1779">
                  <c:v>0.54910000000000003</c:v>
                </c:pt>
                <c:pt idx="1780">
                  <c:v>0.51049999999999995</c:v>
                </c:pt>
                <c:pt idx="1781">
                  <c:v>0.44490000000000002</c:v>
                </c:pt>
                <c:pt idx="1782">
                  <c:v>0.50560000000000005</c:v>
                </c:pt>
                <c:pt idx="1783">
                  <c:v>0.54010000000000002</c:v>
                </c:pt>
                <c:pt idx="1784">
                  <c:v>0.55379999999999996</c:v>
                </c:pt>
                <c:pt idx="1785">
                  <c:v>0.51670000000000005</c:v>
                </c:pt>
                <c:pt idx="1786">
                  <c:v>0.48699999999999999</c:v>
                </c:pt>
                <c:pt idx="1787">
                  <c:v>0.55210000000000004</c:v>
                </c:pt>
                <c:pt idx="1788">
                  <c:v>0.57789999999999997</c:v>
                </c:pt>
                <c:pt idx="1789">
                  <c:v>0.5383</c:v>
                </c:pt>
                <c:pt idx="1790">
                  <c:v>0.56979999999999997</c:v>
                </c:pt>
                <c:pt idx="1791">
                  <c:v>0.54469999999999996</c:v>
                </c:pt>
                <c:pt idx="1792">
                  <c:v>0.58509999999999995</c:v>
                </c:pt>
                <c:pt idx="1793">
                  <c:v>0.61280000000000001</c:v>
                </c:pt>
                <c:pt idx="1794">
                  <c:v>0.58589999999999998</c:v>
                </c:pt>
                <c:pt idx="1795">
                  <c:v>0.57130000000000003</c:v>
                </c:pt>
                <c:pt idx="1796">
                  <c:v>0.53159999999999996</c:v>
                </c:pt>
                <c:pt idx="1797">
                  <c:v>0.48880000000000001</c:v>
                </c:pt>
                <c:pt idx="1798">
                  <c:v>0.46379999999999999</c:v>
                </c:pt>
                <c:pt idx="1799">
                  <c:v>0.45879999999999999</c:v>
                </c:pt>
                <c:pt idx="1800">
                  <c:v>0.41789999999999999</c:v>
                </c:pt>
                <c:pt idx="1801">
                  <c:v>0.50229999999999997</c:v>
                </c:pt>
                <c:pt idx="1802">
                  <c:v>0.503</c:v>
                </c:pt>
                <c:pt idx="1803">
                  <c:v>0.51680000000000004</c:v>
                </c:pt>
                <c:pt idx="1804">
                  <c:v>0.55069999999999997</c:v>
                </c:pt>
                <c:pt idx="1805">
                  <c:v>0.54910000000000003</c:v>
                </c:pt>
                <c:pt idx="1806">
                  <c:v>0.55069999999999997</c:v>
                </c:pt>
                <c:pt idx="1807">
                  <c:v>0.53520000000000001</c:v>
                </c:pt>
                <c:pt idx="1808">
                  <c:v>0.4672</c:v>
                </c:pt>
                <c:pt idx="1809">
                  <c:v>0.46629999999999999</c:v>
                </c:pt>
                <c:pt idx="1810">
                  <c:v>0.49130000000000001</c:v>
                </c:pt>
                <c:pt idx="1811">
                  <c:v>0.4743</c:v>
                </c:pt>
                <c:pt idx="1812">
                  <c:v>0.60199999999999998</c:v>
                </c:pt>
                <c:pt idx="1813">
                  <c:v>0.62329999999999997</c:v>
                </c:pt>
                <c:pt idx="1814">
                  <c:v>0.58640000000000003</c:v>
                </c:pt>
                <c:pt idx="1815">
                  <c:v>0.56599999999999995</c:v>
                </c:pt>
                <c:pt idx="1816">
                  <c:v>0.58720000000000006</c:v>
                </c:pt>
                <c:pt idx="1817">
                  <c:v>0.53649999999999998</c:v>
                </c:pt>
                <c:pt idx="1818">
                  <c:v>0.53900000000000003</c:v>
                </c:pt>
                <c:pt idx="1819">
                  <c:v>0.57979999999999998</c:v>
                </c:pt>
                <c:pt idx="1820">
                  <c:v>0.57569999999999999</c:v>
                </c:pt>
                <c:pt idx="1821">
                  <c:v>0.60770000000000002</c:v>
                </c:pt>
                <c:pt idx="1822">
                  <c:v>0.65059999999999996</c:v>
                </c:pt>
                <c:pt idx="1823">
                  <c:v>0.63900000000000001</c:v>
                </c:pt>
                <c:pt idx="1824">
                  <c:v>0.57399999999999995</c:v>
                </c:pt>
                <c:pt idx="1825">
                  <c:v>0.56240000000000001</c:v>
                </c:pt>
                <c:pt idx="1826">
                  <c:v>0.5534</c:v>
                </c:pt>
                <c:pt idx="1827">
                  <c:v>0.54269999999999996</c:v>
                </c:pt>
                <c:pt idx="1828">
                  <c:v>0.50429999999999997</c:v>
                </c:pt>
                <c:pt idx="1829">
                  <c:v>0.47810000000000002</c:v>
                </c:pt>
                <c:pt idx="1830">
                  <c:v>0.50819999999999999</c:v>
                </c:pt>
                <c:pt idx="1831">
                  <c:v>0.48039999999999999</c:v>
                </c:pt>
                <c:pt idx="1832">
                  <c:v>0.45760000000000001</c:v>
                </c:pt>
                <c:pt idx="1833">
                  <c:v>0.504</c:v>
                </c:pt>
                <c:pt idx="1835">
                  <c:v>0.50060000000000004</c:v>
                </c:pt>
                <c:pt idx="1836">
                  <c:v>0.49</c:v>
                </c:pt>
                <c:pt idx="1837">
                  <c:v>0.47770000000000001</c:v>
                </c:pt>
                <c:pt idx="1838">
                  <c:v>0.45639999999999997</c:v>
                </c:pt>
                <c:pt idx="1839">
                  <c:v>0.45789999999999997</c:v>
                </c:pt>
                <c:pt idx="1840">
                  <c:v>0.51019999999999999</c:v>
                </c:pt>
                <c:pt idx="1841">
                  <c:v>0.50939999999999996</c:v>
                </c:pt>
                <c:pt idx="1842">
                  <c:v>0.45450000000000002</c:v>
                </c:pt>
                <c:pt idx="1843">
                  <c:v>0.41699999999999998</c:v>
                </c:pt>
                <c:pt idx="1844">
                  <c:v>0.38829999999999998</c:v>
                </c:pt>
                <c:pt idx="1845">
                  <c:v>0.42320000000000002</c:v>
                </c:pt>
                <c:pt idx="1846">
                  <c:v>0.42730000000000001</c:v>
                </c:pt>
                <c:pt idx="1847">
                  <c:v>0.4199</c:v>
                </c:pt>
                <c:pt idx="1848">
                  <c:v>0.40429999999999999</c:v>
                </c:pt>
                <c:pt idx="1849">
                  <c:v>0.41389999999999999</c:v>
                </c:pt>
                <c:pt idx="1850">
                  <c:v>0.46460000000000001</c:v>
                </c:pt>
                <c:pt idx="1851">
                  <c:v>0.42520000000000002</c:v>
                </c:pt>
                <c:pt idx="1852">
                  <c:v>0.3478</c:v>
                </c:pt>
                <c:pt idx="1853">
                  <c:v>0.27739999999999998</c:v>
                </c:pt>
                <c:pt idx="1854">
                  <c:v>0.32</c:v>
                </c:pt>
                <c:pt idx="1855">
                  <c:v>0.35399999999999998</c:v>
                </c:pt>
                <c:pt idx="1856">
                  <c:v>0.32219999999999999</c:v>
                </c:pt>
                <c:pt idx="1857">
                  <c:v>0.32619999999999999</c:v>
                </c:pt>
                <c:pt idx="1858">
                  <c:v>0.30420000000000003</c:v>
                </c:pt>
                <c:pt idx="1859">
                  <c:v>0.28449999999999998</c:v>
                </c:pt>
                <c:pt idx="1860">
                  <c:v>0.2747</c:v>
                </c:pt>
                <c:pt idx="1861">
                  <c:v>0.20050000000000001</c:v>
                </c:pt>
                <c:pt idx="1862">
                  <c:v>0.19789999999999999</c:v>
                </c:pt>
                <c:pt idx="1863">
                  <c:v>0.23139999999999999</c:v>
                </c:pt>
                <c:pt idx="1864">
                  <c:v>0.29270000000000002</c:v>
                </c:pt>
                <c:pt idx="1865">
                  <c:v>0.38229999999999997</c:v>
                </c:pt>
                <c:pt idx="1866">
                  <c:v>0.40600000000000003</c:v>
                </c:pt>
                <c:pt idx="1867">
                  <c:v>0.37719999999999998</c:v>
                </c:pt>
                <c:pt idx="1868">
                  <c:v>0.3664</c:v>
                </c:pt>
                <c:pt idx="1869">
                  <c:v>0.3745</c:v>
                </c:pt>
                <c:pt idx="1870">
                  <c:v>0.4138</c:v>
                </c:pt>
                <c:pt idx="1871">
                  <c:v>0.40799999999999997</c:v>
                </c:pt>
                <c:pt idx="1872">
                  <c:v>0.37590000000000001</c:v>
                </c:pt>
                <c:pt idx="1873">
                  <c:v>0.39129999999999998</c:v>
                </c:pt>
                <c:pt idx="1874">
                  <c:v>0.38140000000000002</c:v>
                </c:pt>
                <c:pt idx="1875">
                  <c:v>0.40679999999999999</c:v>
                </c:pt>
                <c:pt idx="1876">
                  <c:v>0.33200000000000002</c:v>
                </c:pt>
                <c:pt idx="1877">
                  <c:v>0.34510000000000002</c:v>
                </c:pt>
                <c:pt idx="1878">
                  <c:v>0.30470000000000003</c:v>
                </c:pt>
                <c:pt idx="1879">
                  <c:v>0.32919999999999999</c:v>
                </c:pt>
                <c:pt idx="1880">
                  <c:v>0.27029999999999998</c:v>
                </c:pt>
                <c:pt idx="1881">
                  <c:v>0.26200000000000001</c:v>
                </c:pt>
                <c:pt idx="1882">
                  <c:v>0.2359</c:v>
                </c:pt>
                <c:pt idx="1883">
                  <c:v>0.24210000000000001</c:v>
                </c:pt>
                <c:pt idx="1884">
                  <c:v>0.2485</c:v>
                </c:pt>
                <c:pt idx="1885">
                  <c:v>0.29409999999999997</c:v>
                </c:pt>
                <c:pt idx="1886">
                  <c:v>0.3523</c:v>
                </c:pt>
                <c:pt idx="1887">
                  <c:v>0.34039999999999998</c:v>
                </c:pt>
                <c:pt idx="1888">
                  <c:v>0.32390000000000002</c:v>
                </c:pt>
                <c:pt idx="1889">
                  <c:v>0.2762</c:v>
                </c:pt>
                <c:pt idx="1890">
                  <c:v>0.25159999999999999</c:v>
                </c:pt>
                <c:pt idx="1891">
                  <c:v>0.2344</c:v>
                </c:pt>
                <c:pt idx="1892">
                  <c:v>0.21609999999999999</c:v>
                </c:pt>
                <c:pt idx="1893">
                  <c:v>0.25440000000000002</c:v>
                </c:pt>
                <c:pt idx="1894">
                  <c:v>0.2747</c:v>
                </c:pt>
                <c:pt idx="1895">
                  <c:v>0.27379999999999999</c:v>
                </c:pt>
                <c:pt idx="1896">
                  <c:v>0.19450000000000001</c:v>
                </c:pt>
                <c:pt idx="1897">
                  <c:v>0.2268</c:v>
                </c:pt>
                <c:pt idx="1898">
                  <c:v>0.2079</c:v>
                </c:pt>
                <c:pt idx="1899">
                  <c:v>0.21099999999999999</c:v>
                </c:pt>
                <c:pt idx="1900">
                  <c:v>0.21909999999999999</c:v>
                </c:pt>
                <c:pt idx="1901">
                  <c:v>0.22550000000000001</c:v>
                </c:pt>
                <c:pt idx="1902">
                  <c:v>0.1948</c:v>
                </c:pt>
                <c:pt idx="1903">
                  <c:v>0.2155</c:v>
                </c:pt>
                <c:pt idx="1904">
                  <c:v>0.19320000000000001</c:v>
                </c:pt>
                <c:pt idx="1905">
                  <c:v>0.28510000000000002</c:v>
                </c:pt>
                <c:pt idx="1906">
                  <c:v>0.2883</c:v>
                </c:pt>
                <c:pt idx="1907">
                  <c:v>0.24030000000000001</c:v>
                </c:pt>
                <c:pt idx="1908">
                  <c:v>0.24840000000000001</c:v>
                </c:pt>
                <c:pt idx="1909">
                  <c:v>0.24840000000000001</c:v>
                </c:pt>
                <c:pt idx="1910">
                  <c:v>0.2364</c:v>
                </c:pt>
                <c:pt idx="1911">
                  <c:v>0.1782</c:v>
                </c:pt>
                <c:pt idx="1912">
                  <c:v>0.18140000000000001</c:v>
                </c:pt>
                <c:pt idx="1913">
                  <c:v>0.183</c:v>
                </c:pt>
                <c:pt idx="1914">
                  <c:v>0.21820000000000001</c:v>
                </c:pt>
                <c:pt idx="1915">
                  <c:v>0.18940000000000001</c:v>
                </c:pt>
                <c:pt idx="1916">
                  <c:v>0.17749999999999999</c:v>
                </c:pt>
                <c:pt idx="1917">
                  <c:v>0.14410000000000001</c:v>
                </c:pt>
                <c:pt idx="1918">
                  <c:v>0.1983</c:v>
                </c:pt>
                <c:pt idx="1919">
                  <c:v>0.21679999999999999</c:v>
                </c:pt>
                <c:pt idx="1920">
                  <c:v>0.25130000000000002</c:v>
                </c:pt>
                <c:pt idx="1921">
                  <c:v>0.2248</c:v>
                </c:pt>
                <c:pt idx="1922">
                  <c:v>0.24990000000000001</c:v>
                </c:pt>
                <c:pt idx="1923">
                  <c:v>0.2306</c:v>
                </c:pt>
                <c:pt idx="1924">
                  <c:v>0.24030000000000001</c:v>
                </c:pt>
                <c:pt idx="1925">
                  <c:v>0.21129999999999999</c:v>
                </c:pt>
                <c:pt idx="1926">
                  <c:v>0.2001</c:v>
                </c:pt>
                <c:pt idx="1927">
                  <c:v>0.21390000000000001</c:v>
                </c:pt>
                <c:pt idx="1928">
                  <c:v>0.26229999999999998</c:v>
                </c:pt>
                <c:pt idx="1929">
                  <c:v>0.2228</c:v>
                </c:pt>
                <c:pt idx="1930">
                  <c:v>0.2802</c:v>
                </c:pt>
                <c:pt idx="1931">
                  <c:v>0.29730000000000001</c:v>
                </c:pt>
                <c:pt idx="1932">
                  <c:v>0.3332</c:v>
                </c:pt>
                <c:pt idx="1933">
                  <c:v>0.38729999999999998</c:v>
                </c:pt>
                <c:pt idx="1934">
                  <c:v>0.43099999999999999</c:v>
                </c:pt>
                <c:pt idx="1935">
                  <c:v>0.41699999999999998</c:v>
                </c:pt>
                <c:pt idx="1936">
                  <c:v>0.47349999999999998</c:v>
                </c:pt>
                <c:pt idx="1937">
                  <c:v>0.45700000000000002</c:v>
                </c:pt>
                <c:pt idx="1938">
                  <c:v>0.4662</c:v>
                </c:pt>
                <c:pt idx="1939">
                  <c:v>0.56459999999999999</c:v>
                </c:pt>
                <c:pt idx="1940">
                  <c:v>0.58069999999999999</c:v>
                </c:pt>
                <c:pt idx="1941">
                  <c:v>0.54579999999999995</c:v>
                </c:pt>
                <c:pt idx="1942">
                  <c:v>0.56520000000000004</c:v>
                </c:pt>
                <c:pt idx="1943">
                  <c:v>0.50600000000000001</c:v>
                </c:pt>
                <c:pt idx="1944">
                  <c:v>0.52859999999999996</c:v>
                </c:pt>
                <c:pt idx="1945">
                  <c:v>0.48949999999999999</c:v>
                </c:pt>
                <c:pt idx="1946">
                  <c:v>0.55500000000000005</c:v>
                </c:pt>
                <c:pt idx="1947">
                  <c:v>0.52500000000000002</c:v>
                </c:pt>
                <c:pt idx="1948">
                  <c:v>0.51339999999999997</c:v>
                </c:pt>
                <c:pt idx="1949">
                  <c:v>0.42780000000000001</c:v>
                </c:pt>
                <c:pt idx="1950">
                  <c:v>0.4627</c:v>
                </c:pt>
                <c:pt idx="1951">
                  <c:v>0.48970000000000002</c:v>
                </c:pt>
                <c:pt idx="1952">
                  <c:v>0.47889999999999999</c:v>
                </c:pt>
                <c:pt idx="1953">
                  <c:v>0.4133</c:v>
                </c:pt>
                <c:pt idx="1954">
                  <c:v>0.34810000000000002</c:v>
                </c:pt>
                <c:pt idx="1955">
                  <c:v>0.33989999999999998</c:v>
                </c:pt>
                <c:pt idx="1956">
                  <c:v>0.3155</c:v>
                </c:pt>
                <c:pt idx="1957">
                  <c:v>0.27860000000000001</c:v>
                </c:pt>
                <c:pt idx="1958">
                  <c:v>0.2656</c:v>
                </c:pt>
                <c:pt idx="1959">
                  <c:v>0.25819999999999999</c:v>
                </c:pt>
                <c:pt idx="1960">
                  <c:v>0.2641</c:v>
                </c:pt>
                <c:pt idx="1961">
                  <c:v>0.28299999999999997</c:v>
                </c:pt>
                <c:pt idx="1962">
                  <c:v>0.30359999999999998</c:v>
                </c:pt>
                <c:pt idx="1963">
                  <c:v>0.30940000000000001</c:v>
                </c:pt>
                <c:pt idx="1964">
                  <c:v>0.35570000000000002</c:v>
                </c:pt>
                <c:pt idx="1965">
                  <c:v>0.36</c:v>
                </c:pt>
                <c:pt idx="1966">
                  <c:v>0.3609</c:v>
                </c:pt>
                <c:pt idx="1967">
                  <c:v>0.37919999999999998</c:v>
                </c:pt>
                <c:pt idx="1968">
                  <c:v>0.40260000000000001</c:v>
                </c:pt>
                <c:pt idx="1969">
                  <c:v>0.39429999999999998</c:v>
                </c:pt>
                <c:pt idx="1970">
                  <c:v>0.40210000000000001</c:v>
                </c:pt>
                <c:pt idx="1971">
                  <c:v>0.4088</c:v>
                </c:pt>
                <c:pt idx="1972">
                  <c:v>0.41310000000000002</c:v>
                </c:pt>
                <c:pt idx="1973">
                  <c:v>0.40899999999999997</c:v>
                </c:pt>
                <c:pt idx="1974">
                  <c:v>0.43830000000000002</c:v>
                </c:pt>
                <c:pt idx="1975">
                  <c:v>0.35589999999999999</c:v>
                </c:pt>
                <c:pt idx="1976">
                  <c:v>0.41949999999999998</c:v>
                </c:pt>
                <c:pt idx="1977">
                  <c:v>0.44640000000000002</c:v>
                </c:pt>
                <c:pt idx="1978">
                  <c:v>0.43980000000000002</c:v>
                </c:pt>
                <c:pt idx="1979">
                  <c:v>0.41320000000000001</c:v>
                </c:pt>
                <c:pt idx="1980">
                  <c:v>0.46539999999999998</c:v>
                </c:pt>
                <c:pt idx="1981">
                  <c:v>0.44950000000000001</c:v>
                </c:pt>
                <c:pt idx="1982">
                  <c:v>0.5121</c:v>
                </c:pt>
                <c:pt idx="1983">
                  <c:v>0.47160000000000002</c:v>
                </c:pt>
                <c:pt idx="1984">
                  <c:v>0.43059999999999998</c:v>
                </c:pt>
                <c:pt idx="1985">
                  <c:v>0.4214</c:v>
                </c:pt>
                <c:pt idx="1986">
                  <c:v>0.39629999999999999</c:v>
                </c:pt>
                <c:pt idx="1987">
                  <c:v>0.39900000000000002</c:v>
                </c:pt>
                <c:pt idx="1988">
                  <c:v>0.35899999999999999</c:v>
                </c:pt>
                <c:pt idx="1989">
                  <c:v>0.42030000000000001</c:v>
                </c:pt>
                <c:pt idx="1990">
                  <c:v>0.49819999999999998</c:v>
                </c:pt>
                <c:pt idx="1991">
                  <c:v>0.47789999999999999</c:v>
                </c:pt>
                <c:pt idx="1992">
                  <c:v>0.44929999999999998</c:v>
                </c:pt>
                <c:pt idx="1993">
                  <c:v>0.53790000000000004</c:v>
                </c:pt>
                <c:pt idx="1994">
                  <c:v>0.52780000000000005</c:v>
                </c:pt>
                <c:pt idx="1995">
                  <c:v>0.45900000000000002</c:v>
                </c:pt>
                <c:pt idx="1996">
                  <c:v>0.44390000000000002</c:v>
                </c:pt>
                <c:pt idx="1997">
                  <c:v>0.45240000000000002</c:v>
                </c:pt>
                <c:pt idx="1998">
                  <c:v>0.44419999999999998</c:v>
                </c:pt>
                <c:pt idx="1999">
                  <c:v>0.48249999999999998</c:v>
                </c:pt>
                <c:pt idx="2000">
                  <c:v>0.39960000000000001</c:v>
                </c:pt>
                <c:pt idx="2001">
                  <c:v>0.4768</c:v>
                </c:pt>
                <c:pt idx="2002">
                  <c:v>0.54859999999999998</c:v>
                </c:pt>
                <c:pt idx="2003">
                  <c:v>0.4627</c:v>
                </c:pt>
                <c:pt idx="2004">
                  <c:v>0.44500000000000001</c:v>
                </c:pt>
                <c:pt idx="2005">
                  <c:v>0.54320000000000002</c:v>
                </c:pt>
                <c:pt idx="2006">
                  <c:v>0.57010000000000005</c:v>
                </c:pt>
                <c:pt idx="2007">
                  <c:v>0.5575</c:v>
                </c:pt>
                <c:pt idx="2008">
                  <c:v>0.54300000000000004</c:v>
                </c:pt>
                <c:pt idx="2009">
                  <c:v>0.53800000000000003</c:v>
                </c:pt>
                <c:pt idx="2010">
                  <c:v>0.46889999999999998</c:v>
                </c:pt>
                <c:pt idx="2011">
                  <c:v>0.39090000000000003</c:v>
                </c:pt>
                <c:pt idx="2012">
                  <c:v>0.38250000000000001</c:v>
                </c:pt>
                <c:pt idx="2013">
                  <c:v>0.37330000000000002</c:v>
                </c:pt>
                <c:pt idx="2014">
                  <c:v>0.37590000000000001</c:v>
                </c:pt>
                <c:pt idx="2015">
                  <c:v>0.38440000000000002</c:v>
                </c:pt>
                <c:pt idx="2016">
                  <c:v>0.32119999999999999</c:v>
                </c:pt>
                <c:pt idx="2017">
                  <c:v>0.32969999999999999</c:v>
                </c:pt>
                <c:pt idx="2018">
                  <c:v>0.3543</c:v>
                </c:pt>
                <c:pt idx="2019">
                  <c:v>0.27339999999999998</c:v>
                </c:pt>
                <c:pt idx="2020">
                  <c:v>0.1341</c:v>
                </c:pt>
                <c:pt idx="2021">
                  <c:v>0.2266</c:v>
                </c:pt>
                <c:pt idx="2022">
                  <c:v>0.1782</c:v>
                </c:pt>
                <c:pt idx="2023">
                  <c:v>0.24179999999999999</c:v>
                </c:pt>
                <c:pt idx="2024">
                  <c:v>0.20749999999999999</c:v>
                </c:pt>
                <c:pt idx="2025">
                  <c:v>0.19769999999999999</c:v>
                </c:pt>
                <c:pt idx="2026">
                  <c:v>0.20960000000000001</c:v>
                </c:pt>
                <c:pt idx="2027">
                  <c:v>0.1716</c:v>
                </c:pt>
                <c:pt idx="2028">
                  <c:v>0.11899999999999999</c:v>
                </c:pt>
                <c:pt idx="2029">
                  <c:v>0.1166</c:v>
                </c:pt>
                <c:pt idx="2030">
                  <c:v>-6.7000000000000002E-3</c:v>
                </c:pt>
                <c:pt idx="2031">
                  <c:v>1.4999999999999999E-2</c:v>
                </c:pt>
                <c:pt idx="2032">
                  <c:v>8.8200000000000001E-2</c:v>
                </c:pt>
                <c:pt idx="2033">
                  <c:v>4.9099999999999998E-2</c:v>
                </c:pt>
                <c:pt idx="2034">
                  <c:v>0.1313</c:v>
                </c:pt>
                <c:pt idx="2035">
                  <c:v>0.23649999999999999</c:v>
                </c:pt>
                <c:pt idx="2036">
                  <c:v>0.26679999999999998</c:v>
                </c:pt>
                <c:pt idx="2037">
                  <c:v>0.29239999999999999</c:v>
                </c:pt>
                <c:pt idx="2038">
                  <c:v>0.32690000000000002</c:v>
                </c:pt>
                <c:pt idx="2039">
                  <c:v>0.31969999999999998</c:v>
                </c:pt>
                <c:pt idx="2040">
                  <c:v>0.35360000000000003</c:v>
                </c:pt>
                <c:pt idx="2041">
                  <c:v>0.41439999999999999</c:v>
                </c:pt>
                <c:pt idx="2042">
                  <c:v>0.35610000000000003</c:v>
                </c:pt>
                <c:pt idx="2043">
                  <c:v>0.3569</c:v>
                </c:pt>
                <c:pt idx="2044">
                  <c:v>0.34970000000000001</c:v>
                </c:pt>
                <c:pt idx="2045">
                  <c:v>0.31830000000000003</c:v>
                </c:pt>
                <c:pt idx="2046">
                  <c:v>0.24759999999999999</c:v>
                </c:pt>
                <c:pt idx="2047">
                  <c:v>0.23</c:v>
                </c:pt>
                <c:pt idx="2048">
                  <c:v>0.21879999999999999</c:v>
                </c:pt>
                <c:pt idx="2049">
                  <c:v>0.1535</c:v>
                </c:pt>
                <c:pt idx="2050">
                  <c:v>0.2452</c:v>
                </c:pt>
                <c:pt idx="2051">
                  <c:v>0.2404</c:v>
                </c:pt>
                <c:pt idx="2052">
                  <c:v>0.23319999999999999</c:v>
                </c:pt>
                <c:pt idx="2053">
                  <c:v>0.26200000000000001</c:v>
                </c:pt>
                <c:pt idx="2054">
                  <c:v>0.40460000000000002</c:v>
                </c:pt>
                <c:pt idx="2055">
                  <c:v>0.42430000000000001</c:v>
                </c:pt>
                <c:pt idx="2056">
                  <c:v>0.38840000000000002</c:v>
                </c:pt>
                <c:pt idx="2057">
                  <c:v>0.37619999999999998</c:v>
                </c:pt>
                <c:pt idx="2058">
                  <c:v>0.40150000000000002</c:v>
                </c:pt>
                <c:pt idx="2059">
                  <c:v>0.41470000000000001</c:v>
                </c:pt>
                <c:pt idx="2060">
                  <c:v>0.41149999999999998</c:v>
                </c:pt>
                <c:pt idx="2061">
                  <c:v>0.39190000000000003</c:v>
                </c:pt>
                <c:pt idx="2062">
                  <c:v>0.19220000000000001</c:v>
                </c:pt>
                <c:pt idx="2063">
                  <c:v>0.1706</c:v>
                </c:pt>
                <c:pt idx="2064">
                  <c:v>0.1585</c:v>
                </c:pt>
                <c:pt idx="2065">
                  <c:v>0.15690000000000001</c:v>
                </c:pt>
                <c:pt idx="2066">
                  <c:v>9.7100000000000006E-2</c:v>
                </c:pt>
                <c:pt idx="2067">
                  <c:v>0.11849999999999999</c:v>
                </c:pt>
                <c:pt idx="2068">
                  <c:v>0.17680000000000001</c:v>
                </c:pt>
                <c:pt idx="2069">
                  <c:v>0.1792</c:v>
                </c:pt>
                <c:pt idx="2070">
                  <c:v>0.1976</c:v>
                </c:pt>
                <c:pt idx="2071">
                  <c:v>0.14230000000000001</c:v>
                </c:pt>
                <c:pt idx="2072">
                  <c:v>4.6800000000000001E-2</c:v>
                </c:pt>
                <c:pt idx="2073">
                  <c:v>9.3399999999999997E-2</c:v>
                </c:pt>
                <c:pt idx="2075">
                  <c:v>4.3299999999999998E-2</c:v>
                </c:pt>
                <c:pt idx="2076">
                  <c:v>2.1100000000000001E-2</c:v>
                </c:pt>
                <c:pt idx="2077">
                  <c:v>6.1499999999999999E-2</c:v>
                </c:pt>
                <c:pt idx="2078">
                  <c:v>0.1172</c:v>
                </c:pt>
                <c:pt idx="2079">
                  <c:v>0.1203</c:v>
                </c:pt>
                <c:pt idx="2080">
                  <c:v>0.1106</c:v>
                </c:pt>
                <c:pt idx="2081">
                  <c:v>8.5800000000000001E-2</c:v>
                </c:pt>
                <c:pt idx="2082">
                  <c:v>4.36E-2</c:v>
                </c:pt>
                <c:pt idx="2083">
                  <c:v>3.2399999999999998E-2</c:v>
                </c:pt>
                <c:pt idx="2084">
                  <c:v>-3.27E-2</c:v>
                </c:pt>
                <c:pt idx="2085">
                  <c:v>-1.15E-2</c:v>
                </c:pt>
                <c:pt idx="2086">
                  <c:v>3.1300000000000001E-2</c:v>
                </c:pt>
                <c:pt idx="2087">
                  <c:v>9.2700000000000005E-2</c:v>
                </c:pt>
                <c:pt idx="2088">
                  <c:v>6.54E-2</c:v>
                </c:pt>
                <c:pt idx="2089">
                  <c:v>7.1000000000000004E-3</c:v>
                </c:pt>
                <c:pt idx="2090">
                  <c:v>4.7000000000000002E-3</c:v>
                </c:pt>
                <c:pt idx="2091">
                  <c:v>9.9599999999999994E-2</c:v>
                </c:pt>
                <c:pt idx="2092">
                  <c:v>0.106</c:v>
                </c:pt>
                <c:pt idx="2093">
                  <c:v>9.7900000000000001E-2</c:v>
                </c:pt>
                <c:pt idx="2094">
                  <c:v>0.1623</c:v>
                </c:pt>
                <c:pt idx="2095">
                  <c:v>0.2077</c:v>
                </c:pt>
                <c:pt idx="2096">
                  <c:v>0.24510000000000001</c:v>
                </c:pt>
                <c:pt idx="2097">
                  <c:v>0.32540000000000002</c:v>
                </c:pt>
                <c:pt idx="2098">
                  <c:v>0.28189999999999998</c:v>
                </c:pt>
                <c:pt idx="2099">
                  <c:v>0.25740000000000002</c:v>
                </c:pt>
                <c:pt idx="2100">
                  <c:v>0.39079999999999998</c:v>
                </c:pt>
                <c:pt idx="2101">
                  <c:v>0.3569</c:v>
                </c:pt>
                <c:pt idx="2102">
                  <c:v>0.3926</c:v>
                </c:pt>
                <c:pt idx="2103">
                  <c:v>0.35780000000000001</c:v>
                </c:pt>
                <c:pt idx="2104">
                  <c:v>0.28449999999999998</c:v>
                </c:pt>
                <c:pt idx="2105">
                  <c:v>0.35210000000000002</c:v>
                </c:pt>
                <c:pt idx="2106">
                  <c:v>0.40860000000000002</c:v>
                </c:pt>
                <c:pt idx="2107">
                  <c:v>0.34970000000000001</c:v>
                </c:pt>
                <c:pt idx="2108">
                  <c:v>0.31659999999999999</c:v>
                </c:pt>
                <c:pt idx="2109">
                  <c:v>0.31180000000000002</c:v>
                </c:pt>
                <c:pt idx="2110">
                  <c:v>0.2928</c:v>
                </c:pt>
                <c:pt idx="2111">
                  <c:v>0.31509999999999999</c:v>
                </c:pt>
                <c:pt idx="2112">
                  <c:v>0.32669999999999999</c:v>
                </c:pt>
                <c:pt idx="2113">
                  <c:v>0.29370000000000002</c:v>
                </c:pt>
                <c:pt idx="2114">
                  <c:v>0.3533</c:v>
                </c:pt>
                <c:pt idx="2115">
                  <c:v>0.4143</c:v>
                </c:pt>
                <c:pt idx="2116">
                  <c:v>0.51270000000000004</c:v>
                </c:pt>
                <c:pt idx="2117">
                  <c:v>0.47649999999999998</c:v>
                </c:pt>
                <c:pt idx="2118">
                  <c:v>0.52310000000000001</c:v>
                </c:pt>
                <c:pt idx="2119">
                  <c:v>0.50629999999999997</c:v>
                </c:pt>
                <c:pt idx="2120">
                  <c:v>0.54449999999999998</c:v>
                </c:pt>
                <c:pt idx="2121">
                  <c:v>0.5948</c:v>
                </c:pt>
                <c:pt idx="2122">
                  <c:v>0.51919999999999999</c:v>
                </c:pt>
                <c:pt idx="2123">
                  <c:v>0.52449999999999997</c:v>
                </c:pt>
                <c:pt idx="2124">
                  <c:v>0.4738</c:v>
                </c:pt>
                <c:pt idx="2125">
                  <c:v>0.40060000000000001</c:v>
                </c:pt>
                <c:pt idx="2126">
                  <c:v>0.38640000000000002</c:v>
                </c:pt>
                <c:pt idx="2127">
                  <c:v>0.41839999999999999</c:v>
                </c:pt>
                <c:pt idx="2128">
                  <c:v>0.36230000000000001</c:v>
                </c:pt>
                <c:pt idx="2129">
                  <c:v>0.43709999999999999</c:v>
                </c:pt>
                <c:pt idx="2130">
                  <c:v>0.46079999999999999</c:v>
                </c:pt>
                <c:pt idx="2131">
                  <c:v>0.43380000000000002</c:v>
                </c:pt>
                <c:pt idx="2132">
                  <c:v>0.46939999999999998</c:v>
                </c:pt>
                <c:pt idx="2133">
                  <c:v>0.52729999999999999</c:v>
                </c:pt>
                <c:pt idx="2134">
                  <c:v>0.43580000000000002</c:v>
                </c:pt>
                <c:pt idx="2135">
                  <c:v>0.45529999999999998</c:v>
                </c:pt>
                <c:pt idx="2136">
                  <c:v>0.50290000000000001</c:v>
                </c:pt>
                <c:pt idx="2137">
                  <c:v>0.4556</c:v>
                </c:pt>
                <c:pt idx="2139">
                  <c:v>0.38129999999999997</c:v>
                </c:pt>
                <c:pt idx="2140">
                  <c:v>0.36370000000000002</c:v>
                </c:pt>
                <c:pt idx="2141">
                  <c:v>0.3427</c:v>
                </c:pt>
                <c:pt idx="2142">
                  <c:v>0.4516</c:v>
                </c:pt>
                <c:pt idx="2143">
                  <c:v>0.50960000000000005</c:v>
                </c:pt>
                <c:pt idx="2144">
                  <c:v>0.56369999999999998</c:v>
                </c:pt>
                <c:pt idx="2145">
                  <c:v>0.52600000000000002</c:v>
                </c:pt>
                <c:pt idx="2146">
                  <c:v>0.49109999999999998</c:v>
                </c:pt>
                <c:pt idx="2147">
                  <c:v>0.4894</c:v>
                </c:pt>
                <c:pt idx="2148">
                  <c:v>0.49990000000000001</c:v>
                </c:pt>
                <c:pt idx="2149">
                  <c:v>0.52649999999999997</c:v>
                </c:pt>
                <c:pt idx="2150">
                  <c:v>0.4829</c:v>
                </c:pt>
                <c:pt idx="2151">
                  <c:v>0.4975</c:v>
                </c:pt>
                <c:pt idx="2152">
                  <c:v>0.4874</c:v>
                </c:pt>
                <c:pt idx="2153">
                  <c:v>0.49819999999999998</c:v>
                </c:pt>
                <c:pt idx="2154">
                  <c:v>0.48359999999999997</c:v>
                </c:pt>
                <c:pt idx="2155">
                  <c:v>0.50470000000000004</c:v>
                </c:pt>
                <c:pt idx="2156">
                  <c:v>0.51600000000000001</c:v>
                </c:pt>
                <c:pt idx="2157">
                  <c:v>0.48359999999999997</c:v>
                </c:pt>
                <c:pt idx="2158">
                  <c:v>0.42399999999999999</c:v>
                </c:pt>
                <c:pt idx="2159">
                  <c:v>0.44169999999999998</c:v>
                </c:pt>
                <c:pt idx="2160">
                  <c:v>0.51300000000000001</c:v>
                </c:pt>
                <c:pt idx="2161">
                  <c:v>0.56520000000000004</c:v>
                </c:pt>
                <c:pt idx="2162">
                  <c:v>0.54069999999999996</c:v>
                </c:pt>
                <c:pt idx="2163">
                  <c:v>0.49690000000000001</c:v>
                </c:pt>
                <c:pt idx="2164">
                  <c:v>0.52380000000000004</c:v>
                </c:pt>
                <c:pt idx="2165">
                  <c:v>0.48070000000000002</c:v>
                </c:pt>
                <c:pt idx="2166">
                  <c:v>0.5141</c:v>
                </c:pt>
                <c:pt idx="2167">
                  <c:v>0.55500000000000005</c:v>
                </c:pt>
                <c:pt idx="2168">
                  <c:v>0.56579999999999997</c:v>
                </c:pt>
                <c:pt idx="2169">
                  <c:v>0.56579999999999997</c:v>
                </c:pt>
                <c:pt idx="2170">
                  <c:v>0.59050000000000002</c:v>
                </c:pt>
                <c:pt idx="2171">
                  <c:v>0.54620000000000002</c:v>
                </c:pt>
                <c:pt idx="2172">
                  <c:v>0.50219999999999998</c:v>
                </c:pt>
                <c:pt idx="2173">
                  <c:v>0.49569999999999997</c:v>
                </c:pt>
                <c:pt idx="2174">
                  <c:v>0.50560000000000005</c:v>
                </c:pt>
                <c:pt idx="2175">
                  <c:v>0.53669999999999995</c:v>
                </c:pt>
                <c:pt idx="2176">
                  <c:v>0.62229999999999996</c:v>
                </c:pt>
                <c:pt idx="2177">
                  <c:v>0.59099999999999997</c:v>
                </c:pt>
                <c:pt idx="2178">
                  <c:v>0.55500000000000005</c:v>
                </c:pt>
                <c:pt idx="2179">
                  <c:v>0.57230000000000003</c:v>
                </c:pt>
                <c:pt idx="2180">
                  <c:v>0.57320000000000004</c:v>
                </c:pt>
                <c:pt idx="2181">
                  <c:v>0.61870000000000003</c:v>
                </c:pt>
                <c:pt idx="2182">
                  <c:v>0.61619999999999997</c:v>
                </c:pt>
                <c:pt idx="2183">
                  <c:v>0.60240000000000005</c:v>
                </c:pt>
                <c:pt idx="2184">
                  <c:v>0.64149999999999996</c:v>
                </c:pt>
                <c:pt idx="2185">
                  <c:v>0.63239999999999996</c:v>
                </c:pt>
                <c:pt idx="2186">
                  <c:v>0.61670000000000003</c:v>
                </c:pt>
                <c:pt idx="2187">
                  <c:v>0.59119999999999995</c:v>
                </c:pt>
                <c:pt idx="2188">
                  <c:v>0.61029999999999995</c:v>
                </c:pt>
                <c:pt idx="2189">
                  <c:v>0.70550000000000002</c:v>
                </c:pt>
                <c:pt idx="2190">
                  <c:v>0.71650000000000003</c:v>
                </c:pt>
                <c:pt idx="2191">
                  <c:v>0.60299999999999998</c:v>
                </c:pt>
                <c:pt idx="2192">
                  <c:v>0.56259999999999999</c:v>
                </c:pt>
                <c:pt idx="2193">
                  <c:v>0.63739999999999997</c:v>
                </c:pt>
                <c:pt idx="2194">
                  <c:v>0.6</c:v>
                </c:pt>
                <c:pt idx="2195">
                  <c:v>0.61670000000000003</c:v>
                </c:pt>
                <c:pt idx="2196">
                  <c:v>0.62590000000000001</c:v>
                </c:pt>
                <c:pt idx="2197">
                  <c:v>0.68469999999999998</c:v>
                </c:pt>
                <c:pt idx="2198">
                  <c:v>0.7016</c:v>
                </c:pt>
                <c:pt idx="2199">
                  <c:v>0.64470000000000005</c:v>
                </c:pt>
                <c:pt idx="2200">
                  <c:v>0.59970000000000001</c:v>
                </c:pt>
                <c:pt idx="2201">
                  <c:v>0.56979999999999997</c:v>
                </c:pt>
                <c:pt idx="2202">
                  <c:v>0.49299999999999999</c:v>
                </c:pt>
                <c:pt idx="2203">
                  <c:v>0.53769999999999996</c:v>
                </c:pt>
                <c:pt idx="2204">
                  <c:v>0.498</c:v>
                </c:pt>
                <c:pt idx="2205">
                  <c:v>0.50549999999999995</c:v>
                </c:pt>
                <c:pt idx="2206">
                  <c:v>0.5171</c:v>
                </c:pt>
                <c:pt idx="2207">
                  <c:v>0.54959999999999998</c:v>
                </c:pt>
                <c:pt idx="2208">
                  <c:v>0.51559999999999995</c:v>
                </c:pt>
                <c:pt idx="2209">
                  <c:v>0.4718</c:v>
                </c:pt>
                <c:pt idx="2210">
                  <c:v>0.5091</c:v>
                </c:pt>
                <c:pt idx="2211">
                  <c:v>0.54239999999999999</c:v>
                </c:pt>
                <c:pt idx="2212">
                  <c:v>0.55489999999999995</c:v>
                </c:pt>
                <c:pt idx="2213">
                  <c:v>0.57330000000000003</c:v>
                </c:pt>
                <c:pt idx="2214">
                  <c:v>0.56340000000000001</c:v>
                </c:pt>
                <c:pt idx="2215">
                  <c:v>0.53339999999999999</c:v>
                </c:pt>
                <c:pt idx="2216">
                  <c:v>0.55610000000000004</c:v>
                </c:pt>
                <c:pt idx="2217">
                  <c:v>0.56200000000000006</c:v>
                </c:pt>
                <c:pt idx="2218">
                  <c:v>0.54449999999999998</c:v>
                </c:pt>
                <c:pt idx="2219">
                  <c:v>0.62239999999999995</c:v>
                </c:pt>
                <c:pt idx="2220">
                  <c:v>0.64349999999999996</c:v>
                </c:pt>
                <c:pt idx="2221">
                  <c:v>0.60670000000000002</c:v>
                </c:pt>
                <c:pt idx="2222">
                  <c:v>0.61180000000000001</c:v>
                </c:pt>
                <c:pt idx="2223">
                  <c:v>0.61360000000000003</c:v>
                </c:pt>
                <c:pt idx="2224">
                  <c:v>0.6431</c:v>
                </c:pt>
                <c:pt idx="2225">
                  <c:v>0.66520000000000001</c:v>
                </c:pt>
                <c:pt idx="2226">
                  <c:v>0.72570000000000001</c:v>
                </c:pt>
                <c:pt idx="2227">
                  <c:v>0.72670000000000001</c:v>
                </c:pt>
                <c:pt idx="2228">
                  <c:v>0.755</c:v>
                </c:pt>
                <c:pt idx="2229">
                  <c:v>0.74829999999999997</c:v>
                </c:pt>
                <c:pt idx="2230">
                  <c:v>0.71789999999999998</c:v>
                </c:pt>
                <c:pt idx="2231">
                  <c:v>0.72650000000000003</c:v>
                </c:pt>
                <c:pt idx="2232">
                  <c:v>0.70950000000000002</c:v>
                </c:pt>
                <c:pt idx="2233">
                  <c:v>0.68659999999999999</c:v>
                </c:pt>
                <c:pt idx="2234">
                  <c:v>0.64510000000000001</c:v>
                </c:pt>
                <c:pt idx="2235">
                  <c:v>0.63170000000000004</c:v>
                </c:pt>
                <c:pt idx="2236">
                  <c:v>0.59799999999999998</c:v>
                </c:pt>
                <c:pt idx="2237">
                  <c:v>0.59889999999999999</c:v>
                </c:pt>
                <c:pt idx="2238">
                  <c:v>0.59819999999999995</c:v>
                </c:pt>
                <c:pt idx="2239">
                  <c:v>0.58989999999999998</c:v>
                </c:pt>
                <c:pt idx="2240">
                  <c:v>0.59079999999999999</c:v>
                </c:pt>
                <c:pt idx="2241">
                  <c:v>0.54779999999999995</c:v>
                </c:pt>
                <c:pt idx="2242">
                  <c:v>0.59260000000000002</c:v>
                </c:pt>
                <c:pt idx="2243">
                  <c:v>0.6794</c:v>
                </c:pt>
                <c:pt idx="2244">
                  <c:v>0.64639999999999997</c:v>
                </c:pt>
                <c:pt idx="2245">
                  <c:v>0.64900000000000002</c:v>
                </c:pt>
                <c:pt idx="2246">
                  <c:v>0.6371</c:v>
                </c:pt>
                <c:pt idx="2247">
                  <c:v>0.66790000000000005</c:v>
                </c:pt>
                <c:pt idx="2248">
                  <c:v>0.69789999999999996</c:v>
                </c:pt>
                <c:pt idx="2249">
                  <c:v>0.6452</c:v>
                </c:pt>
                <c:pt idx="2250">
                  <c:v>0.74470000000000003</c:v>
                </c:pt>
                <c:pt idx="2251">
                  <c:v>0.7621</c:v>
                </c:pt>
                <c:pt idx="2252">
                  <c:v>0.80459999999999998</c:v>
                </c:pt>
                <c:pt idx="2253">
                  <c:v>0.73040000000000005</c:v>
                </c:pt>
                <c:pt idx="2254">
                  <c:v>0.71</c:v>
                </c:pt>
                <c:pt idx="2255">
                  <c:v>0.72219999999999995</c:v>
                </c:pt>
                <c:pt idx="2256">
                  <c:v>0.75160000000000005</c:v>
                </c:pt>
                <c:pt idx="2257">
                  <c:v>0.72150000000000003</c:v>
                </c:pt>
                <c:pt idx="2258">
                  <c:v>0.70640000000000003</c:v>
                </c:pt>
                <c:pt idx="2259">
                  <c:v>0.70650000000000002</c:v>
                </c:pt>
                <c:pt idx="2260">
                  <c:v>0.75760000000000005</c:v>
                </c:pt>
                <c:pt idx="2261">
                  <c:v>0.73509999999999998</c:v>
                </c:pt>
                <c:pt idx="2262">
                  <c:v>0.70099999999999996</c:v>
                </c:pt>
                <c:pt idx="2263">
                  <c:v>0.66569999999999996</c:v>
                </c:pt>
                <c:pt idx="2264">
                  <c:v>0.65290000000000004</c:v>
                </c:pt>
                <c:pt idx="2265">
                  <c:v>0.61360000000000003</c:v>
                </c:pt>
                <c:pt idx="2266">
                  <c:v>0.62649999999999995</c:v>
                </c:pt>
                <c:pt idx="2267">
                  <c:v>0.61040000000000005</c:v>
                </c:pt>
                <c:pt idx="2268">
                  <c:v>0.69220000000000004</c:v>
                </c:pt>
                <c:pt idx="2269">
                  <c:v>0.64229999999999998</c:v>
                </c:pt>
                <c:pt idx="2270">
                  <c:v>0.64929999999999999</c:v>
                </c:pt>
                <c:pt idx="2271">
                  <c:v>0.62780000000000002</c:v>
                </c:pt>
                <c:pt idx="2272">
                  <c:v>0.64190000000000003</c:v>
                </c:pt>
                <c:pt idx="2273">
                  <c:v>0.65659999999999996</c:v>
                </c:pt>
                <c:pt idx="2274">
                  <c:v>0.62829999999999997</c:v>
                </c:pt>
                <c:pt idx="2275">
                  <c:v>0.69479999999999997</c:v>
                </c:pt>
                <c:pt idx="2276">
                  <c:v>0.70720000000000005</c:v>
                </c:pt>
                <c:pt idx="2277">
                  <c:v>0.66069999999999995</c:v>
                </c:pt>
                <c:pt idx="2278">
                  <c:v>0.63470000000000004</c:v>
                </c:pt>
                <c:pt idx="2279">
                  <c:v>0.60309999999999997</c:v>
                </c:pt>
                <c:pt idx="2280">
                  <c:v>0.56440000000000001</c:v>
                </c:pt>
                <c:pt idx="2281">
                  <c:v>0.51449999999999996</c:v>
                </c:pt>
                <c:pt idx="2282">
                  <c:v>0.54420000000000002</c:v>
                </c:pt>
                <c:pt idx="2283">
                  <c:v>0.49049999999999999</c:v>
                </c:pt>
                <c:pt idx="2284">
                  <c:v>0.504</c:v>
                </c:pt>
                <c:pt idx="2285">
                  <c:v>0.47760000000000002</c:v>
                </c:pt>
                <c:pt idx="2286">
                  <c:v>0.50629999999999997</c:v>
                </c:pt>
                <c:pt idx="2287">
                  <c:v>0.51749999999999996</c:v>
                </c:pt>
                <c:pt idx="2288">
                  <c:v>0.50949999999999995</c:v>
                </c:pt>
                <c:pt idx="2289">
                  <c:v>0.46610000000000001</c:v>
                </c:pt>
                <c:pt idx="2290">
                  <c:v>0.44450000000000001</c:v>
                </c:pt>
                <c:pt idx="2291">
                  <c:v>0.47710000000000002</c:v>
                </c:pt>
                <c:pt idx="2292">
                  <c:v>0.50760000000000005</c:v>
                </c:pt>
                <c:pt idx="2293">
                  <c:v>0.52370000000000005</c:v>
                </c:pt>
                <c:pt idx="2294">
                  <c:v>0.48430000000000001</c:v>
                </c:pt>
                <c:pt idx="2295">
                  <c:v>0.4713</c:v>
                </c:pt>
                <c:pt idx="2296">
                  <c:v>0.43519999999999998</c:v>
                </c:pt>
                <c:pt idx="2297">
                  <c:v>0.39279999999999998</c:v>
                </c:pt>
                <c:pt idx="2298">
                  <c:v>0.37290000000000001</c:v>
                </c:pt>
                <c:pt idx="2299">
                  <c:v>0.3125</c:v>
                </c:pt>
                <c:pt idx="2300">
                  <c:v>0.33210000000000001</c:v>
                </c:pt>
                <c:pt idx="2301">
                  <c:v>0.30030000000000001</c:v>
                </c:pt>
                <c:pt idx="2302">
                  <c:v>0.32319999999999999</c:v>
                </c:pt>
                <c:pt idx="2303">
                  <c:v>0.316</c:v>
                </c:pt>
                <c:pt idx="2304">
                  <c:v>0.2898</c:v>
                </c:pt>
                <c:pt idx="2305">
                  <c:v>0.34499999999999997</c:v>
                </c:pt>
                <c:pt idx="2306">
                  <c:v>0.41120000000000001</c:v>
                </c:pt>
                <c:pt idx="2307">
                  <c:v>0.35520000000000002</c:v>
                </c:pt>
                <c:pt idx="2308">
                  <c:v>0.36549999999999999</c:v>
                </c:pt>
                <c:pt idx="2309">
                  <c:v>0.42870000000000003</c:v>
                </c:pt>
                <c:pt idx="2310">
                  <c:v>0.43009999999999998</c:v>
                </c:pt>
                <c:pt idx="2311">
                  <c:v>0.42449999999999999</c:v>
                </c:pt>
                <c:pt idx="2312">
                  <c:v>0.45579999999999998</c:v>
                </c:pt>
                <c:pt idx="2313">
                  <c:v>0.31159999999999999</c:v>
                </c:pt>
                <c:pt idx="2314">
                  <c:v>0.30199999999999999</c:v>
                </c:pt>
                <c:pt idx="2315">
                  <c:v>0.25019999999999998</c:v>
                </c:pt>
                <c:pt idx="2316">
                  <c:v>0.25559999999999999</c:v>
                </c:pt>
                <c:pt idx="2317">
                  <c:v>0.3024</c:v>
                </c:pt>
                <c:pt idx="2318">
                  <c:v>0.28160000000000002</c:v>
                </c:pt>
                <c:pt idx="2319">
                  <c:v>0.31709999999999999</c:v>
                </c:pt>
                <c:pt idx="2321">
                  <c:v>0.31859999999999999</c:v>
                </c:pt>
                <c:pt idx="2322">
                  <c:v>0.1774</c:v>
                </c:pt>
                <c:pt idx="2323">
                  <c:v>0.1537</c:v>
                </c:pt>
                <c:pt idx="2324">
                  <c:v>0.13239999999999999</c:v>
                </c:pt>
                <c:pt idx="2325">
                  <c:v>0.12959999999999999</c:v>
                </c:pt>
                <c:pt idx="2326">
                  <c:v>0.11700000000000001</c:v>
                </c:pt>
                <c:pt idx="2327">
                  <c:v>0.11840000000000001</c:v>
                </c:pt>
                <c:pt idx="2328">
                  <c:v>0.13869999999999999</c:v>
                </c:pt>
                <c:pt idx="2329">
                  <c:v>9.7000000000000003E-2</c:v>
                </c:pt>
                <c:pt idx="2330">
                  <c:v>0.11459999999999999</c:v>
                </c:pt>
                <c:pt idx="2331">
                  <c:v>0.1467</c:v>
                </c:pt>
                <c:pt idx="2332">
                  <c:v>0.19789999999999999</c:v>
                </c:pt>
                <c:pt idx="2333">
                  <c:v>0.189</c:v>
                </c:pt>
                <c:pt idx="2334">
                  <c:v>0.22140000000000001</c:v>
                </c:pt>
                <c:pt idx="2335">
                  <c:v>0.1862</c:v>
                </c:pt>
                <c:pt idx="2336">
                  <c:v>0.18920000000000001</c:v>
                </c:pt>
                <c:pt idx="2337">
                  <c:v>0.16059999999999999</c:v>
                </c:pt>
                <c:pt idx="2338">
                  <c:v>0.21279999999999999</c:v>
                </c:pt>
                <c:pt idx="2339">
                  <c:v>0.21110000000000001</c:v>
                </c:pt>
                <c:pt idx="2340">
                  <c:v>0.2291</c:v>
                </c:pt>
                <c:pt idx="2341">
                  <c:v>0.24729999999999999</c:v>
                </c:pt>
                <c:pt idx="2342">
                  <c:v>0.2392</c:v>
                </c:pt>
                <c:pt idx="2343">
                  <c:v>0.15959999999999999</c:v>
                </c:pt>
                <c:pt idx="2344">
                  <c:v>0.10100000000000001</c:v>
                </c:pt>
                <c:pt idx="2345">
                  <c:v>0.12189999999999999</c:v>
                </c:pt>
                <c:pt idx="2346">
                  <c:v>0.17879999999999999</c:v>
                </c:pt>
                <c:pt idx="2347">
                  <c:v>0.14219999999999999</c:v>
                </c:pt>
                <c:pt idx="2348">
                  <c:v>0.13489999999999999</c:v>
                </c:pt>
                <c:pt idx="2349">
                  <c:v>0.1047</c:v>
                </c:pt>
                <c:pt idx="2350">
                  <c:v>0.15260000000000001</c:v>
                </c:pt>
                <c:pt idx="2351">
                  <c:v>0.14380000000000001</c:v>
                </c:pt>
                <c:pt idx="2352">
                  <c:v>0.1246</c:v>
                </c:pt>
                <c:pt idx="2353">
                  <c:v>0.1134</c:v>
                </c:pt>
                <c:pt idx="2354">
                  <c:v>0.12989999999999999</c:v>
                </c:pt>
                <c:pt idx="2355">
                  <c:v>9.5399999999999999E-2</c:v>
                </c:pt>
                <c:pt idx="2356">
                  <c:v>0.12770000000000001</c:v>
                </c:pt>
                <c:pt idx="2357">
                  <c:v>0.13320000000000001</c:v>
                </c:pt>
                <c:pt idx="2358">
                  <c:v>0.2208</c:v>
                </c:pt>
                <c:pt idx="2359">
                  <c:v>0.248</c:v>
                </c:pt>
                <c:pt idx="2360">
                  <c:v>0.255</c:v>
                </c:pt>
                <c:pt idx="2361">
                  <c:v>0.25969999999999999</c:v>
                </c:pt>
                <c:pt idx="2362">
                  <c:v>0.27650000000000002</c:v>
                </c:pt>
                <c:pt idx="2363">
                  <c:v>0.25469999999999998</c:v>
                </c:pt>
                <c:pt idx="2364">
                  <c:v>0.22639999999999999</c:v>
                </c:pt>
                <c:pt idx="2365">
                  <c:v>0.2404</c:v>
                </c:pt>
                <c:pt idx="2366">
                  <c:v>0.27179999999999999</c:v>
                </c:pt>
                <c:pt idx="2367">
                  <c:v>0.26769999999999999</c:v>
                </c:pt>
                <c:pt idx="2368">
                  <c:v>0.2288</c:v>
                </c:pt>
                <c:pt idx="2369">
                  <c:v>0.15379999999999999</c:v>
                </c:pt>
                <c:pt idx="2370">
                  <c:v>0.1552</c:v>
                </c:pt>
                <c:pt idx="2371">
                  <c:v>0.1183</c:v>
                </c:pt>
                <c:pt idx="2372">
                  <c:v>8.7099999999999997E-2</c:v>
                </c:pt>
                <c:pt idx="2373">
                  <c:v>9.8100000000000007E-2</c:v>
                </c:pt>
                <c:pt idx="2374">
                  <c:v>8.3299999999999999E-2</c:v>
                </c:pt>
                <c:pt idx="2375">
                  <c:v>0.10150000000000001</c:v>
                </c:pt>
                <c:pt idx="2376">
                  <c:v>0.1333</c:v>
                </c:pt>
                <c:pt idx="2377">
                  <c:v>7.17E-2</c:v>
                </c:pt>
                <c:pt idx="2378">
                  <c:v>0.1211</c:v>
                </c:pt>
                <c:pt idx="2379">
                  <c:v>0.15429999999999999</c:v>
                </c:pt>
                <c:pt idx="2380">
                  <c:v>0.21870000000000001</c:v>
                </c:pt>
                <c:pt idx="2381">
                  <c:v>0.247</c:v>
                </c:pt>
                <c:pt idx="2382">
                  <c:v>0.20069999999999999</c:v>
                </c:pt>
                <c:pt idx="2383">
                  <c:v>0.19489999999999999</c:v>
                </c:pt>
                <c:pt idx="2384">
                  <c:v>0.1028</c:v>
                </c:pt>
                <c:pt idx="2385">
                  <c:v>6.2700000000000006E-2</c:v>
                </c:pt>
                <c:pt idx="2386">
                  <c:v>6.4899999999999999E-2</c:v>
                </c:pt>
                <c:pt idx="2387">
                  <c:v>7.5899999999999995E-2</c:v>
                </c:pt>
                <c:pt idx="2388">
                  <c:v>3.4299999999999997E-2</c:v>
                </c:pt>
                <c:pt idx="2389">
                  <c:v>-1.89E-2</c:v>
                </c:pt>
                <c:pt idx="2390">
                  <c:v>-6.2700000000000006E-2</c:v>
                </c:pt>
                <c:pt idx="2391">
                  <c:v>-0.10150000000000001</c:v>
                </c:pt>
                <c:pt idx="2392">
                  <c:v>-7.5700000000000003E-2</c:v>
                </c:pt>
                <c:pt idx="2393">
                  <c:v>-9.6799999999999997E-2</c:v>
                </c:pt>
                <c:pt idx="2394">
                  <c:v>-2.9700000000000001E-2</c:v>
                </c:pt>
                <c:pt idx="2395">
                  <c:v>1.3899999999999999E-2</c:v>
                </c:pt>
                <c:pt idx="2396">
                  <c:v>-4.5999999999999999E-3</c:v>
                </c:pt>
                <c:pt idx="2397">
                  <c:v>4.3999999999999997E-2</c:v>
                </c:pt>
                <c:pt idx="2398">
                  <c:v>4.7500000000000001E-2</c:v>
                </c:pt>
                <c:pt idx="2399">
                  <c:v>6.8199999999999997E-2</c:v>
                </c:pt>
                <c:pt idx="2400">
                  <c:v>6.5600000000000006E-2</c:v>
                </c:pt>
                <c:pt idx="2401">
                  <c:v>8.7999999999999995E-2</c:v>
                </c:pt>
                <c:pt idx="2402">
                  <c:v>8.4599999999999995E-2</c:v>
                </c:pt>
                <c:pt idx="2403">
                  <c:v>4.9500000000000002E-2</c:v>
                </c:pt>
                <c:pt idx="2404">
                  <c:v>7.1499999999999994E-2</c:v>
                </c:pt>
                <c:pt idx="2405">
                  <c:v>5.5800000000000002E-2</c:v>
                </c:pt>
                <c:pt idx="2406">
                  <c:v>-2E-3</c:v>
                </c:pt>
                <c:pt idx="2407">
                  <c:v>-2.07E-2</c:v>
                </c:pt>
                <c:pt idx="2408">
                  <c:v>-4.1799999999999997E-2</c:v>
                </c:pt>
                <c:pt idx="2409">
                  <c:v>5.2600000000000001E-2</c:v>
                </c:pt>
                <c:pt idx="2410">
                  <c:v>0.1108</c:v>
                </c:pt>
                <c:pt idx="2411">
                  <c:v>7.5300000000000006E-2</c:v>
                </c:pt>
                <c:pt idx="2412">
                  <c:v>2.0400000000000001E-2</c:v>
                </c:pt>
                <c:pt idx="2413">
                  <c:v>7.4499999999999997E-2</c:v>
                </c:pt>
                <c:pt idx="2414">
                  <c:v>7.7600000000000002E-2</c:v>
                </c:pt>
                <c:pt idx="2415">
                  <c:v>5.16E-2</c:v>
                </c:pt>
                <c:pt idx="2416">
                  <c:v>4.3799999999999999E-2</c:v>
                </c:pt>
                <c:pt idx="2417">
                  <c:v>8.2299999999999998E-2</c:v>
                </c:pt>
                <c:pt idx="2418">
                  <c:v>5.3100000000000001E-2</c:v>
                </c:pt>
                <c:pt idx="2419">
                  <c:v>9.0200000000000002E-2</c:v>
                </c:pt>
                <c:pt idx="2420">
                  <c:v>0.11310000000000001</c:v>
                </c:pt>
                <c:pt idx="2421">
                  <c:v>6.8000000000000005E-2</c:v>
                </c:pt>
                <c:pt idx="2422">
                  <c:v>4.5100000000000001E-2</c:v>
                </c:pt>
                <c:pt idx="2423">
                  <c:v>7.8200000000000006E-2</c:v>
                </c:pt>
                <c:pt idx="2424">
                  <c:v>5.6099999999999997E-2</c:v>
                </c:pt>
                <c:pt idx="2425">
                  <c:v>4.82E-2</c:v>
                </c:pt>
                <c:pt idx="2426">
                  <c:v>6.4000000000000001E-2</c:v>
                </c:pt>
                <c:pt idx="2427">
                  <c:v>6.6299999999999998E-2</c:v>
                </c:pt>
                <c:pt idx="2428">
                  <c:v>0.13769999999999999</c:v>
                </c:pt>
                <c:pt idx="2429">
                  <c:v>8.7599999999999997E-2</c:v>
                </c:pt>
                <c:pt idx="2430">
                  <c:v>9.7199999999999995E-2</c:v>
                </c:pt>
                <c:pt idx="2431">
                  <c:v>0.10589999999999999</c:v>
                </c:pt>
                <c:pt idx="2432">
                  <c:v>9.5600000000000004E-2</c:v>
                </c:pt>
                <c:pt idx="2433">
                  <c:v>0.11219999999999999</c:v>
                </c:pt>
                <c:pt idx="2434">
                  <c:v>3.2899999999999999E-2</c:v>
                </c:pt>
                <c:pt idx="2435">
                  <c:v>2.0199999999999999E-2</c:v>
                </c:pt>
                <c:pt idx="2436">
                  <c:v>5.8999999999999997E-2</c:v>
                </c:pt>
                <c:pt idx="2437">
                  <c:v>0.157</c:v>
                </c:pt>
                <c:pt idx="2438">
                  <c:v>0.1474</c:v>
                </c:pt>
                <c:pt idx="2439">
                  <c:v>0.2198</c:v>
                </c:pt>
                <c:pt idx="2440">
                  <c:v>0.1948</c:v>
                </c:pt>
                <c:pt idx="2441">
                  <c:v>0.1812</c:v>
                </c:pt>
                <c:pt idx="2442">
                  <c:v>0.1651</c:v>
                </c:pt>
                <c:pt idx="2443">
                  <c:v>0.19489999999999999</c:v>
                </c:pt>
                <c:pt idx="2444">
                  <c:v>0.17960000000000001</c:v>
                </c:pt>
                <c:pt idx="2445">
                  <c:v>0.12180000000000001</c:v>
                </c:pt>
                <c:pt idx="2446">
                  <c:v>4.4400000000000002E-2</c:v>
                </c:pt>
                <c:pt idx="2447">
                  <c:v>0.03</c:v>
                </c:pt>
                <c:pt idx="2448">
                  <c:v>2.12E-2</c:v>
                </c:pt>
                <c:pt idx="2449">
                  <c:v>1.17E-2</c:v>
                </c:pt>
                <c:pt idx="2450">
                  <c:v>-9.7000000000000003E-3</c:v>
                </c:pt>
                <c:pt idx="2451">
                  <c:v>-5.0000000000000001E-3</c:v>
                </c:pt>
                <c:pt idx="2452">
                  <c:v>-2.3400000000000001E-2</c:v>
                </c:pt>
                <c:pt idx="2453">
                  <c:v>-1.6299999999999999E-2</c:v>
                </c:pt>
                <c:pt idx="2454">
                  <c:v>6.4100000000000004E-2</c:v>
                </c:pt>
                <c:pt idx="2455">
                  <c:v>6.25E-2</c:v>
                </c:pt>
                <c:pt idx="2456">
                  <c:v>7.5999999999999998E-2</c:v>
                </c:pt>
                <c:pt idx="2457">
                  <c:v>7.1199999999999999E-2</c:v>
                </c:pt>
                <c:pt idx="2458">
                  <c:v>0.11210000000000001</c:v>
                </c:pt>
                <c:pt idx="2459">
                  <c:v>0.1202</c:v>
                </c:pt>
                <c:pt idx="2460">
                  <c:v>9.9199999999999997E-2</c:v>
                </c:pt>
                <c:pt idx="2461">
                  <c:v>0.1153</c:v>
                </c:pt>
                <c:pt idx="2462">
                  <c:v>6.6299999999999998E-2</c:v>
                </c:pt>
                <c:pt idx="2463">
                  <c:v>5.0200000000000002E-2</c:v>
                </c:pt>
                <c:pt idx="2464">
                  <c:v>4.3799999999999999E-2</c:v>
                </c:pt>
                <c:pt idx="2465">
                  <c:v>6.3799999999999996E-2</c:v>
                </c:pt>
                <c:pt idx="2466">
                  <c:v>5.0099999999999999E-2</c:v>
                </c:pt>
                <c:pt idx="2467">
                  <c:v>7.0199999999999999E-2</c:v>
                </c:pt>
                <c:pt idx="2468">
                  <c:v>4.5999999999999999E-2</c:v>
                </c:pt>
                <c:pt idx="2469">
                  <c:v>5.57E-2</c:v>
                </c:pt>
                <c:pt idx="2470">
                  <c:v>0.121</c:v>
                </c:pt>
                <c:pt idx="2471">
                  <c:v>0.104</c:v>
                </c:pt>
                <c:pt idx="2472">
                  <c:v>9.0999999999999998E-2</c:v>
                </c:pt>
                <c:pt idx="2473">
                  <c:v>8.2100000000000006E-2</c:v>
                </c:pt>
                <c:pt idx="2474">
                  <c:v>8.6199999999999999E-2</c:v>
                </c:pt>
                <c:pt idx="2475">
                  <c:v>0.1169</c:v>
                </c:pt>
                <c:pt idx="2476">
                  <c:v>8.6099999999999996E-2</c:v>
                </c:pt>
                <c:pt idx="2477">
                  <c:v>9.3399999999999997E-2</c:v>
                </c:pt>
                <c:pt idx="2478">
                  <c:v>0.1169</c:v>
                </c:pt>
                <c:pt idx="2479">
                  <c:v>0.2041</c:v>
                </c:pt>
                <c:pt idx="2480">
                  <c:v>0.2477</c:v>
                </c:pt>
                <c:pt idx="2481">
                  <c:v>0.40129999999999999</c:v>
                </c:pt>
                <c:pt idx="2482">
                  <c:v>0.3805</c:v>
                </c:pt>
                <c:pt idx="2483">
                  <c:v>0.36470000000000002</c:v>
                </c:pt>
                <c:pt idx="2484">
                  <c:v>0.3957</c:v>
                </c:pt>
                <c:pt idx="2485">
                  <c:v>0.43030000000000002</c:v>
                </c:pt>
                <c:pt idx="2486">
                  <c:v>0.38600000000000001</c:v>
                </c:pt>
                <c:pt idx="2487">
                  <c:v>0.3785</c:v>
                </c:pt>
                <c:pt idx="2488">
                  <c:v>0.41470000000000001</c:v>
                </c:pt>
                <c:pt idx="2489">
                  <c:v>0.43930000000000002</c:v>
                </c:pt>
                <c:pt idx="2490">
                  <c:v>0.442</c:v>
                </c:pt>
                <c:pt idx="2491">
                  <c:v>0.40920000000000001</c:v>
                </c:pt>
                <c:pt idx="2492">
                  <c:v>0.42020000000000002</c:v>
                </c:pt>
                <c:pt idx="2493">
                  <c:v>0.46329999999999999</c:v>
                </c:pt>
                <c:pt idx="2494">
                  <c:v>0.45519999999999999</c:v>
                </c:pt>
                <c:pt idx="2495">
                  <c:v>0.4451</c:v>
                </c:pt>
                <c:pt idx="2496">
                  <c:v>0.4123</c:v>
                </c:pt>
                <c:pt idx="2497">
                  <c:v>0.38800000000000001</c:v>
                </c:pt>
                <c:pt idx="2498">
                  <c:v>0.4234</c:v>
                </c:pt>
                <c:pt idx="2499">
                  <c:v>0.4753</c:v>
                </c:pt>
                <c:pt idx="2500">
                  <c:v>0.46689999999999998</c:v>
                </c:pt>
                <c:pt idx="2501">
                  <c:v>0.48830000000000001</c:v>
                </c:pt>
                <c:pt idx="2502">
                  <c:v>0.60560000000000003</c:v>
                </c:pt>
                <c:pt idx="2503">
                  <c:v>0.68359999999999999</c:v>
                </c:pt>
                <c:pt idx="2504">
                  <c:v>0.70750000000000002</c:v>
                </c:pt>
                <c:pt idx="2505">
                  <c:v>0.65639999999999998</c:v>
                </c:pt>
                <c:pt idx="2506">
                  <c:v>0.63319999999999999</c:v>
                </c:pt>
                <c:pt idx="2507">
                  <c:v>0.60740000000000005</c:v>
                </c:pt>
                <c:pt idx="2508">
                  <c:v>0.57740000000000002</c:v>
                </c:pt>
                <c:pt idx="2509">
                  <c:v>0.54869999999999997</c:v>
                </c:pt>
                <c:pt idx="2510">
                  <c:v>0.55310000000000004</c:v>
                </c:pt>
                <c:pt idx="2511">
                  <c:v>0.53</c:v>
                </c:pt>
                <c:pt idx="2512">
                  <c:v>0.51729999999999998</c:v>
                </c:pt>
                <c:pt idx="2513">
                  <c:v>0.47410000000000002</c:v>
                </c:pt>
                <c:pt idx="2514">
                  <c:v>0.45029999999999998</c:v>
                </c:pt>
                <c:pt idx="2515">
                  <c:v>0.43759999999999999</c:v>
                </c:pt>
                <c:pt idx="2516">
                  <c:v>0.374</c:v>
                </c:pt>
                <c:pt idx="2517">
                  <c:v>0.43369999999999997</c:v>
                </c:pt>
                <c:pt idx="2518">
                  <c:v>0.3972</c:v>
                </c:pt>
                <c:pt idx="2519">
                  <c:v>0.39560000000000001</c:v>
                </c:pt>
                <c:pt idx="2520">
                  <c:v>0.37359999999999999</c:v>
                </c:pt>
                <c:pt idx="2521">
                  <c:v>0.3644</c:v>
                </c:pt>
                <c:pt idx="2522">
                  <c:v>0.38500000000000001</c:v>
                </c:pt>
                <c:pt idx="2523">
                  <c:v>0.32579999999999998</c:v>
                </c:pt>
                <c:pt idx="2524">
                  <c:v>0.40639999999999998</c:v>
                </c:pt>
                <c:pt idx="2525">
                  <c:v>0.40820000000000001</c:v>
                </c:pt>
                <c:pt idx="2526">
                  <c:v>0.42549999999999999</c:v>
                </c:pt>
                <c:pt idx="2527">
                  <c:v>0.37740000000000001</c:v>
                </c:pt>
                <c:pt idx="2528">
                  <c:v>0.4103</c:v>
                </c:pt>
                <c:pt idx="2529">
                  <c:v>0.44240000000000002</c:v>
                </c:pt>
                <c:pt idx="2530">
                  <c:v>0.42630000000000001</c:v>
                </c:pt>
                <c:pt idx="2531">
                  <c:v>0.4103</c:v>
                </c:pt>
                <c:pt idx="2532">
                  <c:v>0.4199</c:v>
                </c:pt>
                <c:pt idx="2533">
                  <c:v>0.3926</c:v>
                </c:pt>
                <c:pt idx="2534">
                  <c:v>0.41510000000000002</c:v>
                </c:pt>
                <c:pt idx="2535">
                  <c:v>0.41589999999999999</c:v>
                </c:pt>
                <c:pt idx="2536">
                  <c:v>0.4168</c:v>
                </c:pt>
                <c:pt idx="2537">
                  <c:v>0.38140000000000002</c:v>
                </c:pt>
                <c:pt idx="2538">
                  <c:v>0.39510000000000001</c:v>
                </c:pt>
                <c:pt idx="2539">
                  <c:v>0.35260000000000002</c:v>
                </c:pt>
                <c:pt idx="2540">
                  <c:v>0.38700000000000001</c:v>
                </c:pt>
                <c:pt idx="2541">
                  <c:v>0.38790000000000002</c:v>
                </c:pt>
                <c:pt idx="2542">
                  <c:v>0.41849999999999998</c:v>
                </c:pt>
                <c:pt idx="2543">
                  <c:v>0.44519999999999998</c:v>
                </c:pt>
                <c:pt idx="2544">
                  <c:v>0.43059999999999998</c:v>
                </c:pt>
                <c:pt idx="2545">
                  <c:v>0.41849999999999998</c:v>
                </c:pt>
                <c:pt idx="2546">
                  <c:v>0.39350000000000002</c:v>
                </c:pt>
                <c:pt idx="2547">
                  <c:v>0.39190000000000003</c:v>
                </c:pt>
                <c:pt idx="2548">
                  <c:v>0.36530000000000001</c:v>
                </c:pt>
                <c:pt idx="2549">
                  <c:v>0.33079999999999998</c:v>
                </c:pt>
                <c:pt idx="2550">
                  <c:v>0.29870000000000002</c:v>
                </c:pt>
                <c:pt idx="2551">
                  <c:v>0.33879999999999999</c:v>
                </c:pt>
                <c:pt idx="2552">
                  <c:v>0.37659999999999999</c:v>
                </c:pt>
                <c:pt idx="2553">
                  <c:v>0.41539999999999999</c:v>
                </c:pt>
                <c:pt idx="2554">
                  <c:v>0.45200000000000001</c:v>
                </c:pt>
                <c:pt idx="2555">
                  <c:v>0.43169999999999997</c:v>
                </c:pt>
                <c:pt idx="2556">
                  <c:v>0.46829999999999999</c:v>
                </c:pt>
                <c:pt idx="2557">
                  <c:v>0.4839</c:v>
                </c:pt>
                <c:pt idx="2558">
                  <c:v>0.54379999999999995</c:v>
                </c:pt>
                <c:pt idx="2559">
                  <c:v>0.58830000000000005</c:v>
                </c:pt>
                <c:pt idx="2560">
                  <c:v>0.55469999999999997</c:v>
                </c:pt>
                <c:pt idx="2561">
                  <c:v>0.60429999999999995</c:v>
                </c:pt>
                <c:pt idx="2562">
                  <c:v>0.60270000000000001</c:v>
                </c:pt>
                <c:pt idx="2563">
                  <c:v>0.46939999999999998</c:v>
                </c:pt>
                <c:pt idx="2564">
                  <c:v>0.50790000000000002</c:v>
                </c:pt>
                <c:pt idx="2565">
                  <c:v>0.47610000000000002</c:v>
                </c:pt>
                <c:pt idx="2566">
                  <c:v>0.4491</c:v>
                </c:pt>
                <c:pt idx="2567">
                  <c:v>0.4279</c:v>
                </c:pt>
                <c:pt idx="2568">
                  <c:v>0.42299999999999999</c:v>
                </c:pt>
                <c:pt idx="2569">
                  <c:v>0.44669999999999999</c:v>
                </c:pt>
                <c:pt idx="2570">
                  <c:v>0.42470000000000002</c:v>
                </c:pt>
                <c:pt idx="2571">
                  <c:v>0.4027</c:v>
                </c:pt>
                <c:pt idx="2572">
                  <c:v>0.44019999999999998</c:v>
                </c:pt>
                <c:pt idx="2573">
                  <c:v>0.39700000000000002</c:v>
                </c:pt>
                <c:pt idx="2574">
                  <c:v>0.44519999999999998</c:v>
                </c:pt>
                <c:pt idx="2575">
                  <c:v>0.39860000000000001</c:v>
                </c:pt>
                <c:pt idx="2576">
                  <c:v>0.34899999999999998</c:v>
                </c:pt>
                <c:pt idx="2577">
                  <c:v>0.39369999999999999</c:v>
                </c:pt>
                <c:pt idx="2578">
                  <c:v>0.35949999999999999</c:v>
                </c:pt>
                <c:pt idx="2579">
                  <c:v>0.38229999999999997</c:v>
                </c:pt>
                <c:pt idx="2580">
                  <c:v>0.42730000000000001</c:v>
                </c:pt>
                <c:pt idx="2581">
                  <c:v>0.43059999999999998</c:v>
                </c:pt>
                <c:pt idx="2582">
                  <c:v>0.38719999999999999</c:v>
                </c:pt>
                <c:pt idx="2583">
                  <c:v>0.31230000000000002</c:v>
                </c:pt>
                <c:pt idx="2584">
                  <c:v>0.30980000000000002</c:v>
                </c:pt>
                <c:pt idx="2586">
                  <c:v>0.35539999999999999</c:v>
                </c:pt>
                <c:pt idx="2587">
                  <c:v>0.30170000000000002</c:v>
                </c:pt>
                <c:pt idx="2588">
                  <c:v>0.35210000000000002</c:v>
                </c:pt>
                <c:pt idx="2589">
                  <c:v>0.35859999999999997</c:v>
                </c:pt>
                <c:pt idx="2590">
                  <c:v>0.38890000000000002</c:v>
                </c:pt>
                <c:pt idx="2591">
                  <c:v>0.38650000000000001</c:v>
                </c:pt>
                <c:pt idx="2592">
                  <c:v>0.41110000000000002</c:v>
                </c:pt>
                <c:pt idx="2593">
                  <c:v>0.38569999999999999</c:v>
                </c:pt>
                <c:pt idx="2594">
                  <c:v>0.36759999999999998</c:v>
                </c:pt>
                <c:pt idx="2595">
                  <c:v>0.35289999999999999</c:v>
                </c:pt>
                <c:pt idx="2596">
                  <c:v>0.3881</c:v>
                </c:pt>
                <c:pt idx="2597">
                  <c:v>0.38240000000000002</c:v>
                </c:pt>
                <c:pt idx="2598">
                  <c:v>0.43020000000000003</c:v>
                </c:pt>
                <c:pt idx="2599">
                  <c:v>0.48399999999999999</c:v>
                </c:pt>
                <c:pt idx="2600">
                  <c:v>0.4733</c:v>
                </c:pt>
                <c:pt idx="2601">
                  <c:v>0.51580000000000004</c:v>
                </c:pt>
                <c:pt idx="2602">
                  <c:v>0.53580000000000005</c:v>
                </c:pt>
                <c:pt idx="2603">
                  <c:v>0.53669999999999995</c:v>
                </c:pt>
                <c:pt idx="2604">
                  <c:v>0.47920000000000001</c:v>
                </c:pt>
                <c:pt idx="2605">
                  <c:v>0.46600000000000003</c:v>
                </c:pt>
                <c:pt idx="2606">
                  <c:v>0.49769999999999998</c:v>
                </c:pt>
                <c:pt idx="2607">
                  <c:v>0.48770000000000002</c:v>
                </c:pt>
                <c:pt idx="2608">
                  <c:v>0.42209999999999998</c:v>
                </c:pt>
                <c:pt idx="2609">
                  <c:v>0.40139999999999998</c:v>
                </c:pt>
                <c:pt idx="2610">
                  <c:v>0.39069999999999999</c:v>
                </c:pt>
                <c:pt idx="2611">
                  <c:v>0.41060000000000002</c:v>
                </c:pt>
                <c:pt idx="2612">
                  <c:v>0.43049999999999999</c:v>
                </c:pt>
                <c:pt idx="2613">
                  <c:v>0.42380000000000001</c:v>
                </c:pt>
                <c:pt idx="2614">
                  <c:v>0.43469999999999998</c:v>
                </c:pt>
                <c:pt idx="2615">
                  <c:v>0.42059999999999997</c:v>
                </c:pt>
                <c:pt idx="2616">
                  <c:v>0.38080000000000003</c:v>
                </c:pt>
                <c:pt idx="2617">
                  <c:v>0.37330000000000002</c:v>
                </c:pt>
                <c:pt idx="2618">
                  <c:v>0.37580000000000002</c:v>
                </c:pt>
                <c:pt idx="2619">
                  <c:v>0.34360000000000002</c:v>
                </c:pt>
                <c:pt idx="2620">
                  <c:v>0.37169999999999997</c:v>
                </c:pt>
                <c:pt idx="2621">
                  <c:v>0.35020000000000001</c:v>
                </c:pt>
                <c:pt idx="2622">
                  <c:v>0.37580000000000002</c:v>
                </c:pt>
                <c:pt idx="2623">
                  <c:v>0.3891</c:v>
                </c:pt>
                <c:pt idx="2624">
                  <c:v>0.39739999999999998</c:v>
                </c:pt>
                <c:pt idx="2625">
                  <c:v>0.43659999999999999</c:v>
                </c:pt>
                <c:pt idx="2626">
                  <c:v>0.42830000000000001</c:v>
                </c:pt>
                <c:pt idx="2627">
                  <c:v>0.39750000000000002</c:v>
                </c:pt>
                <c:pt idx="2628">
                  <c:v>0.47349999999999998</c:v>
                </c:pt>
                <c:pt idx="2629">
                  <c:v>0.4677</c:v>
                </c:pt>
                <c:pt idx="2630">
                  <c:v>0.49890000000000001</c:v>
                </c:pt>
                <c:pt idx="2631">
                  <c:v>0.48459999999999998</c:v>
                </c:pt>
                <c:pt idx="2632">
                  <c:v>0.48720000000000002</c:v>
                </c:pt>
                <c:pt idx="2633">
                  <c:v>0.441</c:v>
                </c:pt>
                <c:pt idx="2634">
                  <c:v>0.43020000000000003</c:v>
                </c:pt>
                <c:pt idx="2635">
                  <c:v>0.41589999999999999</c:v>
                </c:pt>
                <c:pt idx="2636">
                  <c:v>0.48060000000000003</c:v>
                </c:pt>
                <c:pt idx="2637">
                  <c:v>0.47560000000000002</c:v>
                </c:pt>
                <c:pt idx="2638">
                  <c:v>0.52380000000000004</c:v>
                </c:pt>
                <c:pt idx="2639">
                  <c:v>0.56379999999999997</c:v>
                </c:pt>
                <c:pt idx="2640">
                  <c:v>0.58179999999999998</c:v>
                </c:pt>
                <c:pt idx="2641">
                  <c:v>0.5504</c:v>
                </c:pt>
                <c:pt idx="2642">
                  <c:v>0.59219999999999995</c:v>
                </c:pt>
                <c:pt idx="2643">
                  <c:v>0.63180000000000003</c:v>
                </c:pt>
                <c:pt idx="2644">
                  <c:v>0.63780000000000003</c:v>
                </c:pt>
                <c:pt idx="2645">
                  <c:v>0.60099999999999998</c:v>
                </c:pt>
                <c:pt idx="2646">
                  <c:v>0.55410000000000004</c:v>
                </c:pt>
                <c:pt idx="2647">
                  <c:v>0.56179999999999997</c:v>
                </c:pt>
                <c:pt idx="2648">
                  <c:v>0.55430000000000001</c:v>
                </c:pt>
                <c:pt idx="2649">
                  <c:v>0.52880000000000005</c:v>
                </c:pt>
                <c:pt idx="2650">
                  <c:v>0.48209999999999997</c:v>
                </c:pt>
                <c:pt idx="2651">
                  <c:v>0.48720000000000002</c:v>
                </c:pt>
                <c:pt idx="2652">
                  <c:v>0.51529999999999998</c:v>
                </c:pt>
                <c:pt idx="2653">
                  <c:v>0.47799999999999998</c:v>
                </c:pt>
                <c:pt idx="2654">
                  <c:v>0.47149999999999997</c:v>
                </c:pt>
                <c:pt idx="2655">
                  <c:v>0.52339999999999998</c:v>
                </c:pt>
                <c:pt idx="2656">
                  <c:v>0.48120000000000002</c:v>
                </c:pt>
                <c:pt idx="2657">
                  <c:v>0.48770000000000002</c:v>
                </c:pt>
                <c:pt idx="2658">
                  <c:v>0.46500000000000002</c:v>
                </c:pt>
                <c:pt idx="2659">
                  <c:v>0.4748</c:v>
                </c:pt>
                <c:pt idx="2660">
                  <c:v>0.45860000000000001</c:v>
                </c:pt>
                <c:pt idx="2661">
                  <c:v>0.47799999999999998</c:v>
                </c:pt>
                <c:pt idx="2662">
                  <c:v>0.44330000000000003</c:v>
                </c:pt>
                <c:pt idx="2663">
                  <c:v>0.46200000000000002</c:v>
                </c:pt>
                <c:pt idx="2664">
                  <c:v>0.44419999999999998</c:v>
                </c:pt>
                <c:pt idx="2665">
                  <c:v>0.43290000000000001</c:v>
                </c:pt>
                <c:pt idx="2666">
                  <c:v>0.41760000000000003</c:v>
                </c:pt>
                <c:pt idx="2667">
                  <c:v>0.38140000000000002</c:v>
                </c:pt>
                <c:pt idx="2668">
                  <c:v>0.3911</c:v>
                </c:pt>
                <c:pt idx="2669">
                  <c:v>0.44030000000000002</c:v>
                </c:pt>
                <c:pt idx="2670">
                  <c:v>0.48330000000000001</c:v>
                </c:pt>
                <c:pt idx="2671">
                  <c:v>0.43630000000000002</c:v>
                </c:pt>
                <c:pt idx="2672">
                  <c:v>0.41770000000000002</c:v>
                </c:pt>
                <c:pt idx="2673">
                  <c:v>0.42499999999999999</c:v>
                </c:pt>
                <c:pt idx="2674">
                  <c:v>0.41689999999999999</c:v>
                </c:pt>
                <c:pt idx="2675">
                  <c:v>0.43640000000000001</c:v>
                </c:pt>
                <c:pt idx="2676">
                  <c:v>0.40160000000000001</c:v>
                </c:pt>
                <c:pt idx="2677">
                  <c:v>0.4299</c:v>
                </c:pt>
                <c:pt idx="2678">
                  <c:v>0.40810000000000002</c:v>
                </c:pt>
                <c:pt idx="2679">
                  <c:v>0.39760000000000001</c:v>
                </c:pt>
                <c:pt idx="2680">
                  <c:v>0.375</c:v>
                </c:pt>
                <c:pt idx="2681">
                  <c:v>0.36770000000000003</c:v>
                </c:pt>
                <c:pt idx="2682">
                  <c:v>0.34200000000000003</c:v>
                </c:pt>
                <c:pt idx="2683">
                  <c:v>0.37009999999999998</c:v>
                </c:pt>
                <c:pt idx="2684">
                  <c:v>0.27850000000000003</c:v>
                </c:pt>
                <c:pt idx="2685">
                  <c:v>0.30730000000000002</c:v>
                </c:pt>
                <c:pt idx="2686">
                  <c:v>0.24329999999999999</c:v>
                </c:pt>
                <c:pt idx="2687">
                  <c:v>0.24</c:v>
                </c:pt>
                <c:pt idx="2688">
                  <c:v>0.2928</c:v>
                </c:pt>
                <c:pt idx="2689">
                  <c:v>0.31929999999999997</c:v>
                </c:pt>
                <c:pt idx="2690">
                  <c:v>0.3362</c:v>
                </c:pt>
                <c:pt idx="2691">
                  <c:v>0.32729999999999998</c:v>
                </c:pt>
                <c:pt idx="2692">
                  <c:v>0.33939999999999998</c:v>
                </c:pt>
                <c:pt idx="2693">
                  <c:v>0.3483</c:v>
                </c:pt>
                <c:pt idx="2694">
                  <c:v>0.36359999999999998</c:v>
                </c:pt>
                <c:pt idx="2695">
                  <c:v>0.41160000000000002</c:v>
                </c:pt>
                <c:pt idx="2696">
                  <c:v>0.43519999999999998</c:v>
                </c:pt>
                <c:pt idx="2697">
                  <c:v>0.39450000000000002</c:v>
                </c:pt>
                <c:pt idx="2698">
                  <c:v>0.37259999999999999</c:v>
                </c:pt>
                <c:pt idx="2699">
                  <c:v>0.38640000000000002</c:v>
                </c:pt>
                <c:pt idx="2700">
                  <c:v>0.43530000000000002</c:v>
                </c:pt>
                <c:pt idx="2701">
                  <c:v>0.4264</c:v>
                </c:pt>
                <c:pt idx="2702">
                  <c:v>0.47639999999999999</c:v>
                </c:pt>
                <c:pt idx="2703">
                  <c:v>0.49380000000000002</c:v>
                </c:pt>
                <c:pt idx="2704">
                  <c:v>0.46989999999999998</c:v>
                </c:pt>
                <c:pt idx="2705">
                  <c:v>0.46010000000000001</c:v>
                </c:pt>
                <c:pt idx="2706">
                  <c:v>0.47649999999999998</c:v>
                </c:pt>
                <c:pt idx="2707">
                  <c:v>0.48159999999999997</c:v>
                </c:pt>
                <c:pt idx="2708">
                  <c:v>0.47499999999999998</c:v>
                </c:pt>
                <c:pt idx="2709">
                  <c:v>0.45779999999999998</c:v>
                </c:pt>
                <c:pt idx="2710">
                  <c:v>0.42080000000000001</c:v>
                </c:pt>
                <c:pt idx="2711">
                  <c:v>0.41349999999999998</c:v>
                </c:pt>
                <c:pt idx="2712">
                  <c:v>0.4546</c:v>
                </c:pt>
                <c:pt idx="2713">
                  <c:v>0.4587</c:v>
                </c:pt>
                <c:pt idx="2714">
                  <c:v>0.49259999999999998</c:v>
                </c:pt>
                <c:pt idx="2715">
                  <c:v>0.45219999999999999</c:v>
                </c:pt>
                <c:pt idx="2716">
                  <c:v>0.51019999999999999</c:v>
                </c:pt>
                <c:pt idx="2717">
                  <c:v>0.49780000000000002</c:v>
                </c:pt>
                <c:pt idx="2718">
                  <c:v>0.54269999999999996</c:v>
                </c:pt>
                <c:pt idx="2719">
                  <c:v>0.54190000000000005</c:v>
                </c:pt>
                <c:pt idx="2720">
                  <c:v>0.56610000000000005</c:v>
                </c:pt>
                <c:pt idx="2721">
                  <c:v>0.51039999999999996</c:v>
                </c:pt>
                <c:pt idx="2722">
                  <c:v>0.48970000000000002</c:v>
                </c:pt>
                <c:pt idx="2723">
                  <c:v>0.49220000000000003</c:v>
                </c:pt>
                <c:pt idx="2724">
                  <c:v>0.48309999999999997</c:v>
                </c:pt>
                <c:pt idx="2725">
                  <c:v>0.46079999999999999</c:v>
                </c:pt>
                <c:pt idx="2726">
                  <c:v>0.4592</c:v>
                </c:pt>
                <c:pt idx="2727">
                  <c:v>0.4385</c:v>
                </c:pt>
                <c:pt idx="2728">
                  <c:v>0.43190000000000001</c:v>
                </c:pt>
                <c:pt idx="2729">
                  <c:v>0.43690000000000001</c:v>
                </c:pt>
                <c:pt idx="2730">
                  <c:v>0.45350000000000001</c:v>
                </c:pt>
                <c:pt idx="2731">
                  <c:v>0.50509999999999999</c:v>
                </c:pt>
                <c:pt idx="2732">
                  <c:v>0.51100000000000001</c:v>
                </c:pt>
                <c:pt idx="2733">
                  <c:v>0.48849999999999999</c:v>
                </c:pt>
                <c:pt idx="2734">
                  <c:v>0.45279999999999998</c:v>
                </c:pt>
                <c:pt idx="2735">
                  <c:v>0.49359999999999998</c:v>
                </c:pt>
                <c:pt idx="2736">
                  <c:v>0.47449999999999998</c:v>
                </c:pt>
                <c:pt idx="2737">
                  <c:v>0.50370000000000004</c:v>
                </c:pt>
                <c:pt idx="2738">
                  <c:v>0.49959999999999999</c:v>
                </c:pt>
                <c:pt idx="2739">
                  <c:v>0.46039999999999998</c:v>
                </c:pt>
                <c:pt idx="2740">
                  <c:v>0.48720000000000002</c:v>
                </c:pt>
                <c:pt idx="2741">
                  <c:v>0.47720000000000001</c:v>
                </c:pt>
                <c:pt idx="2742">
                  <c:v>0.47970000000000002</c:v>
                </c:pt>
                <c:pt idx="2743">
                  <c:v>0.53259999999999996</c:v>
                </c:pt>
                <c:pt idx="2744">
                  <c:v>0.53769999999999996</c:v>
                </c:pt>
                <c:pt idx="2745">
                  <c:v>0.4874</c:v>
                </c:pt>
                <c:pt idx="2746">
                  <c:v>0.48830000000000001</c:v>
                </c:pt>
                <c:pt idx="2747">
                  <c:v>0.47989999999999999</c:v>
                </c:pt>
                <c:pt idx="2748">
                  <c:v>0.47660000000000002</c:v>
                </c:pt>
                <c:pt idx="2749">
                  <c:v>0.48499999999999999</c:v>
                </c:pt>
                <c:pt idx="2750">
                  <c:v>0.48599999999999999</c:v>
                </c:pt>
                <c:pt idx="2751">
                  <c:v>0.49769999999999998</c:v>
                </c:pt>
                <c:pt idx="2752">
                  <c:v>0.48520000000000002</c:v>
                </c:pt>
                <c:pt idx="2753">
                  <c:v>0.45419999999999999</c:v>
                </c:pt>
                <c:pt idx="2754">
                  <c:v>0.46010000000000001</c:v>
                </c:pt>
                <c:pt idx="2755">
                  <c:v>0.4602</c:v>
                </c:pt>
                <c:pt idx="2756">
                  <c:v>0.48709999999999998</c:v>
                </c:pt>
                <c:pt idx="2757">
                  <c:v>0.53349999999999997</c:v>
                </c:pt>
                <c:pt idx="2758">
                  <c:v>0.56740000000000002</c:v>
                </c:pt>
                <c:pt idx="2759">
                  <c:v>0.53439999999999999</c:v>
                </c:pt>
                <c:pt idx="2760">
                  <c:v>0.52780000000000005</c:v>
                </c:pt>
                <c:pt idx="2761">
                  <c:v>0.52190000000000003</c:v>
                </c:pt>
                <c:pt idx="2762">
                  <c:v>0.45700000000000002</c:v>
                </c:pt>
                <c:pt idx="2763">
                  <c:v>0.45960000000000001</c:v>
                </c:pt>
                <c:pt idx="2764">
                  <c:v>0.4219</c:v>
                </c:pt>
                <c:pt idx="2765">
                  <c:v>0.45300000000000001</c:v>
                </c:pt>
                <c:pt idx="2766">
                  <c:v>0.44369999999999998</c:v>
                </c:pt>
                <c:pt idx="2767">
                  <c:v>0.43869999999999998</c:v>
                </c:pt>
                <c:pt idx="2768">
                  <c:v>0.44040000000000001</c:v>
                </c:pt>
                <c:pt idx="2769">
                  <c:v>0.4556</c:v>
                </c:pt>
                <c:pt idx="2770">
                  <c:v>0.50980000000000003</c:v>
                </c:pt>
                <c:pt idx="2771">
                  <c:v>0.51490000000000002</c:v>
                </c:pt>
                <c:pt idx="2772">
                  <c:v>0.52259999999999995</c:v>
                </c:pt>
                <c:pt idx="2773">
                  <c:v>0.5202</c:v>
                </c:pt>
                <c:pt idx="2774">
                  <c:v>0.49480000000000002</c:v>
                </c:pt>
                <c:pt idx="2775">
                  <c:v>0.52280000000000004</c:v>
                </c:pt>
                <c:pt idx="2776">
                  <c:v>0.53649999999999998</c:v>
                </c:pt>
                <c:pt idx="2777">
                  <c:v>0.58330000000000004</c:v>
                </c:pt>
                <c:pt idx="2778">
                  <c:v>0.58330000000000004</c:v>
                </c:pt>
                <c:pt idx="2779">
                  <c:v>0.55979999999999996</c:v>
                </c:pt>
                <c:pt idx="2780">
                  <c:v>0.5736</c:v>
                </c:pt>
                <c:pt idx="2781">
                  <c:v>0.55649999999999999</c:v>
                </c:pt>
                <c:pt idx="2782">
                  <c:v>0.56789999999999996</c:v>
                </c:pt>
                <c:pt idx="2783">
                  <c:v>0.59709999999999996</c:v>
                </c:pt>
                <c:pt idx="2784">
                  <c:v>0.61829999999999996</c:v>
                </c:pt>
                <c:pt idx="2785">
                  <c:v>0.59150000000000003</c:v>
                </c:pt>
                <c:pt idx="2786">
                  <c:v>0.66579999999999995</c:v>
                </c:pt>
                <c:pt idx="2787">
                  <c:v>0.70130000000000003</c:v>
                </c:pt>
                <c:pt idx="2788">
                  <c:v>0.61029999999999995</c:v>
                </c:pt>
                <c:pt idx="2789">
                  <c:v>0.6915</c:v>
                </c:pt>
                <c:pt idx="2790">
                  <c:v>0.71299999999999997</c:v>
                </c:pt>
                <c:pt idx="2791">
                  <c:v>0.73529999999999995</c:v>
                </c:pt>
                <c:pt idx="2792">
                  <c:v>0.78280000000000005</c:v>
                </c:pt>
                <c:pt idx="2793">
                  <c:v>0.78539999999999999</c:v>
                </c:pt>
                <c:pt idx="2794">
                  <c:v>0.7722</c:v>
                </c:pt>
                <c:pt idx="2795">
                  <c:v>0.79059999999999997</c:v>
                </c:pt>
                <c:pt idx="2796">
                  <c:v>0.79400000000000004</c:v>
                </c:pt>
                <c:pt idx="2797">
                  <c:v>0.77349999999999997</c:v>
                </c:pt>
                <c:pt idx="2798">
                  <c:v>0.77849999999999997</c:v>
                </c:pt>
                <c:pt idx="2799">
                  <c:v>0.82120000000000004</c:v>
                </c:pt>
                <c:pt idx="2800">
                  <c:v>0.79869999999999997</c:v>
                </c:pt>
                <c:pt idx="2801">
                  <c:v>0.73809999999999998</c:v>
                </c:pt>
                <c:pt idx="2802">
                  <c:v>0.72319999999999995</c:v>
                </c:pt>
                <c:pt idx="2803">
                  <c:v>0.75900000000000001</c:v>
                </c:pt>
                <c:pt idx="2804">
                  <c:v>0.74</c:v>
                </c:pt>
                <c:pt idx="2805">
                  <c:v>0.69850000000000001</c:v>
                </c:pt>
                <c:pt idx="2806">
                  <c:v>0.72689999999999999</c:v>
                </c:pt>
                <c:pt idx="2807">
                  <c:v>0.73950000000000005</c:v>
                </c:pt>
                <c:pt idx="2808">
                  <c:v>0.75539999999999996</c:v>
                </c:pt>
                <c:pt idx="2809">
                  <c:v>0.74880000000000002</c:v>
                </c:pt>
                <c:pt idx="2810">
                  <c:v>0.73629999999999995</c:v>
                </c:pt>
                <c:pt idx="2811">
                  <c:v>0.76570000000000005</c:v>
                </c:pt>
                <c:pt idx="2812">
                  <c:v>0.76</c:v>
                </c:pt>
                <c:pt idx="2813">
                  <c:v>0.74670000000000003</c:v>
                </c:pt>
                <c:pt idx="2814">
                  <c:v>0.73089999999999999</c:v>
                </c:pt>
                <c:pt idx="2815">
                  <c:v>0.73509999999999998</c:v>
                </c:pt>
                <c:pt idx="2816">
                  <c:v>0.75790000000000002</c:v>
                </c:pt>
                <c:pt idx="2817">
                  <c:v>0.77470000000000006</c:v>
                </c:pt>
                <c:pt idx="2818">
                  <c:v>0.8034</c:v>
                </c:pt>
                <c:pt idx="2819">
                  <c:v>0.7732</c:v>
                </c:pt>
                <c:pt idx="2820">
                  <c:v>0.73970000000000002</c:v>
                </c:pt>
                <c:pt idx="2821">
                  <c:v>0.73660000000000003</c:v>
                </c:pt>
                <c:pt idx="2822">
                  <c:v>0.76680000000000004</c:v>
                </c:pt>
                <c:pt idx="2823">
                  <c:v>0.70740000000000003</c:v>
                </c:pt>
                <c:pt idx="2824">
                  <c:v>0.72089999999999999</c:v>
                </c:pt>
                <c:pt idx="2825">
                  <c:v>0.68100000000000005</c:v>
                </c:pt>
                <c:pt idx="2827">
                  <c:v>0.67190000000000005</c:v>
                </c:pt>
                <c:pt idx="2828">
                  <c:v>0.68689999999999996</c:v>
                </c:pt>
                <c:pt idx="2829">
                  <c:v>0.71040000000000003</c:v>
                </c:pt>
                <c:pt idx="2830">
                  <c:v>0.74229999999999996</c:v>
                </c:pt>
                <c:pt idx="2831">
                  <c:v>0.69299999999999995</c:v>
                </c:pt>
                <c:pt idx="2832">
                  <c:v>0.6956</c:v>
                </c:pt>
                <c:pt idx="2833">
                  <c:v>0.70820000000000005</c:v>
                </c:pt>
                <c:pt idx="2834">
                  <c:v>0.66059999999999997</c:v>
                </c:pt>
                <c:pt idx="2835">
                  <c:v>0.69410000000000005</c:v>
                </c:pt>
                <c:pt idx="2836">
                  <c:v>0.68169999999999997</c:v>
                </c:pt>
                <c:pt idx="2837">
                  <c:v>0.69179999999999997</c:v>
                </c:pt>
                <c:pt idx="2838">
                  <c:v>0.68679999999999997</c:v>
                </c:pt>
                <c:pt idx="2839">
                  <c:v>0.70699999999999996</c:v>
                </c:pt>
                <c:pt idx="2840">
                  <c:v>0.72560000000000002</c:v>
                </c:pt>
                <c:pt idx="2841">
                  <c:v>0.77559999999999996</c:v>
                </c:pt>
                <c:pt idx="2842">
                  <c:v>0.78420000000000001</c:v>
                </c:pt>
                <c:pt idx="2843">
                  <c:v>0.83099999999999996</c:v>
                </c:pt>
                <c:pt idx="2844">
                  <c:v>0.84560000000000002</c:v>
                </c:pt>
                <c:pt idx="2845">
                  <c:v>0.80310000000000004</c:v>
                </c:pt>
                <c:pt idx="2846">
                  <c:v>0.78290000000000004</c:v>
                </c:pt>
                <c:pt idx="2847">
                  <c:v>0.7762</c:v>
                </c:pt>
                <c:pt idx="2848">
                  <c:v>0.80269999999999997</c:v>
                </c:pt>
                <c:pt idx="2849">
                  <c:v>0.79249999999999998</c:v>
                </c:pt>
                <c:pt idx="2850">
                  <c:v>0.77900000000000003</c:v>
                </c:pt>
                <c:pt idx="2851">
                  <c:v>0.78520000000000001</c:v>
                </c:pt>
                <c:pt idx="2852">
                  <c:v>0.77759999999999996</c:v>
                </c:pt>
                <c:pt idx="2853">
                  <c:v>0.8075</c:v>
                </c:pt>
                <c:pt idx="2854">
                  <c:v>0.81530000000000002</c:v>
                </c:pt>
                <c:pt idx="2855">
                  <c:v>0.79320000000000002</c:v>
                </c:pt>
                <c:pt idx="2856">
                  <c:v>0.81140000000000001</c:v>
                </c:pt>
                <c:pt idx="2857">
                  <c:v>0.84740000000000004</c:v>
                </c:pt>
                <c:pt idx="2858">
                  <c:v>0.8931</c:v>
                </c:pt>
                <c:pt idx="2859">
                  <c:v>0.91049999999999998</c:v>
                </c:pt>
                <c:pt idx="2860">
                  <c:v>0.93400000000000005</c:v>
                </c:pt>
                <c:pt idx="2861">
                  <c:v>0.89710000000000001</c:v>
                </c:pt>
                <c:pt idx="2862">
                  <c:v>0.89459999999999995</c:v>
                </c:pt>
                <c:pt idx="2863">
                  <c:v>0.89990000000000003</c:v>
                </c:pt>
                <c:pt idx="2864">
                  <c:v>0.85260000000000002</c:v>
                </c:pt>
                <c:pt idx="2865">
                  <c:v>0.85270000000000001</c:v>
                </c:pt>
                <c:pt idx="2866">
                  <c:v>0.83330000000000004</c:v>
                </c:pt>
                <c:pt idx="2867">
                  <c:v>0.73750000000000004</c:v>
                </c:pt>
                <c:pt idx="2868">
                  <c:v>0.78710000000000002</c:v>
                </c:pt>
                <c:pt idx="2869">
                  <c:v>0.77610000000000001</c:v>
                </c:pt>
                <c:pt idx="2870">
                  <c:v>0.79690000000000005</c:v>
                </c:pt>
                <c:pt idx="2871">
                  <c:v>0.81410000000000005</c:v>
                </c:pt>
                <c:pt idx="2872">
                  <c:v>0.79620000000000002</c:v>
                </c:pt>
                <c:pt idx="2873">
                  <c:v>0.81779999999999997</c:v>
                </c:pt>
                <c:pt idx="2874">
                  <c:v>0.78520000000000001</c:v>
                </c:pt>
                <c:pt idx="2875">
                  <c:v>0.8216</c:v>
                </c:pt>
                <c:pt idx="2876">
                  <c:v>0.81479999999999997</c:v>
                </c:pt>
                <c:pt idx="2877">
                  <c:v>0.82609999999999995</c:v>
                </c:pt>
                <c:pt idx="2878">
                  <c:v>0.83220000000000005</c:v>
                </c:pt>
                <c:pt idx="2879">
                  <c:v>0.80730000000000002</c:v>
                </c:pt>
                <c:pt idx="2880">
                  <c:v>0.79369999999999996</c:v>
                </c:pt>
                <c:pt idx="2881">
                  <c:v>0.78259999999999996</c:v>
                </c:pt>
                <c:pt idx="2882">
                  <c:v>0.7732</c:v>
                </c:pt>
                <c:pt idx="2883">
                  <c:v>0.81120000000000003</c:v>
                </c:pt>
                <c:pt idx="2884">
                  <c:v>0.78029999999999999</c:v>
                </c:pt>
                <c:pt idx="2885">
                  <c:v>0.76160000000000005</c:v>
                </c:pt>
                <c:pt idx="2886">
                  <c:v>0.76080000000000003</c:v>
                </c:pt>
                <c:pt idx="2887">
                  <c:v>0.748</c:v>
                </c:pt>
                <c:pt idx="2888">
                  <c:v>0.70599999999999996</c:v>
                </c:pt>
                <c:pt idx="2889">
                  <c:v>0.72750000000000004</c:v>
                </c:pt>
                <c:pt idx="2890">
                  <c:v>0.73280000000000001</c:v>
                </c:pt>
                <c:pt idx="2891">
                  <c:v>0.73029999999999995</c:v>
                </c:pt>
                <c:pt idx="2892">
                  <c:v>0.69779999999999998</c:v>
                </c:pt>
                <c:pt idx="2893">
                  <c:v>0.69099999999999995</c:v>
                </c:pt>
                <c:pt idx="2894">
                  <c:v>0.68600000000000005</c:v>
                </c:pt>
                <c:pt idx="2895">
                  <c:v>0.72040000000000004</c:v>
                </c:pt>
                <c:pt idx="2896">
                  <c:v>0.72140000000000004</c:v>
                </c:pt>
                <c:pt idx="2897">
                  <c:v>0.73089999999999999</c:v>
                </c:pt>
                <c:pt idx="2898">
                  <c:v>0.73270000000000002</c:v>
                </c:pt>
                <c:pt idx="2899">
                  <c:v>0.70960000000000001</c:v>
                </c:pt>
                <c:pt idx="2900">
                  <c:v>0.74760000000000004</c:v>
                </c:pt>
                <c:pt idx="2901">
                  <c:v>0.75980000000000003</c:v>
                </c:pt>
                <c:pt idx="2902">
                  <c:v>0.77980000000000005</c:v>
                </c:pt>
                <c:pt idx="2903">
                  <c:v>0.7591</c:v>
                </c:pt>
                <c:pt idx="2904">
                  <c:v>0.77610000000000001</c:v>
                </c:pt>
                <c:pt idx="2905">
                  <c:v>0.83109999999999995</c:v>
                </c:pt>
                <c:pt idx="2906">
                  <c:v>0.82620000000000005</c:v>
                </c:pt>
                <c:pt idx="2907">
                  <c:v>0.84340000000000004</c:v>
                </c:pt>
                <c:pt idx="2908">
                  <c:v>0.85089999999999999</c:v>
                </c:pt>
                <c:pt idx="2909">
                  <c:v>0.82530000000000003</c:v>
                </c:pt>
                <c:pt idx="2910">
                  <c:v>0.83930000000000005</c:v>
                </c:pt>
                <c:pt idx="2911">
                  <c:v>0.83030000000000004</c:v>
                </c:pt>
                <c:pt idx="2912">
                  <c:v>0.86739999999999995</c:v>
                </c:pt>
                <c:pt idx="2913">
                  <c:v>0.85340000000000005</c:v>
                </c:pt>
                <c:pt idx="2914">
                  <c:v>0.82630000000000003</c:v>
                </c:pt>
                <c:pt idx="2915">
                  <c:v>0.82220000000000004</c:v>
                </c:pt>
                <c:pt idx="2916">
                  <c:v>0.8387</c:v>
                </c:pt>
                <c:pt idx="2917">
                  <c:v>0.83050000000000002</c:v>
                </c:pt>
                <c:pt idx="2918">
                  <c:v>0.81320000000000003</c:v>
                </c:pt>
                <c:pt idx="2919">
                  <c:v>0.77129999999999999</c:v>
                </c:pt>
                <c:pt idx="2920">
                  <c:v>0.77869999999999995</c:v>
                </c:pt>
                <c:pt idx="2921">
                  <c:v>0.7984</c:v>
                </c:pt>
                <c:pt idx="2922">
                  <c:v>0.77300000000000002</c:v>
                </c:pt>
                <c:pt idx="2923">
                  <c:v>0.77539999999999998</c:v>
                </c:pt>
                <c:pt idx="2924">
                  <c:v>0.77129999999999999</c:v>
                </c:pt>
                <c:pt idx="2925">
                  <c:v>0.74099999999999999</c:v>
                </c:pt>
                <c:pt idx="2926">
                  <c:v>0.74509999999999998</c:v>
                </c:pt>
                <c:pt idx="2927">
                  <c:v>0.7319</c:v>
                </c:pt>
                <c:pt idx="2928">
                  <c:v>0.73280000000000001</c:v>
                </c:pt>
                <c:pt idx="2929">
                  <c:v>0.70569999999999999</c:v>
                </c:pt>
                <c:pt idx="2930">
                  <c:v>0.7319</c:v>
                </c:pt>
                <c:pt idx="2931">
                  <c:v>0.76229999999999998</c:v>
                </c:pt>
                <c:pt idx="2932">
                  <c:v>0.76559999999999995</c:v>
                </c:pt>
                <c:pt idx="2933">
                  <c:v>0.74750000000000005</c:v>
                </c:pt>
                <c:pt idx="2934">
                  <c:v>0.7681</c:v>
                </c:pt>
                <c:pt idx="2935">
                  <c:v>0.79369999999999996</c:v>
                </c:pt>
                <c:pt idx="2936">
                  <c:v>0.8004</c:v>
                </c:pt>
                <c:pt idx="2937">
                  <c:v>0.78549999999999998</c:v>
                </c:pt>
                <c:pt idx="2938">
                  <c:v>0.83199999999999996</c:v>
                </c:pt>
                <c:pt idx="2939">
                  <c:v>0.82950000000000002</c:v>
                </c:pt>
                <c:pt idx="2940">
                  <c:v>0.8528</c:v>
                </c:pt>
                <c:pt idx="2941">
                  <c:v>0.84040000000000004</c:v>
                </c:pt>
                <c:pt idx="2942">
                  <c:v>0.86619999999999997</c:v>
                </c:pt>
                <c:pt idx="2943">
                  <c:v>0.88470000000000004</c:v>
                </c:pt>
                <c:pt idx="2944">
                  <c:v>0.87890000000000001</c:v>
                </c:pt>
                <c:pt idx="2945">
                  <c:v>0.91759999999999997</c:v>
                </c:pt>
                <c:pt idx="2946">
                  <c:v>0.91420000000000001</c:v>
                </c:pt>
                <c:pt idx="2947">
                  <c:v>0.91090000000000004</c:v>
                </c:pt>
                <c:pt idx="2948">
                  <c:v>0.90600000000000003</c:v>
                </c:pt>
                <c:pt idx="2949">
                  <c:v>0.92789999999999995</c:v>
                </c:pt>
                <c:pt idx="2950">
                  <c:v>0.93049999999999999</c:v>
                </c:pt>
                <c:pt idx="2951">
                  <c:v>0.89770000000000005</c:v>
                </c:pt>
                <c:pt idx="2952">
                  <c:v>0.90029999999999999</c:v>
                </c:pt>
                <c:pt idx="2953">
                  <c:v>0.91390000000000005</c:v>
                </c:pt>
                <c:pt idx="2954">
                  <c:v>0.93930000000000002</c:v>
                </c:pt>
                <c:pt idx="2955">
                  <c:v>0.92579999999999996</c:v>
                </c:pt>
                <c:pt idx="2956">
                  <c:v>1.0124</c:v>
                </c:pt>
                <c:pt idx="2957">
                  <c:v>1.0235000000000001</c:v>
                </c:pt>
                <c:pt idx="2958">
                  <c:v>1.0581</c:v>
                </c:pt>
                <c:pt idx="2959">
                  <c:v>1.0342</c:v>
                </c:pt>
                <c:pt idx="2960">
                  <c:v>1.0078</c:v>
                </c:pt>
                <c:pt idx="2961">
                  <c:v>1.0241</c:v>
                </c:pt>
                <c:pt idx="2962">
                  <c:v>1.0346</c:v>
                </c:pt>
                <c:pt idx="2963">
                  <c:v>1.0244</c:v>
                </c:pt>
                <c:pt idx="2964">
                  <c:v>1.0313000000000001</c:v>
                </c:pt>
                <c:pt idx="2965">
                  <c:v>1.0673999999999999</c:v>
                </c:pt>
                <c:pt idx="2966">
                  <c:v>1.0649</c:v>
                </c:pt>
                <c:pt idx="2967">
                  <c:v>1.0754999999999999</c:v>
                </c:pt>
                <c:pt idx="2968">
                  <c:v>1.0851</c:v>
                </c:pt>
                <c:pt idx="2969">
                  <c:v>1.0748</c:v>
                </c:pt>
                <c:pt idx="2970">
                  <c:v>1.0293000000000001</c:v>
                </c:pt>
                <c:pt idx="2971">
                  <c:v>1.0654999999999999</c:v>
                </c:pt>
                <c:pt idx="2972">
                  <c:v>1.0046999999999999</c:v>
                </c:pt>
                <c:pt idx="2973">
                  <c:v>1.0202</c:v>
                </c:pt>
                <c:pt idx="2974">
                  <c:v>1.0633999999999999</c:v>
                </c:pt>
                <c:pt idx="2975">
                  <c:v>1.0798000000000001</c:v>
                </c:pt>
                <c:pt idx="2976">
                  <c:v>1.099</c:v>
                </c:pt>
                <c:pt idx="2977">
                  <c:v>1.1496999999999999</c:v>
                </c:pt>
                <c:pt idx="2978">
                  <c:v>1.1315</c:v>
                </c:pt>
                <c:pt idx="2979">
                  <c:v>1.1508</c:v>
                </c:pt>
                <c:pt idx="2980">
                  <c:v>1.1516999999999999</c:v>
                </c:pt>
                <c:pt idx="2981">
                  <c:v>1.1606000000000001</c:v>
                </c:pt>
                <c:pt idx="2982">
                  <c:v>1.1305000000000001</c:v>
                </c:pt>
                <c:pt idx="2983">
                  <c:v>1.1071</c:v>
                </c:pt>
                <c:pt idx="2984">
                  <c:v>1.1141000000000001</c:v>
                </c:pt>
                <c:pt idx="2985">
                  <c:v>1.0976999999999999</c:v>
                </c:pt>
                <c:pt idx="2986">
                  <c:v>1.0373000000000001</c:v>
                </c:pt>
                <c:pt idx="2987">
                  <c:v>1.0642</c:v>
                </c:pt>
                <c:pt idx="2988">
                  <c:v>1.0851</c:v>
                </c:pt>
                <c:pt idx="2989">
                  <c:v>1.0774999999999999</c:v>
                </c:pt>
                <c:pt idx="2990">
                  <c:v>1.0750999999999999</c:v>
                </c:pt>
                <c:pt idx="2991">
                  <c:v>1.097</c:v>
                </c:pt>
                <c:pt idx="2992">
                  <c:v>1.1434</c:v>
                </c:pt>
                <c:pt idx="2993">
                  <c:v>1.1120000000000001</c:v>
                </c:pt>
                <c:pt idx="2994">
                  <c:v>1.0442</c:v>
                </c:pt>
                <c:pt idx="2995">
                  <c:v>1.0193000000000001</c:v>
                </c:pt>
                <c:pt idx="2996">
                  <c:v>1.0072000000000001</c:v>
                </c:pt>
                <c:pt idx="2997">
                  <c:v>0.97019999999999995</c:v>
                </c:pt>
                <c:pt idx="2998">
                  <c:v>0.97019999999999995</c:v>
                </c:pt>
                <c:pt idx="2999">
                  <c:v>0.98580000000000001</c:v>
                </c:pt>
                <c:pt idx="3000">
                  <c:v>0.94110000000000005</c:v>
                </c:pt>
                <c:pt idx="3001">
                  <c:v>0.99650000000000005</c:v>
                </c:pt>
                <c:pt idx="3002">
                  <c:v>1.0495000000000001</c:v>
                </c:pt>
                <c:pt idx="3003">
                  <c:v>1.0723</c:v>
                </c:pt>
                <c:pt idx="3004">
                  <c:v>1.0698000000000001</c:v>
                </c:pt>
                <c:pt idx="3005">
                  <c:v>1.0595000000000001</c:v>
                </c:pt>
                <c:pt idx="3006">
                  <c:v>1.0395000000000001</c:v>
                </c:pt>
                <c:pt idx="3007">
                  <c:v>0.99870000000000003</c:v>
                </c:pt>
                <c:pt idx="3008">
                  <c:v>0.97099999999999997</c:v>
                </c:pt>
                <c:pt idx="3009">
                  <c:v>1.0258</c:v>
                </c:pt>
                <c:pt idx="3010">
                  <c:v>1.0243</c:v>
                </c:pt>
                <c:pt idx="3011">
                  <c:v>0.9879</c:v>
                </c:pt>
                <c:pt idx="3012">
                  <c:v>1.0298</c:v>
                </c:pt>
                <c:pt idx="3013">
                  <c:v>1.0081</c:v>
                </c:pt>
                <c:pt idx="3014">
                  <c:v>0.98480000000000001</c:v>
                </c:pt>
                <c:pt idx="3015">
                  <c:v>0.96919999999999995</c:v>
                </c:pt>
                <c:pt idx="3016">
                  <c:v>0.9294</c:v>
                </c:pt>
                <c:pt idx="3017">
                  <c:v>0.87160000000000004</c:v>
                </c:pt>
                <c:pt idx="3018">
                  <c:v>0.90449999999999997</c:v>
                </c:pt>
                <c:pt idx="3019">
                  <c:v>0.9123</c:v>
                </c:pt>
                <c:pt idx="3020">
                  <c:v>0.90200000000000002</c:v>
                </c:pt>
                <c:pt idx="3021">
                  <c:v>0.88039999999999996</c:v>
                </c:pt>
                <c:pt idx="3022">
                  <c:v>0.92200000000000004</c:v>
                </c:pt>
                <c:pt idx="3023">
                  <c:v>0.8659</c:v>
                </c:pt>
                <c:pt idx="3024">
                  <c:v>0.89529999999999998</c:v>
                </c:pt>
                <c:pt idx="3025">
                  <c:v>0.8962</c:v>
                </c:pt>
                <c:pt idx="3026">
                  <c:v>0.90229999999999999</c:v>
                </c:pt>
                <c:pt idx="3027">
                  <c:v>0.92579999999999996</c:v>
                </c:pt>
                <c:pt idx="3028">
                  <c:v>0.95660000000000001</c:v>
                </c:pt>
                <c:pt idx="3029">
                  <c:v>0.93759999999999999</c:v>
                </c:pt>
                <c:pt idx="3030">
                  <c:v>0.94420000000000004</c:v>
                </c:pt>
                <c:pt idx="3031">
                  <c:v>0.93840000000000001</c:v>
                </c:pt>
                <c:pt idx="3032">
                  <c:v>0.97240000000000004</c:v>
                </c:pt>
                <c:pt idx="3033">
                  <c:v>0.96819999999999995</c:v>
                </c:pt>
                <c:pt idx="3034">
                  <c:v>0.93259999999999998</c:v>
                </c:pt>
                <c:pt idx="3035">
                  <c:v>0.84630000000000005</c:v>
                </c:pt>
                <c:pt idx="3036">
                  <c:v>0.76390000000000002</c:v>
                </c:pt>
                <c:pt idx="3037">
                  <c:v>0.81030000000000002</c:v>
                </c:pt>
                <c:pt idx="3038">
                  <c:v>0.84789999999999999</c:v>
                </c:pt>
                <c:pt idx="3039">
                  <c:v>0.82089999999999996</c:v>
                </c:pt>
                <c:pt idx="3040">
                  <c:v>0.83479999999999999</c:v>
                </c:pt>
                <c:pt idx="3041">
                  <c:v>0.81430000000000002</c:v>
                </c:pt>
                <c:pt idx="3042">
                  <c:v>0.8044</c:v>
                </c:pt>
                <c:pt idx="3043">
                  <c:v>0.82730000000000004</c:v>
                </c:pt>
                <c:pt idx="3044">
                  <c:v>0.84450000000000003</c:v>
                </c:pt>
                <c:pt idx="3045">
                  <c:v>0.83299999999999996</c:v>
                </c:pt>
                <c:pt idx="3046">
                  <c:v>0.79369999999999996</c:v>
                </c:pt>
                <c:pt idx="3047">
                  <c:v>0.79530000000000001</c:v>
                </c:pt>
                <c:pt idx="3048">
                  <c:v>0.75519999999999998</c:v>
                </c:pt>
                <c:pt idx="3049">
                  <c:v>0.74860000000000004</c:v>
                </c:pt>
                <c:pt idx="3050">
                  <c:v>0.7772</c:v>
                </c:pt>
                <c:pt idx="3051">
                  <c:v>0.72889999999999999</c:v>
                </c:pt>
                <c:pt idx="3052">
                  <c:v>0.73219999999999996</c:v>
                </c:pt>
                <c:pt idx="3053">
                  <c:v>0.71099999999999997</c:v>
                </c:pt>
                <c:pt idx="3054">
                  <c:v>0.74350000000000005</c:v>
                </c:pt>
                <c:pt idx="3055">
                  <c:v>0.76880000000000004</c:v>
                </c:pt>
                <c:pt idx="3056">
                  <c:v>0.79420000000000002</c:v>
                </c:pt>
                <c:pt idx="3057">
                  <c:v>0.78180000000000005</c:v>
                </c:pt>
                <c:pt idx="3058">
                  <c:v>0.79159999999999997</c:v>
                </c:pt>
                <c:pt idx="3059">
                  <c:v>0.77769999999999995</c:v>
                </c:pt>
                <c:pt idx="3060">
                  <c:v>0.73009999999999997</c:v>
                </c:pt>
                <c:pt idx="3061">
                  <c:v>0.72430000000000005</c:v>
                </c:pt>
                <c:pt idx="3062">
                  <c:v>0.72750000000000004</c:v>
                </c:pt>
                <c:pt idx="3063">
                  <c:v>0.70050000000000001</c:v>
                </c:pt>
                <c:pt idx="3064">
                  <c:v>0.69810000000000005</c:v>
                </c:pt>
                <c:pt idx="3065">
                  <c:v>0.68740000000000001</c:v>
                </c:pt>
                <c:pt idx="3066">
                  <c:v>0.64170000000000005</c:v>
                </c:pt>
                <c:pt idx="3067">
                  <c:v>0.64080000000000004</c:v>
                </c:pt>
                <c:pt idx="3068">
                  <c:v>0.65620000000000001</c:v>
                </c:pt>
                <c:pt idx="3069">
                  <c:v>0.56779999999999997</c:v>
                </c:pt>
                <c:pt idx="3070">
                  <c:v>0.57740000000000002</c:v>
                </c:pt>
                <c:pt idx="3071">
                  <c:v>0.53210000000000002</c:v>
                </c:pt>
                <c:pt idx="3072">
                  <c:v>0.52710000000000001</c:v>
                </c:pt>
                <c:pt idx="3073">
                  <c:v>0.55600000000000005</c:v>
                </c:pt>
                <c:pt idx="3074">
                  <c:v>0.53820000000000001</c:v>
                </c:pt>
                <c:pt idx="3075">
                  <c:v>0.53249999999999997</c:v>
                </c:pt>
                <c:pt idx="3076">
                  <c:v>0.5282</c:v>
                </c:pt>
                <c:pt idx="3077">
                  <c:v>0.58950000000000002</c:v>
                </c:pt>
                <c:pt idx="3078">
                  <c:v>0.56840000000000002</c:v>
                </c:pt>
                <c:pt idx="3079">
                  <c:v>0.61209999999999998</c:v>
                </c:pt>
                <c:pt idx="3080">
                  <c:v>0.60629999999999995</c:v>
                </c:pt>
                <c:pt idx="3081">
                  <c:v>0.58009999999999995</c:v>
                </c:pt>
                <c:pt idx="3082">
                  <c:v>0.59389999999999998</c:v>
                </c:pt>
                <c:pt idx="3083">
                  <c:v>0.58320000000000005</c:v>
                </c:pt>
                <c:pt idx="3084">
                  <c:v>0.52890000000000004</c:v>
                </c:pt>
                <c:pt idx="3085">
                  <c:v>0.5595</c:v>
                </c:pt>
                <c:pt idx="3086">
                  <c:v>0.59909999999999997</c:v>
                </c:pt>
                <c:pt idx="3087">
                  <c:v>0.59819999999999995</c:v>
                </c:pt>
                <c:pt idx="3088">
                  <c:v>0.6341</c:v>
                </c:pt>
                <c:pt idx="3089">
                  <c:v>0.64380000000000004</c:v>
                </c:pt>
                <c:pt idx="3090">
                  <c:v>0.60670000000000002</c:v>
                </c:pt>
                <c:pt idx="3092">
                  <c:v>0.62960000000000005</c:v>
                </c:pt>
                <c:pt idx="3093">
                  <c:v>0.60089999999999999</c:v>
                </c:pt>
                <c:pt idx="3094">
                  <c:v>0.55269999999999997</c:v>
                </c:pt>
                <c:pt idx="3095">
                  <c:v>0.55589999999999995</c:v>
                </c:pt>
                <c:pt idx="3096">
                  <c:v>0.52549999999999997</c:v>
                </c:pt>
                <c:pt idx="3097">
                  <c:v>0.56289999999999996</c:v>
                </c:pt>
                <c:pt idx="3098">
                  <c:v>0.55059999999999998</c:v>
                </c:pt>
                <c:pt idx="3099">
                  <c:v>0.5847</c:v>
                </c:pt>
                <c:pt idx="3100">
                  <c:v>0.64370000000000005</c:v>
                </c:pt>
                <c:pt idx="3101">
                  <c:v>0.61150000000000004</c:v>
                </c:pt>
                <c:pt idx="3102">
                  <c:v>0.56059999999999999</c:v>
                </c:pt>
                <c:pt idx="3103">
                  <c:v>0.58099999999999996</c:v>
                </c:pt>
                <c:pt idx="3104">
                  <c:v>0.61619999999999997</c:v>
                </c:pt>
                <c:pt idx="3105">
                  <c:v>0.58489999999999998</c:v>
                </c:pt>
                <c:pt idx="3106">
                  <c:v>0.57809999999999995</c:v>
                </c:pt>
                <c:pt idx="3107">
                  <c:v>0.54610000000000003</c:v>
                </c:pt>
                <c:pt idx="3108">
                  <c:v>0.54279999999999995</c:v>
                </c:pt>
                <c:pt idx="3109">
                  <c:v>0.5272</c:v>
                </c:pt>
                <c:pt idx="3110">
                  <c:v>0.54259999999999997</c:v>
                </c:pt>
                <c:pt idx="3111">
                  <c:v>0.56530000000000002</c:v>
                </c:pt>
                <c:pt idx="3112">
                  <c:v>0.59060000000000001</c:v>
                </c:pt>
                <c:pt idx="3113">
                  <c:v>0.58399999999999996</c:v>
                </c:pt>
                <c:pt idx="3114">
                  <c:v>0.57979999999999998</c:v>
                </c:pt>
                <c:pt idx="3115">
                  <c:v>0.55420000000000003</c:v>
                </c:pt>
                <c:pt idx="3116">
                  <c:v>0.54820000000000002</c:v>
                </c:pt>
                <c:pt idx="3117">
                  <c:v>0.52839999999999998</c:v>
                </c:pt>
                <c:pt idx="3118">
                  <c:v>0.50539999999999996</c:v>
                </c:pt>
                <c:pt idx="3119">
                  <c:v>0.46289999999999998</c:v>
                </c:pt>
                <c:pt idx="3120">
                  <c:v>0.38140000000000002</c:v>
                </c:pt>
                <c:pt idx="3121">
                  <c:v>0.33850000000000002</c:v>
                </c:pt>
                <c:pt idx="3122">
                  <c:v>0.37140000000000001</c:v>
                </c:pt>
                <c:pt idx="3123">
                  <c:v>0.3705</c:v>
                </c:pt>
                <c:pt idx="3124">
                  <c:v>0.3639</c:v>
                </c:pt>
                <c:pt idx="3125">
                  <c:v>0.33119999999999999</c:v>
                </c:pt>
                <c:pt idx="3126">
                  <c:v>0.40789999999999998</c:v>
                </c:pt>
                <c:pt idx="3127">
                  <c:v>0.41830000000000001</c:v>
                </c:pt>
                <c:pt idx="3128">
                  <c:v>0.41249999999999998</c:v>
                </c:pt>
                <c:pt idx="3129">
                  <c:v>0.4083</c:v>
                </c:pt>
                <c:pt idx="3130">
                  <c:v>0.43480000000000002</c:v>
                </c:pt>
                <c:pt idx="3131">
                  <c:v>0.4657</c:v>
                </c:pt>
                <c:pt idx="3132">
                  <c:v>0.40760000000000002</c:v>
                </c:pt>
                <c:pt idx="3133">
                  <c:v>0.33050000000000002</c:v>
                </c:pt>
                <c:pt idx="3134">
                  <c:v>0.27950000000000003</c:v>
                </c:pt>
                <c:pt idx="3135">
                  <c:v>0.31769999999999998</c:v>
                </c:pt>
                <c:pt idx="3136">
                  <c:v>0.29499999999999998</c:v>
                </c:pt>
                <c:pt idx="3137">
                  <c:v>0.29320000000000002</c:v>
                </c:pt>
                <c:pt idx="3138">
                  <c:v>0.32940000000000003</c:v>
                </c:pt>
                <c:pt idx="3139">
                  <c:v>0.31790000000000002</c:v>
                </c:pt>
                <c:pt idx="3140">
                  <c:v>0.30049999999999999</c:v>
                </c:pt>
                <c:pt idx="3141">
                  <c:v>0.3286</c:v>
                </c:pt>
                <c:pt idx="3142">
                  <c:v>0.3155</c:v>
                </c:pt>
                <c:pt idx="3143">
                  <c:v>0.2893</c:v>
                </c:pt>
                <c:pt idx="3144">
                  <c:v>0.3261</c:v>
                </c:pt>
                <c:pt idx="3145">
                  <c:v>0.33650000000000002</c:v>
                </c:pt>
                <c:pt idx="3146">
                  <c:v>0.33389999999999997</c:v>
                </c:pt>
                <c:pt idx="3147">
                  <c:v>0.31269999999999998</c:v>
                </c:pt>
                <c:pt idx="3148">
                  <c:v>0.36130000000000001</c:v>
                </c:pt>
                <c:pt idx="3149">
                  <c:v>0.33810000000000001</c:v>
                </c:pt>
                <c:pt idx="3150">
                  <c:v>0.29480000000000001</c:v>
                </c:pt>
                <c:pt idx="3151">
                  <c:v>0.3004</c:v>
                </c:pt>
                <c:pt idx="3152">
                  <c:v>0.28399999999999997</c:v>
                </c:pt>
                <c:pt idx="3153">
                  <c:v>0.25140000000000001</c:v>
                </c:pt>
                <c:pt idx="3154">
                  <c:v>0.26029999999999998</c:v>
                </c:pt>
                <c:pt idx="3155">
                  <c:v>0.24679999999999999</c:v>
                </c:pt>
                <c:pt idx="3156">
                  <c:v>0.2707</c:v>
                </c:pt>
                <c:pt idx="3157">
                  <c:v>0.25080000000000002</c:v>
                </c:pt>
                <c:pt idx="3158">
                  <c:v>0.28110000000000002</c:v>
                </c:pt>
                <c:pt idx="3159">
                  <c:v>0.28820000000000001</c:v>
                </c:pt>
                <c:pt idx="3160">
                  <c:v>0.29380000000000001</c:v>
                </c:pt>
                <c:pt idx="3161">
                  <c:v>0.27789999999999998</c:v>
                </c:pt>
                <c:pt idx="3162">
                  <c:v>0.26190000000000002</c:v>
                </c:pt>
                <c:pt idx="3163">
                  <c:v>0.20080000000000001</c:v>
                </c:pt>
                <c:pt idx="3164">
                  <c:v>0.1842</c:v>
                </c:pt>
                <c:pt idx="3165">
                  <c:v>0.10539999999999999</c:v>
                </c:pt>
                <c:pt idx="3166">
                  <c:v>8.4199999999999997E-2</c:v>
                </c:pt>
                <c:pt idx="3167">
                  <c:v>0.1014</c:v>
                </c:pt>
                <c:pt idx="3168">
                  <c:v>6.1400000000000003E-2</c:v>
                </c:pt>
                <c:pt idx="3169">
                  <c:v>8.6300000000000002E-2</c:v>
                </c:pt>
                <c:pt idx="3170">
                  <c:v>3.4599999999999999E-2</c:v>
                </c:pt>
                <c:pt idx="3171">
                  <c:v>7.2900000000000006E-2</c:v>
                </c:pt>
                <c:pt idx="3172">
                  <c:v>2.0000000000000001E-4</c:v>
                </c:pt>
                <c:pt idx="3173">
                  <c:v>-2.7E-2</c:v>
                </c:pt>
                <c:pt idx="3174">
                  <c:v>0</c:v>
                </c:pt>
                <c:pt idx="3175">
                  <c:v>3.9699999999999999E-2</c:v>
                </c:pt>
                <c:pt idx="3176">
                  <c:v>2.0899999999999998E-2</c:v>
                </c:pt>
                <c:pt idx="3177">
                  <c:v>4.2700000000000002E-2</c:v>
                </c:pt>
                <c:pt idx="3178">
                  <c:v>5.1299999999999998E-2</c:v>
                </c:pt>
                <c:pt idx="3179">
                  <c:v>-1.06E-2</c:v>
                </c:pt>
                <c:pt idx="3180">
                  <c:v>-1.54E-2</c:v>
                </c:pt>
                <c:pt idx="3181">
                  <c:v>-7.4499999999999997E-2</c:v>
                </c:pt>
                <c:pt idx="3182">
                  <c:v>-8.4699999999999998E-2</c:v>
                </c:pt>
                <c:pt idx="3183">
                  <c:v>-0.10100000000000001</c:v>
                </c:pt>
                <c:pt idx="3184">
                  <c:v>-4.8599999999999997E-2</c:v>
                </c:pt>
                <c:pt idx="3185">
                  <c:v>-5.7299999999999997E-2</c:v>
                </c:pt>
                <c:pt idx="3186">
                  <c:v>-5.1900000000000002E-2</c:v>
                </c:pt>
                <c:pt idx="3187">
                  <c:v>-4.4000000000000003E-3</c:v>
                </c:pt>
                <c:pt idx="3188">
                  <c:v>5.5999999999999999E-3</c:v>
                </c:pt>
                <c:pt idx="3189">
                  <c:v>5.8200000000000002E-2</c:v>
                </c:pt>
                <c:pt idx="3190">
                  <c:v>0.12139999999999999</c:v>
                </c:pt>
                <c:pt idx="3191">
                  <c:v>0.13730000000000001</c:v>
                </c:pt>
                <c:pt idx="3192">
                  <c:v>0.14360000000000001</c:v>
                </c:pt>
                <c:pt idx="3193">
                  <c:v>0.2162</c:v>
                </c:pt>
                <c:pt idx="3194">
                  <c:v>0.16739999999999999</c:v>
                </c:pt>
                <c:pt idx="3195">
                  <c:v>0.1363</c:v>
                </c:pt>
                <c:pt idx="3196">
                  <c:v>0.1777</c:v>
                </c:pt>
                <c:pt idx="3197">
                  <c:v>0.16170000000000001</c:v>
                </c:pt>
                <c:pt idx="3198">
                  <c:v>0.1114</c:v>
                </c:pt>
                <c:pt idx="3199">
                  <c:v>0.1003</c:v>
                </c:pt>
                <c:pt idx="3200">
                  <c:v>6.1400000000000003E-2</c:v>
                </c:pt>
                <c:pt idx="3201">
                  <c:v>0.1328</c:v>
                </c:pt>
                <c:pt idx="3202">
                  <c:v>0.11609999999999999</c:v>
                </c:pt>
                <c:pt idx="3203">
                  <c:v>0.1439</c:v>
                </c:pt>
                <c:pt idx="3204">
                  <c:v>0.14149999999999999</c:v>
                </c:pt>
                <c:pt idx="3205">
                  <c:v>0.1071</c:v>
                </c:pt>
                <c:pt idx="3206">
                  <c:v>8.9499999999999996E-2</c:v>
                </c:pt>
                <c:pt idx="3207">
                  <c:v>5.0599999999999999E-2</c:v>
                </c:pt>
                <c:pt idx="3208">
                  <c:v>2.8199999999999999E-2</c:v>
                </c:pt>
                <c:pt idx="3209">
                  <c:v>4.3200000000000002E-2</c:v>
                </c:pt>
                <c:pt idx="3210">
                  <c:v>5.2699999999999997E-2</c:v>
                </c:pt>
                <c:pt idx="3211">
                  <c:v>9.2399999999999996E-2</c:v>
                </c:pt>
                <c:pt idx="3212">
                  <c:v>0.14199999999999999</c:v>
                </c:pt>
                <c:pt idx="3213">
                  <c:v>0.16520000000000001</c:v>
                </c:pt>
                <c:pt idx="3214">
                  <c:v>0.2014</c:v>
                </c:pt>
                <c:pt idx="3215">
                  <c:v>0.1699</c:v>
                </c:pt>
                <c:pt idx="3216">
                  <c:v>0.1578</c:v>
                </c:pt>
                <c:pt idx="3217">
                  <c:v>0.15210000000000001</c:v>
                </c:pt>
                <c:pt idx="3218">
                  <c:v>0.18759999999999999</c:v>
                </c:pt>
                <c:pt idx="3219">
                  <c:v>0.15210000000000001</c:v>
                </c:pt>
                <c:pt idx="3220">
                  <c:v>0.14399999999999999</c:v>
                </c:pt>
                <c:pt idx="3221">
                  <c:v>0.13830000000000001</c:v>
                </c:pt>
                <c:pt idx="3222">
                  <c:v>0.13339999999999999</c:v>
                </c:pt>
                <c:pt idx="3223">
                  <c:v>0.18990000000000001</c:v>
                </c:pt>
                <c:pt idx="3224">
                  <c:v>0.2223</c:v>
                </c:pt>
                <c:pt idx="3225">
                  <c:v>0.18010000000000001</c:v>
                </c:pt>
                <c:pt idx="3226">
                  <c:v>0.13730000000000001</c:v>
                </c:pt>
                <c:pt idx="3227">
                  <c:v>0.113</c:v>
                </c:pt>
                <c:pt idx="3228">
                  <c:v>0.13070000000000001</c:v>
                </c:pt>
                <c:pt idx="3229">
                  <c:v>0.18</c:v>
                </c:pt>
                <c:pt idx="3230">
                  <c:v>0.13869999999999999</c:v>
                </c:pt>
                <c:pt idx="3231">
                  <c:v>0.21249999999999999</c:v>
                </c:pt>
                <c:pt idx="3232">
                  <c:v>0.2157</c:v>
                </c:pt>
                <c:pt idx="3233">
                  <c:v>0.23449999999999999</c:v>
                </c:pt>
                <c:pt idx="3234">
                  <c:v>0.21410000000000001</c:v>
                </c:pt>
                <c:pt idx="3235">
                  <c:v>0.18229999999999999</c:v>
                </c:pt>
                <c:pt idx="3236">
                  <c:v>0.19769999999999999</c:v>
                </c:pt>
                <c:pt idx="3237">
                  <c:v>0.17330000000000001</c:v>
                </c:pt>
                <c:pt idx="3238">
                  <c:v>0.14810000000000001</c:v>
                </c:pt>
                <c:pt idx="3239">
                  <c:v>0.12939999999999999</c:v>
                </c:pt>
                <c:pt idx="3240">
                  <c:v>0.1431</c:v>
                </c:pt>
                <c:pt idx="3241">
                  <c:v>0.14299999999999999</c:v>
                </c:pt>
                <c:pt idx="3242">
                  <c:v>0.1211</c:v>
                </c:pt>
                <c:pt idx="3243">
                  <c:v>0.1089</c:v>
                </c:pt>
                <c:pt idx="3244">
                  <c:v>0.1283</c:v>
                </c:pt>
                <c:pt idx="3245">
                  <c:v>0.15179999999999999</c:v>
                </c:pt>
                <c:pt idx="3246">
                  <c:v>0.15909999999999999</c:v>
                </c:pt>
                <c:pt idx="3247">
                  <c:v>8.3500000000000005E-2</c:v>
                </c:pt>
                <c:pt idx="3248">
                  <c:v>0.10050000000000001</c:v>
                </c:pt>
                <c:pt idx="3249">
                  <c:v>0.1273</c:v>
                </c:pt>
                <c:pt idx="3250">
                  <c:v>0.1239</c:v>
                </c:pt>
                <c:pt idx="3251">
                  <c:v>0.1182</c:v>
                </c:pt>
                <c:pt idx="3252">
                  <c:v>0.1295</c:v>
                </c:pt>
                <c:pt idx="3253">
                  <c:v>8.6400000000000005E-2</c:v>
                </c:pt>
                <c:pt idx="3254">
                  <c:v>0.1605</c:v>
                </c:pt>
                <c:pt idx="3255">
                  <c:v>0.10249999999999999</c:v>
                </c:pt>
                <c:pt idx="3256">
                  <c:v>0.13420000000000001</c:v>
                </c:pt>
                <c:pt idx="3257">
                  <c:v>0.1211</c:v>
                </c:pt>
                <c:pt idx="3258">
                  <c:v>0.14230000000000001</c:v>
                </c:pt>
                <c:pt idx="3259">
                  <c:v>0.13</c:v>
                </c:pt>
                <c:pt idx="3260">
                  <c:v>0.13730000000000001</c:v>
                </c:pt>
                <c:pt idx="3261">
                  <c:v>0.16020000000000001</c:v>
                </c:pt>
                <c:pt idx="3262">
                  <c:v>0.13389999999999999</c:v>
                </c:pt>
                <c:pt idx="3263">
                  <c:v>0.13719999999999999</c:v>
                </c:pt>
                <c:pt idx="3264">
                  <c:v>0.1346</c:v>
                </c:pt>
                <c:pt idx="3265">
                  <c:v>0.1207</c:v>
                </c:pt>
                <c:pt idx="3266">
                  <c:v>0.12959999999999999</c:v>
                </c:pt>
                <c:pt idx="3267">
                  <c:v>6.9900000000000004E-2</c:v>
                </c:pt>
                <c:pt idx="3268">
                  <c:v>7.1000000000000004E-3</c:v>
                </c:pt>
                <c:pt idx="3269">
                  <c:v>4.6899999999999997E-2</c:v>
                </c:pt>
                <c:pt idx="3270">
                  <c:v>6.88E-2</c:v>
                </c:pt>
                <c:pt idx="3271">
                  <c:v>0.1048</c:v>
                </c:pt>
                <c:pt idx="3272">
                  <c:v>8.9200000000000002E-2</c:v>
                </c:pt>
                <c:pt idx="3273">
                  <c:v>5.6300000000000003E-2</c:v>
                </c:pt>
                <c:pt idx="3274">
                  <c:v>6.3600000000000004E-2</c:v>
                </c:pt>
                <c:pt idx="3275">
                  <c:v>3.1699999999999999E-2</c:v>
                </c:pt>
                <c:pt idx="3276">
                  <c:v>2.8400000000000002E-2</c:v>
                </c:pt>
                <c:pt idx="3277">
                  <c:v>5.1200000000000002E-2</c:v>
                </c:pt>
                <c:pt idx="3278">
                  <c:v>5.91E-2</c:v>
                </c:pt>
                <c:pt idx="3279">
                  <c:v>2.64E-2</c:v>
                </c:pt>
                <c:pt idx="3280">
                  <c:v>3.61E-2</c:v>
                </c:pt>
                <c:pt idx="3281">
                  <c:v>5.1000000000000004E-3</c:v>
                </c:pt>
                <c:pt idx="3282">
                  <c:v>-2.8999999999999998E-3</c:v>
                </c:pt>
                <c:pt idx="3283">
                  <c:v>-2.24E-2</c:v>
                </c:pt>
                <c:pt idx="3284">
                  <c:v>-5.1999999999999998E-3</c:v>
                </c:pt>
                <c:pt idx="3285">
                  <c:v>-5.5E-2</c:v>
                </c:pt>
                <c:pt idx="3286">
                  <c:v>-7.5899999999999995E-2</c:v>
                </c:pt>
                <c:pt idx="3287">
                  <c:v>-0.13780000000000001</c:v>
                </c:pt>
                <c:pt idx="3288">
                  <c:v>-9.2299999999999993E-2</c:v>
                </c:pt>
                <c:pt idx="3289">
                  <c:v>-4.0500000000000001E-2</c:v>
                </c:pt>
                <c:pt idx="3290">
                  <c:v>-1.32E-2</c:v>
                </c:pt>
                <c:pt idx="3291">
                  <c:v>-2.6499999999999999E-2</c:v>
                </c:pt>
                <c:pt idx="3292">
                  <c:v>-7.7200000000000005E-2</c:v>
                </c:pt>
                <c:pt idx="3293">
                  <c:v>-9.1999999999999998E-2</c:v>
                </c:pt>
                <c:pt idx="3294">
                  <c:v>-5.5599999999999997E-2</c:v>
                </c:pt>
                <c:pt idx="3295">
                  <c:v>-4.3900000000000002E-2</c:v>
                </c:pt>
                <c:pt idx="3296">
                  <c:v>-6.1100000000000002E-2</c:v>
                </c:pt>
                <c:pt idx="3297">
                  <c:v>-8.6199999999999999E-2</c:v>
                </c:pt>
                <c:pt idx="3298">
                  <c:v>-0.10639999999999999</c:v>
                </c:pt>
                <c:pt idx="3299">
                  <c:v>-9.4799999999999995E-2</c:v>
                </c:pt>
                <c:pt idx="3300">
                  <c:v>-0.1236</c:v>
                </c:pt>
                <c:pt idx="3301">
                  <c:v>-0.1517</c:v>
                </c:pt>
                <c:pt idx="3302">
                  <c:v>-0.2195</c:v>
                </c:pt>
                <c:pt idx="3303">
                  <c:v>-0.19109999999999999</c:v>
                </c:pt>
                <c:pt idx="3304">
                  <c:v>-0.2112</c:v>
                </c:pt>
                <c:pt idx="3305">
                  <c:v>-0.24740000000000001</c:v>
                </c:pt>
                <c:pt idx="3306">
                  <c:v>-0.28589999999999999</c:v>
                </c:pt>
                <c:pt idx="3307">
                  <c:v>-0.29289999999999999</c:v>
                </c:pt>
                <c:pt idx="3308">
                  <c:v>-0.45279999999999998</c:v>
                </c:pt>
                <c:pt idx="3309">
                  <c:v>-0.43490000000000001</c:v>
                </c:pt>
                <c:pt idx="3310">
                  <c:v>-0.50029999999999997</c:v>
                </c:pt>
                <c:pt idx="3311">
                  <c:v>-0.55900000000000005</c:v>
                </c:pt>
                <c:pt idx="3312">
                  <c:v>-0.48149999999999998</c:v>
                </c:pt>
                <c:pt idx="3313">
                  <c:v>-0.2379</c:v>
                </c:pt>
                <c:pt idx="3314">
                  <c:v>-0.12959999999999999</c:v>
                </c:pt>
                <c:pt idx="3315">
                  <c:v>-6.4100000000000004E-2</c:v>
                </c:pt>
                <c:pt idx="3316">
                  <c:v>3.9800000000000002E-2</c:v>
                </c:pt>
                <c:pt idx="3317">
                  <c:v>-1.6400000000000001E-2</c:v>
                </c:pt>
                <c:pt idx="3318">
                  <c:v>0.38940000000000002</c:v>
                </c:pt>
                <c:pt idx="3319">
                  <c:v>0.5746</c:v>
                </c:pt>
                <c:pt idx="3320">
                  <c:v>0.58740000000000003</c:v>
                </c:pt>
                <c:pt idx="3321">
                  <c:v>8.0199999999999994E-2</c:v>
                </c:pt>
                <c:pt idx="3322">
                  <c:v>-2.93E-2</c:v>
                </c:pt>
                <c:pt idx="3323">
                  <c:v>-0.1149</c:v>
                </c:pt>
                <c:pt idx="3324">
                  <c:v>-0.19289999999999999</c:v>
                </c:pt>
                <c:pt idx="3325">
                  <c:v>-0.22869999999999999</c:v>
                </c:pt>
                <c:pt idx="3326">
                  <c:v>-0.34360000000000002</c:v>
                </c:pt>
                <c:pt idx="3327">
                  <c:v>-0.2283</c:v>
                </c:pt>
                <c:pt idx="3328">
                  <c:v>-0.2601</c:v>
                </c:pt>
                <c:pt idx="3329">
                  <c:v>-0.32719999999999999</c:v>
                </c:pt>
                <c:pt idx="3330">
                  <c:v>-0.43940000000000001</c:v>
                </c:pt>
                <c:pt idx="3331">
                  <c:v>-0.49669999999999997</c:v>
                </c:pt>
                <c:pt idx="3332">
                  <c:v>-0.49680000000000002</c:v>
                </c:pt>
                <c:pt idx="3333">
                  <c:v>-0.47360000000000002</c:v>
                </c:pt>
                <c:pt idx="3334">
                  <c:v>-0.432</c:v>
                </c:pt>
                <c:pt idx="3335">
                  <c:v>-0.52049999999999996</c:v>
                </c:pt>
                <c:pt idx="3337">
                  <c:v>-0.49959999999999999</c:v>
                </c:pt>
                <c:pt idx="3338">
                  <c:v>-0.54800000000000004</c:v>
                </c:pt>
                <c:pt idx="3339">
                  <c:v>-0.56999999999999995</c:v>
                </c:pt>
                <c:pt idx="3340">
                  <c:v>-0.44319999999999998</c:v>
                </c:pt>
                <c:pt idx="3341">
                  <c:v>-0.38169999999999998</c:v>
                </c:pt>
                <c:pt idx="3342">
                  <c:v>-0.35270000000000001</c:v>
                </c:pt>
                <c:pt idx="3343">
                  <c:v>-0.3866</c:v>
                </c:pt>
                <c:pt idx="3344">
                  <c:v>-0.438</c:v>
                </c:pt>
                <c:pt idx="3345">
                  <c:v>-0.44350000000000001</c:v>
                </c:pt>
                <c:pt idx="3346">
                  <c:v>-0.51849999999999996</c:v>
                </c:pt>
                <c:pt idx="3347">
                  <c:v>-0.50729999999999997</c:v>
                </c:pt>
                <c:pt idx="3348">
                  <c:v>-0.53549999999999998</c:v>
                </c:pt>
                <c:pt idx="3349">
                  <c:v>-0.50919999999999999</c:v>
                </c:pt>
                <c:pt idx="3350">
                  <c:v>-0.43540000000000001</c:v>
                </c:pt>
                <c:pt idx="3351">
                  <c:v>-0.46039999999999998</c:v>
                </c:pt>
                <c:pt idx="3352">
                  <c:v>-0.4506</c:v>
                </c:pt>
                <c:pt idx="3353">
                  <c:v>-0.43780000000000002</c:v>
                </c:pt>
                <c:pt idx="3354">
                  <c:v>-0.39879999999999999</c:v>
                </c:pt>
                <c:pt idx="3355">
                  <c:v>-0.45800000000000002</c:v>
                </c:pt>
                <c:pt idx="3356">
                  <c:v>-0.43859999999999999</c:v>
                </c:pt>
                <c:pt idx="3357">
                  <c:v>-0.42109999999999997</c:v>
                </c:pt>
                <c:pt idx="3358">
                  <c:v>-0.4289</c:v>
                </c:pt>
                <c:pt idx="3359">
                  <c:v>-0.43669999999999998</c:v>
                </c:pt>
                <c:pt idx="3360">
                  <c:v>-0.45219999999999999</c:v>
                </c:pt>
                <c:pt idx="3361">
                  <c:v>-0.46189999999999998</c:v>
                </c:pt>
                <c:pt idx="3362">
                  <c:v>-0.46210000000000001</c:v>
                </c:pt>
                <c:pt idx="3363">
                  <c:v>-0.47149999999999997</c:v>
                </c:pt>
                <c:pt idx="3364">
                  <c:v>-0.49390000000000001</c:v>
                </c:pt>
                <c:pt idx="3365">
                  <c:v>-0.4703</c:v>
                </c:pt>
                <c:pt idx="3366">
                  <c:v>-0.47020000000000001</c:v>
                </c:pt>
                <c:pt idx="3367">
                  <c:v>-0.43959999999999999</c:v>
                </c:pt>
                <c:pt idx="3368">
                  <c:v>-0.47510000000000002</c:v>
                </c:pt>
                <c:pt idx="3369">
                  <c:v>-0.50519999999999998</c:v>
                </c:pt>
                <c:pt idx="3370">
                  <c:v>-0.5111</c:v>
                </c:pt>
                <c:pt idx="3371">
                  <c:v>-0.54190000000000005</c:v>
                </c:pt>
                <c:pt idx="3372">
                  <c:v>-0.51070000000000004</c:v>
                </c:pt>
                <c:pt idx="3373">
                  <c:v>-0.47089999999999999</c:v>
                </c:pt>
                <c:pt idx="3374">
                  <c:v>-0.40770000000000001</c:v>
                </c:pt>
                <c:pt idx="3375">
                  <c:v>-0.3841</c:v>
                </c:pt>
                <c:pt idx="3376">
                  <c:v>-0.4269</c:v>
                </c:pt>
                <c:pt idx="3377">
                  <c:v>-0.43409999999999999</c:v>
                </c:pt>
                <c:pt idx="3378">
                  <c:v>-0.55200000000000005</c:v>
                </c:pt>
                <c:pt idx="3379">
                  <c:v>-0.55610000000000004</c:v>
                </c:pt>
                <c:pt idx="3380">
                  <c:v>-0.52059999999999995</c:v>
                </c:pt>
                <c:pt idx="3381">
                  <c:v>-0.53149999999999997</c:v>
                </c:pt>
                <c:pt idx="3382">
                  <c:v>-0.53400000000000003</c:v>
                </c:pt>
                <c:pt idx="3383">
                  <c:v>-0.53569999999999995</c:v>
                </c:pt>
                <c:pt idx="3384">
                  <c:v>-0.58120000000000005</c:v>
                </c:pt>
                <c:pt idx="3385">
                  <c:v>-0.62070000000000003</c:v>
                </c:pt>
                <c:pt idx="3386">
                  <c:v>-0.65139999999999998</c:v>
                </c:pt>
                <c:pt idx="3387">
                  <c:v>-0.67669999999999997</c:v>
                </c:pt>
                <c:pt idx="3388">
                  <c:v>-0.66710000000000003</c:v>
                </c:pt>
                <c:pt idx="3389">
                  <c:v>-0.67190000000000005</c:v>
                </c:pt>
                <c:pt idx="3390">
                  <c:v>-0.70369999999999999</c:v>
                </c:pt>
                <c:pt idx="3391">
                  <c:v>-0.73270000000000002</c:v>
                </c:pt>
                <c:pt idx="3392">
                  <c:v>-0.71020000000000005</c:v>
                </c:pt>
                <c:pt idx="3393">
                  <c:v>-0.7127</c:v>
                </c:pt>
                <c:pt idx="3394">
                  <c:v>-0.75309999999999999</c:v>
                </c:pt>
                <c:pt idx="3396">
                  <c:v>-0.79479999999999995</c:v>
                </c:pt>
                <c:pt idx="3397">
                  <c:v>-0.8034</c:v>
                </c:pt>
                <c:pt idx="3398">
                  <c:v>-0.7621</c:v>
                </c:pt>
                <c:pt idx="3399">
                  <c:v>-0.79110000000000003</c:v>
                </c:pt>
                <c:pt idx="3400">
                  <c:v>-0.77149999999999996</c:v>
                </c:pt>
                <c:pt idx="3401">
                  <c:v>-0.8125</c:v>
                </c:pt>
                <c:pt idx="3402">
                  <c:v>-0.81200000000000006</c:v>
                </c:pt>
                <c:pt idx="3403">
                  <c:v>-0.79339999999999999</c:v>
                </c:pt>
                <c:pt idx="3404">
                  <c:v>-0.81559999999999999</c:v>
                </c:pt>
                <c:pt idx="3405">
                  <c:v>-0.84570000000000001</c:v>
                </c:pt>
                <c:pt idx="3406">
                  <c:v>-0.86099999999999999</c:v>
                </c:pt>
                <c:pt idx="3407">
                  <c:v>-0.89729999999999999</c:v>
                </c:pt>
                <c:pt idx="3408">
                  <c:v>-0.90439999999999998</c:v>
                </c:pt>
                <c:pt idx="3409">
                  <c:v>-0.89339999999999997</c:v>
                </c:pt>
                <c:pt idx="3410">
                  <c:v>-0.9143</c:v>
                </c:pt>
                <c:pt idx="3411">
                  <c:v>-0.90510000000000002</c:v>
                </c:pt>
                <c:pt idx="3412">
                  <c:v>-0.92769999999999997</c:v>
                </c:pt>
                <c:pt idx="3413">
                  <c:v>-0.95879999999999999</c:v>
                </c:pt>
                <c:pt idx="3414">
                  <c:v>-0.97850000000000004</c:v>
                </c:pt>
                <c:pt idx="3415">
                  <c:v>-1.0293000000000001</c:v>
                </c:pt>
                <c:pt idx="3416">
                  <c:v>-1.0324</c:v>
                </c:pt>
                <c:pt idx="3417">
                  <c:v>-1.0677000000000001</c:v>
                </c:pt>
                <c:pt idx="3418">
                  <c:v>-1.0708</c:v>
                </c:pt>
                <c:pt idx="3419">
                  <c:v>-1.0865</c:v>
                </c:pt>
                <c:pt idx="3420">
                  <c:v>-1.0588</c:v>
                </c:pt>
                <c:pt idx="3421">
                  <c:v>-1.036</c:v>
                </c:pt>
                <c:pt idx="3422">
                  <c:v>-0.98850000000000005</c:v>
                </c:pt>
                <c:pt idx="3423">
                  <c:v>-0.99370000000000003</c:v>
                </c:pt>
                <c:pt idx="3424">
                  <c:v>-0.9587</c:v>
                </c:pt>
                <c:pt idx="3425">
                  <c:v>-0.94969999999999999</c:v>
                </c:pt>
                <c:pt idx="3426">
                  <c:v>-0.9748</c:v>
                </c:pt>
                <c:pt idx="3427">
                  <c:v>-1.0328999999999999</c:v>
                </c:pt>
                <c:pt idx="3428">
                  <c:v>-0.99019999999999997</c:v>
                </c:pt>
                <c:pt idx="3429">
                  <c:v>-0.98060000000000003</c:v>
                </c:pt>
                <c:pt idx="3430">
                  <c:v>-1.0162</c:v>
                </c:pt>
                <c:pt idx="3431">
                  <c:v>-1.0285</c:v>
                </c:pt>
                <c:pt idx="3432">
                  <c:v>-1.0239</c:v>
                </c:pt>
                <c:pt idx="3433">
                  <c:v>-1.0452999999999999</c:v>
                </c:pt>
                <c:pt idx="3434">
                  <c:v>-0.99970000000000003</c:v>
                </c:pt>
                <c:pt idx="3435">
                  <c:v>-1.0579000000000001</c:v>
                </c:pt>
                <c:pt idx="3436">
                  <c:v>-1.1039000000000001</c:v>
                </c:pt>
                <c:pt idx="3437">
                  <c:v>-1.1063000000000001</c:v>
                </c:pt>
                <c:pt idx="3438">
                  <c:v>-1.0855999999999999</c:v>
                </c:pt>
                <c:pt idx="3439">
                  <c:v>-1.0507</c:v>
                </c:pt>
                <c:pt idx="3440">
                  <c:v>-0.9889</c:v>
                </c:pt>
                <c:pt idx="3441">
                  <c:v>-1.0168999999999999</c:v>
                </c:pt>
                <c:pt idx="3442">
                  <c:v>-1.008</c:v>
                </c:pt>
                <c:pt idx="3443">
                  <c:v>-1.0175000000000001</c:v>
                </c:pt>
                <c:pt idx="3444">
                  <c:v>-1.0035000000000001</c:v>
                </c:pt>
                <c:pt idx="3445">
                  <c:v>-0.98960000000000004</c:v>
                </c:pt>
                <c:pt idx="3446">
                  <c:v>-0.99629999999999996</c:v>
                </c:pt>
                <c:pt idx="3447">
                  <c:v>-0.98660000000000003</c:v>
                </c:pt>
                <c:pt idx="3448">
                  <c:v>-0.9919</c:v>
                </c:pt>
                <c:pt idx="3449">
                  <c:v>-0.9829</c:v>
                </c:pt>
                <c:pt idx="3450">
                  <c:v>-0.96819999999999995</c:v>
                </c:pt>
                <c:pt idx="3451">
                  <c:v>-0.95479999999999998</c:v>
                </c:pt>
                <c:pt idx="3452">
                  <c:v>-0.93430000000000002</c:v>
                </c:pt>
                <c:pt idx="3453">
                  <c:v>-0.91949999999999998</c:v>
                </c:pt>
                <c:pt idx="3454">
                  <c:v>-0.93189999999999995</c:v>
                </c:pt>
                <c:pt idx="3455">
                  <c:v>-0.96740000000000004</c:v>
                </c:pt>
                <c:pt idx="3456">
                  <c:v>-0.99209999999999998</c:v>
                </c:pt>
                <c:pt idx="3457">
                  <c:v>-0.95150000000000001</c:v>
                </c:pt>
                <c:pt idx="3458">
                  <c:v>-0.9647</c:v>
                </c:pt>
                <c:pt idx="3459">
                  <c:v>-0.95189999999999997</c:v>
                </c:pt>
                <c:pt idx="3460">
                  <c:v>-0.91900000000000004</c:v>
                </c:pt>
                <c:pt idx="3461">
                  <c:v>-0.9395</c:v>
                </c:pt>
                <c:pt idx="3462">
                  <c:v>-0.92469999999999997</c:v>
                </c:pt>
                <c:pt idx="3463">
                  <c:v>-0.94879999999999998</c:v>
                </c:pt>
                <c:pt idx="3464">
                  <c:v>-0.96579999999999999</c:v>
                </c:pt>
                <c:pt idx="3465">
                  <c:v>-0.98199999999999998</c:v>
                </c:pt>
                <c:pt idx="3466">
                  <c:v>-0.97509999999999997</c:v>
                </c:pt>
                <c:pt idx="3467">
                  <c:v>-0.97040000000000004</c:v>
                </c:pt>
                <c:pt idx="3468">
                  <c:v>-0.96619999999999995</c:v>
                </c:pt>
                <c:pt idx="3469">
                  <c:v>-0.95499999999999996</c:v>
                </c:pt>
                <c:pt idx="3470">
                  <c:v>-0.94079999999999997</c:v>
                </c:pt>
                <c:pt idx="3471">
                  <c:v>-0.92</c:v>
                </c:pt>
                <c:pt idx="3472">
                  <c:v>-0.91020000000000001</c:v>
                </c:pt>
                <c:pt idx="3473">
                  <c:v>-0.91320000000000001</c:v>
                </c:pt>
                <c:pt idx="3474">
                  <c:v>-0.93310000000000004</c:v>
                </c:pt>
                <c:pt idx="3475">
                  <c:v>-0.94499999999999995</c:v>
                </c:pt>
                <c:pt idx="3476">
                  <c:v>-0.92859999999999998</c:v>
                </c:pt>
                <c:pt idx="3477">
                  <c:v>-0.88370000000000004</c:v>
                </c:pt>
                <c:pt idx="3478">
                  <c:v>-0.83620000000000005</c:v>
                </c:pt>
                <c:pt idx="3479">
                  <c:v>-0.87609999999999999</c:v>
                </c:pt>
                <c:pt idx="3480">
                  <c:v>-0.84109999999999996</c:v>
                </c:pt>
                <c:pt idx="3481">
                  <c:v>-0.88759999999999994</c:v>
                </c:pt>
                <c:pt idx="3482">
                  <c:v>-0.89080000000000004</c:v>
                </c:pt>
                <c:pt idx="3483">
                  <c:v>-0.84250000000000003</c:v>
                </c:pt>
                <c:pt idx="3484">
                  <c:v>-0.80289999999999995</c:v>
                </c:pt>
                <c:pt idx="3485">
                  <c:v>-0.79749999999999999</c:v>
                </c:pt>
                <c:pt idx="3486">
                  <c:v>-0.85609999999999997</c:v>
                </c:pt>
                <c:pt idx="3487">
                  <c:v>-0.85099999999999998</c:v>
                </c:pt>
                <c:pt idx="3488">
                  <c:v>-0.84019999999999995</c:v>
                </c:pt>
                <c:pt idx="3489">
                  <c:v>-0.87</c:v>
                </c:pt>
                <c:pt idx="3490">
                  <c:v>-0.8548</c:v>
                </c:pt>
                <c:pt idx="3491">
                  <c:v>-0.88300000000000001</c:v>
                </c:pt>
                <c:pt idx="3492">
                  <c:v>-0.88090000000000002</c:v>
                </c:pt>
                <c:pt idx="3493">
                  <c:v>-0.8679</c:v>
                </c:pt>
                <c:pt idx="3494">
                  <c:v>-0.87929999999999997</c:v>
                </c:pt>
                <c:pt idx="3495">
                  <c:v>-0.89380000000000004</c:v>
                </c:pt>
                <c:pt idx="3496">
                  <c:v>-0.93369999999999997</c:v>
                </c:pt>
                <c:pt idx="3497">
                  <c:v>-0.96399999999999997</c:v>
                </c:pt>
                <c:pt idx="3498">
                  <c:v>-0.91220000000000001</c:v>
                </c:pt>
                <c:pt idx="3499">
                  <c:v>-0.94110000000000005</c:v>
                </c:pt>
                <c:pt idx="3500">
                  <c:v>-0.97440000000000004</c:v>
                </c:pt>
                <c:pt idx="3501">
                  <c:v>-0.9526</c:v>
                </c:pt>
                <c:pt idx="3502">
                  <c:v>-0.98080000000000001</c:v>
                </c:pt>
                <c:pt idx="3503">
                  <c:v>-0.99429999999999996</c:v>
                </c:pt>
                <c:pt idx="3504">
                  <c:v>-0.99019999999999997</c:v>
                </c:pt>
                <c:pt idx="3505">
                  <c:v>-0.99490000000000001</c:v>
                </c:pt>
                <c:pt idx="3506">
                  <c:v>-0.99070000000000003</c:v>
                </c:pt>
                <c:pt idx="3507">
                  <c:v>-1.0071000000000001</c:v>
                </c:pt>
                <c:pt idx="3508">
                  <c:v>-1.0249999999999999</c:v>
                </c:pt>
                <c:pt idx="3509">
                  <c:v>-1.0289999999999999</c:v>
                </c:pt>
                <c:pt idx="3510">
                  <c:v>-1.0322</c:v>
                </c:pt>
                <c:pt idx="3511">
                  <c:v>-1.0296000000000001</c:v>
                </c:pt>
                <c:pt idx="3512">
                  <c:v>-1.0290999999999999</c:v>
                </c:pt>
                <c:pt idx="3513">
                  <c:v>-1.0397000000000001</c:v>
                </c:pt>
                <c:pt idx="3514">
                  <c:v>-1.0451999999999999</c:v>
                </c:pt>
                <c:pt idx="3515">
                  <c:v>-1.0610999999999999</c:v>
                </c:pt>
                <c:pt idx="3516">
                  <c:v>-1.0644</c:v>
                </c:pt>
                <c:pt idx="3517">
                  <c:v>-1.042</c:v>
                </c:pt>
                <c:pt idx="3518">
                  <c:v>-1.0621</c:v>
                </c:pt>
                <c:pt idx="3519">
                  <c:v>-1.0920000000000001</c:v>
                </c:pt>
                <c:pt idx="3520">
                  <c:v>-1.1171</c:v>
                </c:pt>
                <c:pt idx="3521">
                  <c:v>-1.0949</c:v>
                </c:pt>
                <c:pt idx="3522">
                  <c:v>-1.0542</c:v>
                </c:pt>
                <c:pt idx="3523">
                  <c:v>-1.0362</c:v>
                </c:pt>
                <c:pt idx="3524">
                  <c:v>-0.97660000000000002</c:v>
                </c:pt>
                <c:pt idx="3525">
                  <c:v>-0.94510000000000005</c:v>
                </c:pt>
                <c:pt idx="3526">
                  <c:v>-0.96319999999999995</c:v>
                </c:pt>
                <c:pt idx="3527">
                  <c:v>-0.99529999999999996</c:v>
                </c:pt>
                <c:pt idx="3528">
                  <c:v>-0.98089999999999999</c:v>
                </c:pt>
                <c:pt idx="3529">
                  <c:v>-1.0243</c:v>
                </c:pt>
                <c:pt idx="3530">
                  <c:v>-1.0424</c:v>
                </c:pt>
                <c:pt idx="3531">
                  <c:v>-1.056</c:v>
                </c:pt>
                <c:pt idx="3532">
                  <c:v>-1.0871999999999999</c:v>
                </c:pt>
                <c:pt idx="3533">
                  <c:v>-0.99560000000000004</c:v>
                </c:pt>
                <c:pt idx="3534">
                  <c:v>-1.0431999999999999</c:v>
                </c:pt>
                <c:pt idx="3535">
                  <c:v>-1.0347999999999999</c:v>
                </c:pt>
                <c:pt idx="3536">
                  <c:v>-1.0383</c:v>
                </c:pt>
                <c:pt idx="3537">
                  <c:v>-1.0648</c:v>
                </c:pt>
                <c:pt idx="3538">
                  <c:v>-1.0379</c:v>
                </c:pt>
                <c:pt idx="3539">
                  <c:v>-1.0137</c:v>
                </c:pt>
                <c:pt idx="3540">
                  <c:v>-1.0427</c:v>
                </c:pt>
                <c:pt idx="3541">
                  <c:v>-1.0367</c:v>
                </c:pt>
                <c:pt idx="3542">
                  <c:v>-1.0328999999999999</c:v>
                </c:pt>
                <c:pt idx="3543">
                  <c:v>-1.0366</c:v>
                </c:pt>
                <c:pt idx="3544">
                  <c:v>-1.0376000000000001</c:v>
                </c:pt>
                <c:pt idx="3545">
                  <c:v>-1.0512999999999999</c:v>
                </c:pt>
                <c:pt idx="3546">
                  <c:v>-1.0698000000000001</c:v>
                </c:pt>
                <c:pt idx="3547">
                  <c:v>-1.0407</c:v>
                </c:pt>
                <c:pt idx="3548">
                  <c:v>-1.0187999999999999</c:v>
                </c:pt>
                <c:pt idx="3549">
                  <c:v>-0.9335</c:v>
                </c:pt>
                <c:pt idx="3550">
                  <c:v>-0.95079999999999998</c:v>
                </c:pt>
                <c:pt idx="3551">
                  <c:v>-0.88200000000000001</c:v>
                </c:pt>
                <c:pt idx="3552">
                  <c:v>-0.81969999999999998</c:v>
                </c:pt>
                <c:pt idx="3553">
                  <c:v>-0.79759999999999998</c:v>
                </c:pt>
                <c:pt idx="3554">
                  <c:v>-0.83240000000000003</c:v>
                </c:pt>
                <c:pt idx="3555">
                  <c:v>-0.79159999999999997</c:v>
                </c:pt>
                <c:pt idx="3556">
                  <c:v>-0.61150000000000004</c:v>
                </c:pt>
                <c:pt idx="3557">
                  <c:v>-0.74609999999999999</c:v>
                </c:pt>
                <c:pt idx="3558">
                  <c:v>-0.74490000000000001</c:v>
                </c:pt>
                <c:pt idx="3559">
                  <c:v>-0.80830000000000002</c:v>
                </c:pt>
                <c:pt idx="3560">
                  <c:v>-0.74250000000000005</c:v>
                </c:pt>
                <c:pt idx="3561">
                  <c:v>-0.64680000000000004</c:v>
                </c:pt>
                <c:pt idx="3562">
                  <c:v>-0.67030000000000001</c:v>
                </c:pt>
                <c:pt idx="3563">
                  <c:v>-0.62480000000000002</c:v>
                </c:pt>
                <c:pt idx="3564">
                  <c:v>-0.6986</c:v>
                </c:pt>
                <c:pt idx="3565">
                  <c:v>-0.75729999999999997</c:v>
                </c:pt>
                <c:pt idx="3566">
                  <c:v>-0.75390000000000001</c:v>
                </c:pt>
                <c:pt idx="3567">
                  <c:v>-0.65490000000000004</c:v>
                </c:pt>
                <c:pt idx="3568">
                  <c:v>-0.67200000000000004</c:v>
                </c:pt>
                <c:pt idx="3569">
                  <c:v>-0.68840000000000001</c:v>
                </c:pt>
                <c:pt idx="3570">
                  <c:v>-0.66810000000000003</c:v>
                </c:pt>
                <c:pt idx="3571">
                  <c:v>-0.59199999999999997</c:v>
                </c:pt>
                <c:pt idx="3572">
                  <c:v>-0.58740000000000003</c:v>
                </c:pt>
                <c:pt idx="3573">
                  <c:v>-0.63</c:v>
                </c:pt>
                <c:pt idx="3574">
                  <c:v>-0.68120000000000003</c:v>
                </c:pt>
                <c:pt idx="3575">
                  <c:v>-0.70650000000000002</c:v>
                </c:pt>
                <c:pt idx="3576">
                  <c:v>-0.68830000000000002</c:v>
                </c:pt>
                <c:pt idx="3577">
                  <c:v>-0.68530000000000002</c:v>
                </c:pt>
                <c:pt idx="3578">
                  <c:v>-0.65959999999999996</c:v>
                </c:pt>
                <c:pt idx="3579">
                  <c:v>-0.64349999999999996</c:v>
                </c:pt>
                <c:pt idx="3580">
                  <c:v>-0.63629999999999998</c:v>
                </c:pt>
                <c:pt idx="3581">
                  <c:v>-0.68610000000000004</c:v>
                </c:pt>
                <c:pt idx="3583">
                  <c:v>-0.65669999999999995</c:v>
                </c:pt>
                <c:pt idx="3584">
                  <c:v>-0.66290000000000004</c:v>
                </c:pt>
                <c:pt idx="3585">
                  <c:v>-0.67120000000000002</c:v>
                </c:pt>
                <c:pt idx="3586">
                  <c:v>-0.69740000000000002</c:v>
                </c:pt>
                <c:pt idx="3587">
                  <c:v>-0.66920000000000002</c:v>
                </c:pt>
                <c:pt idx="3588">
                  <c:v>-0.6724</c:v>
                </c:pt>
                <c:pt idx="3589">
                  <c:v>-0.71479999999999999</c:v>
                </c:pt>
                <c:pt idx="3590">
                  <c:v>-0.71879999999999999</c:v>
                </c:pt>
                <c:pt idx="3591">
                  <c:v>-0.76919999999999999</c:v>
                </c:pt>
                <c:pt idx="3592">
                  <c:v>-0.79269999999999996</c:v>
                </c:pt>
                <c:pt idx="3593">
                  <c:v>-0.75249999999999995</c:v>
                </c:pt>
                <c:pt idx="3594">
                  <c:v>-0.77410000000000001</c:v>
                </c:pt>
                <c:pt idx="3595">
                  <c:v>-0.78169999999999995</c:v>
                </c:pt>
                <c:pt idx="3596">
                  <c:v>-0.79600000000000004</c:v>
                </c:pt>
                <c:pt idx="3597">
                  <c:v>-0.78280000000000005</c:v>
                </c:pt>
                <c:pt idx="3598">
                  <c:v>-0.79849999999999999</c:v>
                </c:pt>
                <c:pt idx="3599">
                  <c:v>-0.78839999999999999</c:v>
                </c:pt>
                <c:pt idx="3600">
                  <c:v>-0.81810000000000005</c:v>
                </c:pt>
                <c:pt idx="3601">
                  <c:v>-0.79259999999999997</c:v>
                </c:pt>
                <c:pt idx="3602">
                  <c:v>-0.7823</c:v>
                </c:pt>
                <c:pt idx="3603">
                  <c:v>-0.83050000000000002</c:v>
                </c:pt>
                <c:pt idx="3604">
                  <c:v>-0.83960000000000001</c:v>
                </c:pt>
                <c:pt idx="3605">
                  <c:v>-0.90869999999999995</c:v>
                </c:pt>
                <c:pt idx="3606">
                  <c:v>-0.88859999999999995</c:v>
                </c:pt>
                <c:pt idx="3607">
                  <c:v>-0.9304</c:v>
                </c:pt>
                <c:pt idx="3608">
                  <c:v>-0.93140000000000001</c:v>
                </c:pt>
                <c:pt idx="3609">
                  <c:v>-0.92069999999999996</c:v>
                </c:pt>
                <c:pt idx="3610">
                  <c:v>-0.87190000000000001</c:v>
                </c:pt>
                <c:pt idx="3611">
                  <c:v>-0.88839999999999997</c:v>
                </c:pt>
                <c:pt idx="3612">
                  <c:v>-0.91930000000000001</c:v>
                </c:pt>
                <c:pt idx="3613">
                  <c:v>-0.92100000000000004</c:v>
                </c:pt>
                <c:pt idx="3614">
                  <c:v>-0.91839999999999999</c:v>
                </c:pt>
                <c:pt idx="3615">
                  <c:v>-0.82889999999999997</c:v>
                </c:pt>
                <c:pt idx="3616">
                  <c:v>-0.83360000000000001</c:v>
                </c:pt>
                <c:pt idx="3617">
                  <c:v>-0.83299999999999996</c:v>
                </c:pt>
                <c:pt idx="3618">
                  <c:v>-0.86360000000000003</c:v>
                </c:pt>
                <c:pt idx="3619">
                  <c:v>-0.89329999999999998</c:v>
                </c:pt>
                <c:pt idx="3620">
                  <c:v>-0.85599999999999998</c:v>
                </c:pt>
                <c:pt idx="3621">
                  <c:v>-0.84</c:v>
                </c:pt>
                <c:pt idx="3622">
                  <c:v>-0.86180000000000001</c:v>
                </c:pt>
                <c:pt idx="3623">
                  <c:v>-0.87839999999999996</c:v>
                </c:pt>
                <c:pt idx="3624">
                  <c:v>-0.88009999999999999</c:v>
                </c:pt>
                <c:pt idx="3625">
                  <c:v>-0.81889999999999996</c:v>
                </c:pt>
                <c:pt idx="3626">
                  <c:v>-0.88049999999999995</c:v>
                </c:pt>
                <c:pt idx="3627">
                  <c:v>-0.84379999999999999</c:v>
                </c:pt>
                <c:pt idx="3628">
                  <c:v>-0.84919999999999995</c:v>
                </c:pt>
                <c:pt idx="3629">
                  <c:v>-0.84730000000000005</c:v>
                </c:pt>
                <c:pt idx="3630">
                  <c:v>-0.93779999999999997</c:v>
                </c:pt>
                <c:pt idx="3631">
                  <c:v>-0.90180000000000005</c:v>
                </c:pt>
                <c:pt idx="3632">
                  <c:v>-0.88800000000000001</c:v>
                </c:pt>
                <c:pt idx="3633">
                  <c:v>-0.90610000000000002</c:v>
                </c:pt>
                <c:pt idx="3634">
                  <c:v>-0.755</c:v>
                </c:pt>
                <c:pt idx="3635">
                  <c:v>-0.79649999999999999</c:v>
                </c:pt>
                <c:pt idx="3636">
                  <c:v>-0.81230000000000002</c:v>
                </c:pt>
                <c:pt idx="3637">
                  <c:v>-0.80059999999999998</c:v>
                </c:pt>
                <c:pt idx="3638">
                  <c:v>-0.86799999999999999</c:v>
                </c:pt>
                <c:pt idx="3639">
                  <c:v>-0.87350000000000005</c:v>
                </c:pt>
                <c:pt idx="3640">
                  <c:v>-0.83660000000000001</c:v>
                </c:pt>
                <c:pt idx="3641">
                  <c:v>-0.8478</c:v>
                </c:pt>
                <c:pt idx="3642">
                  <c:v>-0.87050000000000005</c:v>
                </c:pt>
                <c:pt idx="3643">
                  <c:v>-0.87080000000000002</c:v>
                </c:pt>
                <c:pt idx="3644">
                  <c:v>-0.88</c:v>
                </c:pt>
                <c:pt idx="3645">
                  <c:v>-0.9012</c:v>
                </c:pt>
                <c:pt idx="3646">
                  <c:v>-0.9284</c:v>
                </c:pt>
                <c:pt idx="3647">
                  <c:v>-0.99160000000000004</c:v>
                </c:pt>
                <c:pt idx="3648">
                  <c:v>-0.9698</c:v>
                </c:pt>
                <c:pt idx="3649">
                  <c:v>-0.95230000000000004</c:v>
                </c:pt>
                <c:pt idx="3650">
                  <c:v>-0.94650000000000001</c:v>
                </c:pt>
                <c:pt idx="3651">
                  <c:v>-0.98170000000000002</c:v>
                </c:pt>
                <c:pt idx="3652">
                  <c:v>-0.97240000000000004</c:v>
                </c:pt>
                <c:pt idx="3653">
                  <c:v>-1.0185999999999999</c:v>
                </c:pt>
                <c:pt idx="3654">
                  <c:v>-1.0543</c:v>
                </c:pt>
                <c:pt idx="3655">
                  <c:v>-1.0552999999999999</c:v>
                </c:pt>
                <c:pt idx="3656">
                  <c:v>-1.0828</c:v>
                </c:pt>
                <c:pt idx="3657">
                  <c:v>-1.0559000000000001</c:v>
                </c:pt>
                <c:pt idx="3658">
                  <c:v>-1.0207999999999999</c:v>
                </c:pt>
                <c:pt idx="3659">
                  <c:v>-1.0367</c:v>
                </c:pt>
                <c:pt idx="3660">
                  <c:v>-1.0721000000000001</c:v>
                </c:pt>
                <c:pt idx="3661">
                  <c:v>-1.1061000000000001</c:v>
                </c:pt>
                <c:pt idx="3662">
                  <c:v>-1.1325000000000001</c:v>
                </c:pt>
                <c:pt idx="3663">
                  <c:v>-1.1794</c:v>
                </c:pt>
                <c:pt idx="3664">
                  <c:v>-1.1525000000000001</c:v>
                </c:pt>
                <c:pt idx="3665">
                  <c:v>-1.1798</c:v>
                </c:pt>
                <c:pt idx="3666">
                  <c:v>-1.1857</c:v>
                </c:pt>
                <c:pt idx="3667">
                  <c:v>-1.2012</c:v>
                </c:pt>
                <c:pt idx="3668">
                  <c:v>-1.1664000000000001</c:v>
                </c:pt>
                <c:pt idx="3669">
                  <c:v>-1.1106</c:v>
                </c:pt>
                <c:pt idx="3670">
                  <c:v>-1.0683</c:v>
                </c:pt>
                <c:pt idx="3671">
                  <c:v>-1.0434000000000001</c:v>
                </c:pt>
                <c:pt idx="3672">
                  <c:v>-1.0438000000000001</c:v>
                </c:pt>
                <c:pt idx="3673">
                  <c:v>-1.0763</c:v>
                </c:pt>
                <c:pt idx="3674">
                  <c:v>-1.0632999999999999</c:v>
                </c:pt>
                <c:pt idx="3675">
                  <c:v>-1.1075999999999999</c:v>
                </c:pt>
                <c:pt idx="3676">
                  <c:v>-1.1093999999999999</c:v>
                </c:pt>
                <c:pt idx="3677">
                  <c:v>-1.0684</c:v>
                </c:pt>
                <c:pt idx="3678">
                  <c:v>-1.0630999999999999</c:v>
                </c:pt>
                <c:pt idx="3679">
                  <c:v>-1.0543</c:v>
                </c:pt>
                <c:pt idx="3680">
                  <c:v>-1.0116000000000001</c:v>
                </c:pt>
                <c:pt idx="3681">
                  <c:v>-1.0296000000000001</c:v>
                </c:pt>
                <c:pt idx="3682">
                  <c:v>-1.0235000000000001</c:v>
                </c:pt>
                <c:pt idx="3683">
                  <c:v>-1.0167999999999999</c:v>
                </c:pt>
                <c:pt idx="3684">
                  <c:v>-1.0001</c:v>
                </c:pt>
                <c:pt idx="3685">
                  <c:v>-1.0843</c:v>
                </c:pt>
                <c:pt idx="3686">
                  <c:v>-1.0902000000000001</c:v>
                </c:pt>
                <c:pt idx="3687">
                  <c:v>-1.0314000000000001</c:v>
                </c:pt>
                <c:pt idx="3688">
                  <c:v>-1.0501</c:v>
                </c:pt>
                <c:pt idx="3689">
                  <c:v>-1.0525</c:v>
                </c:pt>
                <c:pt idx="3690">
                  <c:v>-1.022</c:v>
                </c:pt>
                <c:pt idx="3691">
                  <c:v>-0.996</c:v>
                </c:pt>
                <c:pt idx="3692">
                  <c:v>-1.0445</c:v>
                </c:pt>
                <c:pt idx="3693">
                  <c:v>-1.0943000000000001</c:v>
                </c:pt>
                <c:pt idx="3694">
                  <c:v>-1.0543</c:v>
                </c:pt>
                <c:pt idx="3695">
                  <c:v>-1.0468</c:v>
                </c:pt>
                <c:pt idx="3696">
                  <c:v>-1.0528</c:v>
                </c:pt>
                <c:pt idx="3697">
                  <c:v>-1.0539000000000001</c:v>
                </c:pt>
                <c:pt idx="3698">
                  <c:v>-1.0250999999999999</c:v>
                </c:pt>
                <c:pt idx="3699">
                  <c:v>-0.98680000000000001</c:v>
                </c:pt>
                <c:pt idx="3700">
                  <c:v>-0.99709999999999999</c:v>
                </c:pt>
                <c:pt idx="3701">
                  <c:v>-0.97889999999999999</c:v>
                </c:pt>
                <c:pt idx="3702">
                  <c:v>-0.9778</c:v>
                </c:pt>
                <c:pt idx="3703">
                  <c:v>-0.89829999999999999</c:v>
                </c:pt>
                <c:pt idx="3704">
                  <c:v>-0.88539999999999996</c:v>
                </c:pt>
                <c:pt idx="3705">
                  <c:v>-0.8871</c:v>
                </c:pt>
                <c:pt idx="3706">
                  <c:v>-0.85840000000000005</c:v>
                </c:pt>
                <c:pt idx="3707">
                  <c:v>-0.8609</c:v>
                </c:pt>
                <c:pt idx="3708">
                  <c:v>-0.89159999999999995</c:v>
                </c:pt>
                <c:pt idx="3709">
                  <c:v>-0.91990000000000005</c:v>
                </c:pt>
                <c:pt idx="3710">
                  <c:v>-0.91510000000000002</c:v>
                </c:pt>
                <c:pt idx="3711">
                  <c:v>-0.93559999999999999</c:v>
                </c:pt>
                <c:pt idx="3712">
                  <c:v>-0.92730000000000001</c:v>
                </c:pt>
                <c:pt idx="3713">
                  <c:v>-0.90590000000000004</c:v>
                </c:pt>
                <c:pt idx="3714">
                  <c:v>-0.90190000000000003</c:v>
                </c:pt>
                <c:pt idx="3715">
                  <c:v>-0.91739999999999999</c:v>
                </c:pt>
                <c:pt idx="3716">
                  <c:v>-0.99129999999999996</c:v>
                </c:pt>
                <c:pt idx="3717">
                  <c:v>-1.0267999999999999</c:v>
                </c:pt>
                <c:pt idx="3718">
                  <c:v>-0.99690000000000001</c:v>
                </c:pt>
                <c:pt idx="3719">
                  <c:v>-0.95030000000000003</c:v>
                </c:pt>
                <c:pt idx="3720">
                  <c:v>-0.91869999999999996</c:v>
                </c:pt>
                <c:pt idx="3721">
                  <c:v>-0.94579999999999997</c:v>
                </c:pt>
                <c:pt idx="3722">
                  <c:v>-0.94689999999999996</c:v>
                </c:pt>
                <c:pt idx="3723">
                  <c:v>-1.0099</c:v>
                </c:pt>
                <c:pt idx="3724">
                  <c:v>-1.0375000000000001</c:v>
                </c:pt>
                <c:pt idx="3725">
                  <c:v>-1.0872999999999999</c:v>
                </c:pt>
                <c:pt idx="3726">
                  <c:v>-1.1368</c:v>
                </c:pt>
                <c:pt idx="3727">
                  <c:v>-1.0168999999999999</c:v>
                </c:pt>
                <c:pt idx="3728">
                  <c:v>-1.0366</c:v>
                </c:pt>
                <c:pt idx="3729">
                  <c:v>-0.95889999999999997</c:v>
                </c:pt>
                <c:pt idx="3730">
                  <c:v>-0.97660000000000002</c:v>
                </c:pt>
                <c:pt idx="3731">
                  <c:v>-0.96089999999999998</c:v>
                </c:pt>
                <c:pt idx="3732">
                  <c:v>-1.0465</c:v>
                </c:pt>
                <c:pt idx="3733">
                  <c:v>-1.1034999999999999</c:v>
                </c:pt>
                <c:pt idx="3734">
                  <c:v>-1.1375</c:v>
                </c:pt>
                <c:pt idx="3735">
                  <c:v>-1.2090000000000001</c:v>
                </c:pt>
                <c:pt idx="3736">
                  <c:v>-1.1785000000000001</c:v>
                </c:pt>
                <c:pt idx="3737">
                  <c:v>-1.1780999999999999</c:v>
                </c:pt>
                <c:pt idx="3738">
                  <c:v>-1.1585000000000001</c:v>
                </c:pt>
                <c:pt idx="3739">
                  <c:v>-1.1295999999999999</c:v>
                </c:pt>
                <c:pt idx="3740">
                  <c:v>-1.1407</c:v>
                </c:pt>
                <c:pt idx="3741">
                  <c:v>-1.1503000000000001</c:v>
                </c:pt>
                <c:pt idx="3742">
                  <c:v>-1.1213</c:v>
                </c:pt>
                <c:pt idx="3743">
                  <c:v>-1.0154000000000001</c:v>
                </c:pt>
                <c:pt idx="3744">
                  <c:v>-0.97570000000000001</c:v>
                </c:pt>
                <c:pt idx="3745">
                  <c:v>-1.004</c:v>
                </c:pt>
                <c:pt idx="3746">
                  <c:v>-1.0985</c:v>
                </c:pt>
                <c:pt idx="3747">
                  <c:v>-1.0590999999999999</c:v>
                </c:pt>
                <c:pt idx="3748">
                  <c:v>-1.0875999999999999</c:v>
                </c:pt>
                <c:pt idx="3749">
                  <c:v>-1.0438000000000001</c:v>
                </c:pt>
                <c:pt idx="3750">
                  <c:v>-1.0455000000000001</c:v>
                </c:pt>
                <c:pt idx="3751">
                  <c:v>-1.1161000000000001</c:v>
                </c:pt>
                <c:pt idx="3752">
                  <c:v>-1.0286999999999999</c:v>
                </c:pt>
                <c:pt idx="3753">
                  <c:v>-1.0559000000000001</c:v>
                </c:pt>
                <c:pt idx="3754">
                  <c:v>-1.0519000000000001</c:v>
                </c:pt>
                <c:pt idx="3755">
                  <c:v>-1.0114000000000001</c:v>
                </c:pt>
                <c:pt idx="3756">
                  <c:v>-1.0145</c:v>
                </c:pt>
                <c:pt idx="3757">
                  <c:v>-1.0134000000000001</c:v>
                </c:pt>
                <c:pt idx="3758">
                  <c:v>-0.98370000000000002</c:v>
                </c:pt>
                <c:pt idx="3759">
                  <c:v>-1.0235000000000001</c:v>
                </c:pt>
                <c:pt idx="3760">
                  <c:v>-1.0573999999999999</c:v>
                </c:pt>
                <c:pt idx="3761">
                  <c:v>-1.0328999999999999</c:v>
                </c:pt>
                <c:pt idx="3762">
                  <c:v>-1.012</c:v>
                </c:pt>
                <c:pt idx="3763">
                  <c:v>-1.0349999999999999</c:v>
                </c:pt>
                <c:pt idx="3764">
                  <c:v>-1.0638000000000001</c:v>
                </c:pt>
                <c:pt idx="3765">
                  <c:v>-1.0234000000000001</c:v>
                </c:pt>
                <c:pt idx="3767">
                  <c:v>-1.0764</c:v>
                </c:pt>
                <c:pt idx="3768">
                  <c:v>-1.0680000000000001</c:v>
                </c:pt>
                <c:pt idx="3769">
                  <c:v>-1.0545</c:v>
                </c:pt>
                <c:pt idx="3770">
                  <c:v>-1.1241000000000001</c:v>
                </c:pt>
                <c:pt idx="3771">
                  <c:v>-1.1032999999999999</c:v>
                </c:pt>
                <c:pt idx="3772">
                  <c:v>-1.0363</c:v>
                </c:pt>
                <c:pt idx="3773">
                  <c:v>-0.96809999999999996</c:v>
                </c:pt>
                <c:pt idx="3774">
                  <c:v>-0.85609999999999997</c:v>
                </c:pt>
                <c:pt idx="3775">
                  <c:v>-0.80159999999999998</c:v>
                </c:pt>
                <c:pt idx="3776">
                  <c:v>-0.77829999999999999</c:v>
                </c:pt>
                <c:pt idx="3777">
                  <c:v>-0.77470000000000006</c:v>
                </c:pt>
                <c:pt idx="3778">
                  <c:v>-0.86</c:v>
                </c:pt>
                <c:pt idx="3779">
                  <c:v>-0.77749999999999997</c:v>
                </c:pt>
                <c:pt idx="3780">
                  <c:v>-0.78159999999999996</c:v>
                </c:pt>
                <c:pt idx="3781">
                  <c:v>-0.70589999999999997</c:v>
                </c:pt>
                <c:pt idx="3782">
                  <c:v>-0.62190000000000001</c:v>
                </c:pt>
                <c:pt idx="3783">
                  <c:v>-0.59440000000000004</c:v>
                </c:pt>
                <c:pt idx="3784">
                  <c:v>-0.62849999999999995</c:v>
                </c:pt>
                <c:pt idx="3785">
                  <c:v>-0.61209999999999998</c:v>
                </c:pt>
                <c:pt idx="3786">
                  <c:v>-0.65</c:v>
                </c:pt>
                <c:pt idx="3787">
                  <c:v>-0.64559999999999995</c:v>
                </c:pt>
                <c:pt idx="3788">
                  <c:v>-0.54159999999999997</c:v>
                </c:pt>
                <c:pt idx="3789">
                  <c:v>-0.63109999999999999</c:v>
                </c:pt>
                <c:pt idx="3790">
                  <c:v>-0.69430000000000003</c:v>
                </c:pt>
                <c:pt idx="3791">
                  <c:v>-0.71199999999999997</c:v>
                </c:pt>
                <c:pt idx="3792">
                  <c:v>-0.65329999999999999</c:v>
                </c:pt>
                <c:pt idx="3793">
                  <c:v>-0.65429999999999999</c:v>
                </c:pt>
                <c:pt idx="3794">
                  <c:v>-0.5806</c:v>
                </c:pt>
                <c:pt idx="3795">
                  <c:v>-0.50519999999999998</c:v>
                </c:pt>
                <c:pt idx="3796">
                  <c:v>-0.49719999999999998</c:v>
                </c:pt>
                <c:pt idx="3797">
                  <c:v>-0.4698</c:v>
                </c:pt>
                <c:pt idx="3798">
                  <c:v>-0.50790000000000002</c:v>
                </c:pt>
                <c:pt idx="3799">
                  <c:v>-0.42459999999999998</c:v>
                </c:pt>
                <c:pt idx="3800">
                  <c:v>-0.54120000000000001</c:v>
                </c:pt>
                <c:pt idx="3801">
                  <c:v>-0.52439999999999998</c:v>
                </c:pt>
                <c:pt idx="3802">
                  <c:v>-0.44259999999999999</c:v>
                </c:pt>
                <c:pt idx="3803">
                  <c:v>-0.43230000000000002</c:v>
                </c:pt>
                <c:pt idx="3804">
                  <c:v>-0.49440000000000001</c:v>
                </c:pt>
                <c:pt idx="3805">
                  <c:v>-0.51370000000000005</c:v>
                </c:pt>
                <c:pt idx="3806">
                  <c:v>-0.53769999999999996</c:v>
                </c:pt>
                <c:pt idx="3807">
                  <c:v>-0.58009999999999995</c:v>
                </c:pt>
                <c:pt idx="3808">
                  <c:v>-0.62160000000000004</c:v>
                </c:pt>
                <c:pt idx="3809">
                  <c:v>-0.59930000000000005</c:v>
                </c:pt>
                <c:pt idx="3810">
                  <c:v>-0.79910000000000003</c:v>
                </c:pt>
                <c:pt idx="3811">
                  <c:v>-0.97219999999999995</c:v>
                </c:pt>
                <c:pt idx="3812">
                  <c:v>-0.85589999999999999</c:v>
                </c:pt>
                <c:pt idx="3813">
                  <c:v>-0.85329999999999995</c:v>
                </c:pt>
                <c:pt idx="3814">
                  <c:v>-0.97160000000000002</c:v>
                </c:pt>
                <c:pt idx="3815">
                  <c:v>-1.0760000000000001</c:v>
                </c:pt>
                <c:pt idx="3816">
                  <c:v>-1.0820000000000001</c:v>
                </c:pt>
                <c:pt idx="3817">
                  <c:v>-0.92610000000000003</c:v>
                </c:pt>
                <c:pt idx="3818">
                  <c:v>-0.89910000000000001</c:v>
                </c:pt>
                <c:pt idx="3819">
                  <c:v>-0.98299999999999998</c:v>
                </c:pt>
                <c:pt idx="3820">
                  <c:v>-0.81940000000000002</c:v>
                </c:pt>
                <c:pt idx="3821">
                  <c:v>-0.71760000000000002</c:v>
                </c:pt>
                <c:pt idx="3822">
                  <c:v>-0.62060000000000004</c:v>
                </c:pt>
                <c:pt idx="3823">
                  <c:v>-0.77</c:v>
                </c:pt>
                <c:pt idx="3824">
                  <c:v>-0.75539999999999996</c:v>
                </c:pt>
                <c:pt idx="3825">
                  <c:v>-0.63419999999999999</c:v>
                </c:pt>
                <c:pt idx="3826">
                  <c:v>-0.55030000000000001</c:v>
                </c:pt>
                <c:pt idx="3827">
                  <c:v>-0.68340000000000001</c:v>
                </c:pt>
                <c:pt idx="3828">
                  <c:v>-0.57540000000000002</c:v>
                </c:pt>
                <c:pt idx="3829">
                  <c:v>-0.50929999999999997</c:v>
                </c:pt>
                <c:pt idx="3830">
                  <c:v>-0.49740000000000001</c:v>
                </c:pt>
                <c:pt idx="3831">
                  <c:v>-0.47199999999999998</c:v>
                </c:pt>
                <c:pt idx="3832">
                  <c:v>-0.54139999999999999</c:v>
                </c:pt>
                <c:pt idx="3833">
                  <c:v>-0.49340000000000001</c:v>
                </c:pt>
                <c:pt idx="3834">
                  <c:v>-0.441</c:v>
                </c:pt>
                <c:pt idx="3835">
                  <c:v>-0.41310000000000002</c:v>
                </c:pt>
                <c:pt idx="3836">
                  <c:v>-0.3145</c:v>
                </c:pt>
                <c:pt idx="3837">
                  <c:v>-0.2429</c:v>
                </c:pt>
                <c:pt idx="3838">
                  <c:v>-0.19009999999999999</c:v>
                </c:pt>
                <c:pt idx="3839">
                  <c:v>-0.1888</c:v>
                </c:pt>
                <c:pt idx="3840">
                  <c:v>-0.1545</c:v>
                </c:pt>
                <c:pt idx="3841">
                  <c:v>-0.15540000000000001</c:v>
                </c:pt>
                <c:pt idx="3842">
                  <c:v>-0.13270000000000001</c:v>
                </c:pt>
                <c:pt idx="3843">
                  <c:v>-8.6499999999999994E-2</c:v>
                </c:pt>
                <c:pt idx="3845">
                  <c:v>-9.69E-2</c:v>
                </c:pt>
                <c:pt idx="3846">
                  <c:v>-8.8999999999999999E-3</c:v>
                </c:pt>
                <c:pt idx="3847">
                  <c:v>-0.1191</c:v>
                </c:pt>
                <c:pt idx="3848">
                  <c:v>-0.12939999999999999</c:v>
                </c:pt>
                <c:pt idx="3849">
                  <c:v>-8.9300000000000004E-2</c:v>
                </c:pt>
                <c:pt idx="3850">
                  <c:v>-8.5400000000000004E-2</c:v>
                </c:pt>
                <c:pt idx="3851">
                  <c:v>-0.15890000000000001</c:v>
                </c:pt>
                <c:pt idx="3852">
                  <c:v>-7.3700000000000002E-2</c:v>
                </c:pt>
                <c:pt idx="3853">
                  <c:v>-0.15590000000000001</c:v>
                </c:pt>
                <c:pt idx="3854">
                  <c:v>-7.7999999999999996E-3</c:v>
                </c:pt>
                <c:pt idx="3855">
                  <c:v>0.14849999999999999</c:v>
                </c:pt>
                <c:pt idx="3856">
                  <c:v>0.1404</c:v>
                </c:pt>
                <c:pt idx="3857">
                  <c:v>5.3900000000000003E-2</c:v>
                </c:pt>
                <c:pt idx="3858">
                  <c:v>0.1754</c:v>
                </c:pt>
                <c:pt idx="3859">
                  <c:v>0.26150000000000001</c:v>
                </c:pt>
                <c:pt idx="3860">
                  <c:v>0.28710000000000002</c:v>
                </c:pt>
                <c:pt idx="3861">
                  <c:v>0.33429999999999999</c:v>
                </c:pt>
                <c:pt idx="3862">
                  <c:v>0.18690000000000001</c:v>
                </c:pt>
                <c:pt idx="3863">
                  <c:v>0.22470000000000001</c:v>
                </c:pt>
                <c:pt idx="3864">
                  <c:v>0.18210000000000001</c:v>
                </c:pt>
                <c:pt idx="3865">
                  <c:v>0.1641</c:v>
                </c:pt>
                <c:pt idx="3866">
                  <c:v>0.2429</c:v>
                </c:pt>
                <c:pt idx="3867">
                  <c:v>0.14699999999999999</c:v>
                </c:pt>
                <c:pt idx="3868">
                  <c:v>0.18379999999999999</c:v>
                </c:pt>
                <c:pt idx="3869">
                  <c:v>0.19209999999999999</c:v>
                </c:pt>
                <c:pt idx="3870">
                  <c:v>0.24479999999999999</c:v>
                </c:pt>
                <c:pt idx="3871">
                  <c:v>0.18060000000000001</c:v>
                </c:pt>
                <c:pt idx="3872">
                  <c:v>0.1847</c:v>
                </c:pt>
                <c:pt idx="3873">
                  <c:v>0.1177</c:v>
                </c:pt>
                <c:pt idx="3874">
                  <c:v>8.0199999999999994E-2</c:v>
                </c:pt>
                <c:pt idx="3875">
                  <c:v>0.19139999999999999</c:v>
                </c:pt>
                <c:pt idx="3876">
                  <c:v>0.2525</c:v>
                </c:pt>
                <c:pt idx="3877">
                  <c:v>0.22689999999999999</c:v>
                </c:pt>
                <c:pt idx="3878">
                  <c:v>0.1709</c:v>
                </c:pt>
                <c:pt idx="3879">
                  <c:v>0.25600000000000001</c:v>
                </c:pt>
                <c:pt idx="3880">
                  <c:v>0.21709999999999999</c:v>
                </c:pt>
                <c:pt idx="3881">
                  <c:v>0.25440000000000002</c:v>
                </c:pt>
                <c:pt idx="3882">
                  <c:v>0.2661</c:v>
                </c:pt>
                <c:pt idx="3883">
                  <c:v>0.37240000000000001</c:v>
                </c:pt>
                <c:pt idx="3884">
                  <c:v>0.68069999999999997</c:v>
                </c:pt>
                <c:pt idx="3885">
                  <c:v>0.81799999999999995</c:v>
                </c:pt>
                <c:pt idx="3886">
                  <c:v>0.60580000000000001</c:v>
                </c:pt>
                <c:pt idx="3887">
                  <c:v>0.61719999999999997</c:v>
                </c:pt>
                <c:pt idx="3888">
                  <c:v>0.63239999999999996</c:v>
                </c:pt>
                <c:pt idx="3889">
                  <c:v>0.66549999999999998</c:v>
                </c:pt>
                <c:pt idx="3890">
                  <c:v>0.61199999999999999</c:v>
                </c:pt>
                <c:pt idx="3891">
                  <c:v>0.56389999999999996</c:v>
                </c:pt>
                <c:pt idx="3892">
                  <c:v>0.55569999999999997</c:v>
                </c:pt>
                <c:pt idx="3893">
                  <c:v>0.65169999999999995</c:v>
                </c:pt>
                <c:pt idx="3894">
                  <c:v>0.69450000000000001</c:v>
                </c:pt>
                <c:pt idx="3895">
                  <c:v>0.69369999999999998</c:v>
                </c:pt>
                <c:pt idx="3896">
                  <c:v>0.66259999999999997</c:v>
                </c:pt>
                <c:pt idx="3897">
                  <c:v>0.5171</c:v>
                </c:pt>
                <c:pt idx="3898">
                  <c:v>0.50429999999999997</c:v>
                </c:pt>
                <c:pt idx="3899">
                  <c:v>0.63039999999999996</c:v>
                </c:pt>
                <c:pt idx="3900">
                  <c:v>0.64270000000000005</c:v>
                </c:pt>
                <c:pt idx="3901">
                  <c:v>0.69989999999999997</c:v>
                </c:pt>
                <c:pt idx="3902">
                  <c:v>0.66249999999999998</c:v>
                </c:pt>
                <c:pt idx="3903">
                  <c:v>0.6452</c:v>
                </c:pt>
                <c:pt idx="3904">
                  <c:v>0.58799999999999997</c:v>
                </c:pt>
                <c:pt idx="3905">
                  <c:v>0.60550000000000004</c:v>
                </c:pt>
                <c:pt idx="3906">
                  <c:v>0.54269999999999996</c:v>
                </c:pt>
                <c:pt idx="3907">
                  <c:v>0.60780000000000001</c:v>
                </c:pt>
                <c:pt idx="3908">
                  <c:v>0.62190000000000001</c:v>
                </c:pt>
                <c:pt idx="3909">
                  <c:v>0.6421</c:v>
                </c:pt>
                <c:pt idx="3910">
                  <c:v>0.56310000000000004</c:v>
                </c:pt>
                <c:pt idx="3911">
                  <c:v>0.4032</c:v>
                </c:pt>
                <c:pt idx="3912">
                  <c:v>0.4325</c:v>
                </c:pt>
                <c:pt idx="3913">
                  <c:v>0.44440000000000002</c:v>
                </c:pt>
                <c:pt idx="3914">
                  <c:v>0.30940000000000001</c:v>
                </c:pt>
                <c:pt idx="3915">
                  <c:v>0.17849999999999999</c:v>
                </c:pt>
                <c:pt idx="3916">
                  <c:v>9.3399999999999997E-2</c:v>
                </c:pt>
                <c:pt idx="3917">
                  <c:v>6.8699999999999997E-2</c:v>
                </c:pt>
                <c:pt idx="3918">
                  <c:v>0.26819999999999999</c:v>
                </c:pt>
                <c:pt idx="3919">
                  <c:v>0.2167</c:v>
                </c:pt>
                <c:pt idx="3920">
                  <c:v>0.22670000000000001</c:v>
                </c:pt>
                <c:pt idx="3921">
                  <c:v>0.34870000000000001</c:v>
                </c:pt>
                <c:pt idx="3922">
                  <c:v>0.28100000000000003</c:v>
                </c:pt>
                <c:pt idx="3923">
                  <c:v>0.3115</c:v>
                </c:pt>
                <c:pt idx="3924">
                  <c:v>0.33900000000000002</c:v>
                </c:pt>
                <c:pt idx="3925">
                  <c:v>0.40150000000000002</c:v>
                </c:pt>
                <c:pt idx="3926">
                  <c:v>0.35299999999999998</c:v>
                </c:pt>
                <c:pt idx="3927">
                  <c:v>0.33789999999999998</c:v>
                </c:pt>
                <c:pt idx="3928">
                  <c:v>0.35199999999999998</c:v>
                </c:pt>
                <c:pt idx="3929">
                  <c:v>0.42749999999999999</c:v>
                </c:pt>
                <c:pt idx="3930">
                  <c:v>0.36459999999999998</c:v>
                </c:pt>
                <c:pt idx="3931">
                  <c:v>0.41370000000000001</c:v>
                </c:pt>
                <c:pt idx="3932">
                  <c:v>0.44400000000000001</c:v>
                </c:pt>
                <c:pt idx="3933">
                  <c:v>0.4536</c:v>
                </c:pt>
                <c:pt idx="3934">
                  <c:v>0.4672</c:v>
                </c:pt>
                <c:pt idx="3935">
                  <c:v>0.41189999999999999</c:v>
                </c:pt>
                <c:pt idx="3936">
                  <c:v>0.45500000000000002</c:v>
                </c:pt>
                <c:pt idx="3937">
                  <c:v>0.52500000000000002</c:v>
                </c:pt>
                <c:pt idx="3938">
                  <c:v>0.54600000000000004</c:v>
                </c:pt>
                <c:pt idx="3939">
                  <c:v>0.70630000000000004</c:v>
                </c:pt>
                <c:pt idx="3940">
                  <c:v>0.79990000000000006</c:v>
                </c:pt>
                <c:pt idx="3941">
                  <c:v>0.71540000000000004</c:v>
                </c:pt>
                <c:pt idx="3942">
                  <c:v>0.86539999999999995</c:v>
                </c:pt>
                <c:pt idx="3943">
                  <c:v>0.81020000000000003</c:v>
                </c:pt>
                <c:pt idx="3944">
                  <c:v>0.89739999999999998</c:v>
                </c:pt>
                <c:pt idx="3945">
                  <c:v>0.87909999999999999</c:v>
                </c:pt>
                <c:pt idx="3946">
                  <c:v>0.93320000000000003</c:v>
                </c:pt>
                <c:pt idx="3947">
                  <c:v>0.96209999999999996</c:v>
                </c:pt>
                <c:pt idx="3948">
                  <c:v>0.92830000000000001</c:v>
                </c:pt>
                <c:pt idx="3949">
                  <c:v>1.0143</c:v>
                </c:pt>
                <c:pt idx="3950">
                  <c:v>1.0720000000000001</c:v>
                </c:pt>
                <c:pt idx="3951">
                  <c:v>1.1368</c:v>
                </c:pt>
                <c:pt idx="3952">
                  <c:v>1.1612</c:v>
                </c:pt>
                <c:pt idx="3953">
                  <c:v>1.1561999999999999</c:v>
                </c:pt>
                <c:pt idx="3954">
                  <c:v>1.3041</c:v>
                </c:pt>
                <c:pt idx="3955">
                  <c:v>1.3134999999999999</c:v>
                </c:pt>
                <c:pt idx="3956">
                  <c:v>1.3783000000000001</c:v>
                </c:pt>
              </c:numCache>
            </c:numRef>
          </c:val>
          <c:smooth val="0"/>
          <c:extLst>
            <c:ext xmlns:c16="http://schemas.microsoft.com/office/drawing/2014/chart" uri="{C3380CC4-5D6E-409C-BE32-E72D297353CC}">
              <c16:uniqueId val="{00000000-A243-41C0-8268-A3D0BEEC9BC9}"/>
            </c:ext>
          </c:extLst>
        </c:ser>
        <c:ser>
          <c:idx val="1"/>
          <c:order val="1"/>
          <c:tx>
            <c:strRef>
              <c:f>Sheet2!$E$3</c:f>
              <c:strCache>
                <c:ptCount val="1"/>
                <c:pt idx="0">
                  <c:v>5-year real yield</c:v>
                </c:pt>
              </c:strCache>
            </c:strRef>
          </c:tx>
          <c:spPr>
            <a:ln w="25400" cap="rnd">
              <a:solidFill>
                <a:schemeClr val="accent3"/>
              </a:solidFill>
              <a:round/>
            </a:ln>
            <a:effectLst/>
          </c:spPr>
          <c:marker>
            <c:symbol val="none"/>
          </c:marker>
          <c:cat>
            <c:numRef>
              <c:f>Sheet2!$C$4:$C$3960</c:f>
              <c:numCache>
                <c:formatCode>m/d/yyyy</c:formatCode>
                <c:ptCount val="3957"/>
                <c:pt idx="0">
                  <c:v>39084</c:v>
                </c:pt>
                <c:pt idx="1">
                  <c:v>39085</c:v>
                </c:pt>
                <c:pt idx="2">
                  <c:v>39086</c:v>
                </c:pt>
                <c:pt idx="3">
                  <c:v>39087</c:v>
                </c:pt>
                <c:pt idx="4">
                  <c:v>39090</c:v>
                </c:pt>
                <c:pt idx="5">
                  <c:v>39091</c:v>
                </c:pt>
                <c:pt idx="6">
                  <c:v>39092</c:v>
                </c:pt>
                <c:pt idx="7">
                  <c:v>39093</c:v>
                </c:pt>
                <c:pt idx="8">
                  <c:v>39094</c:v>
                </c:pt>
                <c:pt idx="9">
                  <c:v>39098</c:v>
                </c:pt>
                <c:pt idx="10">
                  <c:v>39099</c:v>
                </c:pt>
                <c:pt idx="11">
                  <c:v>39100</c:v>
                </c:pt>
                <c:pt idx="12">
                  <c:v>39101</c:v>
                </c:pt>
                <c:pt idx="13">
                  <c:v>39104</c:v>
                </c:pt>
                <c:pt idx="14">
                  <c:v>39105</c:v>
                </c:pt>
                <c:pt idx="15">
                  <c:v>39106</c:v>
                </c:pt>
                <c:pt idx="16">
                  <c:v>39107</c:v>
                </c:pt>
                <c:pt idx="17">
                  <c:v>39108</c:v>
                </c:pt>
                <c:pt idx="18">
                  <c:v>39111</c:v>
                </c:pt>
                <c:pt idx="19">
                  <c:v>39112</c:v>
                </c:pt>
                <c:pt idx="20">
                  <c:v>39113</c:v>
                </c:pt>
                <c:pt idx="21">
                  <c:v>39114</c:v>
                </c:pt>
                <c:pt idx="22">
                  <c:v>39115</c:v>
                </c:pt>
                <c:pt idx="23">
                  <c:v>39118</c:v>
                </c:pt>
                <c:pt idx="24">
                  <c:v>39119</c:v>
                </c:pt>
                <c:pt idx="25">
                  <c:v>39120</c:v>
                </c:pt>
                <c:pt idx="26">
                  <c:v>39121</c:v>
                </c:pt>
                <c:pt idx="27">
                  <c:v>39122</c:v>
                </c:pt>
                <c:pt idx="28">
                  <c:v>39125</c:v>
                </c:pt>
                <c:pt idx="29">
                  <c:v>39126</c:v>
                </c:pt>
                <c:pt idx="30">
                  <c:v>39127</c:v>
                </c:pt>
                <c:pt idx="31">
                  <c:v>39128</c:v>
                </c:pt>
                <c:pt idx="32">
                  <c:v>39129</c:v>
                </c:pt>
                <c:pt idx="33">
                  <c:v>39133</c:v>
                </c:pt>
                <c:pt idx="34">
                  <c:v>39134</c:v>
                </c:pt>
                <c:pt idx="35">
                  <c:v>39135</c:v>
                </c:pt>
                <c:pt idx="36">
                  <c:v>39136</c:v>
                </c:pt>
                <c:pt idx="37">
                  <c:v>39139</c:v>
                </c:pt>
                <c:pt idx="38">
                  <c:v>39140</c:v>
                </c:pt>
                <c:pt idx="39">
                  <c:v>39141</c:v>
                </c:pt>
                <c:pt idx="40">
                  <c:v>39142</c:v>
                </c:pt>
                <c:pt idx="41">
                  <c:v>39143</c:v>
                </c:pt>
                <c:pt idx="42">
                  <c:v>39146</c:v>
                </c:pt>
                <c:pt idx="43">
                  <c:v>39147</c:v>
                </c:pt>
                <c:pt idx="44">
                  <c:v>39148</c:v>
                </c:pt>
                <c:pt idx="45">
                  <c:v>39149</c:v>
                </c:pt>
                <c:pt idx="46">
                  <c:v>39150</c:v>
                </c:pt>
                <c:pt idx="47">
                  <c:v>39153</c:v>
                </c:pt>
                <c:pt idx="48">
                  <c:v>39154</c:v>
                </c:pt>
                <c:pt idx="49">
                  <c:v>39155</c:v>
                </c:pt>
                <c:pt idx="50">
                  <c:v>39156</c:v>
                </c:pt>
                <c:pt idx="51">
                  <c:v>39157</c:v>
                </c:pt>
                <c:pt idx="52">
                  <c:v>39160</c:v>
                </c:pt>
                <c:pt idx="53">
                  <c:v>39161</c:v>
                </c:pt>
                <c:pt idx="54">
                  <c:v>39162</c:v>
                </c:pt>
                <c:pt idx="55">
                  <c:v>39163</c:v>
                </c:pt>
                <c:pt idx="56">
                  <c:v>39164</c:v>
                </c:pt>
                <c:pt idx="57">
                  <c:v>39167</c:v>
                </c:pt>
                <c:pt idx="58">
                  <c:v>39168</c:v>
                </c:pt>
                <c:pt idx="59">
                  <c:v>39169</c:v>
                </c:pt>
                <c:pt idx="60">
                  <c:v>39170</c:v>
                </c:pt>
                <c:pt idx="61">
                  <c:v>39171</c:v>
                </c:pt>
                <c:pt idx="62">
                  <c:v>39174</c:v>
                </c:pt>
                <c:pt idx="63">
                  <c:v>39175</c:v>
                </c:pt>
                <c:pt idx="64">
                  <c:v>39176</c:v>
                </c:pt>
                <c:pt idx="65">
                  <c:v>39177</c:v>
                </c:pt>
                <c:pt idx="66">
                  <c:v>39178</c:v>
                </c:pt>
                <c:pt idx="67">
                  <c:v>39181</c:v>
                </c:pt>
                <c:pt idx="68">
                  <c:v>39182</c:v>
                </c:pt>
                <c:pt idx="69">
                  <c:v>39183</c:v>
                </c:pt>
                <c:pt idx="70">
                  <c:v>39184</c:v>
                </c:pt>
                <c:pt idx="71">
                  <c:v>39185</c:v>
                </c:pt>
                <c:pt idx="72">
                  <c:v>39188</c:v>
                </c:pt>
                <c:pt idx="73">
                  <c:v>39189</c:v>
                </c:pt>
                <c:pt idx="74">
                  <c:v>39190</c:v>
                </c:pt>
                <c:pt idx="75">
                  <c:v>39191</c:v>
                </c:pt>
                <c:pt idx="76">
                  <c:v>39192</c:v>
                </c:pt>
                <c:pt idx="77">
                  <c:v>39195</c:v>
                </c:pt>
                <c:pt idx="78">
                  <c:v>39196</c:v>
                </c:pt>
                <c:pt idx="79">
                  <c:v>39197</c:v>
                </c:pt>
                <c:pt idx="80">
                  <c:v>39198</c:v>
                </c:pt>
                <c:pt idx="81">
                  <c:v>39199</c:v>
                </c:pt>
                <c:pt idx="82">
                  <c:v>39202</c:v>
                </c:pt>
                <c:pt idx="83">
                  <c:v>39203</c:v>
                </c:pt>
                <c:pt idx="84">
                  <c:v>39204</c:v>
                </c:pt>
                <c:pt idx="85">
                  <c:v>39205</c:v>
                </c:pt>
                <c:pt idx="86">
                  <c:v>39206</c:v>
                </c:pt>
                <c:pt idx="87">
                  <c:v>39209</c:v>
                </c:pt>
                <c:pt idx="88">
                  <c:v>39210</c:v>
                </c:pt>
                <c:pt idx="89">
                  <c:v>39211</c:v>
                </c:pt>
                <c:pt idx="90">
                  <c:v>39212</c:v>
                </c:pt>
                <c:pt idx="91">
                  <c:v>39213</c:v>
                </c:pt>
                <c:pt idx="92">
                  <c:v>39216</c:v>
                </c:pt>
                <c:pt idx="93">
                  <c:v>39217</c:v>
                </c:pt>
                <c:pt idx="94">
                  <c:v>39218</c:v>
                </c:pt>
                <c:pt idx="95">
                  <c:v>39219</c:v>
                </c:pt>
                <c:pt idx="96">
                  <c:v>39220</c:v>
                </c:pt>
                <c:pt idx="97">
                  <c:v>39223</c:v>
                </c:pt>
                <c:pt idx="98">
                  <c:v>39224</c:v>
                </c:pt>
                <c:pt idx="99">
                  <c:v>39225</c:v>
                </c:pt>
                <c:pt idx="100">
                  <c:v>39226</c:v>
                </c:pt>
                <c:pt idx="101">
                  <c:v>39227</c:v>
                </c:pt>
                <c:pt idx="102">
                  <c:v>39231</c:v>
                </c:pt>
                <c:pt idx="103">
                  <c:v>39232</c:v>
                </c:pt>
                <c:pt idx="104">
                  <c:v>39233</c:v>
                </c:pt>
                <c:pt idx="105">
                  <c:v>39234</c:v>
                </c:pt>
                <c:pt idx="106">
                  <c:v>39237</c:v>
                </c:pt>
                <c:pt idx="107">
                  <c:v>39238</c:v>
                </c:pt>
                <c:pt idx="108">
                  <c:v>39239</c:v>
                </c:pt>
                <c:pt idx="109">
                  <c:v>39240</c:v>
                </c:pt>
                <c:pt idx="110">
                  <c:v>39241</c:v>
                </c:pt>
                <c:pt idx="111">
                  <c:v>39244</c:v>
                </c:pt>
                <c:pt idx="112">
                  <c:v>39245</c:v>
                </c:pt>
                <c:pt idx="113">
                  <c:v>39246</c:v>
                </c:pt>
                <c:pt idx="114">
                  <c:v>39247</c:v>
                </c:pt>
                <c:pt idx="115">
                  <c:v>39248</c:v>
                </c:pt>
                <c:pt idx="116">
                  <c:v>39251</c:v>
                </c:pt>
                <c:pt idx="117">
                  <c:v>39252</c:v>
                </c:pt>
                <c:pt idx="118">
                  <c:v>39253</c:v>
                </c:pt>
                <c:pt idx="119">
                  <c:v>39254</c:v>
                </c:pt>
                <c:pt idx="120">
                  <c:v>39255</c:v>
                </c:pt>
                <c:pt idx="121">
                  <c:v>39258</c:v>
                </c:pt>
                <c:pt idx="122">
                  <c:v>39259</c:v>
                </c:pt>
                <c:pt idx="123">
                  <c:v>39260</c:v>
                </c:pt>
                <c:pt idx="124">
                  <c:v>39261</c:v>
                </c:pt>
                <c:pt idx="125">
                  <c:v>39262</c:v>
                </c:pt>
                <c:pt idx="126">
                  <c:v>39265</c:v>
                </c:pt>
                <c:pt idx="127">
                  <c:v>39266</c:v>
                </c:pt>
                <c:pt idx="128">
                  <c:v>39268</c:v>
                </c:pt>
                <c:pt idx="129">
                  <c:v>39269</c:v>
                </c:pt>
                <c:pt idx="130">
                  <c:v>39272</c:v>
                </c:pt>
                <c:pt idx="131">
                  <c:v>39273</c:v>
                </c:pt>
                <c:pt idx="132">
                  <c:v>39274</c:v>
                </c:pt>
                <c:pt idx="133">
                  <c:v>39275</c:v>
                </c:pt>
                <c:pt idx="134">
                  <c:v>39276</c:v>
                </c:pt>
                <c:pt idx="135">
                  <c:v>39279</c:v>
                </c:pt>
                <c:pt idx="136">
                  <c:v>39280</c:v>
                </c:pt>
                <c:pt idx="137">
                  <c:v>39281</c:v>
                </c:pt>
                <c:pt idx="138">
                  <c:v>39282</c:v>
                </c:pt>
                <c:pt idx="139">
                  <c:v>39283</c:v>
                </c:pt>
                <c:pt idx="140">
                  <c:v>39286</c:v>
                </c:pt>
                <c:pt idx="141">
                  <c:v>39287</c:v>
                </c:pt>
                <c:pt idx="142">
                  <c:v>39288</c:v>
                </c:pt>
                <c:pt idx="143">
                  <c:v>39289</c:v>
                </c:pt>
                <c:pt idx="144">
                  <c:v>39290</c:v>
                </c:pt>
                <c:pt idx="145">
                  <c:v>39293</c:v>
                </c:pt>
                <c:pt idx="146">
                  <c:v>39294</c:v>
                </c:pt>
                <c:pt idx="147">
                  <c:v>39295</c:v>
                </c:pt>
                <c:pt idx="148">
                  <c:v>39296</c:v>
                </c:pt>
                <c:pt idx="149">
                  <c:v>39297</c:v>
                </c:pt>
                <c:pt idx="150">
                  <c:v>39300</c:v>
                </c:pt>
                <c:pt idx="151">
                  <c:v>39301</c:v>
                </c:pt>
                <c:pt idx="152">
                  <c:v>39302</c:v>
                </c:pt>
                <c:pt idx="153">
                  <c:v>39303</c:v>
                </c:pt>
                <c:pt idx="154">
                  <c:v>39304</c:v>
                </c:pt>
                <c:pt idx="155">
                  <c:v>39307</c:v>
                </c:pt>
                <c:pt idx="156">
                  <c:v>39308</c:v>
                </c:pt>
                <c:pt idx="157">
                  <c:v>39309</c:v>
                </c:pt>
                <c:pt idx="158">
                  <c:v>39310</c:v>
                </c:pt>
                <c:pt idx="159">
                  <c:v>39311</c:v>
                </c:pt>
                <c:pt idx="160">
                  <c:v>39314</c:v>
                </c:pt>
                <c:pt idx="161">
                  <c:v>39315</c:v>
                </c:pt>
                <c:pt idx="162">
                  <c:v>39316</c:v>
                </c:pt>
                <c:pt idx="163">
                  <c:v>39317</c:v>
                </c:pt>
                <c:pt idx="164">
                  <c:v>39318</c:v>
                </c:pt>
                <c:pt idx="165">
                  <c:v>39321</c:v>
                </c:pt>
                <c:pt idx="166">
                  <c:v>39322</c:v>
                </c:pt>
                <c:pt idx="167">
                  <c:v>39323</c:v>
                </c:pt>
                <c:pt idx="168">
                  <c:v>39324</c:v>
                </c:pt>
                <c:pt idx="169">
                  <c:v>39325</c:v>
                </c:pt>
                <c:pt idx="170">
                  <c:v>39329</c:v>
                </c:pt>
                <c:pt idx="171">
                  <c:v>39330</c:v>
                </c:pt>
                <c:pt idx="172">
                  <c:v>39331</c:v>
                </c:pt>
                <c:pt idx="173">
                  <c:v>39332</c:v>
                </c:pt>
                <c:pt idx="174">
                  <c:v>39335</c:v>
                </c:pt>
                <c:pt idx="175">
                  <c:v>39336</c:v>
                </c:pt>
                <c:pt idx="176">
                  <c:v>39337</c:v>
                </c:pt>
                <c:pt idx="177">
                  <c:v>39338</c:v>
                </c:pt>
                <c:pt idx="178">
                  <c:v>39339</c:v>
                </c:pt>
                <c:pt idx="179">
                  <c:v>39342</c:v>
                </c:pt>
                <c:pt idx="180">
                  <c:v>39343</c:v>
                </c:pt>
                <c:pt idx="181">
                  <c:v>39344</c:v>
                </c:pt>
                <c:pt idx="182">
                  <c:v>39345</c:v>
                </c:pt>
                <c:pt idx="183">
                  <c:v>39346</c:v>
                </c:pt>
                <c:pt idx="184">
                  <c:v>39349</c:v>
                </c:pt>
                <c:pt idx="185">
                  <c:v>39350</c:v>
                </c:pt>
                <c:pt idx="186">
                  <c:v>39351</c:v>
                </c:pt>
                <c:pt idx="187">
                  <c:v>39352</c:v>
                </c:pt>
                <c:pt idx="188">
                  <c:v>39353</c:v>
                </c:pt>
                <c:pt idx="189">
                  <c:v>39356</c:v>
                </c:pt>
                <c:pt idx="190">
                  <c:v>39357</c:v>
                </c:pt>
                <c:pt idx="191">
                  <c:v>39358</c:v>
                </c:pt>
                <c:pt idx="192">
                  <c:v>39359</c:v>
                </c:pt>
                <c:pt idx="193">
                  <c:v>39360</c:v>
                </c:pt>
                <c:pt idx="194">
                  <c:v>39364</c:v>
                </c:pt>
                <c:pt idx="195">
                  <c:v>39365</c:v>
                </c:pt>
                <c:pt idx="196">
                  <c:v>39366</c:v>
                </c:pt>
                <c:pt idx="197">
                  <c:v>39367</c:v>
                </c:pt>
                <c:pt idx="198">
                  <c:v>39370</c:v>
                </c:pt>
                <c:pt idx="199">
                  <c:v>39371</c:v>
                </c:pt>
                <c:pt idx="200">
                  <c:v>39372</c:v>
                </c:pt>
                <c:pt idx="201">
                  <c:v>39373</c:v>
                </c:pt>
                <c:pt idx="202">
                  <c:v>39374</c:v>
                </c:pt>
                <c:pt idx="203">
                  <c:v>39377</c:v>
                </c:pt>
                <c:pt idx="204">
                  <c:v>39378</c:v>
                </c:pt>
                <c:pt idx="205">
                  <c:v>39379</c:v>
                </c:pt>
                <c:pt idx="206">
                  <c:v>39380</c:v>
                </c:pt>
                <c:pt idx="207">
                  <c:v>39381</c:v>
                </c:pt>
                <c:pt idx="208">
                  <c:v>39384</c:v>
                </c:pt>
                <c:pt idx="209">
                  <c:v>39385</c:v>
                </c:pt>
                <c:pt idx="210">
                  <c:v>39386</c:v>
                </c:pt>
                <c:pt idx="211">
                  <c:v>39387</c:v>
                </c:pt>
                <c:pt idx="212">
                  <c:v>39388</c:v>
                </c:pt>
                <c:pt idx="213">
                  <c:v>39391</c:v>
                </c:pt>
                <c:pt idx="214">
                  <c:v>39392</c:v>
                </c:pt>
                <c:pt idx="215">
                  <c:v>39393</c:v>
                </c:pt>
                <c:pt idx="216">
                  <c:v>39394</c:v>
                </c:pt>
                <c:pt idx="217">
                  <c:v>39395</c:v>
                </c:pt>
                <c:pt idx="218">
                  <c:v>39399</c:v>
                </c:pt>
                <c:pt idx="219">
                  <c:v>39400</c:v>
                </c:pt>
                <c:pt idx="220">
                  <c:v>39401</c:v>
                </c:pt>
                <c:pt idx="221">
                  <c:v>39402</c:v>
                </c:pt>
                <c:pt idx="222">
                  <c:v>39405</c:v>
                </c:pt>
                <c:pt idx="223">
                  <c:v>39406</c:v>
                </c:pt>
                <c:pt idx="224">
                  <c:v>39407</c:v>
                </c:pt>
                <c:pt idx="225">
                  <c:v>39409</c:v>
                </c:pt>
                <c:pt idx="226">
                  <c:v>39412</c:v>
                </c:pt>
                <c:pt idx="227">
                  <c:v>39413</c:v>
                </c:pt>
                <c:pt idx="228">
                  <c:v>39414</c:v>
                </c:pt>
                <c:pt idx="229">
                  <c:v>39415</c:v>
                </c:pt>
                <c:pt idx="230">
                  <c:v>39416</c:v>
                </c:pt>
                <c:pt idx="231">
                  <c:v>39419</c:v>
                </c:pt>
                <c:pt idx="232">
                  <c:v>39420</c:v>
                </c:pt>
                <c:pt idx="233">
                  <c:v>39421</c:v>
                </c:pt>
                <c:pt idx="234">
                  <c:v>39422</c:v>
                </c:pt>
                <c:pt idx="235">
                  <c:v>39423</c:v>
                </c:pt>
                <c:pt idx="236">
                  <c:v>39426</c:v>
                </c:pt>
                <c:pt idx="237">
                  <c:v>39427</c:v>
                </c:pt>
                <c:pt idx="238">
                  <c:v>39428</c:v>
                </c:pt>
                <c:pt idx="239">
                  <c:v>39429</c:v>
                </c:pt>
                <c:pt idx="240">
                  <c:v>39430</c:v>
                </c:pt>
                <c:pt idx="241">
                  <c:v>39433</c:v>
                </c:pt>
                <c:pt idx="242">
                  <c:v>39434</c:v>
                </c:pt>
                <c:pt idx="243">
                  <c:v>39435</c:v>
                </c:pt>
                <c:pt idx="244">
                  <c:v>39436</c:v>
                </c:pt>
                <c:pt idx="245">
                  <c:v>39437</c:v>
                </c:pt>
                <c:pt idx="246">
                  <c:v>39440</c:v>
                </c:pt>
                <c:pt idx="247">
                  <c:v>39442</c:v>
                </c:pt>
                <c:pt idx="248">
                  <c:v>39443</c:v>
                </c:pt>
                <c:pt idx="249">
                  <c:v>39444</c:v>
                </c:pt>
                <c:pt idx="250">
                  <c:v>39447</c:v>
                </c:pt>
                <c:pt idx="251">
                  <c:v>39449</c:v>
                </c:pt>
                <c:pt idx="252">
                  <c:v>39450</c:v>
                </c:pt>
                <c:pt idx="253">
                  <c:v>39451</c:v>
                </c:pt>
                <c:pt idx="254">
                  <c:v>39454</c:v>
                </c:pt>
                <c:pt idx="255">
                  <c:v>39455</c:v>
                </c:pt>
                <c:pt idx="256">
                  <c:v>39456</c:v>
                </c:pt>
                <c:pt idx="257">
                  <c:v>39457</c:v>
                </c:pt>
                <c:pt idx="258">
                  <c:v>39458</c:v>
                </c:pt>
                <c:pt idx="259">
                  <c:v>39461</c:v>
                </c:pt>
                <c:pt idx="260">
                  <c:v>39462</c:v>
                </c:pt>
                <c:pt idx="261">
                  <c:v>39463</c:v>
                </c:pt>
                <c:pt idx="262">
                  <c:v>39464</c:v>
                </c:pt>
                <c:pt idx="263">
                  <c:v>39465</c:v>
                </c:pt>
                <c:pt idx="264">
                  <c:v>39469</c:v>
                </c:pt>
                <c:pt idx="265">
                  <c:v>39470</c:v>
                </c:pt>
                <c:pt idx="266">
                  <c:v>39471</c:v>
                </c:pt>
                <c:pt idx="267">
                  <c:v>39472</c:v>
                </c:pt>
                <c:pt idx="268">
                  <c:v>39475</c:v>
                </c:pt>
                <c:pt idx="269">
                  <c:v>39476</c:v>
                </c:pt>
                <c:pt idx="270">
                  <c:v>39477</c:v>
                </c:pt>
                <c:pt idx="271">
                  <c:v>39478</c:v>
                </c:pt>
                <c:pt idx="272">
                  <c:v>39479</c:v>
                </c:pt>
                <c:pt idx="273">
                  <c:v>39482</c:v>
                </c:pt>
                <c:pt idx="274">
                  <c:v>39483</c:v>
                </c:pt>
                <c:pt idx="275">
                  <c:v>39484</c:v>
                </c:pt>
                <c:pt idx="276">
                  <c:v>39485</c:v>
                </c:pt>
                <c:pt idx="277">
                  <c:v>39486</c:v>
                </c:pt>
                <c:pt idx="278">
                  <c:v>39489</c:v>
                </c:pt>
                <c:pt idx="279">
                  <c:v>39490</c:v>
                </c:pt>
                <c:pt idx="280">
                  <c:v>39491</c:v>
                </c:pt>
                <c:pt idx="281">
                  <c:v>39492</c:v>
                </c:pt>
                <c:pt idx="282">
                  <c:v>39493</c:v>
                </c:pt>
                <c:pt idx="283">
                  <c:v>39497</c:v>
                </c:pt>
                <c:pt idx="284">
                  <c:v>39498</c:v>
                </c:pt>
                <c:pt idx="285">
                  <c:v>39499</c:v>
                </c:pt>
                <c:pt idx="286">
                  <c:v>39500</c:v>
                </c:pt>
                <c:pt idx="287">
                  <c:v>39503</c:v>
                </c:pt>
                <c:pt idx="288">
                  <c:v>39504</c:v>
                </c:pt>
                <c:pt idx="289">
                  <c:v>39505</c:v>
                </c:pt>
                <c:pt idx="290">
                  <c:v>39506</c:v>
                </c:pt>
                <c:pt idx="291">
                  <c:v>39507</c:v>
                </c:pt>
                <c:pt idx="292">
                  <c:v>39510</c:v>
                </c:pt>
                <c:pt idx="293">
                  <c:v>39511</c:v>
                </c:pt>
                <c:pt idx="294">
                  <c:v>39512</c:v>
                </c:pt>
                <c:pt idx="295">
                  <c:v>39513</c:v>
                </c:pt>
                <c:pt idx="296">
                  <c:v>39514</c:v>
                </c:pt>
                <c:pt idx="297">
                  <c:v>39517</c:v>
                </c:pt>
                <c:pt idx="298">
                  <c:v>39518</c:v>
                </c:pt>
                <c:pt idx="299">
                  <c:v>39519</c:v>
                </c:pt>
                <c:pt idx="300">
                  <c:v>39520</c:v>
                </c:pt>
                <c:pt idx="301">
                  <c:v>39521</c:v>
                </c:pt>
                <c:pt idx="302">
                  <c:v>39524</c:v>
                </c:pt>
                <c:pt idx="303">
                  <c:v>39525</c:v>
                </c:pt>
                <c:pt idx="304">
                  <c:v>39526</c:v>
                </c:pt>
                <c:pt idx="305">
                  <c:v>39527</c:v>
                </c:pt>
                <c:pt idx="306">
                  <c:v>39528</c:v>
                </c:pt>
                <c:pt idx="307">
                  <c:v>39531</c:v>
                </c:pt>
                <c:pt idx="308">
                  <c:v>39532</c:v>
                </c:pt>
                <c:pt idx="309">
                  <c:v>39533</c:v>
                </c:pt>
                <c:pt idx="310">
                  <c:v>39534</c:v>
                </c:pt>
                <c:pt idx="311">
                  <c:v>39535</c:v>
                </c:pt>
                <c:pt idx="312">
                  <c:v>39538</c:v>
                </c:pt>
                <c:pt idx="313">
                  <c:v>39539</c:v>
                </c:pt>
                <c:pt idx="314">
                  <c:v>39540</c:v>
                </c:pt>
                <c:pt idx="315">
                  <c:v>39541</c:v>
                </c:pt>
                <c:pt idx="316">
                  <c:v>39542</c:v>
                </c:pt>
                <c:pt idx="317">
                  <c:v>39545</c:v>
                </c:pt>
                <c:pt idx="318">
                  <c:v>39546</c:v>
                </c:pt>
                <c:pt idx="319">
                  <c:v>39547</c:v>
                </c:pt>
                <c:pt idx="320">
                  <c:v>39548</c:v>
                </c:pt>
                <c:pt idx="321">
                  <c:v>39549</c:v>
                </c:pt>
                <c:pt idx="322">
                  <c:v>39552</c:v>
                </c:pt>
                <c:pt idx="323">
                  <c:v>39553</c:v>
                </c:pt>
                <c:pt idx="324">
                  <c:v>39554</c:v>
                </c:pt>
                <c:pt idx="325">
                  <c:v>39555</c:v>
                </c:pt>
                <c:pt idx="326">
                  <c:v>39556</c:v>
                </c:pt>
                <c:pt idx="327">
                  <c:v>39559</c:v>
                </c:pt>
                <c:pt idx="328">
                  <c:v>39560</c:v>
                </c:pt>
                <c:pt idx="329">
                  <c:v>39561</c:v>
                </c:pt>
                <c:pt idx="330">
                  <c:v>39562</c:v>
                </c:pt>
                <c:pt idx="331">
                  <c:v>39563</c:v>
                </c:pt>
                <c:pt idx="332">
                  <c:v>39566</c:v>
                </c:pt>
                <c:pt idx="333">
                  <c:v>39567</c:v>
                </c:pt>
                <c:pt idx="334">
                  <c:v>39568</c:v>
                </c:pt>
                <c:pt idx="335">
                  <c:v>39569</c:v>
                </c:pt>
                <c:pt idx="336">
                  <c:v>39570</c:v>
                </c:pt>
                <c:pt idx="337">
                  <c:v>39573</c:v>
                </c:pt>
                <c:pt idx="338">
                  <c:v>39574</c:v>
                </c:pt>
                <c:pt idx="339">
                  <c:v>39575</c:v>
                </c:pt>
                <c:pt idx="340">
                  <c:v>39576</c:v>
                </c:pt>
                <c:pt idx="341">
                  <c:v>39577</c:v>
                </c:pt>
                <c:pt idx="342">
                  <c:v>39580</c:v>
                </c:pt>
                <c:pt idx="343">
                  <c:v>39581</c:v>
                </c:pt>
                <c:pt idx="344">
                  <c:v>39582</c:v>
                </c:pt>
                <c:pt idx="345">
                  <c:v>39583</c:v>
                </c:pt>
                <c:pt idx="346">
                  <c:v>39584</c:v>
                </c:pt>
                <c:pt idx="347">
                  <c:v>39587</c:v>
                </c:pt>
                <c:pt idx="348">
                  <c:v>39588</c:v>
                </c:pt>
                <c:pt idx="349">
                  <c:v>39589</c:v>
                </c:pt>
                <c:pt idx="350">
                  <c:v>39590</c:v>
                </c:pt>
                <c:pt idx="351">
                  <c:v>39591</c:v>
                </c:pt>
                <c:pt idx="352">
                  <c:v>39595</c:v>
                </c:pt>
                <c:pt idx="353">
                  <c:v>39596</c:v>
                </c:pt>
                <c:pt idx="354">
                  <c:v>39597</c:v>
                </c:pt>
                <c:pt idx="355">
                  <c:v>39598</c:v>
                </c:pt>
                <c:pt idx="356">
                  <c:v>39601</c:v>
                </c:pt>
                <c:pt idx="357">
                  <c:v>39602</c:v>
                </c:pt>
                <c:pt idx="358">
                  <c:v>39603</c:v>
                </c:pt>
                <c:pt idx="359">
                  <c:v>39604</c:v>
                </c:pt>
                <c:pt idx="360">
                  <c:v>39605</c:v>
                </c:pt>
                <c:pt idx="361">
                  <c:v>39608</c:v>
                </c:pt>
                <c:pt idx="362">
                  <c:v>39609</c:v>
                </c:pt>
                <c:pt idx="363">
                  <c:v>39610</c:v>
                </c:pt>
                <c:pt idx="364">
                  <c:v>39611</c:v>
                </c:pt>
                <c:pt idx="365">
                  <c:v>39612</c:v>
                </c:pt>
                <c:pt idx="366">
                  <c:v>39615</c:v>
                </c:pt>
                <c:pt idx="367">
                  <c:v>39616</c:v>
                </c:pt>
                <c:pt idx="368">
                  <c:v>39617</c:v>
                </c:pt>
                <c:pt idx="369">
                  <c:v>39618</c:v>
                </c:pt>
                <c:pt idx="370">
                  <c:v>39619</c:v>
                </c:pt>
                <c:pt idx="371">
                  <c:v>39622</c:v>
                </c:pt>
                <c:pt idx="372">
                  <c:v>39623</c:v>
                </c:pt>
                <c:pt idx="373">
                  <c:v>39624</c:v>
                </c:pt>
                <c:pt idx="374">
                  <c:v>39625</c:v>
                </c:pt>
                <c:pt idx="375">
                  <c:v>39626</c:v>
                </c:pt>
                <c:pt idx="376">
                  <c:v>39629</c:v>
                </c:pt>
                <c:pt idx="377">
                  <c:v>39630</c:v>
                </c:pt>
                <c:pt idx="378">
                  <c:v>39631</c:v>
                </c:pt>
                <c:pt idx="379">
                  <c:v>39632</c:v>
                </c:pt>
                <c:pt idx="380">
                  <c:v>39636</c:v>
                </c:pt>
                <c:pt idx="381">
                  <c:v>39637</c:v>
                </c:pt>
                <c:pt idx="382">
                  <c:v>39638</c:v>
                </c:pt>
                <c:pt idx="383">
                  <c:v>39639</c:v>
                </c:pt>
                <c:pt idx="384">
                  <c:v>39640</c:v>
                </c:pt>
                <c:pt idx="385">
                  <c:v>39643</c:v>
                </c:pt>
                <c:pt idx="386">
                  <c:v>39644</c:v>
                </c:pt>
                <c:pt idx="387">
                  <c:v>39645</c:v>
                </c:pt>
                <c:pt idx="388">
                  <c:v>39646</c:v>
                </c:pt>
                <c:pt idx="389">
                  <c:v>39647</c:v>
                </c:pt>
                <c:pt idx="390">
                  <c:v>39650</c:v>
                </c:pt>
                <c:pt idx="391">
                  <c:v>39651</c:v>
                </c:pt>
                <c:pt idx="392">
                  <c:v>39652</c:v>
                </c:pt>
                <c:pt idx="393">
                  <c:v>39653</c:v>
                </c:pt>
                <c:pt idx="394">
                  <c:v>39654</c:v>
                </c:pt>
                <c:pt idx="395">
                  <c:v>39657</c:v>
                </c:pt>
                <c:pt idx="396">
                  <c:v>39658</c:v>
                </c:pt>
                <c:pt idx="397">
                  <c:v>39659</c:v>
                </c:pt>
                <c:pt idx="398">
                  <c:v>39660</c:v>
                </c:pt>
                <c:pt idx="399">
                  <c:v>39661</c:v>
                </c:pt>
                <c:pt idx="400">
                  <c:v>39664</c:v>
                </c:pt>
                <c:pt idx="401">
                  <c:v>39665</c:v>
                </c:pt>
                <c:pt idx="402">
                  <c:v>39666</c:v>
                </c:pt>
                <c:pt idx="403">
                  <c:v>39667</c:v>
                </c:pt>
                <c:pt idx="404">
                  <c:v>39668</c:v>
                </c:pt>
                <c:pt idx="405">
                  <c:v>39671</c:v>
                </c:pt>
                <c:pt idx="406">
                  <c:v>39672</c:v>
                </c:pt>
                <c:pt idx="407">
                  <c:v>39673</c:v>
                </c:pt>
                <c:pt idx="408">
                  <c:v>39674</c:v>
                </c:pt>
                <c:pt idx="409">
                  <c:v>39675</c:v>
                </c:pt>
                <c:pt idx="410">
                  <c:v>39678</c:v>
                </c:pt>
                <c:pt idx="411">
                  <c:v>39679</c:v>
                </c:pt>
                <c:pt idx="412">
                  <c:v>39680</c:v>
                </c:pt>
                <c:pt idx="413">
                  <c:v>39681</c:v>
                </c:pt>
                <c:pt idx="414">
                  <c:v>39682</c:v>
                </c:pt>
                <c:pt idx="415">
                  <c:v>39685</c:v>
                </c:pt>
                <c:pt idx="416">
                  <c:v>39686</c:v>
                </c:pt>
                <c:pt idx="417">
                  <c:v>39687</c:v>
                </c:pt>
                <c:pt idx="418">
                  <c:v>39688</c:v>
                </c:pt>
                <c:pt idx="419">
                  <c:v>39689</c:v>
                </c:pt>
                <c:pt idx="420">
                  <c:v>39693</c:v>
                </c:pt>
                <c:pt idx="421">
                  <c:v>39694</c:v>
                </c:pt>
                <c:pt idx="422">
                  <c:v>39695</c:v>
                </c:pt>
                <c:pt idx="423">
                  <c:v>39696</c:v>
                </c:pt>
                <c:pt idx="424">
                  <c:v>39699</c:v>
                </c:pt>
                <c:pt idx="425">
                  <c:v>39700</c:v>
                </c:pt>
                <c:pt idx="426">
                  <c:v>39701</c:v>
                </c:pt>
                <c:pt idx="427">
                  <c:v>39702</c:v>
                </c:pt>
                <c:pt idx="428">
                  <c:v>39703</c:v>
                </c:pt>
                <c:pt idx="429">
                  <c:v>39706</c:v>
                </c:pt>
                <c:pt idx="430">
                  <c:v>39707</c:v>
                </c:pt>
                <c:pt idx="431">
                  <c:v>39708</c:v>
                </c:pt>
                <c:pt idx="432">
                  <c:v>39709</c:v>
                </c:pt>
                <c:pt idx="433">
                  <c:v>39710</c:v>
                </c:pt>
                <c:pt idx="434">
                  <c:v>39713</c:v>
                </c:pt>
                <c:pt idx="435">
                  <c:v>39714</c:v>
                </c:pt>
                <c:pt idx="436">
                  <c:v>39715</c:v>
                </c:pt>
                <c:pt idx="437">
                  <c:v>39716</c:v>
                </c:pt>
                <c:pt idx="438">
                  <c:v>39717</c:v>
                </c:pt>
                <c:pt idx="439">
                  <c:v>39720</c:v>
                </c:pt>
                <c:pt idx="440">
                  <c:v>39721</c:v>
                </c:pt>
                <c:pt idx="441">
                  <c:v>39722</c:v>
                </c:pt>
                <c:pt idx="442">
                  <c:v>39723</c:v>
                </c:pt>
                <c:pt idx="443">
                  <c:v>39724</c:v>
                </c:pt>
                <c:pt idx="444">
                  <c:v>39727</c:v>
                </c:pt>
                <c:pt idx="445">
                  <c:v>39728</c:v>
                </c:pt>
                <c:pt idx="446">
                  <c:v>39729</c:v>
                </c:pt>
                <c:pt idx="447">
                  <c:v>39730</c:v>
                </c:pt>
                <c:pt idx="448">
                  <c:v>39731</c:v>
                </c:pt>
                <c:pt idx="449">
                  <c:v>39735</c:v>
                </c:pt>
                <c:pt idx="450">
                  <c:v>39736</c:v>
                </c:pt>
                <c:pt idx="451">
                  <c:v>39737</c:v>
                </c:pt>
                <c:pt idx="452">
                  <c:v>39738</c:v>
                </c:pt>
                <c:pt idx="453">
                  <c:v>39741</c:v>
                </c:pt>
                <c:pt idx="454">
                  <c:v>39742</c:v>
                </c:pt>
                <c:pt idx="455">
                  <c:v>39743</c:v>
                </c:pt>
                <c:pt idx="456">
                  <c:v>39744</c:v>
                </c:pt>
                <c:pt idx="457">
                  <c:v>39745</c:v>
                </c:pt>
                <c:pt idx="458">
                  <c:v>39748</c:v>
                </c:pt>
                <c:pt idx="459">
                  <c:v>39749</c:v>
                </c:pt>
                <c:pt idx="460">
                  <c:v>39750</c:v>
                </c:pt>
                <c:pt idx="461">
                  <c:v>39751</c:v>
                </c:pt>
                <c:pt idx="462">
                  <c:v>39752</c:v>
                </c:pt>
                <c:pt idx="463">
                  <c:v>39755</c:v>
                </c:pt>
                <c:pt idx="464">
                  <c:v>39756</c:v>
                </c:pt>
                <c:pt idx="465">
                  <c:v>39757</c:v>
                </c:pt>
                <c:pt idx="466">
                  <c:v>39758</c:v>
                </c:pt>
                <c:pt idx="467">
                  <c:v>39759</c:v>
                </c:pt>
                <c:pt idx="468">
                  <c:v>39762</c:v>
                </c:pt>
                <c:pt idx="469">
                  <c:v>39764</c:v>
                </c:pt>
                <c:pt idx="470">
                  <c:v>39765</c:v>
                </c:pt>
                <c:pt idx="471">
                  <c:v>39766</c:v>
                </c:pt>
                <c:pt idx="472">
                  <c:v>39769</c:v>
                </c:pt>
                <c:pt idx="473">
                  <c:v>39770</c:v>
                </c:pt>
                <c:pt idx="474">
                  <c:v>39771</c:v>
                </c:pt>
                <c:pt idx="475">
                  <c:v>39772</c:v>
                </c:pt>
                <c:pt idx="476">
                  <c:v>39773</c:v>
                </c:pt>
                <c:pt idx="477">
                  <c:v>39776</c:v>
                </c:pt>
                <c:pt idx="478">
                  <c:v>39777</c:v>
                </c:pt>
                <c:pt idx="479">
                  <c:v>39778</c:v>
                </c:pt>
                <c:pt idx="480">
                  <c:v>39780</c:v>
                </c:pt>
                <c:pt idx="481">
                  <c:v>39783</c:v>
                </c:pt>
                <c:pt idx="482">
                  <c:v>39784</c:v>
                </c:pt>
                <c:pt idx="483">
                  <c:v>39785</c:v>
                </c:pt>
                <c:pt idx="484">
                  <c:v>39786</c:v>
                </c:pt>
                <c:pt idx="485">
                  <c:v>39787</c:v>
                </c:pt>
                <c:pt idx="486">
                  <c:v>39790</c:v>
                </c:pt>
                <c:pt idx="487">
                  <c:v>39791</c:v>
                </c:pt>
                <c:pt idx="488">
                  <c:v>39792</c:v>
                </c:pt>
                <c:pt idx="489">
                  <c:v>39793</c:v>
                </c:pt>
                <c:pt idx="490">
                  <c:v>39794</c:v>
                </c:pt>
                <c:pt idx="491">
                  <c:v>39797</c:v>
                </c:pt>
                <c:pt idx="492">
                  <c:v>39798</c:v>
                </c:pt>
                <c:pt idx="493">
                  <c:v>39799</c:v>
                </c:pt>
                <c:pt idx="494">
                  <c:v>39800</c:v>
                </c:pt>
                <c:pt idx="495">
                  <c:v>39801</c:v>
                </c:pt>
                <c:pt idx="496">
                  <c:v>39804</c:v>
                </c:pt>
                <c:pt idx="497">
                  <c:v>39805</c:v>
                </c:pt>
                <c:pt idx="498">
                  <c:v>39806</c:v>
                </c:pt>
                <c:pt idx="499">
                  <c:v>39808</c:v>
                </c:pt>
                <c:pt idx="500">
                  <c:v>39811</c:v>
                </c:pt>
                <c:pt idx="501">
                  <c:v>39812</c:v>
                </c:pt>
                <c:pt idx="502">
                  <c:v>39813</c:v>
                </c:pt>
                <c:pt idx="503">
                  <c:v>39815</c:v>
                </c:pt>
                <c:pt idx="504">
                  <c:v>39818</c:v>
                </c:pt>
                <c:pt idx="505">
                  <c:v>39819</c:v>
                </c:pt>
                <c:pt idx="506">
                  <c:v>39820</c:v>
                </c:pt>
                <c:pt idx="507">
                  <c:v>39821</c:v>
                </c:pt>
                <c:pt idx="508">
                  <c:v>39822</c:v>
                </c:pt>
                <c:pt idx="509">
                  <c:v>39825</c:v>
                </c:pt>
                <c:pt idx="510">
                  <c:v>39826</c:v>
                </c:pt>
                <c:pt idx="511">
                  <c:v>39827</c:v>
                </c:pt>
                <c:pt idx="512">
                  <c:v>39828</c:v>
                </c:pt>
                <c:pt idx="513">
                  <c:v>39829</c:v>
                </c:pt>
                <c:pt idx="514">
                  <c:v>39833</c:v>
                </c:pt>
                <c:pt idx="515">
                  <c:v>39834</c:v>
                </c:pt>
                <c:pt idx="516">
                  <c:v>39835</c:v>
                </c:pt>
                <c:pt idx="517">
                  <c:v>39836</c:v>
                </c:pt>
                <c:pt idx="518">
                  <c:v>39839</c:v>
                </c:pt>
                <c:pt idx="519">
                  <c:v>39840</c:v>
                </c:pt>
                <c:pt idx="520">
                  <c:v>39841</c:v>
                </c:pt>
                <c:pt idx="521">
                  <c:v>39842</c:v>
                </c:pt>
                <c:pt idx="522">
                  <c:v>39843</c:v>
                </c:pt>
                <c:pt idx="523">
                  <c:v>39846</c:v>
                </c:pt>
                <c:pt idx="524">
                  <c:v>39847</c:v>
                </c:pt>
                <c:pt idx="525">
                  <c:v>39848</c:v>
                </c:pt>
                <c:pt idx="526">
                  <c:v>39849</c:v>
                </c:pt>
                <c:pt idx="527">
                  <c:v>39850</c:v>
                </c:pt>
                <c:pt idx="528">
                  <c:v>39853</c:v>
                </c:pt>
                <c:pt idx="529">
                  <c:v>39854</c:v>
                </c:pt>
                <c:pt idx="530">
                  <c:v>39855</c:v>
                </c:pt>
                <c:pt idx="531">
                  <c:v>39856</c:v>
                </c:pt>
                <c:pt idx="532">
                  <c:v>39857</c:v>
                </c:pt>
                <c:pt idx="533">
                  <c:v>39861</c:v>
                </c:pt>
                <c:pt idx="534">
                  <c:v>39862</c:v>
                </c:pt>
                <c:pt idx="535">
                  <c:v>39863</c:v>
                </c:pt>
                <c:pt idx="536">
                  <c:v>39864</c:v>
                </c:pt>
                <c:pt idx="537">
                  <c:v>39867</c:v>
                </c:pt>
                <c:pt idx="538">
                  <c:v>39868</c:v>
                </c:pt>
                <c:pt idx="539">
                  <c:v>39869</c:v>
                </c:pt>
                <c:pt idx="540">
                  <c:v>39870</c:v>
                </c:pt>
                <c:pt idx="541">
                  <c:v>39871</c:v>
                </c:pt>
                <c:pt idx="542">
                  <c:v>39874</c:v>
                </c:pt>
                <c:pt idx="543">
                  <c:v>39875</c:v>
                </c:pt>
                <c:pt idx="544">
                  <c:v>39876</c:v>
                </c:pt>
                <c:pt idx="545">
                  <c:v>39877</c:v>
                </c:pt>
                <c:pt idx="546">
                  <c:v>39878</c:v>
                </c:pt>
                <c:pt idx="547">
                  <c:v>39881</c:v>
                </c:pt>
                <c:pt idx="548">
                  <c:v>39882</c:v>
                </c:pt>
                <c:pt idx="549">
                  <c:v>39883</c:v>
                </c:pt>
                <c:pt idx="550">
                  <c:v>39884</c:v>
                </c:pt>
                <c:pt idx="551">
                  <c:v>39885</c:v>
                </c:pt>
                <c:pt idx="552">
                  <c:v>39888</c:v>
                </c:pt>
                <c:pt idx="553">
                  <c:v>39889</c:v>
                </c:pt>
                <c:pt idx="554">
                  <c:v>39890</c:v>
                </c:pt>
                <c:pt idx="555">
                  <c:v>39891</c:v>
                </c:pt>
                <c:pt idx="556">
                  <c:v>39892</c:v>
                </c:pt>
                <c:pt idx="557">
                  <c:v>39895</c:v>
                </c:pt>
                <c:pt idx="558">
                  <c:v>39896</c:v>
                </c:pt>
                <c:pt idx="559">
                  <c:v>39897</c:v>
                </c:pt>
                <c:pt idx="560">
                  <c:v>39898</c:v>
                </c:pt>
                <c:pt idx="561">
                  <c:v>39899</c:v>
                </c:pt>
                <c:pt idx="562">
                  <c:v>39902</c:v>
                </c:pt>
                <c:pt idx="563">
                  <c:v>39903</c:v>
                </c:pt>
                <c:pt idx="564">
                  <c:v>39904</c:v>
                </c:pt>
                <c:pt idx="565">
                  <c:v>39905</c:v>
                </c:pt>
                <c:pt idx="566">
                  <c:v>39906</c:v>
                </c:pt>
                <c:pt idx="567">
                  <c:v>39909</c:v>
                </c:pt>
                <c:pt idx="568">
                  <c:v>39910</c:v>
                </c:pt>
                <c:pt idx="569">
                  <c:v>39911</c:v>
                </c:pt>
                <c:pt idx="570">
                  <c:v>39912</c:v>
                </c:pt>
                <c:pt idx="571">
                  <c:v>39913</c:v>
                </c:pt>
                <c:pt idx="572">
                  <c:v>39916</c:v>
                </c:pt>
                <c:pt idx="573">
                  <c:v>39917</c:v>
                </c:pt>
                <c:pt idx="574">
                  <c:v>39918</c:v>
                </c:pt>
                <c:pt idx="575">
                  <c:v>39919</c:v>
                </c:pt>
                <c:pt idx="576">
                  <c:v>39920</c:v>
                </c:pt>
                <c:pt idx="577">
                  <c:v>39923</c:v>
                </c:pt>
                <c:pt idx="578">
                  <c:v>39924</c:v>
                </c:pt>
                <c:pt idx="579">
                  <c:v>39925</c:v>
                </c:pt>
                <c:pt idx="580">
                  <c:v>39926</c:v>
                </c:pt>
                <c:pt idx="581">
                  <c:v>39927</c:v>
                </c:pt>
                <c:pt idx="582">
                  <c:v>39930</c:v>
                </c:pt>
                <c:pt idx="583">
                  <c:v>39931</c:v>
                </c:pt>
                <c:pt idx="584">
                  <c:v>39932</c:v>
                </c:pt>
                <c:pt idx="585">
                  <c:v>39933</c:v>
                </c:pt>
                <c:pt idx="586">
                  <c:v>39934</c:v>
                </c:pt>
                <c:pt idx="587">
                  <c:v>39937</c:v>
                </c:pt>
                <c:pt idx="588">
                  <c:v>39938</c:v>
                </c:pt>
                <c:pt idx="589">
                  <c:v>39939</c:v>
                </c:pt>
                <c:pt idx="590">
                  <c:v>39940</c:v>
                </c:pt>
                <c:pt idx="591">
                  <c:v>39941</c:v>
                </c:pt>
                <c:pt idx="592">
                  <c:v>39944</c:v>
                </c:pt>
                <c:pt idx="593">
                  <c:v>39945</c:v>
                </c:pt>
                <c:pt idx="594">
                  <c:v>39946</c:v>
                </c:pt>
                <c:pt idx="595">
                  <c:v>39947</c:v>
                </c:pt>
                <c:pt idx="596">
                  <c:v>39948</c:v>
                </c:pt>
                <c:pt idx="597">
                  <c:v>39951</c:v>
                </c:pt>
                <c:pt idx="598">
                  <c:v>39952</c:v>
                </c:pt>
                <c:pt idx="599">
                  <c:v>39953</c:v>
                </c:pt>
                <c:pt idx="600">
                  <c:v>39954</c:v>
                </c:pt>
                <c:pt idx="601">
                  <c:v>39955</c:v>
                </c:pt>
                <c:pt idx="602">
                  <c:v>39959</c:v>
                </c:pt>
                <c:pt idx="603">
                  <c:v>39960</c:v>
                </c:pt>
                <c:pt idx="604">
                  <c:v>39961</c:v>
                </c:pt>
                <c:pt idx="605">
                  <c:v>39962</c:v>
                </c:pt>
                <c:pt idx="606">
                  <c:v>39965</c:v>
                </c:pt>
                <c:pt idx="607">
                  <c:v>39966</c:v>
                </c:pt>
                <c:pt idx="608">
                  <c:v>39967</c:v>
                </c:pt>
                <c:pt idx="609">
                  <c:v>39968</c:v>
                </c:pt>
                <c:pt idx="610">
                  <c:v>39969</c:v>
                </c:pt>
                <c:pt idx="611">
                  <c:v>39972</c:v>
                </c:pt>
                <c:pt idx="612">
                  <c:v>39973</c:v>
                </c:pt>
                <c:pt idx="613">
                  <c:v>39974</c:v>
                </c:pt>
                <c:pt idx="614">
                  <c:v>39975</c:v>
                </c:pt>
                <c:pt idx="615">
                  <c:v>39976</c:v>
                </c:pt>
                <c:pt idx="616">
                  <c:v>39979</c:v>
                </c:pt>
                <c:pt idx="617">
                  <c:v>39980</c:v>
                </c:pt>
                <c:pt idx="618">
                  <c:v>39981</c:v>
                </c:pt>
                <c:pt idx="619">
                  <c:v>39982</c:v>
                </c:pt>
                <c:pt idx="620">
                  <c:v>39983</c:v>
                </c:pt>
                <c:pt idx="621">
                  <c:v>39986</c:v>
                </c:pt>
                <c:pt idx="622">
                  <c:v>39987</c:v>
                </c:pt>
                <c:pt idx="623">
                  <c:v>39988</c:v>
                </c:pt>
                <c:pt idx="624">
                  <c:v>39989</c:v>
                </c:pt>
                <c:pt idx="625">
                  <c:v>39990</c:v>
                </c:pt>
                <c:pt idx="626">
                  <c:v>39993</c:v>
                </c:pt>
                <c:pt idx="627">
                  <c:v>39994</c:v>
                </c:pt>
                <c:pt idx="628">
                  <c:v>39995</c:v>
                </c:pt>
                <c:pt idx="629">
                  <c:v>39996</c:v>
                </c:pt>
                <c:pt idx="630">
                  <c:v>39997</c:v>
                </c:pt>
                <c:pt idx="631">
                  <c:v>40000</c:v>
                </c:pt>
                <c:pt idx="632">
                  <c:v>40001</c:v>
                </c:pt>
                <c:pt idx="633">
                  <c:v>40002</c:v>
                </c:pt>
                <c:pt idx="634">
                  <c:v>40003</c:v>
                </c:pt>
                <c:pt idx="635">
                  <c:v>40004</c:v>
                </c:pt>
                <c:pt idx="636">
                  <c:v>40007</c:v>
                </c:pt>
                <c:pt idx="637">
                  <c:v>40008</c:v>
                </c:pt>
                <c:pt idx="638">
                  <c:v>40009</c:v>
                </c:pt>
                <c:pt idx="639">
                  <c:v>40010</c:v>
                </c:pt>
                <c:pt idx="640">
                  <c:v>40011</c:v>
                </c:pt>
                <c:pt idx="641">
                  <c:v>40014</c:v>
                </c:pt>
                <c:pt idx="642">
                  <c:v>40015</c:v>
                </c:pt>
                <c:pt idx="643">
                  <c:v>40016</c:v>
                </c:pt>
                <c:pt idx="644">
                  <c:v>40017</c:v>
                </c:pt>
                <c:pt idx="645">
                  <c:v>40018</c:v>
                </c:pt>
                <c:pt idx="646">
                  <c:v>40021</c:v>
                </c:pt>
                <c:pt idx="647">
                  <c:v>40022</c:v>
                </c:pt>
                <c:pt idx="648">
                  <c:v>40023</c:v>
                </c:pt>
                <c:pt idx="649">
                  <c:v>40024</c:v>
                </c:pt>
                <c:pt idx="650">
                  <c:v>40025</c:v>
                </c:pt>
                <c:pt idx="651">
                  <c:v>40028</c:v>
                </c:pt>
                <c:pt idx="652">
                  <c:v>40029</c:v>
                </c:pt>
                <c:pt idx="653">
                  <c:v>40030</c:v>
                </c:pt>
                <c:pt idx="654">
                  <c:v>40031</c:v>
                </c:pt>
                <c:pt idx="655">
                  <c:v>40032</c:v>
                </c:pt>
                <c:pt idx="656">
                  <c:v>40035</c:v>
                </c:pt>
                <c:pt idx="657">
                  <c:v>40036</c:v>
                </c:pt>
                <c:pt idx="658">
                  <c:v>40037</c:v>
                </c:pt>
                <c:pt idx="659">
                  <c:v>40038</c:v>
                </c:pt>
                <c:pt idx="660">
                  <c:v>40039</c:v>
                </c:pt>
                <c:pt idx="661">
                  <c:v>40042</c:v>
                </c:pt>
                <c:pt idx="662">
                  <c:v>40043</c:v>
                </c:pt>
                <c:pt idx="663">
                  <c:v>40044</c:v>
                </c:pt>
                <c:pt idx="664">
                  <c:v>40045</c:v>
                </c:pt>
                <c:pt idx="665">
                  <c:v>40046</c:v>
                </c:pt>
                <c:pt idx="666">
                  <c:v>40049</c:v>
                </c:pt>
                <c:pt idx="667">
                  <c:v>40050</c:v>
                </c:pt>
                <c:pt idx="668">
                  <c:v>40051</c:v>
                </c:pt>
                <c:pt idx="669">
                  <c:v>40052</c:v>
                </c:pt>
                <c:pt idx="670">
                  <c:v>40053</c:v>
                </c:pt>
                <c:pt idx="671">
                  <c:v>40056</c:v>
                </c:pt>
                <c:pt idx="672">
                  <c:v>40057</c:v>
                </c:pt>
                <c:pt idx="673">
                  <c:v>40058</c:v>
                </c:pt>
                <c:pt idx="674">
                  <c:v>40059</c:v>
                </c:pt>
                <c:pt idx="675">
                  <c:v>40060</c:v>
                </c:pt>
                <c:pt idx="676">
                  <c:v>40064</c:v>
                </c:pt>
                <c:pt idx="677">
                  <c:v>40065</c:v>
                </c:pt>
                <c:pt idx="678">
                  <c:v>40066</c:v>
                </c:pt>
                <c:pt idx="679">
                  <c:v>40067</c:v>
                </c:pt>
                <c:pt idx="680">
                  <c:v>40070</c:v>
                </c:pt>
                <c:pt idx="681">
                  <c:v>40071</c:v>
                </c:pt>
                <c:pt idx="682">
                  <c:v>40072</c:v>
                </c:pt>
                <c:pt idx="683">
                  <c:v>40073</c:v>
                </c:pt>
                <c:pt idx="684">
                  <c:v>40074</c:v>
                </c:pt>
                <c:pt idx="685">
                  <c:v>40077</c:v>
                </c:pt>
                <c:pt idx="686">
                  <c:v>40078</c:v>
                </c:pt>
                <c:pt idx="687">
                  <c:v>40079</c:v>
                </c:pt>
                <c:pt idx="688">
                  <c:v>40080</c:v>
                </c:pt>
                <c:pt idx="689">
                  <c:v>40081</c:v>
                </c:pt>
                <c:pt idx="690">
                  <c:v>40084</c:v>
                </c:pt>
                <c:pt idx="691">
                  <c:v>40085</c:v>
                </c:pt>
                <c:pt idx="692">
                  <c:v>40086</c:v>
                </c:pt>
                <c:pt idx="693">
                  <c:v>40087</c:v>
                </c:pt>
                <c:pt idx="694">
                  <c:v>40088</c:v>
                </c:pt>
                <c:pt idx="695">
                  <c:v>40091</c:v>
                </c:pt>
                <c:pt idx="696">
                  <c:v>40092</c:v>
                </c:pt>
                <c:pt idx="697">
                  <c:v>40093</c:v>
                </c:pt>
                <c:pt idx="698">
                  <c:v>40094</c:v>
                </c:pt>
                <c:pt idx="699">
                  <c:v>40095</c:v>
                </c:pt>
                <c:pt idx="700">
                  <c:v>40099</c:v>
                </c:pt>
                <c:pt idx="701">
                  <c:v>40100</c:v>
                </c:pt>
                <c:pt idx="702">
                  <c:v>40101</c:v>
                </c:pt>
                <c:pt idx="703">
                  <c:v>40102</c:v>
                </c:pt>
                <c:pt idx="704">
                  <c:v>40105</c:v>
                </c:pt>
                <c:pt idx="705">
                  <c:v>40106</c:v>
                </c:pt>
                <c:pt idx="706">
                  <c:v>40107</c:v>
                </c:pt>
                <c:pt idx="707">
                  <c:v>40108</c:v>
                </c:pt>
                <c:pt idx="708">
                  <c:v>40109</c:v>
                </c:pt>
                <c:pt idx="709">
                  <c:v>40112</c:v>
                </c:pt>
                <c:pt idx="710">
                  <c:v>40113</c:v>
                </c:pt>
                <c:pt idx="711">
                  <c:v>40114</c:v>
                </c:pt>
                <c:pt idx="712">
                  <c:v>40115</c:v>
                </c:pt>
                <c:pt idx="713">
                  <c:v>40116</c:v>
                </c:pt>
                <c:pt idx="714">
                  <c:v>40119</c:v>
                </c:pt>
                <c:pt idx="715">
                  <c:v>40120</c:v>
                </c:pt>
                <c:pt idx="716">
                  <c:v>40121</c:v>
                </c:pt>
                <c:pt idx="717">
                  <c:v>40122</c:v>
                </c:pt>
                <c:pt idx="718">
                  <c:v>40123</c:v>
                </c:pt>
                <c:pt idx="719">
                  <c:v>40126</c:v>
                </c:pt>
                <c:pt idx="720">
                  <c:v>40127</c:v>
                </c:pt>
                <c:pt idx="721">
                  <c:v>40129</c:v>
                </c:pt>
                <c:pt idx="722">
                  <c:v>40130</c:v>
                </c:pt>
                <c:pt idx="723">
                  <c:v>40133</c:v>
                </c:pt>
                <c:pt idx="724">
                  <c:v>40134</c:v>
                </c:pt>
                <c:pt idx="725">
                  <c:v>40135</c:v>
                </c:pt>
                <c:pt idx="726">
                  <c:v>40136</c:v>
                </c:pt>
                <c:pt idx="727">
                  <c:v>40137</c:v>
                </c:pt>
                <c:pt idx="728">
                  <c:v>40140</c:v>
                </c:pt>
                <c:pt idx="729">
                  <c:v>40141</c:v>
                </c:pt>
                <c:pt idx="730">
                  <c:v>40142</c:v>
                </c:pt>
                <c:pt idx="731">
                  <c:v>40144</c:v>
                </c:pt>
                <c:pt idx="732">
                  <c:v>40147</c:v>
                </c:pt>
                <c:pt idx="733">
                  <c:v>40148</c:v>
                </c:pt>
                <c:pt idx="734">
                  <c:v>40149</c:v>
                </c:pt>
                <c:pt idx="735">
                  <c:v>40150</c:v>
                </c:pt>
                <c:pt idx="736">
                  <c:v>40151</c:v>
                </c:pt>
                <c:pt idx="737">
                  <c:v>40154</c:v>
                </c:pt>
                <c:pt idx="738">
                  <c:v>40155</c:v>
                </c:pt>
                <c:pt idx="739">
                  <c:v>40156</c:v>
                </c:pt>
                <c:pt idx="740">
                  <c:v>40157</c:v>
                </c:pt>
                <c:pt idx="741">
                  <c:v>40158</c:v>
                </c:pt>
                <c:pt idx="742">
                  <c:v>40161</c:v>
                </c:pt>
                <c:pt idx="743">
                  <c:v>40162</c:v>
                </c:pt>
                <c:pt idx="744">
                  <c:v>40163</c:v>
                </c:pt>
                <c:pt idx="745">
                  <c:v>40164</c:v>
                </c:pt>
                <c:pt idx="746">
                  <c:v>40165</c:v>
                </c:pt>
                <c:pt idx="747">
                  <c:v>40168</c:v>
                </c:pt>
                <c:pt idx="748">
                  <c:v>40169</c:v>
                </c:pt>
                <c:pt idx="749">
                  <c:v>40170</c:v>
                </c:pt>
                <c:pt idx="750">
                  <c:v>40171</c:v>
                </c:pt>
                <c:pt idx="751">
                  <c:v>40175</c:v>
                </c:pt>
                <c:pt idx="752">
                  <c:v>40176</c:v>
                </c:pt>
                <c:pt idx="753">
                  <c:v>40177</c:v>
                </c:pt>
                <c:pt idx="754">
                  <c:v>40178</c:v>
                </c:pt>
                <c:pt idx="755">
                  <c:v>40182</c:v>
                </c:pt>
                <c:pt idx="756">
                  <c:v>40183</c:v>
                </c:pt>
                <c:pt idx="757">
                  <c:v>40184</c:v>
                </c:pt>
                <c:pt idx="758">
                  <c:v>40185</c:v>
                </c:pt>
                <c:pt idx="759">
                  <c:v>40186</c:v>
                </c:pt>
                <c:pt idx="760">
                  <c:v>40189</c:v>
                </c:pt>
                <c:pt idx="761">
                  <c:v>40190</c:v>
                </c:pt>
                <c:pt idx="762">
                  <c:v>40191</c:v>
                </c:pt>
                <c:pt idx="763">
                  <c:v>40192</c:v>
                </c:pt>
                <c:pt idx="764">
                  <c:v>40193</c:v>
                </c:pt>
                <c:pt idx="765">
                  <c:v>40197</c:v>
                </c:pt>
                <c:pt idx="766">
                  <c:v>40198</c:v>
                </c:pt>
                <c:pt idx="767">
                  <c:v>40199</c:v>
                </c:pt>
                <c:pt idx="768">
                  <c:v>40200</c:v>
                </c:pt>
                <c:pt idx="769">
                  <c:v>40203</c:v>
                </c:pt>
                <c:pt idx="770">
                  <c:v>40204</c:v>
                </c:pt>
                <c:pt idx="771">
                  <c:v>40205</c:v>
                </c:pt>
                <c:pt idx="772">
                  <c:v>40206</c:v>
                </c:pt>
                <c:pt idx="773">
                  <c:v>40207</c:v>
                </c:pt>
                <c:pt idx="774">
                  <c:v>40210</c:v>
                </c:pt>
                <c:pt idx="775">
                  <c:v>40211</c:v>
                </c:pt>
                <c:pt idx="776">
                  <c:v>40212</c:v>
                </c:pt>
                <c:pt idx="777">
                  <c:v>40213</c:v>
                </c:pt>
                <c:pt idx="778">
                  <c:v>40214</c:v>
                </c:pt>
                <c:pt idx="779">
                  <c:v>40217</c:v>
                </c:pt>
                <c:pt idx="780">
                  <c:v>40218</c:v>
                </c:pt>
                <c:pt idx="781">
                  <c:v>40219</c:v>
                </c:pt>
                <c:pt idx="782">
                  <c:v>40220</c:v>
                </c:pt>
                <c:pt idx="783">
                  <c:v>40221</c:v>
                </c:pt>
                <c:pt idx="784">
                  <c:v>40225</c:v>
                </c:pt>
                <c:pt idx="785">
                  <c:v>40226</c:v>
                </c:pt>
                <c:pt idx="786">
                  <c:v>40227</c:v>
                </c:pt>
                <c:pt idx="787">
                  <c:v>40228</c:v>
                </c:pt>
                <c:pt idx="788">
                  <c:v>40231</c:v>
                </c:pt>
                <c:pt idx="789">
                  <c:v>40232</c:v>
                </c:pt>
                <c:pt idx="790">
                  <c:v>40233</c:v>
                </c:pt>
                <c:pt idx="791">
                  <c:v>40234</c:v>
                </c:pt>
                <c:pt idx="792">
                  <c:v>40235</c:v>
                </c:pt>
                <c:pt idx="793">
                  <c:v>40238</c:v>
                </c:pt>
                <c:pt idx="794">
                  <c:v>40239</c:v>
                </c:pt>
                <c:pt idx="795">
                  <c:v>40240</c:v>
                </c:pt>
                <c:pt idx="796">
                  <c:v>40241</c:v>
                </c:pt>
                <c:pt idx="797">
                  <c:v>40242</c:v>
                </c:pt>
                <c:pt idx="798">
                  <c:v>40245</c:v>
                </c:pt>
                <c:pt idx="799">
                  <c:v>40246</c:v>
                </c:pt>
                <c:pt idx="800">
                  <c:v>40247</c:v>
                </c:pt>
                <c:pt idx="801">
                  <c:v>40248</c:v>
                </c:pt>
                <c:pt idx="802">
                  <c:v>40249</c:v>
                </c:pt>
                <c:pt idx="803">
                  <c:v>40252</c:v>
                </c:pt>
                <c:pt idx="804">
                  <c:v>40253</c:v>
                </c:pt>
                <c:pt idx="805">
                  <c:v>40254</c:v>
                </c:pt>
                <c:pt idx="806">
                  <c:v>40255</c:v>
                </c:pt>
                <c:pt idx="807">
                  <c:v>40256</c:v>
                </c:pt>
                <c:pt idx="808">
                  <c:v>40259</c:v>
                </c:pt>
                <c:pt idx="809">
                  <c:v>40260</c:v>
                </c:pt>
                <c:pt idx="810">
                  <c:v>40261</c:v>
                </c:pt>
                <c:pt idx="811">
                  <c:v>40262</c:v>
                </c:pt>
                <c:pt idx="812">
                  <c:v>40263</c:v>
                </c:pt>
                <c:pt idx="813">
                  <c:v>40266</c:v>
                </c:pt>
                <c:pt idx="814">
                  <c:v>40267</c:v>
                </c:pt>
                <c:pt idx="815">
                  <c:v>40268</c:v>
                </c:pt>
                <c:pt idx="816">
                  <c:v>40269</c:v>
                </c:pt>
                <c:pt idx="817">
                  <c:v>40270</c:v>
                </c:pt>
                <c:pt idx="818">
                  <c:v>40273</c:v>
                </c:pt>
                <c:pt idx="819">
                  <c:v>40274</c:v>
                </c:pt>
                <c:pt idx="820">
                  <c:v>40275</c:v>
                </c:pt>
                <c:pt idx="821">
                  <c:v>40276</c:v>
                </c:pt>
                <c:pt idx="822">
                  <c:v>40277</c:v>
                </c:pt>
                <c:pt idx="823">
                  <c:v>40280</c:v>
                </c:pt>
                <c:pt idx="824">
                  <c:v>40281</c:v>
                </c:pt>
                <c:pt idx="825">
                  <c:v>40282</c:v>
                </c:pt>
                <c:pt idx="826">
                  <c:v>40283</c:v>
                </c:pt>
                <c:pt idx="827">
                  <c:v>40284</c:v>
                </c:pt>
                <c:pt idx="828">
                  <c:v>40287</c:v>
                </c:pt>
                <c:pt idx="829">
                  <c:v>40288</c:v>
                </c:pt>
                <c:pt idx="830">
                  <c:v>40289</c:v>
                </c:pt>
                <c:pt idx="831">
                  <c:v>40290</c:v>
                </c:pt>
                <c:pt idx="832">
                  <c:v>40291</c:v>
                </c:pt>
                <c:pt idx="833">
                  <c:v>40294</c:v>
                </c:pt>
                <c:pt idx="834">
                  <c:v>40295</c:v>
                </c:pt>
                <c:pt idx="835">
                  <c:v>40296</c:v>
                </c:pt>
                <c:pt idx="836">
                  <c:v>40297</c:v>
                </c:pt>
                <c:pt idx="837">
                  <c:v>40298</c:v>
                </c:pt>
                <c:pt idx="838">
                  <c:v>40301</c:v>
                </c:pt>
                <c:pt idx="839">
                  <c:v>40302</c:v>
                </c:pt>
                <c:pt idx="840">
                  <c:v>40303</c:v>
                </c:pt>
                <c:pt idx="841">
                  <c:v>40304</c:v>
                </c:pt>
                <c:pt idx="842">
                  <c:v>40305</c:v>
                </c:pt>
                <c:pt idx="843">
                  <c:v>40308</c:v>
                </c:pt>
                <c:pt idx="844">
                  <c:v>40309</c:v>
                </c:pt>
                <c:pt idx="845">
                  <c:v>40310</c:v>
                </c:pt>
                <c:pt idx="846">
                  <c:v>40311</c:v>
                </c:pt>
                <c:pt idx="847">
                  <c:v>40312</c:v>
                </c:pt>
                <c:pt idx="848">
                  <c:v>40315</c:v>
                </c:pt>
                <c:pt idx="849">
                  <c:v>40316</c:v>
                </c:pt>
                <c:pt idx="850">
                  <c:v>40317</c:v>
                </c:pt>
                <c:pt idx="851">
                  <c:v>40318</c:v>
                </c:pt>
                <c:pt idx="852">
                  <c:v>40319</c:v>
                </c:pt>
                <c:pt idx="853">
                  <c:v>40322</c:v>
                </c:pt>
                <c:pt idx="854">
                  <c:v>40323</c:v>
                </c:pt>
                <c:pt idx="855">
                  <c:v>40324</c:v>
                </c:pt>
                <c:pt idx="856">
                  <c:v>40325</c:v>
                </c:pt>
                <c:pt idx="857">
                  <c:v>40326</c:v>
                </c:pt>
                <c:pt idx="858">
                  <c:v>40330</c:v>
                </c:pt>
                <c:pt idx="859">
                  <c:v>40331</c:v>
                </c:pt>
                <c:pt idx="860">
                  <c:v>40332</c:v>
                </c:pt>
                <c:pt idx="861">
                  <c:v>40333</c:v>
                </c:pt>
                <c:pt idx="862">
                  <c:v>40336</c:v>
                </c:pt>
                <c:pt idx="863">
                  <c:v>40337</c:v>
                </c:pt>
                <c:pt idx="864">
                  <c:v>40338</c:v>
                </c:pt>
                <c:pt idx="865">
                  <c:v>40339</c:v>
                </c:pt>
                <c:pt idx="866">
                  <c:v>40340</c:v>
                </c:pt>
                <c:pt idx="867">
                  <c:v>40343</c:v>
                </c:pt>
                <c:pt idx="868">
                  <c:v>40344</c:v>
                </c:pt>
                <c:pt idx="869">
                  <c:v>40345</c:v>
                </c:pt>
                <c:pt idx="870">
                  <c:v>40346</c:v>
                </c:pt>
                <c:pt idx="871">
                  <c:v>40347</c:v>
                </c:pt>
                <c:pt idx="872">
                  <c:v>40350</c:v>
                </c:pt>
                <c:pt idx="873">
                  <c:v>40351</c:v>
                </c:pt>
                <c:pt idx="874">
                  <c:v>40352</c:v>
                </c:pt>
                <c:pt idx="875">
                  <c:v>40353</c:v>
                </c:pt>
                <c:pt idx="876">
                  <c:v>40354</c:v>
                </c:pt>
                <c:pt idx="877">
                  <c:v>40357</c:v>
                </c:pt>
                <c:pt idx="878">
                  <c:v>40358</c:v>
                </c:pt>
                <c:pt idx="879">
                  <c:v>40359</c:v>
                </c:pt>
                <c:pt idx="880">
                  <c:v>40360</c:v>
                </c:pt>
                <c:pt idx="881">
                  <c:v>40361</c:v>
                </c:pt>
                <c:pt idx="882">
                  <c:v>40365</c:v>
                </c:pt>
                <c:pt idx="883">
                  <c:v>40366</c:v>
                </c:pt>
                <c:pt idx="884">
                  <c:v>40367</c:v>
                </c:pt>
                <c:pt idx="885">
                  <c:v>40368</c:v>
                </c:pt>
                <c:pt idx="886">
                  <c:v>40371</c:v>
                </c:pt>
                <c:pt idx="887">
                  <c:v>40372</c:v>
                </c:pt>
                <c:pt idx="888">
                  <c:v>40373</c:v>
                </c:pt>
                <c:pt idx="889">
                  <c:v>40374</c:v>
                </c:pt>
                <c:pt idx="890">
                  <c:v>40375</c:v>
                </c:pt>
                <c:pt idx="891">
                  <c:v>40378</c:v>
                </c:pt>
                <c:pt idx="892">
                  <c:v>40379</c:v>
                </c:pt>
                <c:pt idx="893">
                  <c:v>40380</c:v>
                </c:pt>
                <c:pt idx="894">
                  <c:v>40381</c:v>
                </c:pt>
                <c:pt idx="895">
                  <c:v>40382</c:v>
                </c:pt>
                <c:pt idx="896">
                  <c:v>40385</c:v>
                </c:pt>
                <c:pt idx="897">
                  <c:v>40386</c:v>
                </c:pt>
                <c:pt idx="898">
                  <c:v>40387</c:v>
                </c:pt>
                <c:pt idx="899">
                  <c:v>40388</c:v>
                </c:pt>
                <c:pt idx="900">
                  <c:v>40389</c:v>
                </c:pt>
                <c:pt idx="901">
                  <c:v>40392</c:v>
                </c:pt>
                <c:pt idx="902">
                  <c:v>40393</c:v>
                </c:pt>
                <c:pt idx="903">
                  <c:v>40394</c:v>
                </c:pt>
                <c:pt idx="904">
                  <c:v>40395</c:v>
                </c:pt>
                <c:pt idx="905">
                  <c:v>40396</c:v>
                </c:pt>
                <c:pt idx="906">
                  <c:v>40399</c:v>
                </c:pt>
                <c:pt idx="907">
                  <c:v>40400</c:v>
                </c:pt>
                <c:pt idx="908">
                  <c:v>40401</c:v>
                </c:pt>
                <c:pt idx="909">
                  <c:v>40402</c:v>
                </c:pt>
                <c:pt idx="910">
                  <c:v>40403</c:v>
                </c:pt>
                <c:pt idx="911">
                  <c:v>40406</c:v>
                </c:pt>
                <c:pt idx="912">
                  <c:v>40407</c:v>
                </c:pt>
                <c:pt idx="913">
                  <c:v>40408</c:v>
                </c:pt>
                <c:pt idx="914">
                  <c:v>40409</c:v>
                </c:pt>
                <c:pt idx="915">
                  <c:v>40410</c:v>
                </c:pt>
                <c:pt idx="916">
                  <c:v>40413</c:v>
                </c:pt>
                <c:pt idx="917">
                  <c:v>40414</c:v>
                </c:pt>
                <c:pt idx="918">
                  <c:v>40415</c:v>
                </c:pt>
                <c:pt idx="919">
                  <c:v>40416</c:v>
                </c:pt>
                <c:pt idx="920">
                  <c:v>40417</c:v>
                </c:pt>
                <c:pt idx="921">
                  <c:v>40420</c:v>
                </c:pt>
                <c:pt idx="922">
                  <c:v>40421</c:v>
                </c:pt>
                <c:pt idx="923">
                  <c:v>40422</c:v>
                </c:pt>
                <c:pt idx="924">
                  <c:v>40423</c:v>
                </c:pt>
                <c:pt idx="925">
                  <c:v>40424</c:v>
                </c:pt>
                <c:pt idx="926">
                  <c:v>40428</c:v>
                </c:pt>
                <c:pt idx="927">
                  <c:v>40429</c:v>
                </c:pt>
                <c:pt idx="928">
                  <c:v>40430</c:v>
                </c:pt>
                <c:pt idx="929">
                  <c:v>40431</c:v>
                </c:pt>
                <c:pt idx="930">
                  <c:v>40434</c:v>
                </c:pt>
                <c:pt idx="931">
                  <c:v>40435</c:v>
                </c:pt>
                <c:pt idx="932">
                  <c:v>40436</c:v>
                </c:pt>
                <c:pt idx="933">
                  <c:v>40437</c:v>
                </c:pt>
                <c:pt idx="934">
                  <c:v>40438</c:v>
                </c:pt>
                <c:pt idx="935">
                  <c:v>40441</c:v>
                </c:pt>
                <c:pt idx="936">
                  <c:v>40442</c:v>
                </c:pt>
                <c:pt idx="937">
                  <c:v>40443</c:v>
                </c:pt>
                <c:pt idx="938">
                  <c:v>40444</c:v>
                </c:pt>
                <c:pt idx="939">
                  <c:v>40445</c:v>
                </c:pt>
                <c:pt idx="940">
                  <c:v>40448</c:v>
                </c:pt>
                <c:pt idx="941">
                  <c:v>40449</c:v>
                </c:pt>
                <c:pt idx="942">
                  <c:v>40450</c:v>
                </c:pt>
                <c:pt idx="943">
                  <c:v>40451</c:v>
                </c:pt>
                <c:pt idx="944">
                  <c:v>40452</c:v>
                </c:pt>
                <c:pt idx="945">
                  <c:v>40455</c:v>
                </c:pt>
                <c:pt idx="946">
                  <c:v>40456</c:v>
                </c:pt>
                <c:pt idx="947">
                  <c:v>40457</c:v>
                </c:pt>
                <c:pt idx="948">
                  <c:v>40458</c:v>
                </c:pt>
                <c:pt idx="949">
                  <c:v>40459</c:v>
                </c:pt>
                <c:pt idx="950">
                  <c:v>40463</c:v>
                </c:pt>
                <c:pt idx="951">
                  <c:v>40464</c:v>
                </c:pt>
                <c:pt idx="952">
                  <c:v>40465</c:v>
                </c:pt>
                <c:pt idx="953">
                  <c:v>40466</c:v>
                </c:pt>
                <c:pt idx="954">
                  <c:v>40469</c:v>
                </c:pt>
                <c:pt idx="955">
                  <c:v>40470</c:v>
                </c:pt>
                <c:pt idx="956">
                  <c:v>40471</c:v>
                </c:pt>
                <c:pt idx="957">
                  <c:v>40472</c:v>
                </c:pt>
                <c:pt idx="958">
                  <c:v>40473</c:v>
                </c:pt>
                <c:pt idx="959">
                  <c:v>40476</c:v>
                </c:pt>
                <c:pt idx="960">
                  <c:v>40477</c:v>
                </c:pt>
                <c:pt idx="961">
                  <c:v>40478</c:v>
                </c:pt>
                <c:pt idx="962">
                  <c:v>40479</c:v>
                </c:pt>
                <c:pt idx="963">
                  <c:v>40480</c:v>
                </c:pt>
                <c:pt idx="964">
                  <c:v>40483</c:v>
                </c:pt>
                <c:pt idx="965">
                  <c:v>40484</c:v>
                </c:pt>
                <c:pt idx="966">
                  <c:v>40485</c:v>
                </c:pt>
                <c:pt idx="967">
                  <c:v>40486</c:v>
                </c:pt>
                <c:pt idx="968">
                  <c:v>40487</c:v>
                </c:pt>
                <c:pt idx="969">
                  <c:v>40490</c:v>
                </c:pt>
                <c:pt idx="970">
                  <c:v>40491</c:v>
                </c:pt>
                <c:pt idx="971">
                  <c:v>40492</c:v>
                </c:pt>
                <c:pt idx="972">
                  <c:v>40494</c:v>
                </c:pt>
                <c:pt idx="973">
                  <c:v>40497</c:v>
                </c:pt>
                <c:pt idx="974">
                  <c:v>40498</c:v>
                </c:pt>
                <c:pt idx="975">
                  <c:v>40499</c:v>
                </c:pt>
                <c:pt idx="976">
                  <c:v>40500</c:v>
                </c:pt>
                <c:pt idx="977">
                  <c:v>40501</c:v>
                </c:pt>
                <c:pt idx="978">
                  <c:v>40504</c:v>
                </c:pt>
                <c:pt idx="979">
                  <c:v>40505</c:v>
                </c:pt>
                <c:pt idx="980">
                  <c:v>40506</c:v>
                </c:pt>
                <c:pt idx="981">
                  <c:v>40508</c:v>
                </c:pt>
                <c:pt idx="982">
                  <c:v>40511</c:v>
                </c:pt>
                <c:pt idx="983">
                  <c:v>40512</c:v>
                </c:pt>
                <c:pt idx="984">
                  <c:v>40513</c:v>
                </c:pt>
                <c:pt idx="985">
                  <c:v>40514</c:v>
                </c:pt>
                <c:pt idx="986">
                  <c:v>40515</c:v>
                </c:pt>
                <c:pt idx="987">
                  <c:v>40518</c:v>
                </c:pt>
                <c:pt idx="988">
                  <c:v>40519</c:v>
                </c:pt>
                <c:pt idx="989">
                  <c:v>40520</c:v>
                </c:pt>
                <c:pt idx="990">
                  <c:v>40521</c:v>
                </c:pt>
                <c:pt idx="991">
                  <c:v>40522</c:v>
                </c:pt>
                <c:pt idx="992">
                  <c:v>40525</c:v>
                </c:pt>
                <c:pt idx="993">
                  <c:v>40526</c:v>
                </c:pt>
                <c:pt idx="994">
                  <c:v>40527</c:v>
                </c:pt>
                <c:pt idx="995">
                  <c:v>40528</c:v>
                </c:pt>
                <c:pt idx="996">
                  <c:v>40529</c:v>
                </c:pt>
                <c:pt idx="997">
                  <c:v>40532</c:v>
                </c:pt>
                <c:pt idx="998">
                  <c:v>40533</c:v>
                </c:pt>
                <c:pt idx="999">
                  <c:v>40534</c:v>
                </c:pt>
                <c:pt idx="1000">
                  <c:v>40535</c:v>
                </c:pt>
                <c:pt idx="1001">
                  <c:v>40536</c:v>
                </c:pt>
                <c:pt idx="1002">
                  <c:v>40539</c:v>
                </c:pt>
                <c:pt idx="1003">
                  <c:v>40540</c:v>
                </c:pt>
                <c:pt idx="1004">
                  <c:v>40541</c:v>
                </c:pt>
                <c:pt idx="1005">
                  <c:v>40542</c:v>
                </c:pt>
                <c:pt idx="1006">
                  <c:v>40543</c:v>
                </c:pt>
                <c:pt idx="1007">
                  <c:v>40546</c:v>
                </c:pt>
                <c:pt idx="1008">
                  <c:v>40547</c:v>
                </c:pt>
                <c:pt idx="1009">
                  <c:v>40548</c:v>
                </c:pt>
                <c:pt idx="1010">
                  <c:v>40549</c:v>
                </c:pt>
                <c:pt idx="1011">
                  <c:v>40550</c:v>
                </c:pt>
                <c:pt idx="1012">
                  <c:v>40553</c:v>
                </c:pt>
                <c:pt idx="1013">
                  <c:v>40554</c:v>
                </c:pt>
                <c:pt idx="1014">
                  <c:v>40555</c:v>
                </c:pt>
                <c:pt idx="1015">
                  <c:v>40556</c:v>
                </c:pt>
                <c:pt idx="1016">
                  <c:v>40557</c:v>
                </c:pt>
                <c:pt idx="1017">
                  <c:v>40561</c:v>
                </c:pt>
                <c:pt idx="1018">
                  <c:v>40562</c:v>
                </c:pt>
                <c:pt idx="1019">
                  <c:v>40563</c:v>
                </c:pt>
                <c:pt idx="1020">
                  <c:v>40564</c:v>
                </c:pt>
                <c:pt idx="1021">
                  <c:v>40567</c:v>
                </c:pt>
                <c:pt idx="1022">
                  <c:v>40568</c:v>
                </c:pt>
                <c:pt idx="1023">
                  <c:v>40569</c:v>
                </c:pt>
                <c:pt idx="1024">
                  <c:v>40570</c:v>
                </c:pt>
                <c:pt idx="1025">
                  <c:v>40571</c:v>
                </c:pt>
                <c:pt idx="1026">
                  <c:v>40574</c:v>
                </c:pt>
                <c:pt idx="1027">
                  <c:v>40575</c:v>
                </c:pt>
                <c:pt idx="1028">
                  <c:v>40576</c:v>
                </c:pt>
                <c:pt idx="1029">
                  <c:v>40577</c:v>
                </c:pt>
                <c:pt idx="1030">
                  <c:v>40578</c:v>
                </c:pt>
                <c:pt idx="1031">
                  <c:v>40581</c:v>
                </c:pt>
                <c:pt idx="1032">
                  <c:v>40582</c:v>
                </c:pt>
                <c:pt idx="1033">
                  <c:v>40583</c:v>
                </c:pt>
                <c:pt idx="1034">
                  <c:v>40584</c:v>
                </c:pt>
                <c:pt idx="1035">
                  <c:v>40585</c:v>
                </c:pt>
                <c:pt idx="1036">
                  <c:v>40588</c:v>
                </c:pt>
                <c:pt idx="1037">
                  <c:v>40589</c:v>
                </c:pt>
                <c:pt idx="1038">
                  <c:v>40590</c:v>
                </c:pt>
                <c:pt idx="1039">
                  <c:v>40591</c:v>
                </c:pt>
                <c:pt idx="1040">
                  <c:v>40592</c:v>
                </c:pt>
                <c:pt idx="1041">
                  <c:v>40596</c:v>
                </c:pt>
                <c:pt idx="1042">
                  <c:v>40597</c:v>
                </c:pt>
                <c:pt idx="1043">
                  <c:v>40598</c:v>
                </c:pt>
                <c:pt idx="1044">
                  <c:v>40599</c:v>
                </c:pt>
                <c:pt idx="1045">
                  <c:v>40602</c:v>
                </c:pt>
                <c:pt idx="1046">
                  <c:v>40603</c:v>
                </c:pt>
                <c:pt idx="1047">
                  <c:v>40604</c:v>
                </c:pt>
                <c:pt idx="1048">
                  <c:v>40605</c:v>
                </c:pt>
                <c:pt idx="1049">
                  <c:v>40606</c:v>
                </c:pt>
                <c:pt idx="1050">
                  <c:v>40609</c:v>
                </c:pt>
                <c:pt idx="1051">
                  <c:v>40610</c:v>
                </c:pt>
                <c:pt idx="1052">
                  <c:v>40611</c:v>
                </c:pt>
                <c:pt idx="1053">
                  <c:v>40612</c:v>
                </c:pt>
                <c:pt idx="1054">
                  <c:v>40613</c:v>
                </c:pt>
                <c:pt idx="1055">
                  <c:v>40616</c:v>
                </c:pt>
                <c:pt idx="1056">
                  <c:v>40617</c:v>
                </c:pt>
                <c:pt idx="1057">
                  <c:v>40618</c:v>
                </c:pt>
                <c:pt idx="1058">
                  <c:v>40619</c:v>
                </c:pt>
                <c:pt idx="1059">
                  <c:v>40620</c:v>
                </c:pt>
                <c:pt idx="1060">
                  <c:v>40623</c:v>
                </c:pt>
                <c:pt idx="1061">
                  <c:v>40624</c:v>
                </c:pt>
                <c:pt idx="1062">
                  <c:v>40625</c:v>
                </c:pt>
                <c:pt idx="1063">
                  <c:v>40626</c:v>
                </c:pt>
                <c:pt idx="1064">
                  <c:v>40627</c:v>
                </c:pt>
                <c:pt idx="1065">
                  <c:v>40630</c:v>
                </c:pt>
                <c:pt idx="1066">
                  <c:v>40631</c:v>
                </c:pt>
                <c:pt idx="1067">
                  <c:v>40632</c:v>
                </c:pt>
                <c:pt idx="1068">
                  <c:v>40633</c:v>
                </c:pt>
                <c:pt idx="1069">
                  <c:v>40634</c:v>
                </c:pt>
                <c:pt idx="1070">
                  <c:v>40637</c:v>
                </c:pt>
                <c:pt idx="1071">
                  <c:v>40638</c:v>
                </c:pt>
                <c:pt idx="1072">
                  <c:v>40639</c:v>
                </c:pt>
                <c:pt idx="1073">
                  <c:v>40640</c:v>
                </c:pt>
                <c:pt idx="1074">
                  <c:v>40641</c:v>
                </c:pt>
                <c:pt idx="1075">
                  <c:v>40644</c:v>
                </c:pt>
                <c:pt idx="1076">
                  <c:v>40645</c:v>
                </c:pt>
                <c:pt idx="1077">
                  <c:v>40646</c:v>
                </c:pt>
                <c:pt idx="1078">
                  <c:v>40647</c:v>
                </c:pt>
                <c:pt idx="1079">
                  <c:v>40648</c:v>
                </c:pt>
                <c:pt idx="1080">
                  <c:v>40651</c:v>
                </c:pt>
                <c:pt idx="1081">
                  <c:v>40652</c:v>
                </c:pt>
                <c:pt idx="1082">
                  <c:v>40653</c:v>
                </c:pt>
                <c:pt idx="1083">
                  <c:v>40654</c:v>
                </c:pt>
                <c:pt idx="1084">
                  <c:v>40655</c:v>
                </c:pt>
                <c:pt idx="1085">
                  <c:v>40658</c:v>
                </c:pt>
                <c:pt idx="1086">
                  <c:v>40659</c:v>
                </c:pt>
                <c:pt idx="1087">
                  <c:v>40660</c:v>
                </c:pt>
                <c:pt idx="1088">
                  <c:v>40661</c:v>
                </c:pt>
                <c:pt idx="1089">
                  <c:v>40662</c:v>
                </c:pt>
                <c:pt idx="1090">
                  <c:v>40665</c:v>
                </c:pt>
                <c:pt idx="1091">
                  <c:v>40666</c:v>
                </c:pt>
                <c:pt idx="1092">
                  <c:v>40667</c:v>
                </c:pt>
                <c:pt idx="1093">
                  <c:v>40668</c:v>
                </c:pt>
                <c:pt idx="1094">
                  <c:v>40669</c:v>
                </c:pt>
                <c:pt idx="1095">
                  <c:v>40672</c:v>
                </c:pt>
                <c:pt idx="1096">
                  <c:v>40673</c:v>
                </c:pt>
                <c:pt idx="1097">
                  <c:v>40674</c:v>
                </c:pt>
                <c:pt idx="1098">
                  <c:v>40675</c:v>
                </c:pt>
                <c:pt idx="1099">
                  <c:v>40676</c:v>
                </c:pt>
                <c:pt idx="1100">
                  <c:v>40679</c:v>
                </c:pt>
                <c:pt idx="1101">
                  <c:v>40680</c:v>
                </c:pt>
                <c:pt idx="1102">
                  <c:v>40681</c:v>
                </c:pt>
                <c:pt idx="1103">
                  <c:v>40682</c:v>
                </c:pt>
                <c:pt idx="1104">
                  <c:v>40683</c:v>
                </c:pt>
                <c:pt idx="1105">
                  <c:v>40686</c:v>
                </c:pt>
                <c:pt idx="1106">
                  <c:v>40687</c:v>
                </c:pt>
                <c:pt idx="1107">
                  <c:v>40688</c:v>
                </c:pt>
                <c:pt idx="1108">
                  <c:v>40689</c:v>
                </c:pt>
                <c:pt idx="1109">
                  <c:v>40690</c:v>
                </c:pt>
                <c:pt idx="1110">
                  <c:v>40694</c:v>
                </c:pt>
                <c:pt idx="1111">
                  <c:v>40695</c:v>
                </c:pt>
                <c:pt idx="1112">
                  <c:v>40696</c:v>
                </c:pt>
                <c:pt idx="1113">
                  <c:v>40697</c:v>
                </c:pt>
                <c:pt idx="1114">
                  <c:v>40700</c:v>
                </c:pt>
                <c:pt idx="1115">
                  <c:v>40701</c:v>
                </c:pt>
                <c:pt idx="1116">
                  <c:v>40702</c:v>
                </c:pt>
                <c:pt idx="1117">
                  <c:v>40703</c:v>
                </c:pt>
                <c:pt idx="1118">
                  <c:v>40704</c:v>
                </c:pt>
                <c:pt idx="1119">
                  <c:v>40707</c:v>
                </c:pt>
                <c:pt idx="1120">
                  <c:v>40708</c:v>
                </c:pt>
                <c:pt idx="1121">
                  <c:v>40709</c:v>
                </c:pt>
                <c:pt idx="1122">
                  <c:v>40710</c:v>
                </c:pt>
                <c:pt idx="1123">
                  <c:v>40711</c:v>
                </c:pt>
                <c:pt idx="1124">
                  <c:v>40714</c:v>
                </c:pt>
                <c:pt idx="1125">
                  <c:v>40715</c:v>
                </c:pt>
                <c:pt idx="1126">
                  <c:v>40716</c:v>
                </c:pt>
                <c:pt idx="1127">
                  <c:v>40717</c:v>
                </c:pt>
                <c:pt idx="1128">
                  <c:v>40718</c:v>
                </c:pt>
                <c:pt idx="1129">
                  <c:v>40721</c:v>
                </c:pt>
                <c:pt idx="1130">
                  <c:v>40722</c:v>
                </c:pt>
                <c:pt idx="1131">
                  <c:v>40723</c:v>
                </c:pt>
                <c:pt idx="1132">
                  <c:v>40724</c:v>
                </c:pt>
                <c:pt idx="1133">
                  <c:v>40725</c:v>
                </c:pt>
                <c:pt idx="1134">
                  <c:v>40729</c:v>
                </c:pt>
                <c:pt idx="1135">
                  <c:v>40730</c:v>
                </c:pt>
                <c:pt idx="1136">
                  <c:v>40731</c:v>
                </c:pt>
                <c:pt idx="1137">
                  <c:v>40732</c:v>
                </c:pt>
                <c:pt idx="1138">
                  <c:v>40735</c:v>
                </c:pt>
                <c:pt idx="1139">
                  <c:v>40736</c:v>
                </c:pt>
                <c:pt idx="1140">
                  <c:v>40737</c:v>
                </c:pt>
                <c:pt idx="1141">
                  <c:v>40738</c:v>
                </c:pt>
                <c:pt idx="1142">
                  <c:v>40739</c:v>
                </c:pt>
                <c:pt idx="1143">
                  <c:v>40742</c:v>
                </c:pt>
                <c:pt idx="1144">
                  <c:v>40743</c:v>
                </c:pt>
                <c:pt idx="1145">
                  <c:v>40744</c:v>
                </c:pt>
                <c:pt idx="1146">
                  <c:v>40745</c:v>
                </c:pt>
                <c:pt idx="1147">
                  <c:v>40746</c:v>
                </c:pt>
                <c:pt idx="1148">
                  <c:v>40749</c:v>
                </c:pt>
                <c:pt idx="1149">
                  <c:v>40750</c:v>
                </c:pt>
                <c:pt idx="1150">
                  <c:v>40751</c:v>
                </c:pt>
                <c:pt idx="1151">
                  <c:v>40752</c:v>
                </c:pt>
                <c:pt idx="1152">
                  <c:v>40753</c:v>
                </c:pt>
                <c:pt idx="1153">
                  <c:v>40756</c:v>
                </c:pt>
                <c:pt idx="1154">
                  <c:v>40757</c:v>
                </c:pt>
                <c:pt idx="1155">
                  <c:v>40758</c:v>
                </c:pt>
                <c:pt idx="1156">
                  <c:v>40759</c:v>
                </c:pt>
                <c:pt idx="1157">
                  <c:v>40760</c:v>
                </c:pt>
                <c:pt idx="1158">
                  <c:v>40763</c:v>
                </c:pt>
                <c:pt idx="1159">
                  <c:v>40764</c:v>
                </c:pt>
                <c:pt idx="1160">
                  <c:v>40765</c:v>
                </c:pt>
                <c:pt idx="1161">
                  <c:v>40766</c:v>
                </c:pt>
                <c:pt idx="1162">
                  <c:v>40767</c:v>
                </c:pt>
                <c:pt idx="1163">
                  <c:v>40770</c:v>
                </c:pt>
                <c:pt idx="1164">
                  <c:v>40771</c:v>
                </c:pt>
                <c:pt idx="1165">
                  <c:v>40772</c:v>
                </c:pt>
                <c:pt idx="1166">
                  <c:v>40773</c:v>
                </c:pt>
                <c:pt idx="1167">
                  <c:v>40774</c:v>
                </c:pt>
                <c:pt idx="1168">
                  <c:v>40777</c:v>
                </c:pt>
                <c:pt idx="1169">
                  <c:v>40778</c:v>
                </c:pt>
                <c:pt idx="1170">
                  <c:v>40779</c:v>
                </c:pt>
                <c:pt idx="1171">
                  <c:v>40780</c:v>
                </c:pt>
                <c:pt idx="1172">
                  <c:v>40781</c:v>
                </c:pt>
                <c:pt idx="1173">
                  <c:v>40784</c:v>
                </c:pt>
                <c:pt idx="1174">
                  <c:v>40785</c:v>
                </c:pt>
                <c:pt idx="1175">
                  <c:v>40786</c:v>
                </c:pt>
                <c:pt idx="1176">
                  <c:v>40787</c:v>
                </c:pt>
                <c:pt idx="1177">
                  <c:v>40788</c:v>
                </c:pt>
                <c:pt idx="1178">
                  <c:v>40792</c:v>
                </c:pt>
                <c:pt idx="1179">
                  <c:v>40793</c:v>
                </c:pt>
                <c:pt idx="1180">
                  <c:v>40794</c:v>
                </c:pt>
                <c:pt idx="1181">
                  <c:v>40795</c:v>
                </c:pt>
                <c:pt idx="1182">
                  <c:v>40798</c:v>
                </c:pt>
                <c:pt idx="1183">
                  <c:v>40799</c:v>
                </c:pt>
                <c:pt idx="1184">
                  <c:v>40800</c:v>
                </c:pt>
                <c:pt idx="1185">
                  <c:v>40801</c:v>
                </c:pt>
                <c:pt idx="1186">
                  <c:v>40802</c:v>
                </c:pt>
                <c:pt idx="1187">
                  <c:v>40805</c:v>
                </c:pt>
                <c:pt idx="1188">
                  <c:v>40806</c:v>
                </c:pt>
                <c:pt idx="1189">
                  <c:v>40807</c:v>
                </c:pt>
                <c:pt idx="1190">
                  <c:v>40808</c:v>
                </c:pt>
                <c:pt idx="1191">
                  <c:v>40809</c:v>
                </c:pt>
                <c:pt idx="1192">
                  <c:v>40812</c:v>
                </c:pt>
                <c:pt idx="1193">
                  <c:v>40813</c:v>
                </c:pt>
                <c:pt idx="1194">
                  <c:v>40814</c:v>
                </c:pt>
                <c:pt idx="1195">
                  <c:v>40815</c:v>
                </c:pt>
                <c:pt idx="1196">
                  <c:v>40816</c:v>
                </c:pt>
                <c:pt idx="1197">
                  <c:v>40819</c:v>
                </c:pt>
                <c:pt idx="1198">
                  <c:v>40820</c:v>
                </c:pt>
                <c:pt idx="1199">
                  <c:v>40821</c:v>
                </c:pt>
                <c:pt idx="1200">
                  <c:v>40822</c:v>
                </c:pt>
                <c:pt idx="1201">
                  <c:v>40823</c:v>
                </c:pt>
                <c:pt idx="1202">
                  <c:v>40827</c:v>
                </c:pt>
                <c:pt idx="1203">
                  <c:v>40828</c:v>
                </c:pt>
                <c:pt idx="1204">
                  <c:v>40829</c:v>
                </c:pt>
                <c:pt idx="1205">
                  <c:v>40830</c:v>
                </c:pt>
                <c:pt idx="1206">
                  <c:v>40833</c:v>
                </c:pt>
                <c:pt idx="1207">
                  <c:v>40834</c:v>
                </c:pt>
                <c:pt idx="1208">
                  <c:v>40835</c:v>
                </c:pt>
                <c:pt idx="1209">
                  <c:v>40836</c:v>
                </c:pt>
                <c:pt idx="1210">
                  <c:v>40837</c:v>
                </c:pt>
                <c:pt idx="1211">
                  <c:v>40840</c:v>
                </c:pt>
                <c:pt idx="1212">
                  <c:v>40841</c:v>
                </c:pt>
                <c:pt idx="1213">
                  <c:v>40842</c:v>
                </c:pt>
                <c:pt idx="1214">
                  <c:v>40843</c:v>
                </c:pt>
                <c:pt idx="1215">
                  <c:v>40844</c:v>
                </c:pt>
                <c:pt idx="1216">
                  <c:v>40847</c:v>
                </c:pt>
                <c:pt idx="1217">
                  <c:v>40848</c:v>
                </c:pt>
                <c:pt idx="1218">
                  <c:v>40849</c:v>
                </c:pt>
                <c:pt idx="1219">
                  <c:v>40850</c:v>
                </c:pt>
                <c:pt idx="1220">
                  <c:v>40851</c:v>
                </c:pt>
                <c:pt idx="1221">
                  <c:v>40854</c:v>
                </c:pt>
                <c:pt idx="1222">
                  <c:v>40855</c:v>
                </c:pt>
                <c:pt idx="1223">
                  <c:v>40856</c:v>
                </c:pt>
                <c:pt idx="1224">
                  <c:v>40857</c:v>
                </c:pt>
                <c:pt idx="1225">
                  <c:v>40861</c:v>
                </c:pt>
                <c:pt idx="1226">
                  <c:v>40862</c:v>
                </c:pt>
                <c:pt idx="1227">
                  <c:v>40863</c:v>
                </c:pt>
                <c:pt idx="1228">
                  <c:v>40864</c:v>
                </c:pt>
                <c:pt idx="1229">
                  <c:v>40865</c:v>
                </c:pt>
                <c:pt idx="1230">
                  <c:v>40868</c:v>
                </c:pt>
                <c:pt idx="1231">
                  <c:v>40869</c:v>
                </c:pt>
                <c:pt idx="1232">
                  <c:v>40870</c:v>
                </c:pt>
                <c:pt idx="1233">
                  <c:v>40872</c:v>
                </c:pt>
                <c:pt idx="1234">
                  <c:v>40875</c:v>
                </c:pt>
                <c:pt idx="1235">
                  <c:v>40876</c:v>
                </c:pt>
                <c:pt idx="1236">
                  <c:v>40877</c:v>
                </c:pt>
                <c:pt idx="1237">
                  <c:v>40878</c:v>
                </c:pt>
                <c:pt idx="1238">
                  <c:v>40879</c:v>
                </c:pt>
                <c:pt idx="1239">
                  <c:v>40882</c:v>
                </c:pt>
                <c:pt idx="1240">
                  <c:v>40883</c:v>
                </c:pt>
                <c:pt idx="1241">
                  <c:v>40884</c:v>
                </c:pt>
                <c:pt idx="1242">
                  <c:v>40885</c:v>
                </c:pt>
                <c:pt idx="1243">
                  <c:v>40886</c:v>
                </c:pt>
                <c:pt idx="1244">
                  <c:v>40889</c:v>
                </c:pt>
                <c:pt idx="1245">
                  <c:v>40890</c:v>
                </c:pt>
                <c:pt idx="1246">
                  <c:v>40891</c:v>
                </c:pt>
                <c:pt idx="1247">
                  <c:v>40892</c:v>
                </c:pt>
                <c:pt idx="1248">
                  <c:v>40893</c:v>
                </c:pt>
                <c:pt idx="1249">
                  <c:v>40896</c:v>
                </c:pt>
                <c:pt idx="1250">
                  <c:v>40897</c:v>
                </c:pt>
                <c:pt idx="1251">
                  <c:v>40898</c:v>
                </c:pt>
                <c:pt idx="1252">
                  <c:v>40899</c:v>
                </c:pt>
                <c:pt idx="1253">
                  <c:v>40900</c:v>
                </c:pt>
                <c:pt idx="1254">
                  <c:v>40904</c:v>
                </c:pt>
                <c:pt idx="1255">
                  <c:v>40905</c:v>
                </c:pt>
                <c:pt idx="1256">
                  <c:v>40906</c:v>
                </c:pt>
                <c:pt idx="1257">
                  <c:v>40907</c:v>
                </c:pt>
                <c:pt idx="1258">
                  <c:v>40911</c:v>
                </c:pt>
                <c:pt idx="1259">
                  <c:v>40912</c:v>
                </c:pt>
                <c:pt idx="1260">
                  <c:v>40913</c:v>
                </c:pt>
                <c:pt idx="1261">
                  <c:v>40914</c:v>
                </c:pt>
                <c:pt idx="1262">
                  <c:v>40917</c:v>
                </c:pt>
                <c:pt idx="1263">
                  <c:v>40918</c:v>
                </c:pt>
                <c:pt idx="1264">
                  <c:v>40919</c:v>
                </c:pt>
                <c:pt idx="1265">
                  <c:v>40920</c:v>
                </c:pt>
                <c:pt idx="1266">
                  <c:v>40921</c:v>
                </c:pt>
                <c:pt idx="1267">
                  <c:v>40925</c:v>
                </c:pt>
                <c:pt idx="1268">
                  <c:v>40926</c:v>
                </c:pt>
                <c:pt idx="1269">
                  <c:v>40927</c:v>
                </c:pt>
                <c:pt idx="1270">
                  <c:v>40928</c:v>
                </c:pt>
                <c:pt idx="1271">
                  <c:v>40931</c:v>
                </c:pt>
                <c:pt idx="1272">
                  <c:v>40932</c:v>
                </c:pt>
                <c:pt idx="1273">
                  <c:v>40933</c:v>
                </c:pt>
                <c:pt idx="1274">
                  <c:v>40934</c:v>
                </c:pt>
                <c:pt idx="1275">
                  <c:v>40935</c:v>
                </c:pt>
                <c:pt idx="1276">
                  <c:v>40938</c:v>
                </c:pt>
                <c:pt idx="1277">
                  <c:v>40939</c:v>
                </c:pt>
                <c:pt idx="1278">
                  <c:v>40940</c:v>
                </c:pt>
                <c:pt idx="1279">
                  <c:v>40941</c:v>
                </c:pt>
                <c:pt idx="1280">
                  <c:v>40942</c:v>
                </c:pt>
                <c:pt idx="1281">
                  <c:v>40945</c:v>
                </c:pt>
                <c:pt idx="1282">
                  <c:v>40946</c:v>
                </c:pt>
                <c:pt idx="1283">
                  <c:v>40947</c:v>
                </c:pt>
                <c:pt idx="1284">
                  <c:v>40948</c:v>
                </c:pt>
                <c:pt idx="1285">
                  <c:v>40949</c:v>
                </c:pt>
                <c:pt idx="1286">
                  <c:v>40952</c:v>
                </c:pt>
                <c:pt idx="1287">
                  <c:v>40953</c:v>
                </c:pt>
                <c:pt idx="1288">
                  <c:v>40954</c:v>
                </c:pt>
                <c:pt idx="1289">
                  <c:v>40955</c:v>
                </c:pt>
                <c:pt idx="1290">
                  <c:v>40956</c:v>
                </c:pt>
                <c:pt idx="1291">
                  <c:v>40960</c:v>
                </c:pt>
                <c:pt idx="1292">
                  <c:v>40961</c:v>
                </c:pt>
                <c:pt idx="1293">
                  <c:v>40962</c:v>
                </c:pt>
                <c:pt idx="1294">
                  <c:v>40963</c:v>
                </c:pt>
                <c:pt idx="1295">
                  <c:v>40966</c:v>
                </c:pt>
                <c:pt idx="1296">
                  <c:v>40967</c:v>
                </c:pt>
                <c:pt idx="1297">
                  <c:v>40968</c:v>
                </c:pt>
                <c:pt idx="1298">
                  <c:v>40969</c:v>
                </c:pt>
                <c:pt idx="1299">
                  <c:v>40970</c:v>
                </c:pt>
                <c:pt idx="1300">
                  <c:v>40973</c:v>
                </c:pt>
                <c:pt idx="1301">
                  <c:v>40974</c:v>
                </c:pt>
                <c:pt idx="1302">
                  <c:v>40975</c:v>
                </c:pt>
                <c:pt idx="1303">
                  <c:v>40976</c:v>
                </c:pt>
                <c:pt idx="1304">
                  <c:v>40977</c:v>
                </c:pt>
                <c:pt idx="1305">
                  <c:v>40980</c:v>
                </c:pt>
                <c:pt idx="1306">
                  <c:v>40981</c:v>
                </c:pt>
                <c:pt idx="1307">
                  <c:v>40982</c:v>
                </c:pt>
                <c:pt idx="1308">
                  <c:v>40983</c:v>
                </c:pt>
                <c:pt idx="1309">
                  <c:v>40984</c:v>
                </c:pt>
                <c:pt idx="1310">
                  <c:v>40987</c:v>
                </c:pt>
                <c:pt idx="1311">
                  <c:v>40988</c:v>
                </c:pt>
                <c:pt idx="1312">
                  <c:v>40989</c:v>
                </c:pt>
                <c:pt idx="1313">
                  <c:v>40990</c:v>
                </c:pt>
                <c:pt idx="1314">
                  <c:v>40991</c:v>
                </c:pt>
                <c:pt idx="1315">
                  <c:v>40994</c:v>
                </c:pt>
                <c:pt idx="1316">
                  <c:v>40995</c:v>
                </c:pt>
                <c:pt idx="1317">
                  <c:v>40996</c:v>
                </c:pt>
                <c:pt idx="1318">
                  <c:v>40997</c:v>
                </c:pt>
                <c:pt idx="1319">
                  <c:v>40998</c:v>
                </c:pt>
                <c:pt idx="1320">
                  <c:v>41001</c:v>
                </c:pt>
                <c:pt idx="1321">
                  <c:v>41002</c:v>
                </c:pt>
                <c:pt idx="1322">
                  <c:v>41003</c:v>
                </c:pt>
                <c:pt idx="1323">
                  <c:v>41004</c:v>
                </c:pt>
                <c:pt idx="1324">
                  <c:v>41005</c:v>
                </c:pt>
                <c:pt idx="1325">
                  <c:v>41008</c:v>
                </c:pt>
                <c:pt idx="1326">
                  <c:v>41009</c:v>
                </c:pt>
                <c:pt idx="1327">
                  <c:v>41010</c:v>
                </c:pt>
                <c:pt idx="1328">
                  <c:v>41011</c:v>
                </c:pt>
                <c:pt idx="1329">
                  <c:v>41012</c:v>
                </c:pt>
                <c:pt idx="1330">
                  <c:v>41015</c:v>
                </c:pt>
                <c:pt idx="1331">
                  <c:v>41016</c:v>
                </c:pt>
                <c:pt idx="1332">
                  <c:v>41017</c:v>
                </c:pt>
                <c:pt idx="1333">
                  <c:v>41018</c:v>
                </c:pt>
                <c:pt idx="1334">
                  <c:v>41019</c:v>
                </c:pt>
                <c:pt idx="1335">
                  <c:v>41022</c:v>
                </c:pt>
                <c:pt idx="1336">
                  <c:v>41023</c:v>
                </c:pt>
                <c:pt idx="1337">
                  <c:v>41024</c:v>
                </c:pt>
                <c:pt idx="1338">
                  <c:v>41025</c:v>
                </c:pt>
                <c:pt idx="1339">
                  <c:v>41026</c:v>
                </c:pt>
                <c:pt idx="1340">
                  <c:v>41029</c:v>
                </c:pt>
                <c:pt idx="1341">
                  <c:v>41030</c:v>
                </c:pt>
                <c:pt idx="1342">
                  <c:v>41031</c:v>
                </c:pt>
                <c:pt idx="1343">
                  <c:v>41032</c:v>
                </c:pt>
                <c:pt idx="1344">
                  <c:v>41033</c:v>
                </c:pt>
                <c:pt idx="1345">
                  <c:v>41036</c:v>
                </c:pt>
                <c:pt idx="1346">
                  <c:v>41037</c:v>
                </c:pt>
                <c:pt idx="1347">
                  <c:v>41038</c:v>
                </c:pt>
                <c:pt idx="1348">
                  <c:v>41039</c:v>
                </c:pt>
                <c:pt idx="1349">
                  <c:v>41040</c:v>
                </c:pt>
                <c:pt idx="1350">
                  <c:v>41043</c:v>
                </c:pt>
                <c:pt idx="1351">
                  <c:v>41044</c:v>
                </c:pt>
                <c:pt idx="1352">
                  <c:v>41045</c:v>
                </c:pt>
                <c:pt idx="1353">
                  <c:v>41046</c:v>
                </c:pt>
                <c:pt idx="1354">
                  <c:v>41047</c:v>
                </c:pt>
                <c:pt idx="1355">
                  <c:v>41050</c:v>
                </c:pt>
                <c:pt idx="1356">
                  <c:v>41051</c:v>
                </c:pt>
                <c:pt idx="1357">
                  <c:v>41052</c:v>
                </c:pt>
                <c:pt idx="1358">
                  <c:v>41053</c:v>
                </c:pt>
                <c:pt idx="1359">
                  <c:v>41054</c:v>
                </c:pt>
                <c:pt idx="1360">
                  <c:v>41058</c:v>
                </c:pt>
                <c:pt idx="1361">
                  <c:v>41059</c:v>
                </c:pt>
                <c:pt idx="1362">
                  <c:v>41060</c:v>
                </c:pt>
                <c:pt idx="1363">
                  <c:v>41061</c:v>
                </c:pt>
                <c:pt idx="1364">
                  <c:v>41064</c:v>
                </c:pt>
                <c:pt idx="1365">
                  <c:v>41065</c:v>
                </c:pt>
                <c:pt idx="1366">
                  <c:v>41066</c:v>
                </c:pt>
                <c:pt idx="1367">
                  <c:v>41067</c:v>
                </c:pt>
                <c:pt idx="1368">
                  <c:v>41068</c:v>
                </c:pt>
                <c:pt idx="1369">
                  <c:v>41071</c:v>
                </c:pt>
                <c:pt idx="1370">
                  <c:v>41072</c:v>
                </c:pt>
                <c:pt idx="1371">
                  <c:v>41073</c:v>
                </c:pt>
                <c:pt idx="1372">
                  <c:v>41074</c:v>
                </c:pt>
                <c:pt idx="1373">
                  <c:v>41075</c:v>
                </c:pt>
                <c:pt idx="1374">
                  <c:v>41078</c:v>
                </c:pt>
                <c:pt idx="1375">
                  <c:v>41079</c:v>
                </c:pt>
                <c:pt idx="1376">
                  <c:v>41080</c:v>
                </c:pt>
                <c:pt idx="1377">
                  <c:v>41081</c:v>
                </c:pt>
                <c:pt idx="1378">
                  <c:v>41082</c:v>
                </c:pt>
                <c:pt idx="1379">
                  <c:v>41085</c:v>
                </c:pt>
                <c:pt idx="1380">
                  <c:v>41086</c:v>
                </c:pt>
                <c:pt idx="1381">
                  <c:v>41087</c:v>
                </c:pt>
                <c:pt idx="1382">
                  <c:v>41088</c:v>
                </c:pt>
                <c:pt idx="1383">
                  <c:v>41089</c:v>
                </c:pt>
                <c:pt idx="1384">
                  <c:v>41092</c:v>
                </c:pt>
                <c:pt idx="1385">
                  <c:v>41093</c:v>
                </c:pt>
                <c:pt idx="1386">
                  <c:v>41095</c:v>
                </c:pt>
                <c:pt idx="1387">
                  <c:v>41096</c:v>
                </c:pt>
                <c:pt idx="1388">
                  <c:v>41099</c:v>
                </c:pt>
                <c:pt idx="1389">
                  <c:v>41100</c:v>
                </c:pt>
                <c:pt idx="1390">
                  <c:v>41101</c:v>
                </c:pt>
                <c:pt idx="1391">
                  <c:v>41102</c:v>
                </c:pt>
                <c:pt idx="1392">
                  <c:v>41103</c:v>
                </c:pt>
                <c:pt idx="1393">
                  <c:v>41106</c:v>
                </c:pt>
                <c:pt idx="1394">
                  <c:v>41107</c:v>
                </c:pt>
                <c:pt idx="1395">
                  <c:v>41108</c:v>
                </c:pt>
                <c:pt idx="1396">
                  <c:v>41109</c:v>
                </c:pt>
                <c:pt idx="1397">
                  <c:v>41110</c:v>
                </c:pt>
                <c:pt idx="1398">
                  <c:v>41113</c:v>
                </c:pt>
                <c:pt idx="1399">
                  <c:v>41114</c:v>
                </c:pt>
                <c:pt idx="1400">
                  <c:v>41115</c:v>
                </c:pt>
                <c:pt idx="1401">
                  <c:v>41116</c:v>
                </c:pt>
                <c:pt idx="1402">
                  <c:v>41117</c:v>
                </c:pt>
                <c:pt idx="1403">
                  <c:v>41120</c:v>
                </c:pt>
                <c:pt idx="1404">
                  <c:v>41121</c:v>
                </c:pt>
                <c:pt idx="1405">
                  <c:v>41122</c:v>
                </c:pt>
                <c:pt idx="1406">
                  <c:v>41123</c:v>
                </c:pt>
                <c:pt idx="1407">
                  <c:v>41124</c:v>
                </c:pt>
                <c:pt idx="1408">
                  <c:v>41127</c:v>
                </c:pt>
                <c:pt idx="1409">
                  <c:v>41128</c:v>
                </c:pt>
                <c:pt idx="1410">
                  <c:v>41129</c:v>
                </c:pt>
                <c:pt idx="1411">
                  <c:v>41130</c:v>
                </c:pt>
                <c:pt idx="1412">
                  <c:v>41131</c:v>
                </c:pt>
                <c:pt idx="1413">
                  <c:v>41134</c:v>
                </c:pt>
                <c:pt idx="1414">
                  <c:v>41135</c:v>
                </c:pt>
                <c:pt idx="1415">
                  <c:v>41136</c:v>
                </c:pt>
                <c:pt idx="1416">
                  <c:v>41137</c:v>
                </c:pt>
                <c:pt idx="1417">
                  <c:v>41138</c:v>
                </c:pt>
                <c:pt idx="1418">
                  <c:v>41141</c:v>
                </c:pt>
                <c:pt idx="1419">
                  <c:v>41142</c:v>
                </c:pt>
                <c:pt idx="1420">
                  <c:v>41143</c:v>
                </c:pt>
                <c:pt idx="1421">
                  <c:v>41144</c:v>
                </c:pt>
                <c:pt idx="1422">
                  <c:v>41145</c:v>
                </c:pt>
                <c:pt idx="1423">
                  <c:v>41148</c:v>
                </c:pt>
                <c:pt idx="1424">
                  <c:v>41149</c:v>
                </c:pt>
                <c:pt idx="1425">
                  <c:v>41150</c:v>
                </c:pt>
                <c:pt idx="1426">
                  <c:v>41151</c:v>
                </c:pt>
                <c:pt idx="1427">
                  <c:v>41152</c:v>
                </c:pt>
                <c:pt idx="1428">
                  <c:v>41156</c:v>
                </c:pt>
                <c:pt idx="1429">
                  <c:v>41157</c:v>
                </c:pt>
                <c:pt idx="1430">
                  <c:v>41158</c:v>
                </c:pt>
                <c:pt idx="1431">
                  <c:v>41159</c:v>
                </c:pt>
                <c:pt idx="1432">
                  <c:v>41162</c:v>
                </c:pt>
                <c:pt idx="1433">
                  <c:v>41163</c:v>
                </c:pt>
                <c:pt idx="1434">
                  <c:v>41164</c:v>
                </c:pt>
                <c:pt idx="1435">
                  <c:v>41165</c:v>
                </c:pt>
                <c:pt idx="1436">
                  <c:v>41166</c:v>
                </c:pt>
                <c:pt idx="1437">
                  <c:v>41169</c:v>
                </c:pt>
                <c:pt idx="1438">
                  <c:v>41170</c:v>
                </c:pt>
                <c:pt idx="1439">
                  <c:v>41171</c:v>
                </c:pt>
                <c:pt idx="1440">
                  <c:v>41172</c:v>
                </c:pt>
                <c:pt idx="1441">
                  <c:v>41173</c:v>
                </c:pt>
                <c:pt idx="1442">
                  <c:v>41176</c:v>
                </c:pt>
                <c:pt idx="1443">
                  <c:v>41177</c:v>
                </c:pt>
                <c:pt idx="1444">
                  <c:v>41178</c:v>
                </c:pt>
                <c:pt idx="1445">
                  <c:v>41179</c:v>
                </c:pt>
                <c:pt idx="1446">
                  <c:v>41180</c:v>
                </c:pt>
                <c:pt idx="1447">
                  <c:v>41183</c:v>
                </c:pt>
                <c:pt idx="1448">
                  <c:v>41184</c:v>
                </c:pt>
                <c:pt idx="1449">
                  <c:v>41185</c:v>
                </c:pt>
                <c:pt idx="1450">
                  <c:v>41186</c:v>
                </c:pt>
                <c:pt idx="1451">
                  <c:v>41187</c:v>
                </c:pt>
                <c:pt idx="1452">
                  <c:v>41191</c:v>
                </c:pt>
                <c:pt idx="1453">
                  <c:v>41192</c:v>
                </c:pt>
                <c:pt idx="1454">
                  <c:v>41193</c:v>
                </c:pt>
                <c:pt idx="1455">
                  <c:v>41194</c:v>
                </c:pt>
                <c:pt idx="1456">
                  <c:v>41197</c:v>
                </c:pt>
                <c:pt idx="1457">
                  <c:v>41198</c:v>
                </c:pt>
                <c:pt idx="1458">
                  <c:v>41199</c:v>
                </c:pt>
                <c:pt idx="1459">
                  <c:v>41200</c:v>
                </c:pt>
                <c:pt idx="1460">
                  <c:v>41201</c:v>
                </c:pt>
                <c:pt idx="1461">
                  <c:v>41204</c:v>
                </c:pt>
                <c:pt idx="1462">
                  <c:v>41205</c:v>
                </c:pt>
                <c:pt idx="1463">
                  <c:v>41206</c:v>
                </c:pt>
                <c:pt idx="1464">
                  <c:v>41207</c:v>
                </c:pt>
                <c:pt idx="1465">
                  <c:v>41208</c:v>
                </c:pt>
                <c:pt idx="1466">
                  <c:v>41211</c:v>
                </c:pt>
                <c:pt idx="1467">
                  <c:v>41212</c:v>
                </c:pt>
                <c:pt idx="1468">
                  <c:v>41213</c:v>
                </c:pt>
                <c:pt idx="1469">
                  <c:v>41214</c:v>
                </c:pt>
                <c:pt idx="1470">
                  <c:v>41215</c:v>
                </c:pt>
                <c:pt idx="1471">
                  <c:v>41218</c:v>
                </c:pt>
                <c:pt idx="1472">
                  <c:v>41219</c:v>
                </c:pt>
                <c:pt idx="1473">
                  <c:v>41220</c:v>
                </c:pt>
                <c:pt idx="1474">
                  <c:v>41221</c:v>
                </c:pt>
                <c:pt idx="1475">
                  <c:v>41222</c:v>
                </c:pt>
                <c:pt idx="1476">
                  <c:v>41226</c:v>
                </c:pt>
                <c:pt idx="1477">
                  <c:v>41227</c:v>
                </c:pt>
                <c:pt idx="1478">
                  <c:v>41228</c:v>
                </c:pt>
                <c:pt idx="1479">
                  <c:v>41229</c:v>
                </c:pt>
                <c:pt idx="1480">
                  <c:v>41232</c:v>
                </c:pt>
                <c:pt idx="1481">
                  <c:v>41233</c:v>
                </c:pt>
                <c:pt idx="1482">
                  <c:v>41234</c:v>
                </c:pt>
                <c:pt idx="1483">
                  <c:v>41236</c:v>
                </c:pt>
                <c:pt idx="1484">
                  <c:v>41239</c:v>
                </c:pt>
                <c:pt idx="1485">
                  <c:v>41240</c:v>
                </c:pt>
                <c:pt idx="1486">
                  <c:v>41241</c:v>
                </c:pt>
                <c:pt idx="1487">
                  <c:v>41242</c:v>
                </c:pt>
                <c:pt idx="1488">
                  <c:v>41243</c:v>
                </c:pt>
                <c:pt idx="1489">
                  <c:v>41246</c:v>
                </c:pt>
                <c:pt idx="1490">
                  <c:v>41247</c:v>
                </c:pt>
                <c:pt idx="1491">
                  <c:v>41248</c:v>
                </c:pt>
                <c:pt idx="1492">
                  <c:v>41249</c:v>
                </c:pt>
                <c:pt idx="1493">
                  <c:v>41250</c:v>
                </c:pt>
                <c:pt idx="1494">
                  <c:v>41253</c:v>
                </c:pt>
                <c:pt idx="1495">
                  <c:v>41254</c:v>
                </c:pt>
                <c:pt idx="1496">
                  <c:v>41255</c:v>
                </c:pt>
                <c:pt idx="1497">
                  <c:v>41256</c:v>
                </c:pt>
                <c:pt idx="1498">
                  <c:v>41257</c:v>
                </c:pt>
                <c:pt idx="1499">
                  <c:v>41260</c:v>
                </c:pt>
                <c:pt idx="1500">
                  <c:v>41261</c:v>
                </c:pt>
                <c:pt idx="1501">
                  <c:v>41262</c:v>
                </c:pt>
                <c:pt idx="1502">
                  <c:v>41263</c:v>
                </c:pt>
                <c:pt idx="1503">
                  <c:v>41264</c:v>
                </c:pt>
                <c:pt idx="1504">
                  <c:v>41267</c:v>
                </c:pt>
                <c:pt idx="1505">
                  <c:v>41269</c:v>
                </c:pt>
                <c:pt idx="1506">
                  <c:v>41270</c:v>
                </c:pt>
                <c:pt idx="1507">
                  <c:v>41271</c:v>
                </c:pt>
                <c:pt idx="1508">
                  <c:v>41274</c:v>
                </c:pt>
                <c:pt idx="1509">
                  <c:v>41276</c:v>
                </c:pt>
                <c:pt idx="1510">
                  <c:v>41277</c:v>
                </c:pt>
                <c:pt idx="1511">
                  <c:v>41278</c:v>
                </c:pt>
                <c:pt idx="1512">
                  <c:v>41281</c:v>
                </c:pt>
                <c:pt idx="1513">
                  <c:v>41282</c:v>
                </c:pt>
                <c:pt idx="1514">
                  <c:v>41283</c:v>
                </c:pt>
                <c:pt idx="1515">
                  <c:v>41284</c:v>
                </c:pt>
                <c:pt idx="1516">
                  <c:v>41285</c:v>
                </c:pt>
                <c:pt idx="1517">
                  <c:v>41288</c:v>
                </c:pt>
                <c:pt idx="1518">
                  <c:v>41289</c:v>
                </c:pt>
                <c:pt idx="1519">
                  <c:v>41290</c:v>
                </c:pt>
                <c:pt idx="1520">
                  <c:v>41291</c:v>
                </c:pt>
                <c:pt idx="1521">
                  <c:v>41292</c:v>
                </c:pt>
                <c:pt idx="1522">
                  <c:v>41296</c:v>
                </c:pt>
                <c:pt idx="1523">
                  <c:v>41297</c:v>
                </c:pt>
                <c:pt idx="1524">
                  <c:v>41298</c:v>
                </c:pt>
                <c:pt idx="1525">
                  <c:v>41299</c:v>
                </c:pt>
                <c:pt idx="1526">
                  <c:v>41302</c:v>
                </c:pt>
                <c:pt idx="1527">
                  <c:v>41303</c:v>
                </c:pt>
                <c:pt idx="1528">
                  <c:v>41304</c:v>
                </c:pt>
                <c:pt idx="1529">
                  <c:v>41305</c:v>
                </c:pt>
                <c:pt idx="1530">
                  <c:v>41306</c:v>
                </c:pt>
                <c:pt idx="1531">
                  <c:v>41309</c:v>
                </c:pt>
                <c:pt idx="1532">
                  <c:v>41310</c:v>
                </c:pt>
                <c:pt idx="1533">
                  <c:v>41311</c:v>
                </c:pt>
                <c:pt idx="1534">
                  <c:v>41312</c:v>
                </c:pt>
                <c:pt idx="1535">
                  <c:v>41313</c:v>
                </c:pt>
                <c:pt idx="1536">
                  <c:v>41316</c:v>
                </c:pt>
                <c:pt idx="1537">
                  <c:v>41317</c:v>
                </c:pt>
                <c:pt idx="1538">
                  <c:v>41318</c:v>
                </c:pt>
                <c:pt idx="1539">
                  <c:v>41319</c:v>
                </c:pt>
                <c:pt idx="1540">
                  <c:v>41320</c:v>
                </c:pt>
                <c:pt idx="1541">
                  <c:v>41324</c:v>
                </c:pt>
                <c:pt idx="1542">
                  <c:v>41325</c:v>
                </c:pt>
                <c:pt idx="1543">
                  <c:v>41326</c:v>
                </c:pt>
                <c:pt idx="1544">
                  <c:v>41327</c:v>
                </c:pt>
                <c:pt idx="1545">
                  <c:v>41330</c:v>
                </c:pt>
                <c:pt idx="1546">
                  <c:v>41331</c:v>
                </c:pt>
                <c:pt idx="1547">
                  <c:v>41332</c:v>
                </c:pt>
                <c:pt idx="1548">
                  <c:v>41333</c:v>
                </c:pt>
                <c:pt idx="1549">
                  <c:v>41334</c:v>
                </c:pt>
                <c:pt idx="1550">
                  <c:v>41337</c:v>
                </c:pt>
                <c:pt idx="1551">
                  <c:v>41338</c:v>
                </c:pt>
                <c:pt idx="1552">
                  <c:v>41339</c:v>
                </c:pt>
                <c:pt idx="1553">
                  <c:v>41340</c:v>
                </c:pt>
                <c:pt idx="1554">
                  <c:v>41341</c:v>
                </c:pt>
                <c:pt idx="1555">
                  <c:v>41344</c:v>
                </c:pt>
                <c:pt idx="1556">
                  <c:v>41345</c:v>
                </c:pt>
                <c:pt idx="1557">
                  <c:v>41346</c:v>
                </c:pt>
                <c:pt idx="1558">
                  <c:v>41347</c:v>
                </c:pt>
                <c:pt idx="1559">
                  <c:v>41348</c:v>
                </c:pt>
                <c:pt idx="1560">
                  <c:v>41351</c:v>
                </c:pt>
                <c:pt idx="1561">
                  <c:v>41352</c:v>
                </c:pt>
                <c:pt idx="1562">
                  <c:v>41353</c:v>
                </c:pt>
                <c:pt idx="1563">
                  <c:v>41354</c:v>
                </c:pt>
                <c:pt idx="1564">
                  <c:v>41355</c:v>
                </c:pt>
                <c:pt idx="1565">
                  <c:v>41358</c:v>
                </c:pt>
                <c:pt idx="1566">
                  <c:v>41359</c:v>
                </c:pt>
                <c:pt idx="1567">
                  <c:v>41360</c:v>
                </c:pt>
                <c:pt idx="1568">
                  <c:v>41361</c:v>
                </c:pt>
                <c:pt idx="1569">
                  <c:v>41362</c:v>
                </c:pt>
                <c:pt idx="1570">
                  <c:v>41365</c:v>
                </c:pt>
                <c:pt idx="1571">
                  <c:v>41366</c:v>
                </c:pt>
                <c:pt idx="1572">
                  <c:v>41367</c:v>
                </c:pt>
                <c:pt idx="1573">
                  <c:v>41368</c:v>
                </c:pt>
                <c:pt idx="1574">
                  <c:v>41369</c:v>
                </c:pt>
                <c:pt idx="1575">
                  <c:v>41372</c:v>
                </c:pt>
                <c:pt idx="1576">
                  <c:v>41373</c:v>
                </c:pt>
                <c:pt idx="1577">
                  <c:v>41374</c:v>
                </c:pt>
                <c:pt idx="1578">
                  <c:v>41375</c:v>
                </c:pt>
                <c:pt idx="1579">
                  <c:v>41376</c:v>
                </c:pt>
                <c:pt idx="1580">
                  <c:v>41379</c:v>
                </c:pt>
                <c:pt idx="1581">
                  <c:v>41380</c:v>
                </c:pt>
                <c:pt idx="1582">
                  <c:v>41381</c:v>
                </c:pt>
                <c:pt idx="1583">
                  <c:v>41382</c:v>
                </c:pt>
                <c:pt idx="1584">
                  <c:v>41383</c:v>
                </c:pt>
                <c:pt idx="1585">
                  <c:v>41386</c:v>
                </c:pt>
                <c:pt idx="1586">
                  <c:v>41387</c:v>
                </c:pt>
                <c:pt idx="1587">
                  <c:v>41388</c:v>
                </c:pt>
                <c:pt idx="1588">
                  <c:v>41389</c:v>
                </c:pt>
                <c:pt idx="1589">
                  <c:v>41390</c:v>
                </c:pt>
                <c:pt idx="1590">
                  <c:v>41393</c:v>
                </c:pt>
                <c:pt idx="1591">
                  <c:v>41394</c:v>
                </c:pt>
                <c:pt idx="1592">
                  <c:v>41395</c:v>
                </c:pt>
                <c:pt idx="1593">
                  <c:v>41396</c:v>
                </c:pt>
                <c:pt idx="1594">
                  <c:v>41397</c:v>
                </c:pt>
                <c:pt idx="1595">
                  <c:v>41400</c:v>
                </c:pt>
                <c:pt idx="1596">
                  <c:v>41401</c:v>
                </c:pt>
                <c:pt idx="1597">
                  <c:v>41402</c:v>
                </c:pt>
                <c:pt idx="1598">
                  <c:v>41403</c:v>
                </c:pt>
                <c:pt idx="1599">
                  <c:v>41404</c:v>
                </c:pt>
                <c:pt idx="1600">
                  <c:v>41407</c:v>
                </c:pt>
                <c:pt idx="1601">
                  <c:v>41408</c:v>
                </c:pt>
                <c:pt idx="1602">
                  <c:v>41409</c:v>
                </c:pt>
                <c:pt idx="1603">
                  <c:v>41410</c:v>
                </c:pt>
                <c:pt idx="1604">
                  <c:v>41411</c:v>
                </c:pt>
                <c:pt idx="1605">
                  <c:v>41414</c:v>
                </c:pt>
                <c:pt idx="1606">
                  <c:v>41415</c:v>
                </c:pt>
                <c:pt idx="1607">
                  <c:v>41416</c:v>
                </c:pt>
                <c:pt idx="1608">
                  <c:v>41417</c:v>
                </c:pt>
                <c:pt idx="1609">
                  <c:v>41418</c:v>
                </c:pt>
                <c:pt idx="1610">
                  <c:v>41422</c:v>
                </c:pt>
                <c:pt idx="1611">
                  <c:v>41423</c:v>
                </c:pt>
                <c:pt idx="1612">
                  <c:v>41424</c:v>
                </c:pt>
                <c:pt idx="1613">
                  <c:v>41425</c:v>
                </c:pt>
                <c:pt idx="1614">
                  <c:v>41428</c:v>
                </c:pt>
                <c:pt idx="1615">
                  <c:v>41429</c:v>
                </c:pt>
                <c:pt idx="1616">
                  <c:v>41430</c:v>
                </c:pt>
                <c:pt idx="1617">
                  <c:v>41431</c:v>
                </c:pt>
                <c:pt idx="1618">
                  <c:v>41432</c:v>
                </c:pt>
                <c:pt idx="1619">
                  <c:v>41435</c:v>
                </c:pt>
                <c:pt idx="1620">
                  <c:v>41436</c:v>
                </c:pt>
                <c:pt idx="1621">
                  <c:v>41437</c:v>
                </c:pt>
                <c:pt idx="1622">
                  <c:v>41438</c:v>
                </c:pt>
                <c:pt idx="1623">
                  <c:v>41439</c:v>
                </c:pt>
                <c:pt idx="1624">
                  <c:v>41442</c:v>
                </c:pt>
                <c:pt idx="1625">
                  <c:v>41443</c:v>
                </c:pt>
                <c:pt idx="1626">
                  <c:v>41444</c:v>
                </c:pt>
                <c:pt idx="1627">
                  <c:v>41445</c:v>
                </c:pt>
                <c:pt idx="1628">
                  <c:v>41446</c:v>
                </c:pt>
                <c:pt idx="1629">
                  <c:v>41449</c:v>
                </c:pt>
                <c:pt idx="1630">
                  <c:v>41450</c:v>
                </c:pt>
                <c:pt idx="1631">
                  <c:v>41451</c:v>
                </c:pt>
                <c:pt idx="1632">
                  <c:v>41452</c:v>
                </c:pt>
                <c:pt idx="1633">
                  <c:v>41453</c:v>
                </c:pt>
                <c:pt idx="1634">
                  <c:v>41456</c:v>
                </c:pt>
                <c:pt idx="1635">
                  <c:v>41457</c:v>
                </c:pt>
                <c:pt idx="1636">
                  <c:v>41458</c:v>
                </c:pt>
                <c:pt idx="1637">
                  <c:v>41460</c:v>
                </c:pt>
                <c:pt idx="1638">
                  <c:v>41463</c:v>
                </c:pt>
                <c:pt idx="1639">
                  <c:v>41464</c:v>
                </c:pt>
                <c:pt idx="1640">
                  <c:v>41465</c:v>
                </c:pt>
                <c:pt idx="1641">
                  <c:v>41466</c:v>
                </c:pt>
                <c:pt idx="1642">
                  <c:v>41467</c:v>
                </c:pt>
                <c:pt idx="1643">
                  <c:v>41470</c:v>
                </c:pt>
                <c:pt idx="1644">
                  <c:v>41471</c:v>
                </c:pt>
                <c:pt idx="1645">
                  <c:v>41472</c:v>
                </c:pt>
                <c:pt idx="1646">
                  <c:v>41473</c:v>
                </c:pt>
                <c:pt idx="1647">
                  <c:v>41474</c:v>
                </c:pt>
                <c:pt idx="1648">
                  <c:v>41477</c:v>
                </c:pt>
                <c:pt idx="1649">
                  <c:v>41478</c:v>
                </c:pt>
                <c:pt idx="1650">
                  <c:v>41479</c:v>
                </c:pt>
                <c:pt idx="1651">
                  <c:v>41480</c:v>
                </c:pt>
                <c:pt idx="1652">
                  <c:v>41481</c:v>
                </c:pt>
                <c:pt idx="1653">
                  <c:v>41484</c:v>
                </c:pt>
                <c:pt idx="1654">
                  <c:v>41485</c:v>
                </c:pt>
                <c:pt idx="1655">
                  <c:v>41486</c:v>
                </c:pt>
                <c:pt idx="1656">
                  <c:v>41487</c:v>
                </c:pt>
                <c:pt idx="1657">
                  <c:v>41488</c:v>
                </c:pt>
                <c:pt idx="1658">
                  <c:v>41491</c:v>
                </c:pt>
                <c:pt idx="1659">
                  <c:v>41492</c:v>
                </c:pt>
                <c:pt idx="1660">
                  <c:v>41493</c:v>
                </c:pt>
                <c:pt idx="1661">
                  <c:v>41494</c:v>
                </c:pt>
                <c:pt idx="1662">
                  <c:v>41495</c:v>
                </c:pt>
                <c:pt idx="1663">
                  <c:v>41498</c:v>
                </c:pt>
                <c:pt idx="1664">
                  <c:v>41499</c:v>
                </c:pt>
                <c:pt idx="1665">
                  <c:v>41500</c:v>
                </c:pt>
                <c:pt idx="1666">
                  <c:v>41501</c:v>
                </c:pt>
                <c:pt idx="1667">
                  <c:v>41502</c:v>
                </c:pt>
                <c:pt idx="1668">
                  <c:v>41505</c:v>
                </c:pt>
                <c:pt idx="1669">
                  <c:v>41506</c:v>
                </c:pt>
                <c:pt idx="1670">
                  <c:v>41507</c:v>
                </c:pt>
                <c:pt idx="1671">
                  <c:v>41508</c:v>
                </c:pt>
                <c:pt idx="1672">
                  <c:v>41509</c:v>
                </c:pt>
                <c:pt idx="1673">
                  <c:v>41512</c:v>
                </c:pt>
                <c:pt idx="1674">
                  <c:v>41513</c:v>
                </c:pt>
                <c:pt idx="1675">
                  <c:v>41514</c:v>
                </c:pt>
                <c:pt idx="1676">
                  <c:v>41515</c:v>
                </c:pt>
                <c:pt idx="1677">
                  <c:v>41516</c:v>
                </c:pt>
                <c:pt idx="1678">
                  <c:v>41520</c:v>
                </c:pt>
                <c:pt idx="1679">
                  <c:v>41521</c:v>
                </c:pt>
                <c:pt idx="1680">
                  <c:v>41522</c:v>
                </c:pt>
                <c:pt idx="1681">
                  <c:v>41523</c:v>
                </c:pt>
                <c:pt idx="1682">
                  <c:v>41526</c:v>
                </c:pt>
                <c:pt idx="1683">
                  <c:v>41527</c:v>
                </c:pt>
                <c:pt idx="1684">
                  <c:v>41528</c:v>
                </c:pt>
                <c:pt idx="1685">
                  <c:v>41529</c:v>
                </c:pt>
                <c:pt idx="1686">
                  <c:v>41530</c:v>
                </c:pt>
                <c:pt idx="1687">
                  <c:v>41533</c:v>
                </c:pt>
                <c:pt idx="1688">
                  <c:v>41534</c:v>
                </c:pt>
                <c:pt idx="1689">
                  <c:v>41535</c:v>
                </c:pt>
                <c:pt idx="1690">
                  <c:v>41536</c:v>
                </c:pt>
                <c:pt idx="1691">
                  <c:v>41537</c:v>
                </c:pt>
                <c:pt idx="1692">
                  <c:v>41540</c:v>
                </c:pt>
                <c:pt idx="1693">
                  <c:v>41541</c:v>
                </c:pt>
                <c:pt idx="1694">
                  <c:v>41542</c:v>
                </c:pt>
                <c:pt idx="1695">
                  <c:v>41543</c:v>
                </c:pt>
                <c:pt idx="1696">
                  <c:v>41544</c:v>
                </c:pt>
                <c:pt idx="1697">
                  <c:v>41547</c:v>
                </c:pt>
                <c:pt idx="1698">
                  <c:v>41548</c:v>
                </c:pt>
                <c:pt idx="1699">
                  <c:v>41549</c:v>
                </c:pt>
                <c:pt idx="1700">
                  <c:v>41550</c:v>
                </c:pt>
                <c:pt idx="1701">
                  <c:v>41551</c:v>
                </c:pt>
                <c:pt idx="1702">
                  <c:v>41554</c:v>
                </c:pt>
                <c:pt idx="1703">
                  <c:v>41555</c:v>
                </c:pt>
                <c:pt idx="1704">
                  <c:v>41556</c:v>
                </c:pt>
                <c:pt idx="1705">
                  <c:v>41557</c:v>
                </c:pt>
                <c:pt idx="1706">
                  <c:v>41558</c:v>
                </c:pt>
                <c:pt idx="1707">
                  <c:v>41562</c:v>
                </c:pt>
                <c:pt idx="1708">
                  <c:v>41563</c:v>
                </c:pt>
                <c:pt idx="1709">
                  <c:v>41564</c:v>
                </c:pt>
                <c:pt idx="1710">
                  <c:v>41565</c:v>
                </c:pt>
                <c:pt idx="1711">
                  <c:v>41568</c:v>
                </c:pt>
                <c:pt idx="1712">
                  <c:v>41569</c:v>
                </c:pt>
                <c:pt idx="1713">
                  <c:v>41570</c:v>
                </c:pt>
                <c:pt idx="1714">
                  <c:v>41571</c:v>
                </c:pt>
                <c:pt idx="1715">
                  <c:v>41572</c:v>
                </c:pt>
                <c:pt idx="1716">
                  <c:v>41575</c:v>
                </c:pt>
                <c:pt idx="1717">
                  <c:v>41576</c:v>
                </c:pt>
                <c:pt idx="1718">
                  <c:v>41577</c:v>
                </c:pt>
                <c:pt idx="1719">
                  <c:v>41578</c:v>
                </c:pt>
                <c:pt idx="1720">
                  <c:v>41579</c:v>
                </c:pt>
                <c:pt idx="1721">
                  <c:v>41582</c:v>
                </c:pt>
                <c:pt idx="1722">
                  <c:v>41583</c:v>
                </c:pt>
                <c:pt idx="1723">
                  <c:v>41584</c:v>
                </c:pt>
                <c:pt idx="1724">
                  <c:v>41585</c:v>
                </c:pt>
                <c:pt idx="1725">
                  <c:v>41586</c:v>
                </c:pt>
                <c:pt idx="1726">
                  <c:v>41590</c:v>
                </c:pt>
                <c:pt idx="1727">
                  <c:v>41591</c:v>
                </c:pt>
                <c:pt idx="1728">
                  <c:v>41592</c:v>
                </c:pt>
                <c:pt idx="1729">
                  <c:v>41593</c:v>
                </c:pt>
                <c:pt idx="1730">
                  <c:v>41596</c:v>
                </c:pt>
                <c:pt idx="1731">
                  <c:v>41597</c:v>
                </c:pt>
                <c:pt idx="1732">
                  <c:v>41598</c:v>
                </c:pt>
                <c:pt idx="1733">
                  <c:v>41599</c:v>
                </c:pt>
                <c:pt idx="1734">
                  <c:v>41600</c:v>
                </c:pt>
                <c:pt idx="1735">
                  <c:v>41603</c:v>
                </c:pt>
                <c:pt idx="1736">
                  <c:v>41604</c:v>
                </c:pt>
                <c:pt idx="1737">
                  <c:v>41605</c:v>
                </c:pt>
                <c:pt idx="1738">
                  <c:v>41607</c:v>
                </c:pt>
                <c:pt idx="1739">
                  <c:v>41610</c:v>
                </c:pt>
                <c:pt idx="1740">
                  <c:v>41611</c:v>
                </c:pt>
                <c:pt idx="1741">
                  <c:v>41612</c:v>
                </c:pt>
                <c:pt idx="1742">
                  <c:v>41613</c:v>
                </c:pt>
                <c:pt idx="1743">
                  <c:v>41614</c:v>
                </c:pt>
                <c:pt idx="1744">
                  <c:v>41617</c:v>
                </c:pt>
                <c:pt idx="1745">
                  <c:v>41618</c:v>
                </c:pt>
                <c:pt idx="1746">
                  <c:v>41619</c:v>
                </c:pt>
                <c:pt idx="1747">
                  <c:v>41620</c:v>
                </c:pt>
                <c:pt idx="1748">
                  <c:v>41621</c:v>
                </c:pt>
                <c:pt idx="1749">
                  <c:v>41624</c:v>
                </c:pt>
                <c:pt idx="1750">
                  <c:v>41625</c:v>
                </c:pt>
                <c:pt idx="1751">
                  <c:v>41626</c:v>
                </c:pt>
                <c:pt idx="1752">
                  <c:v>41627</c:v>
                </c:pt>
                <c:pt idx="1753">
                  <c:v>41628</c:v>
                </c:pt>
                <c:pt idx="1754">
                  <c:v>41631</c:v>
                </c:pt>
                <c:pt idx="1755">
                  <c:v>41632</c:v>
                </c:pt>
                <c:pt idx="1756">
                  <c:v>41634</c:v>
                </c:pt>
                <c:pt idx="1757">
                  <c:v>41635</c:v>
                </c:pt>
                <c:pt idx="1758">
                  <c:v>41638</c:v>
                </c:pt>
                <c:pt idx="1759">
                  <c:v>41639</c:v>
                </c:pt>
                <c:pt idx="1760">
                  <c:v>41641</c:v>
                </c:pt>
                <c:pt idx="1761">
                  <c:v>41642</c:v>
                </c:pt>
                <c:pt idx="1762">
                  <c:v>41645</c:v>
                </c:pt>
                <c:pt idx="1763">
                  <c:v>41646</c:v>
                </c:pt>
                <c:pt idx="1764">
                  <c:v>41647</c:v>
                </c:pt>
                <c:pt idx="1765">
                  <c:v>41648</c:v>
                </c:pt>
                <c:pt idx="1766">
                  <c:v>41649</c:v>
                </c:pt>
                <c:pt idx="1767">
                  <c:v>41652</c:v>
                </c:pt>
                <c:pt idx="1768">
                  <c:v>41653</c:v>
                </c:pt>
                <c:pt idx="1769">
                  <c:v>41654</c:v>
                </c:pt>
                <c:pt idx="1770">
                  <c:v>41655</c:v>
                </c:pt>
                <c:pt idx="1771">
                  <c:v>41656</c:v>
                </c:pt>
                <c:pt idx="1772">
                  <c:v>41660</c:v>
                </c:pt>
                <c:pt idx="1773">
                  <c:v>41661</c:v>
                </c:pt>
                <c:pt idx="1774">
                  <c:v>41662</c:v>
                </c:pt>
                <c:pt idx="1775">
                  <c:v>41663</c:v>
                </c:pt>
                <c:pt idx="1776">
                  <c:v>41666</c:v>
                </c:pt>
                <c:pt idx="1777">
                  <c:v>41667</c:v>
                </c:pt>
                <c:pt idx="1778">
                  <c:v>41668</c:v>
                </c:pt>
                <c:pt idx="1779">
                  <c:v>41669</c:v>
                </c:pt>
                <c:pt idx="1780">
                  <c:v>41670</c:v>
                </c:pt>
                <c:pt idx="1781">
                  <c:v>41673</c:v>
                </c:pt>
                <c:pt idx="1782">
                  <c:v>41674</c:v>
                </c:pt>
                <c:pt idx="1783">
                  <c:v>41675</c:v>
                </c:pt>
                <c:pt idx="1784">
                  <c:v>41676</c:v>
                </c:pt>
                <c:pt idx="1785">
                  <c:v>41677</c:v>
                </c:pt>
                <c:pt idx="1786">
                  <c:v>41680</c:v>
                </c:pt>
                <c:pt idx="1787">
                  <c:v>41681</c:v>
                </c:pt>
                <c:pt idx="1788">
                  <c:v>41682</c:v>
                </c:pt>
                <c:pt idx="1789">
                  <c:v>41683</c:v>
                </c:pt>
                <c:pt idx="1790">
                  <c:v>41684</c:v>
                </c:pt>
                <c:pt idx="1791">
                  <c:v>41688</c:v>
                </c:pt>
                <c:pt idx="1792">
                  <c:v>41689</c:v>
                </c:pt>
                <c:pt idx="1793">
                  <c:v>41690</c:v>
                </c:pt>
                <c:pt idx="1794">
                  <c:v>41691</c:v>
                </c:pt>
                <c:pt idx="1795">
                  <c:v>41694</c:v>
                </c:pt>
                <c:pt idx="1796">
                  <c:v>41695</c:v>
                </c:pt>
                <c:pt idx="1797">
                  <c:v>41696</c:v>
                </c:pt>
                <c:pt idx="1798">
                  <c:v>41697</c:v>
                </c:pt>
                <c:pt idx="1799">
                  <c:v>41698</c:v>
                </c:pt>
                <c:pt idx="1800">
                  <c:v>41701</c:v>
                </c:pt>
                <c:pt idx="1801">
                  <c:v>41702</c:v>
                </c:pt>
                <c:pt idx="1802">
                  <c:v>41703</c:v>
                </c:pt>
                <c:pt idx="1803">
                  <c:v>41704</c:v>
                </c:pt>
                <c:pt idx="1804">
                  <c:v>41705</c:v>
                </c:pt>
                <c:pt idx="1805">
                  <c:v>41708</c:v>
                </c:pt>
                <c:pt idx="1806">
                  <c:v>41709</c:v>
                </c:pt>
                <c:pt idx="1807">
                  <c:v>41710</c:v>
                </c:pt>
                <c:pt idx="1808">
                  <c:v>41711</c:v>
                </c:pt>
                <c:pt idx="1809">
                  <c:v>41712</c:v>
                </c:pt>
                <c:pt idx="1810">
                  <c:v>41715</c:v>
                </c:pt>
                <c:pt idx="1811">
                  <c:v>41716</c:v>
                </c:pt>
                <c:pt idx="1812">
                  <c:v>41717</c:v>
                </c:pt>
                <c:pt idx="1813">
                  <c:v>41718</c:v>
                </c:pt>
                <c:pt idx="1814">
                  <c:v>41719</c:v>
                </c:pt>
                <c:pt idx="1815">
                  <c:v>41722</c:v>
                </c:pt>
                <c:pt idx="1816">
                  <c:v>41723</c:v>
                </c:pt>
                <c:pt idx="1817">
                  <c:v>41724</c:v>
                </c:pt>
                <c:pt idx="1818">
                  <c:v>41725</c:v>
                </c:pt>
                <c:pt idx="1819">
                  <c:v>41726</c:v>
                </c:pt>
                <c:pt idx="1820">
                  <c:v>41729</c:v>
                </c:pt>
                <c:pt idx="1821">
                  <c:v>41730</c:v>
                </c:pt>
                <c:pt idx="1822">
                  <c:v>41731</c:v>
                </c:pt>
                <c:pt idx="1823">
                  <c:v>41732</c:v>
                </c:pt>
                <c:pt idx="1824">
                  <c:v>41733</c:v>
                </c:pt>
                <c:pt idx="1825">
                  <c:v>41736</c:v>
                </c:pt>
                <c:pt idx="1826">
                  <c:v>41737</c:v>
                </c:pt>
                <c:pt idx="1827">
                  <c:v>41738</c:v>
                </c:pt>
                <c:pt idx="1828">
                  <c:v>41739</c:v>
                </c:pt>
                <c:pt idx="1829">
                  <c:v>41740</c:v>
                </c:pt>
                <c:pt idx="1830">
                  <c:v>41743</c:v>
                </c:pt>
                <c:pt idx="1831">
                  <c:v>41744</c:v>
                </c:pt>
                <c:pt idx="1832">
                  <c:v>41745</c:v>
                </c:pt>
                <c:pt idx="1833">
                  <c:v>41746</c:v>
                </c:pt>
                <c:pt idx="1834">
                  <c:v>41747</c:v>
                </c:pt>
                <c:pt idx="1835">
                  <c:v>41750</c:v>
                </c:pt>
                <c:pt idx="1836">
                  <c:v>41751</c:v>
                </c:pt>
                <c:pt idx="1837">
                  <c:v>41752</c:v>
                </c:pt>
                <c:pt idx="1838">
                  <c:v>41753</c:v>
                </c:pt>
                <c:pt idx="1839">
                  <c:v>41754</c:v>
                </c:pt>
                <c:pt idx="1840">
                  <c:v>41757</c:v>
                </c:pt>
                <c:pt idx="1841">
                  <c:v>41758</c:v>
                </c:pt>
                <c:pt idx="1842">
                  <c:v>41759</c:v>
                </c:pt>
                <c:pt idx="1843">
                  <c:v>41760</c:v>
                </c:pt>
                <c:pt idx="1844">
                  <c:v>41761</c:v>
                </c:pt>
                <c:pt idx="1845">
                  <c:v>41764</c:v>
                </c:pt>
                <c:pt idx="1846">
                  <c:v>41765</c:v>
                </c:pt>
                <c:pt idx="1847">
                  <c:v>41766</c:v>
                </c:pt>
                <c:pt idx="1848">
                  <c:v>41767</c:v>
                </c:pt>
                <c:pt idx="1849">
                  <c:v>41768</c:v>
                </c:pt>
                <c:pt idx="1850">
                  <c:v>41771</c:v>
                </c:pt>
                <c:pt idx="1851">
                  <c:v>41772</c:v>
                </c:pt>
                <c:pt idx="1852">
                  <c:v>41773</c:v>
                </c:pt>
                <c:pt idx="1853">
                  <c:v>41774</c:v>
                </c:pt>
                <c:pt idx="1854">
                  <c:v>41775</c:v>
                </c:pt>
                <c:pt idx="1855">
                  <c:v>41778</c:v>
                </c:pt>
                <c:pt idx="1856">
                  <c:v>41779</c:v>
                </c:pt>
                <c:pt idx="1857">
                  <c:v>41780</c:v>
                </c:pt>
                <c:pt idx="1858">
                  <c:v>41781</c:v>
                </c:pt>
                <c:pt idx="1859">
                  <c:v>41782</c:v>
                </c:pt>
                <c:pt idx="1860">
                  <c:v>41786</c:v>
                </c:pt>
                <c:pt idx="1861">
                  <c:v>41787</c:v>
                </c:pt>
                <c:pt idx="1862">
                  <c:v>41788</c:v>
                </c:pt>
                <c:pt idx="1863">
                  <c:v>41789</c:v>
                </c:pt>
                <c:pt idx="1864">
                  <c:v>41792</c:v>
                </c:pt>
                <c:pt idx="1865">
                  <c:v>41793</c:v>
                </c:pt>
                <c:pt idx="1866">
                  <c:v>41794</c:v>
                </c:pt>
                <c:pt idx="1867">
                  <c:v>41795</c:v>
                </c:pt>
                <c:pt idx="1868">
                  <c:v>41796</c:v>
                </c:pt>
                <c:pt idx="1869">
                  <c:v>41799</c:v>
                </c:pt>
                <c:pt idx="1870">
                  <c:v>41800</c:v>
                </c:pt>
                <c:pt idx="1871">
                  <c:v>41801</c:v>
                </c:pt>
                <c:pt idx="1872">
                  <c:v>41802</c:v>
                </c:pt>
                <c:pt idx="1873">
                  <c:v>41803</c:v>
                </c:pt>
                <c:pt idx="1874">
                  <c:v>41806</c:v>
                </c:pt>
                <c:pt idx="1875">
                  <c:v>41807</c:v>
                </c:pt>
                <c:pt idx="1876">
                  <c:v>41808</c:v>
                </c:pt>
                <c:pt idx="1877">
                  <c:v>41809</c:v>
                </c:pt>
                <c:pt idx="1878">
                  <c:v>41810</c:v>
                </c:pt>
                <c:pt idx="1879">
                  <c:v>41813</c:v>
                </c:pt>
                <c:pt idx="1880">
                  <c:v>41814</c:v>
                </c:pt>
                <c:pt idx="1881">
                  <c:v>41815</c:v>
                </c:pt>
                <c:pt idx="1882">
                  <c:v>41816</c:v>
                </c:pt>
                <c:pt idx="1883">
                  <c:v>41817</c:v>
                </c:pt>
                <c:pt idx="1884">
                  <c:v>41820</c:v>
                </c:pt>
                <c:pt idx="1885">
                  <c:v>41821</c:v>
                </c:pt>
                <c:pt idx="1886">
                  <c:v>41822</c:v>
                </c:pt>
                <c:pt idx="1887">
                  <c:v>41823</c:v>
                </c:pt>
                <c:pt idx="1888">
                  <c:v>41827</c:v>
                </c:pt>
                <c:pt idx="1889">
                  <c:v>41828</c:v>
                </c:pt>
                <c:pt idx="1890">
                  <c:v>41829</c:v>
                </c:pt>
                <c:pt idx="1891">
                  <c:v>41830</c:v>
                </c:pt>
                <c:pt idx="1892">
                  <c:v>41831</c:v>
                </c:pt>
                <c:pt idx="1893">
                  <c:v>41834</c:v>
                </c:pt>
                <c:pt idx="1894">
                  <c:v>41835</c:v>
                </c:pt>
                <c:pt idx="1895">
                  <c:v>41836</c:v>
                </c:pt>
                <c:pt idx="1896">
                  <c:v>41837</c:v>
                </c:pt>
                <c:pt idx="1897">
                  <c:v>41838</c:v>
                </c:pt>
                <c:pt idx="1898">
                  <c:v>41841</c:v>
                </c:pt>
                <c:pt idx="1899">
                  <c:v>41842</c:v>
                </c:pt>
                <c:pt idx="1900">
                  <c:v>41843</c:v>
                </c:pt>
                <c:pt idx="1901">
                  <c:v>41844</c:v>
                </c:pt>
                <c:pt idx="1902">
                  <c:v>41845</c:v>
                </c:pt>
                <c:pt idx="1903">
                  <c:v>41848</c:v>
                </c:pt>
                <c:pt idx="1904">
                  <c:v>41849</c:v>
                </c:pt>
                <c:pt idx="1905">
                  <c:v>41850</c:v>
                </c:pt>
                <c:pt idx="1906">
                  <c:v>41851</c:v>
                </c:pt>
                <c:pt idx="1907">
                  <c:v>41852</c:v>
                </c:pt>
                <c:pt idx="1908">
                  <c:v>41855</c:v>
                </c:pt>
                <c:pt idx="1909">
                  <c:v>41856</c:v>
                </c:pt>
                <c:pt idx="1910">
                  <c:v>41857</c:v>
                </c:pt>
                <c:pt idx="1911">
                  <c:v>41858</c:v>
                </c:pt>
                <c:pt idx="1912">
                  <c:v>41859</c:v>
                </c:pt>
                <c:pt idx="1913">
                  <c:v>41862</c:v>
                </c:pt>
                <c:pt idx="1914">
                  <c:v>41863</c:v>
                </c:pt>
                <c:pt idx="1915">
                  <c:v>41864</c:v>
                </c:pt>
                <c:pt idx="1916">
                  <c:v>41865</c:v>
                </c:pt>
                <c:pt idx="1917">
                  <c:v>41866</c:v>
                </c:pt>
                <c:pt idx="1918">
                  <c:v>41869</c:v>
                </c:pt>
                <c:pt idx="1919">
                  <c:v>41870</c:v>
                </c:pt>
                <c:pt idx="1920">
                  <c:v>41871</c:v>
                </c:pt>
                <c:pt idx="1921">
                  <c:v>41872</c:v>
                </c:pt>
                <c:pt idx="1922">
                  <c:v>41873</c:v>
                </c:pt>
                <c:pt idx="1923">
                  <c:v>41876</c:v>
                </c:pt>
                <c:pt idx="1924">
                  <c:v>41877</c:v>
                </c:pt>
                <c:pt idx="1925">
                  <c:v>41878</c:v>
                </c:pt>
                <c:pt idx="1926">
                  <c:v>41879</c:v>
                </c:pt>
                <c:pt idx="1927">
                  <c:v>41880</c:v>
                </c:pt>
                <c:pt idx="1928">
                  <c:v>41884</c:v>
                </c:pt>
                <c:pt idx="1929">
                  <c:v>41885</c:v>
                </c:pt>
                <c:pt idx="1930">
                  <c:v>41886</c:v>
                </c:pt>
                <c:pt idx="1931">
                  <c:v>41887</c:v>
                </c:pt>
                <c:pt idx="1932">
                  <c:v>41890</c:v>
                </c:pt>
                <c:pt idx="1933">
                  <c:v>41891</c:v>
                </c:pt>
                <c:pt idx="1934">
                  <c:v>41892</c:v>
                </c:pt>
                <c:pt idx="1935">
                  <c:v>41893</c:v>
                </c:pt>
                <c:pt idx="1936">
                  <c:v>41894</c:v>
                </c:pt>
                <c:pt idx="1937">
                  <c:v>41897</c:v>
                </c:pt>
                <c:pt idx="1938">
                  <c:v>41898</c:v>
                </c:pt>
                <c:pt idx="1939">
                  <c:v>41899</c:v>
                </c:pt>
                <c:pt idx="1940">
                  <c:v>41900</c:v>
                </c:pt>
                <c:pt idx="1941">
                  <c:v>41901</c:v>
                </c:pt>
                <c:pt idx="1942">
                  <c:v>41904</c:v>
                </c:pt>
                <c:pt idx="1943">
                  <c:v>41905</c:v>
                </c:pt>
                <c:pt idx="1944">
                  <c:v>41906</c:v>
                </c:pt>
                <c:pt idx="1945">
                  <c:v>41907</c:v>
                </c:pt>
                <c:pt idx="1946">
                  <c:v>41908</c:v>
                </c:pt>
                <c:pt idx="1947">
                  <c:v>41911</c:v>
                </c:pt>
                <c:pt idx="1948">
                  <c:v>41912</c:v>
                </c:pt>
                <c:pt idx="1949">
                  <c:v>41913</c:v>
                </c:pt>
                <c:pt idx="1950">
                  <c:v>41914</c:v>
                </c:pt>
                <c:pt idx="1951">
                  <c:v>41915</c:v>
                </c:pt>
                <c:pt idx="1952">
                  <c:v>41918</c:v>
                </c:pt>
                <c:pt idx="1953">
                  <c:v>41919</c:v>
                </c:pt>
                <c:pt idx="1954">
                  <c:v>41920</c:v>
                </c:pt>
                <c:pt idx="1955">
                  <c:v>41921</c:v>
                </c:pt>
                <c:pt idx="1956">
                  <c:v>41922</c:v>
                </c:pt>
                <c:pt idx="1957">
                  <c:v>41926</c:v>
                </c:pt>
                <c:pt idx="1958">
                  <c:v>41927</c:v>
                </c:pt>
                <c:pt idx="1959">
                  <c:v>41928</c:v>
                </c:pt>
                <c:pt idx="1960">
                  <c:v>41929</c:v>
                </c:pt>
                <c:pt idx="1961">
                  <c:v>41932</c:v>
                </c:pt>
                <c:pt idx="1962">
                  <c:v>41933</c:v>
                </c:pt>
                <c:pt idx="1963">
                  <c:v>41934</c:v>
                </c:pt>
                <c:pt idx="1964">
                  <c:v>41935</c:v>
                </c:pt>
                <c:pt idx="1965">
                  <c:v>41936</c:v>
                </c:pt>
                <c:pt idx="1966">
                  <c:v>41939</c:v>
                </c:pt>
                <c:pt idx="1967">
                  <c:v>41940</c:v>
                </c:pt>
                <c:pt idx="1968">
                  <c:v>41941</c:v>
                </c:pt>
                <c:pt idx="1969">
                  <c:v>41942</c:v>
                </c:pt>
                <c:pt idx="1970">
                  <c:v>41943</c:v>
                </c:pt>
                <c:pt idx="1971">
                  <c:v>41946</c:v>
                </c:pt>
                <c:pt idx="1972">
                  <c:v>41947</c:v>
                </c:pt>
                <c:pt idx="1973">
                  <c:v>41948</c:v>
                </c:pt>
                <c:pt idx="1974">
                  <c:v>41949</c:v>
                </c:pt>
                <c:pt idx="1975">
                  <c:v>41950</c:v>
                </c:pt>
                <c:pt idx="1976">
                  <c:v>41953</c:v>
                </c:pt>
                <c:pt idx="1977">
                  <c:v>41955</c:v>
                </c:pt>
                <c:pt idx="1978">
                  <c:v>41956</c:v>
                </c:pt>
                <c:pt idx="1979">
                  <c:v>41957</c:v>
                </c:pt>
                <c:pt idx="1980">
                  <c:v>41960</c:v>
                </c:pt>
                <c:pt idx="1981">
                  <c:v>41961</c:v>
                </c:pt>
                <c:pt idx="1982">
                  <c:v>41962</c:v>
                </c:pt>
                <c:pt idx="1983">
                  <c:v>41963</c:v>
                </c:pt>
                <c:pt idx="1984">
                  <c:v>41964</c:v>
                </c:pt>
                <c:pt idx="1985">
                  <c:v>41967</c:v>
                </c:pt>
                <c:pt idx="1986">
                  <c:v>41968</c:v>
                </c:pt>
                <c:pt idx="1987">
                  <c:v>41969</c:v>
                </c:pt>
                <c:pt idx="1988">
                  <c:v>41971</c:v>
                </c:pt>
                <c:pt idx="1989">
                  <c:v>41974</c:v>
                </c:pt>
                <c:pt idx="1990">
                  <c:v>41975</c:v>
                </c:pt>
                <c:pt idx="1991">
                  <c:v>41976</c:v>
                </c:pt>
                <c:pt idx="1992">
                  <c:v>41977</c:v>
                </c:pt>
                <c:pt idx="1993">
                  <c:v>41978</c:v>
                </c:pt>
                <c:pt idx="1994">
                  <c:v>41981</c:v>
                </c:pt>
                <c:pt idx="1995">
                  <c:v>41982</c:v>
                </c:pt>
                <c:pt idx="1996">
                  <c:v>41983</c:v>
                </c:pt>
                <c:pt idx="1997">
                  <c:v>41984</c:v>
                </c:pt>
                <c:pt idx="1998">
                  <c:v>41985</c:v>
                </c:pt>
                <c:pt idx="1999">
                  <c:v>41988</c:v>
                </c:pt>
                <c:pt idx="2000">
                  <c:v>41989</c:v>
                </c:pt>
                <c:pt idx="2001">
                  <c:v>41990</c:v>
                </c:pt>
                <c:pt idx="2002">
                  <c:v>41991</c:v>
                </c:pt>
                <c:pt idx="2003">
                  <c:v>41992</c:v>
                </c:pt>
                <c:pt idx="2004">
                  <c:v>41995</c:v>
                </c:pt>
                <c:pt idx="2005">
                  <c:v>41996</c:v>
                </c:pt>
                <c:pt idx="2006">
                  <c:v>41997</c:v>
                </c:pt>
                <c:pt idx="2007">
                  <c:v>41999</c:v>
                </c:pt>
                <c:pt idx="2008">
                  <c:v>42002</c:v>
                </c:pt>
                <c:pt idx="2009">
                  <c:v>42003</c:v>
                </c:pt>
                <c:pt idx="2010">
                  <c:v>42004</c:v>
                </c:pt>
                <c:pt idx="2011">
                  <c:v>42006</c:v>
                </c:pt>
                <c:pt idx="2012">
                  <c:v>42009</c:v>
                </c:pt>
                <c:pt idx="2013">
                  <c:v>42010</c:v>
                </c:pt>
                <c:pt idx="2014">
                  <c:v>42011</c:v>
                </c:pt>
                <c:pt idx="2015">
                  <c:v>42012</c:v>
                </c:pt>
                <c:pt idx="2016">
                  <c:v>42013</c:v>
                </c:pt>
                <c:pt idx="2017">
                  <c:v>42016</c:v>
                </c:pt>
                <c:pt idx="2018">
                  <c:v>42017</c:v>
                </c:pt>
                <c:pt idx="2019">
                  <c:v>42018</c:v>
                </c:pt>
                <c:pt idx="2020">
                  <c:v>42019</c:v>
                </c:pt>
                <c:pt idx="2021">
                  <c:v>42020</c:v>
                </c:pt>
                <c:pt idx="2022">
                  <c:v>42024</c:v>
                </c:pt>
                <c:pt idx="2023">
                  <c:v>42025</c:v>
                </c:pt>
                <c:pt idx="2024">
                  <c:v>42026</c:v>
                </c:pt>
                <c:pt idx="2025">
                  <c:v>42027</c:v>
                </c:pt>
                <c:pt idx="2026">
                  <c:v>42030</c:v>
                </c:pt>
                <c:pt idx="2027">
                  <c:v>42031</c:v>
                </c:pt>
                <c:pt idx="2028">
                  <c:v>42032</c:v>
                </c:pt>
                <c:pt idx="2029">
                  <c:v>42033</c:v>
                </c:pt>
                <c:pt idx="2030">
                  <c:v>42034</c:v>
                </c:pt>
                <c:pt idx="2031">
                  <c:v>42037</c:v>
                </c:pt>
                <c:pt idx="2032">
                  <c:v>42038</c:v>
                </c:pt>
                <c:pt idx="2033">
                  <c:v>42039</c:v>
                </c:pt>
                <c:pt idx="2034">
                  <c:v>42040</c:v>
                </c:pt>
                <c:pt idx="2035">
                  <c:v>42041</c:v>
                </c:pt>
                <c:pt idx="2036">
                  <c:v>42044</c:v>
                </c:pt>
                <c:pt idx="2037">
                  <c:v>42045</c:v>
                </c:pt>
                <c:pt idx="2038">
                  <c:v>42046</c:v>
                </c:pt>
                <c:pt idx="2039">
                  <c:v>42047</c:v>
                </c:pt>
                <c:pt idx="2040">
                  <c:v>42048</c:v>
                </c:pt>
                <c:pt idx="2041">
                  <c:v>42052</c:v>
                </c:pt>
                <c:pt idx="2042">
                  <c:v>42053</c:v>
                </c:pt>
                <c:pt idx="2043">
                  <c:v>42054</c:v>
                </c:pt>
                <c:pt idx="2044">
                  <c:v>42055</c:v>
                </c:pt>
                <c:pt idx="2045">
                  <c:v>42058</c:v>
                </c:pt>
                <c:pt idx="2046">
                  <c:v>42059</c:v>
                </c:pt>
                <c:pt idx="2047">
                  <c:v>42060</c:v>
                </c:pt>
                <c:pt idx="2048">
                  <c:v>42061</c:v>
                </c:pt>
                <c:pt idx="2049">
                  <c:v>42062</c:v>
                </c:pt>
                <c:pt idx="2050">
                  <c:v>42065</c:v>
                </c:pt>
                <c:pt idx="2051">
                  <c:v>42066</c:v>
                </c:pt>
                <c:pt idx="2052">
                  <c:v>42067</c:v>
                </c:pt>
                <c:pt idx="2053">
                  <c:v>42068</c:v>
                </c:pt>
                <c:pt idx="2054">
                  <c:v>42069</c:v>
                </c:pt>
                <c:pt idx="2055">
                  <c:v>42072</c:v>
                </c:pt>
                <c:pt idx="2056">
                  <c:v>42073</c:v>
                </c:pt>
                <c:pt idx="2057">
                  <c:v>42074</c:v>
                </c:pt>
                <c:pt idx="2058">
                  <c:v>42075</c:v>
                </c:pt>
                <c:pt idx="2059">
                  <c:v>42076</c:v>
                </c:pt>
                <c:pt idx="2060">
                  <c:v>42079</c:v>
                </c:pt>
                <c:pt idx="2061">
                  <c:v>42080</c:v>
                </c:pt>
                <c:pt idx="2062">
                  <c:v>42081</c:v>
                </c:pt>
                <c:pt idx="2063">
                  <c:v>42082</c:v>
                </c:pt>
                <c:pt idx="2064">
                  <c:v>42083</c:v>
                </c:pt>
                <c:pt idx="2065">
                  <c:v>42086</c:v>
                </c:pt>
                <c:pt idx="2066">
                  <c:v>42087</c:v>
                </c:pt>
                <c:pt idx="2067">
                  <c:v>42088</c:v>
                </c:pt>
                <c:pt idx="2068">
                  <c:v>42089</c:v>
                </c:pt>
                <c:pt idx="2069">
                  <c:v>42090</c:v>
                </c:pt>
                <c:pt idx="2070">
                  <c:v>42093</c:v>
                </c:pt>
                <c:pt idx="2071">
                  <c:v>42094</c:v>
                </c:pt>
                <c:pt idx="2072">
                  <c:v>42095</c:v>
                </c:pt>
                <c:pt idx="2073">
                  <c:v>42096</c:v>
                </c:pt>
                <c:pt idx="2074">
                  <c:v>42097</c:v>
                </c:pt>
                <c:pt idx="2075">
                  <c:v>42100</c:v>
                </c:pt>
                <c:pt idx="2076">
                  <c:v>42101</c:v>
                </c:pt>
                <c:pt idx="2077">
                  <c:v>42102</c:v>
                </c:pt>
                <c:pt idx="2078">
                  <c:v>42103</c:v>
                </c:pt>
                <c:pt idx="2079">
                  <c:v>42104</c:v>
                </c:pt>
                <c:pt idx="2080">
                  <c:v>42107</c:v>
                </c:pt>
                <c:pt idx="2081">
                  <c:v>42108</c:v>
                </c:pt>
                <c:pt idx="2082">
                  <c:v>42109</c:v>
                </c:pt>
                <c:pt idx="2083">
                  <c:v>42110</c:v>
                </c:pt>
                <c:pt idx="2084">
                  <c:v>42111</c:v>
                </c:pt>
                <c:pt idx="2085">
                  <c:v>42114</c:v>
                </c:pt>
                <c:pt idx="2086">
                  <c:v>42115</c:v>
                </c:pt>
                <c:pt idx="2087">
                  <c:v>42116</c:v>
                </c:pt>
                <c:pt idx="2088">
                  <c:v>42117</c:v>
                </c:pt>
                <c:pt idx="2089">
                  <c:v>42118</c:v>
                </c:pt>
                <c:pt idx="2090">
                  <c:v>42121</c:v>
                </c:pt>
                <c:pt idx="2091">
                  <c:v>42122</c:v>
                </c:pt>
                <c:pt idx="2092">
                  <c:v>42123</c:v>
                </c:pt>
                <c:pt idx="2093">
                  <c:v>42124</c:v>
                </c:pt>
                <c:pt idx="2094">
                  <c:v>42125</c:v>
                </c:pt>
                <c:pt idx="2095">
                  <c:v>42128</c:v>
                </c:pt>
                <c:pt idx="2096">
                  <c:v>42129</c:v>
                </c:pt>
                <c:pt idx="2097">
                  <c:v>42130</c:v>
                </c:pt>
                <c:pt idx="2098">
                  <c:v>42131</c:v>
                </c:pt>
                <c:pt idx="2099">
                  <c:v>42132</c:v>
                </c:pt>
                <c:pt idx="2100">
                  <c:v>42135</c:v>
                </c:pt>
                <c:pt idx="2101">
                  <c:v>42136</c:v>
                </c:pt>
                <c:pt idx="2102">
                  <c:v>42137</c:v>
                </c:pt>
                <c:pt idx="2103">
                  <c:v>42138</c:v>
                </c:pt>
                <c:pt idx="2104">
                  <c:v>42139</c:v>
                </c:pt>
                <c:pt idx="2105">
                  <c:v>42142</c:v>
                </c:pt>
                <c:pt idx="2106">
                  <c:v>42143</c:v>
                </c:pt>
                <c:pt idx="2107">
                  <c:v>42144</c:v>
                </c:pt>
                <c:pt idx="2108">
                  <c:v>42145</c:v>
                </c:pt>
                <c:pt idx="2109">
                  <c:v>42146</c:v>
                </c:pt>
                <c:pt idx="2110">
                  <c:v>42150</c:v>
                </c:pt>
                <c:pt idx="2111">
                  <c:v>42151</c:v>
                </c:pt>
                <c:pt idx="2112">
                  <c:v>42152</c:v>
                </c:pt>
                <c:pt idx="2113">
                  <c:v>42153</c:v>
                </c:pt>
                <c:pt idx="2114">
                  <c:v>42156</c:v>
                </c:pt>
                <c:pt idx="2115">
                  <c:v>42157</c:v>
                </c:pt>
                <c:pt idx="2116">
                  <c:v>42158</c:v>
                </c:pt>
                <c:pt idx="2117">
                  <c:v>42159</c:v>
                </c:pt>
                <c:pt idx="2118">
                  <c:v>42160</c:v>
                </c:pt>
                <c:pt idx="2119">
                  <c:v>42163</c:v>
                </c:pt>
                <c:pt idx="2120">
                  <c:v>42164</c:v>
                </c:pt>
                <c:pt idx="2121">
                  <c:v>42165</c:v>
                </c:pt>
                <c:pt idx="2122">
                  <c:v>42166</c:v>
                </c:pt>
                <c:pt idx="2123">
                  <c:v>42167</c:v>
                </c:pt>
                <c:pt idx="2124">
                  <c:v>42170</c:v>
                </c:pt>
                <c:pt idx="2125">
                  <c:v>42171</c:v>
                </c:pt>
                <c:pt idx="2126">
                  <c:v>42172</c:v>
                </c:pt>
                <c:pt idx="2127">
                  <c:v>42173</c:v>
                </c:pt>
                <c:pt idx="2128">
                  <c:v>42174</c:v>
                </c:pt>
                <c:pt idx="2129">
                  <c:v>42177</c:v>
                </c:pt>
                <c:pt idx="2130">
                  <c:v>42178</c:v>
                </c:pt>
                <c:pt idx="2131">
                  <c:v>42179</c:v>
                </c:pt>
                <c:pt idx="2132">
                  <c:v>42180</c:v>
                </c:pt>
                <c:pt idx="2133">
                  <c:v>42181</c:v>
                </c:pt>
                <c:pt idx="2134">
                  <c:v>42184</c:v>
                </c:pt>
                <c:pt idx="2135">
                  <c:v>42185</c:v>
                </c:pt>
                <c:pt idx="2136">
                  <c:v>42186</c:v>
                </c:pt>
                <c:pt idx="2137">
                  <c:v>42187</c:v>
                </c:pt>
                <c:pt idx="2138">
                  <c:v>42188</c:v>
                </c:pt>
                <c:pt idx="2139">
                  <c:v>42191</c:v>
                </c:pt>
                <c:pt idx="2140">
                  <c:v>42192</c:v>
                </c:pt>
                <c:pt idx="2141">
                  <c:v>42193</c:v>
                </c:pt>
                <c:pt idx="2142">
                  <c:v>42194</c:v>
                </c:pt>
                <c:pt idx="2143">
                  <c:v>42195</c:v>
                </c:pt>
                <c:pt idx="2144">
                  <c:v>42198</c:v>
                </c:pt>
                <c:pt idx="2145">
                  <c:v>42199</c:v>
                </c:pt>
                <c:pt idx="2146">
                  <c:v>42200</c:v>
                </c:pt>
                <c:pt idx="2147">
                  <c:v>42201</c:v>
                </c:pt>
                <c:pt idx="2148">
                  <c:v>42202</c:v>
                </c:pt>
                <c:pt idx="2149">
                  <c:v>42205</c:v>
                </c:pt>
                <c:pt idx="2150">
                  <c:v>42206</c:v>
                </c:pt>
                <c:pt idx="2151">
                  <c:v>42207</c:v>
                </c:pt>
                <c:pt idx="2152">
                  <c:v>42208</c:v>
                </c:pt>
                <c:pt idx="2153">
                  <c:v>42209</c:v>
                </c:pt>
                <c:pt idx="2154">
                  <c:v>42212</c:v>
                </c:pt>
                <c:pt idx="2155">
                  <c:v>42213</c:v>
                </c:pt>
                <c:pt idx="2156">
                  <c:v>42214</c:v>
                </c:pt>
                <c:pt idx="2157">
                  <c:v>42215</c:v>
                </c:pt>
                <c:pt idx="2158">
                  <c:v>42216</c:v>
                </c:pt>
                <c:pt idx="2159">
                  <c:v>42219</c:v>
                </c:pt>
                <c:pt idx="2160">
                  <c:v>42220</c:v>
                </c:pt>
                <c:pt idx="2161">
                  <c:v>42221</c:v>
                </c:pt>
                <c:pt idx="2162">
                  <c:v>42222</c:v>
                </c:pt>
                <c:pt idx="2163">
                  <c:v>42223</c:v>
                </c:pt>
                <c:pt idx="2164">
                  <c:v>42226</c:v>
                </c:pt>
                <c:pt idx="2165">
                  <c:v>42227</c:v>
                </c:pt>
                <c:pt idx="2166">
                  <c:v>42228</c:v>
                </c:pt>
                <c:pt idx="2167">
                  <c:v>42229</c:v>
                </c:pt>
                <c:pt idx="2168">
                  <c:v>42230</c:v>
                </c:pt>
                <c:pt idx="2169">
                  <c:v>42233</c:v>
                </c:pt>
                <c:pt idx="2170">
                  <c:v>42234</c:v>
                </c:pt>
                <c:pt idx="2171">
                  <c:v>42235</c:v>
                </c:pt>
                <c:pt idx="2172">
                  <c:v>42236</c:v>
                </c:pt>
                <c:pt idx="2173">
                  <c:v>42237</c:v>
                </c:pt>
                <c:pt idx="2174">
                  <c:v>42240</c:v>
                </c:pt>
                <c:pt idx="2175">
                  <c:v>42241</c:v>
                </c:pt>
                <c:pt idx="2176">
                  <c:v>42242</c:v>
                </c:pt>
                <c:pt idx="2177">
                  <c:v>42243</c:v>
                </c:pt>
                <c:pt idx="2178">
                  <c:v>42244</c:v>
                </c:pt>
                <c:pt idx="2179">
                  <c:v>42247</c:v>
                </c:pt>
                <c:pt idx="2180">
                  <c:v>42248</c:v>
                </c:pt>
                <c:pt idx="2181">
                  <c:v>42249</c:v>
                </c:pt>
                <c:pt idx="2182">
                  <c:v>42250</c:v>
                </c:pt>
                <c:pt idx="2183">
                  <c:v>42251</c:v>
                </c:pt>
                <c:pt idx="2184">
                  <c:v>42255</c:v>
                </c:pt>
                <c:pt idx="2185">
                  <c:v>42256</c:v>
                </c:pt>
                <c:pt idx="2186">
                  <c:v>42257</c:v>
                </c:pt>
                <c:pt idx="2187">
                  <c:v>42258</c:v>
                </c:pt>
                <c:pt idx="2188">
                  <c:v>42261</c:v>
                </c:pt>
                <c:pt idx="2189">
                  <c:v>42262</c:v>
                </c:pt>
                <c:pt idx="2190">
                  <c:v>42263</c:v>
                </c:pt>
                <c:pt idx="2191">
                  <c:v>42264</c:v>
                </c:pt>
                <c:pt idx="2192">
                  <c:v>42265</c:v>
                </c:pt>
                <c:pt idx="2193">
                  <c:v>42268</c:v>
                </c:pt>
                <c:pt idx="2194">
                  <c:v>42269</c:v>
                </c:pt>
                <c:pt idx="2195">
                  <c:v>42270</c:v>
                </c:pt>
                <c:pt idx="2196">
                  <c:v>42271</c:v>
                </c:pt>
                <c:pt idx="2197">
                  <c:v>42272</c:v>
                </c:pt>
                <c:pt idx="2198">
                  <c:v>42275</c:v>
                </c:pt>
                <c:pt idx="2199">
                  <c:v>42276</c:v>
                </c:pt>
                <c:pt idx="2200">
                  <c:v>42277</c:v>
                </c:pt>
                <c:pt idx="2201">
                  <c:v>42278</c:v>
                </c:pt>
                <c:pt idx="2202">
                  <c:v>42279</c:v>
                </c:pt>
                <c:pt idx="2203">
                  <c:v>42282</c:v>
                </c:pt>
                <c:pt idx="2204">
                  <c:v>42283</c:v>
                </c:pt>
                <c:pt idx="2205">
                  <c:v>42284</c:v>
                </c:pt>
                <c:pt idx="2206">
                  <c:v>42285</c:v>
                </c:pt>
                <c:pt idx="2207">
                  <c:v>42286</c:v>
                </c:pt>
                <c:pt idx="2208">
                  <c:v>42290</c:v>
                </c:pt>
                <c:pt idx="2209">
                  <c:v>42291</c:v>
                </c:pt>
                <c:pt idx="2210">
                  <c:v>42292</c:v>
                </c:pt>
                <c:pt idx="2211">
                  <c:v>42293</c:v>
                </c:pt>
                <c:pt idx="2212">
                  <c:v>42296</c:v>
                </c:pt>
                <c:pt idx="2213">
                  <c:v>42297</c:v>
                </c:pt>
                <c:pt idx="2214">
                  <c:v>42298</c:v>
                </c:pt>
                <c:pt idx="2215">
                  <c:v>42299</c:v>
                </c:pt>
                <c:pt idx="2216">
                  <c:v>42300</c:v>
                </c:pt>
                <c:pt idx="2217">
                  <c:v>42303</c:v>
                </c:pt>
                <c:pt idx="2218">
                  <c:v>42304</c:v>
                </c:pt>
                <c:pt idx="2219">
                  <c:v>42305</c:v>
                </c:pt>
                <c:pt idx="2220">
                  <c:v>42306</c:v>
                </c:pt>
                <c:pt idx="2221">
                  <c:v>42307</c:v>
                </c:pt>
                <c:pt idx="2222">
                  <c:v>42310</c:v>
                </c:pt>
                <c:pt idx="2223">
                  <c:v>42311</c:v>
                </c:pt>
                <c:pt idx="2224">
                  <c:v>42312</c:v>
                </c:pt>
                <c:pt idx="2225">
                  <c:v>42313</c:v>
                </c:pt>
                <c:pt idx="2226">
                  <c:v>42314</c:v>
                </c:pt>
                <c:pt idx="2227">
                  <c:v>42317</c:v>
                </c:pt>
                <c:pt idx="2228">
                  <c:v>42318</c:v>
                </c:pt>
                <c:pt idx="2229">
                  <c:v>42320</c:v>
                </c:pt>
                <c:pt idx="2230">
                  <c:v>42321</c:v>
                </c:pt>
                <c:pt idx="2231">
                  <c:v>42324</c:v>
                </c:pt>
                <c:pt idx="2232">
                  <c:v>42325</c:v>
                </c:pt>
                <c:pt idx="2233">
                  <c:v>42326</c:v>
                </c:pt>
                <c:pt idx="2234">
                  <c:v>42327</c:v>
                </c:pt>
                <c:pt idx="2235">
                  <c:v>42328</c:v>
                </c:pt>
                <c:pt idx="2236">
                  <c:v>42331</c:v>
                </c:pt>
                <c:pt idx="2237">
                  <c:v>42332</c:v>
                </c:pt>
                <c:pt idx="2238">
                  <c:v>42333</c:v>
                </c:pt>
                <c:pt idx="2239">
                  <c:v>42335</c:v>
                </c:pt>
                <c:pt idx="2240">
                  <c:v>42338</c:v>
                </c:pt>
                <c:pt idx="2241">
                  <c:v>42339</c:v>
                </c:pt>
                <c:pt idx="2242">
                  <c:v>42340</c:v>
                </c:pt>
                <c:pt idx="2243">
                  <c:v>42341</c:v>
                </c:pt>
                <c:pt idx="2244">
                  <c:v>42342</c:v>
                </c:pt>
                <c:pt idx="2245">
                  <c:v>42345</c:v>
                </c:pt>
                <c:pt idx="2246">
                  <c:v>42346</c:v>
                </c:pt>
                <c:pt idx="2247">
                  <c:v>42347</c:v>
                </c:pt>
                <c:pt idx="2248">
                  <c:v>42348</c:v>
                </c:pt>
                <c:pt idx="2249">
                  <c:v>42349</c:v>
                </c:pt>
                <c:pt idx="2250">
                  <c:v>42352</c:v>
                </c:pt>
                <c:pt idx="2251">
                  <c:v>42353</c:v>
                </c:pt>
                <c:pt idx="2252">
                  <c:v>42354</c:v>
                </c:pt>
                <c:pt idx="2253">
                  <c:v>42355</c:v>
                </c:pt>
                <c:pt idx="2254">
                  <c:v>42356</c:v>
                </c:pt>
                <c:pt idx="2255">
                  <c:v>42359</c:v>
                </c:pt>
                <c:pt idx="2256">
                  <c:v>42360</c:v>
                </c:pt>
                <c:pt idx="2257">
                  <c:v>42361</c:v>
                </c:pt>
                <c:pt idx="2258">
                  <c:v>42362</c:v>
                </c:pt>
                <c:pt idx="2259">
                  <c:v>42366</c:v>
                </c:pt>
                <c:pt idx="2260">
                  <c:v>42367</c:v>
                </c:pt>
                <c:pt idx="2261">
                  <c:v>42368</c:v>
                </c:pt>
                <c:pt idx="2262">
                  <c:v>42369</c:v>
                </c:pt>
                <c:pt idx="2263">
                  <c:v>42373</c:v>
                </c:pt>
                <c:pt idx="2264">
                  <c:v>42374</c:v>
                </c:pt>
                <c:pt idx="2265">
                  <c:v>42375</c:v>
                </c:pt>
                <c:pt idx="2266">
                  <c:v>42376</c:v>
                </c:pt>
                <c:pt idx="2267">
                  <c:v>42377</c:v>
                </c:pt>
                <c:pt idx="2268">
                  <c:v>42380</c:v>
                </c:pt>
                <c:pt idx="2269">
                  <c:v>42381</c:v>
                </c:pt>
                <c:pt idx="2270">
                  <c:v>42382</c:v>
                </c:pt>
                <c:pt idx="2271">
                  <c:v>42383</c:v>
                </c:pt>
                <c:pt idx="2272">
                  <c:v>42384</c:v>
                </c:pt>
                <c:pt idx="2273">
                  <c:v>42388</c:v>
                </c:pt>
                <c:pt idx="2274">
                  <c:v>42389</c:v>
                </c:pt>
                <c:pt idx="2275">
                  <c:v>42390</c:v>
                </c:pt>
                <c:pt idx="2276">
                  <c:v>42391</c:v>
                </c:pt>
                <c:pt idx="2277">
                  <c:v>42394</c:v>
                </c:pt>
                <c:pt idx="2278">
                  <c:v>42395</c:v>
                </c:pt>
                <c:pt idx="2279">
                  <c:v>42396</c:v>
                </c:pt>
                <c:pt idx="2280">
                  <c:v>42397</c:v>
                </c:pt>
                <c:pt idx="2281">
                  <c:v>42398</c:v>
                </c:pt>
                <c:pt idx="2282">
                  <c:v>42401</c:v>
                </c:pt>
                <c:pt idx="2283">
                  <c:v>42402</c:v>
                </c:pt>
                <c:pt idx="2284">
                  <c:v>42403</c:v>
                </c:pt>
                <c:pt idx="2285">
                  <c:v>42404</c:v>
                </c:pt>
                <c:pt idx="2286">
                  <c:v>42405</c:v>
                </c:pt>
                <c:pt idx="2287">
                  <c:v>42408</c:v>
                </c:pt>
                <c:pt idx="2288">
                  <c:v>42409</c:v>
                </c:pt>
                <c:pt idx="2289">
                  <c:v>42410</c:v>
                </c:pt>
                <c:pt idx="2290">
                  <c:v>42411</c:v>
                </c:pt>
                <c:pt idx="2291">
                  <c:v>42412</c:v>
                </c:pt>
                <c:pt idx="2292">
                  <c:v>42416</c:v>
                </c:pt>
                <c:pt idx="2293">
                  <c:v>42417</c:v>
                </c:pt>
                <c:pt idx="2294">
                  <c:v>42418</c:v>
                </c:pt>
                <c:pt idx="2295">
                  <c:v>42419</c:v>
                </c:pt>
                <c:pt idx="2296">
                  <c:v>42422</c:v>
                </c:pt>
                <c:pt idx="2297">
                  <c:v>42423</c:v>
                </c:pt>
                <c:pt idx="2298">
                  <c:v>42424</c:v>
                </c:pt>
                <c:pt idx="2299">
                  <c:v>42425</c:v>
                </c:pt>
                <c:pt idx="2300">
                  <c:v>42426</c:v>
                </c:pt>
                <c:pt idx="2301">
                  <c:v>42429</c:v>
                </c:pt>
                <c:pt idx="2302">
                  <c:v>42430</c:v>
                </c:pt>
                <c:pt idx="2303">
                  <c:v>42431</c:v>
                </c:pt>
                <c:pt idx="2304">
                  <c:v>42432</c:v>
                </c:pt>
                <c:pt idx="2305">
                  <c:v>42433</c:v>
                </c:pt>
                <c:pt idx="2306">
                  <c:v>42436</c:v>
                </c:pt>
                <c:pt idx="2307">
                  <c:v>42437</c:v>
                </c:pt>
                <c:pt idx="2308">
                  <c:v>42438</c:v>
                </c:pt>
                <c:pt idx="2309">
                  <c:v>42439</c:v>
                </c:pt>
                <c:pt idx="2310">
                  <c:v>42440</c:v>
                </c:pt>
                <c:pt idx="2311">
                  <c:v>42443</c:v>
                </c:pt>
                <c:pt idx="2312">
                  <c:v>42444</c:v>
                </c:pt>
                <c:pt idx="2313">
                  <c:v>42445</c:v>
                </c:pt>
                <c:pt idx="2314">
                  <c:v>42446</c:v>
                </c:pt>
                <c:pt idx="2315">
                  <c:v>42447</c:v>
                </c:pt>
                <c:pt idx="2316">
                  <c:v>42450</c:v>
                </c:pt>
                <c:pt idx="2317">
                  <c:v>42451</c:v>
                </c:pt>
                <c:pt idx="2318">
                  <c:v>42452</c:v>
                </c:pt>
                <c:pt idx="2319">
                  <c:v>42453</c:v>
                </c:pt>
                <c:pt idx="2320">
                  <c:v>42454</c:v>
                </c:pt>
                <c:pt idx="2321">
                  <c:v>42457</c:v>
                </c:pt>
                <c:pt idx="2322">
                  <c:v>42458</c:v>
                </c:pt>
                <c:pt idx="2323">
                  <c:v>42459</c:v>
                </c:pt>
                <c:pt idx="2324">
                  <c:v>42460</c:v>
                </c:pt>
                <c:pt idx="2325">
                  <c:v>42461</c:v>
                </c:pt>
                <c:pt idx="2326">
                  <c:v>42464</c:v>
                </c:pt>
                <c:pt idx="2327">
                  <c:v>42465</c:v>
                </c:pt>
                <c:pt idx="2328">
                  <c:v>42466</c:v>
                </c:pt>
                <c:pt idx="2329">
                  <c:v>42467</c:v>
                </c:pt>
                <c:pt idx="2330">
                  <c:v>42468</c:v>
                </c:pt>
                <c:pt idx="2331">
                  <c:v>42471</c:v>
                </c:pt>
                <c:pt idx="2332">
                  <c:v>42472</c:v>
                </c:pt>
                <c:pt idx="2333">
                  <c:v>42473</c:v>
                </c:pt>
                <c:pt idx="2334">
                  <c:v>42474</c:v>
                </c:pt>
                <c:pt idx="2335">
                  <c:v>42475</c:v>
                </c:pt>
                <c:pt idx="2336">
                  <c:v>42478</c:v>
                </c:pt>
                <c:pt idx="2337">
                  <c:v>42479</c:v>
                </c:pt>
                <c:pt idx="2338">
                  <c:v>42480</c:v>
                </c:pt>
                <c:pt idx="2339">
                  <c:v>42481</c:v>
                </c:pt>
                <c:pt idx="2340">
                  <c:v>42482</c:v>
                </c:pt>
                <c:pt idx="2341">
                  <c:v>42485</c:v>
                </c:pt>
                <c:pt idx="2342">
                  <c:v>42486</c:v>
                </c:pt>
                <c:pt idx="2343">
                  <c:v>42487</c:v>
                </c:pt>
                <c:pt idx="2344">
                  <c:v>42488</c:v>
                </c:pt>
                <c:pt idx="2345">
                  <c:v>42489</c:v>
                </c:pt>
                <c:pt idx="2346">
                  <c:v>42492</c:v>
                </c:pt>
                <c:pt idx="2347">
                  <c:v>42493</c:v>
                </c:pt>
                <c:pt idx="2348">
                  <c:v>42494</c:v>
                </c:pt>
                <c:pt idx="2349">
                  <c:v>42495</c:v>
                </c:pt>
                <c:pt idx="2350">
                  <c:v>42496</c:v>
                </c:pt>
                <c:pt idx="2351">
                  <c:v>42499</c:v>
                </c:pt>
                <c:pt idx="2352">
                  <c:v>42500</c:v>
                </c:pt>
                <c:pt idx="2353">
                  <c:v>42501</c:v>
                </c:pt>
                <c:pt idx="2354">
                  <c:v>42502</c:v>
                </c:pt>
                <c:pt idx="2355">
                  <c:v>42503</c:v>
                </c:pt>
                <c:pt idx="2356">
                  <c:v>42506</c:v>
                </c:pt>
                <c:pt idx="2357">
                  <c:v>42507</c:v>
                </c:pt>
                <c:pt idx="2358">
                  <c:v>42508</c:v>
                </c:pt>
                <c:pt idx="2359">
                  <c:v>42509</c:v>
                </c:pt>
                <c:pt idx="2360">
                  <c:v>42510</c:v>
                </c:pt>
                <c:pt idx="2361">
                  <c:v>42513</c:v>
                </c:pt>
                <c:pt idx="2362">
                  <c:v>42514</c:v>
                </c:pt>
                <c:pt idx="2363">
                  <c:v>42515</c:v>
                </c:pt>
                <c:pt idx="2364">
                  <c:v>42516</c:v>
                </c:pt>
                <c:pt idx="2365">
                  <c:v>42517</c:v>
                </c:pt>
                <c:pt idx="2366">
                  <c:v>42521</c:v>
                </c:pt>
                <c:pt idx="2367">
                  <c:v>42522</c:v>
                </c:pt>
                <c:pt idx="2368">
                  <c:v>42523</c:v>
                </c:pt>
                <c:pt idx="2369">
                  <c:v>42524</c:v>
                </c:pt>
                <c:pt idx="2370">
                  <c:v>42527</c:v>
                </c:pt>
                <c:pt idx="2371">
                  <c:v>42528</c:v>
                </c:pt>
                <c:pt idx="2372">
                  <c:v>42529</c:v>
                </c:pt>
                <c:pt idx="2373">
                  <c:v>42530</c:v>
                </c:pt>
                <c:pt idx="2374">
                  <c:v>42531</c:v>
                </c:pt>
                <c:pt idx="2375">
                  <c:v>42534</c:v>
                </c:pt>
                <c:pt idx="2376">
                  <c:v>42535</c:v>
                </c:pt>
                <c:pt idx="2377">
                  <c:v>42536</c:v>
                </c:pt>
                <c:pt idx="2378">
                  <c:v>42537</c:v>
                </c:pt>
                <c:pt idx="2379">
                  <c:v>42538</c:v>
                </c:pt>
                <c:pt idx="2380">
                  <c:v>42541</c:v>
                </c:pt>
                <c:pt idx="2381">
                  <c:v>42542</c:v>
                </c:pt>
                <c:pt idx="2382">
                  <c:v>42543</c:v>
                </c:pt>
                <c:pt idx="2383">
                  <c:v>42544</c:v>
                </c:pt>
                <c:pt idx="2384">
                  <c:v>42545</c:v>
                </c:pt>
                <c:pt idx="2385">
                  <c:v>42548</c:v>
                </c:pt>
                <c:pt idx="2386">
                  <c:v>42549</c:v>
                </c:pt>
                <c:pt idx="2387">
                  <c:v>42550</c:v>
                </c:pt>
                <c:pt idx="2388">
                  <c:v>42551</c:v>
                </c:pt>
                <c:pt idx="2389">
                  <c:v>42552</c:v>
                </c:pt>
                <c:pt idx="2390">
                  <c:v>42556</c:v>
                </c:pt>
                <c:pt idx="2391">
                  <c:v>42557</c:v>
                </c:pt>
                <c:pt idx="2392">
                  <c:v>42558</c:v>
                </c:pt>
                <c:pt idx="2393">
                  <c:v>42559</c:v>
                </c:pt>
                <c:pt idx="2394">
                  <c:v>42562</c:v>
                </c:pt>
                <c:pt idx="2395">
                  <c:v>42563</c:v>
                </c:pt>
                <c:pt idx="2396">
                  <c:v>42564</c:v>
                </c:pt>
                <c:pt idx="2397">
                  <c:v>42565</c:v>
                </c:pt>
                <c:pt idx="2398">
                  <c:v>42566</c:v>
                </c:pt>
                <c:pt idx="2399">
                  <c:v>42569</c:v>
                </c:pt>
                <c:pt idx="2400">
                  <c:v>42570</c:v>
                </c:pt>
                <c:pt idx="2401">
                  <c:v>42571</c:v>
                </c:pt>
                <c:pt idx="2402">
                  <c:v>42572</c:v>
                </c:pt>
                <c:pt idx="2403">
                  <c:v>42573</c:v>
                </c:pt>
                <c:pt idx="2404">
                  <c:v>42576</c:v>
                </c:pt>
                <c:pt idx="2405">
                  <c:v>42577</c:v>
                </c:pt>
                <c:pt idx="2406">
                  <c:v>42578</c:v>
                </c:pt>
                <c:pt idx="2407">
                  <c:v>42579</c:v>
                </c:pt>
                <c:pt idx="2408">
                  <c:v>42580</c:v>
                </c:pt>
                <c:pt idx="2409">
                  <c:v>42583</c:v>
                </c:pt>
                <c:pt idx="2410">
                  <c:v>42584</c:v>
                </c:pt>
                <c:pt idx="2411">
                  <c:v>42585</c:v>
                </c:pt>
                <c:pt idx="2412">
                  <c:v>42586</c:v>
                </c:pt>
                <c:pt idx="2413">
                  <c:v>42587</c:v>
                </c:pt>
                <c:pt idx="2414">
                  <c:v>42590</c:v>
                </c:pt>
                <c:pt idx="2415">
                  <c:v>42591</c:v>
                </c:pt>
                <c:pt idx="2416">
                  <c:v>42592</c:v>
                </c:pt>
                <c:pt idx="2417">
                  <c:v>42593</c:v>
                </c:pt>
                <c:pt idx="2418">
                  <c:v>42594</c:v>
                </c:pt>
                <c:pt idx="2419">
                  <c:v>42597</c:v>
                </c:pt>
                <c:pt idx="2420">
                  <c:v>42598</c:v>
                </c:pt>
                <c:pt idx="2421">
                  <c:v>42599</c:v>
                </c:pt>
                <c:pt idx="2422">
                  <c:v>42600</c:v>
                </c:pt>
                <c:pt idx="2423">
                  <c:v>42601</c:v>
                </c:pt>
                <c:pt idx="2424">
                  <c:v>42604</c:v>
                </c:pt>
                <c:pt idx="2425">
                  <c:v>42605</c:v>
                </c:pt>
                <c:pt idx="2426">
                  <c:v>42606</c:v>
                </c:pt>
                <c:pt idx="2427">
                  <c:v>42607</c:v>
                </c:pt>
                <c:pt idx="2428">
                  <c:v>42608</c:v>
                </c:pt>
                <c:pt idx="2429">
                  <c:v>42611</c:v>
                </c:pt>
                <c:pt idx="2430">
                  <c:v>42612</c:v>
                </c:pt>
                <c:pt idx="2431">
                  <c:v>42613</c:v>
                </c:pt>
                <c:pt idx="2432">
                  <c:v>42614</c:v>
                </c:pt>
                <c:pt idx="2433">
                  <c:v>42615</c:v>
                </c:pt>
                <c:pt idx="2434">
                  <c:v>42619</c:v>
                </c:pt>
                <c:pt idx="2435">
                  <c:v>42620</c:v>
                </c:pt>
                <c:pt idx="2436">
                  <c:v>42621</c:v>
                </c:pt>
                <c:pt idx="2437">
                  <c:v>42622</c:v>
                </c:pt>
                <c:pt idx="2438">
                  <c:v>42625</c:v>
                </c:pt>
                <c:pt idx="2439">
                  <c:v>42626</c:v>
                </c:pt>
                <c:pt idx="2440">
                  <c:v>42627</c:v>
                </c:pt>
                <c:pt idx="2441">
                  <c:v>42628</c:v>
                </c:pt>
                <c:pt idx="2442">
                  <c:v>42629</c:v>
                </c:pt>
                <c:pt idx="2443">
                  <c:v>42632</c:v>
                </c:pt>
                <c:pt idx="2444">
                  <c:v>42633</c:v>
                </c:pt>
                <c:pt idx="2445">
                  <c:v>42634</c:v>
                </c:pt>
                <c:pt idx="2446">
                  <c:v>42635</c:v>
                </c:pt>
                <c:pt idx="2447">
                  <c:v>42636</c:v>
                </c:pt>
                <c:pt idx="2448">
                  <c:v>42639</c:v>
                </c:pt>
                <c:pt idx="2449">
                  <c:v>42640</c:v>
                </c:pt>
                <c:pt idx="2450">
                  <c:v>42641</c:v>
                </c:pt>
                <c:pt idx="2451">
                  <c:v>42642</c:v>
                </c:pt>
                <c:pt idx="2452">
                  <c:v>42643</c:v>
                </c:pt>
                <c:pt idx="2453">
                  <c:v>42646</c:v>
                </c:pt>
                <c:pt idx="2454">
                  <c:v>42647</c:v>
                </c:pt>
                <c:pt idx="2455">
                  <c:v>42648</c:v>
                </c:pt>
                <c:pt idx="2456">
                  <c:v>42649</c:v>
                </c:pt>
                <c:pt idx="2457">
                  <c:v>42650</c:v>
                </c:pt>
                <c:pt idx="2458">
                  <c:v>42654</c:v>
                </c:pt>
                <c:pt idx="2459">
                  <c:v>42655</c:v>
                </c:pt>
                <c:pt idx="2460">
                  <c:v>42656</c:v>
                </c:pt>
                <c:pt idx="2461">
                  <c:v>42657</c:v>
                </c:pt>
                <c:pt idx="2462">
                  <c:v>42660</c:v>
                </c:pt>
                <c:pt idx="2463">
                  <c:v>42661</c:v>
                </c:pt>
                <c:pt idx="2464">
                  <c:v>42662</c:v>
                </c:pt>
                <c:pt idx="2465">
                  <c:v>42663</c:v>
                </c:pt>
                <c:pt idx="2466">
                  <c:v>42664</c:v>
                </c:pt>
                <c:pt idx="2467">
                  <c:v>42667</c:v>
                </c:pt>
                <c:pt idx="2468">
                  <c:v>42668</c:v>
                </c:pt>
                <c:pt idx="2469">
                  <c:v>42669</c:v>
                </c:pt>
                <c:pt idx="2470">
                  <c:v>42670</c:v>
                </c:pt>
                <c:pt idx="2471">
                  <c:v>42671</c:v>
                </c:pt>
                <c:pt idx="2472">
                  <c:v>42674</c:v>
                </c:pt>
                <c:pt idx="2473">
                  <c:v>42675</c:v>
                </c:pt>
                <c:pt idx="2474">
                  <c:v>42676</c:v>
                </c:pt>
                <c:pt idx="2475">
                  <c:v>42677</c:v>
                </c:pt>
                <c:pt idx="2476">
                  <c:v>42678</c:v>
                </c:pt>
                <c:pt idx="2477">
                  <c:v>42681</c:v>
                </c:pt>
                <c:pt idx="2478">
                  <c:v>42682</c:v>
                </c:pt>
                <c:pt idx="2479">
                  <c:v>42683</c:v>
                </c:pt>
                <c:pt idx="2480">
                  <c:v>42684</c:v>
                </c:pt>
                <c:pt idx="2481">
                  <c:v>42688</c:v>
                </c:pt>
                <c:pt idx="2482">
                  <c:v>42689</c:v>
                </c:pt>
                <c:pt idx="2483">
                  <c:v>42690</c:v>
                </c:pt>
                <c:pt idx="2484">
                  <c:v>42691</c:v>
                </c:pt>
                <c:pt idx="2485">
                  <c:v>42692</c:v>
                </c:pt>
                <c:pt idx="2486">
                  <c:v>42695</c:v>
                </c:pt>
                <c:pt idx="2487">
                  <c:v>42696</c:v>
                </c:pt>
                <c:pt idx="2488">
                  <c:v>42697</c:v>
                </c:pt>
                <c:pt idx="2489">
                  <c:v>42699</c:v>
                </c:pt>
                <c:pt idx="2490">
                  <c:v>42702</c:v>
                </c:pt>
                <c:pt idx="2491">
                  <c:v>42703</c:v>
                </c:pt>
                <c:pt idx="2492">
                  <c:v>42704</c:v>
                </c:pt>
                <c:pt idx="2493">
                  <c:v>42705</c:v>
                </c:pt>
                <c:pt idx="2494">
                  <c:v>42706</c:v>
                </c:pt>
                <c:pt idx="2495">
                  <c:v>42709</c:v>
                </c:pt>
                <c:pt idx="2496">
                  <c:v>42710</c:v>
                </c:pt>
                <c:pt idx="2497">
                  <c:v>42711</c:v>
                </c:pt>
                <c:pt idx="2498">
                  <c:v>42712</c:v>
                </c:pt>
                <c:pt idx="2499">
                  <c:v>42713</c:v>
                </c:pt>
                <c:pt idx="2500">
                  <c:v>42716</c:v>
                </c:pt>
                <c:pt idx="2501">
                  <c:v>42717</c:v>
                </c:pt>
                <c:pt idx="2502">
                  <c:v>42718</c:v>
                </c:pt>
                <c:pt idx="2503">
                  <c:v>42719</c:v>
                </c:pt>
                <c:pt idx="2504">
                  <c:v>42720</c:v>
                </c:pt>
                <c:pt idx="2505">
                  <c:v>42723</c:v>
                </c:pt>
                <c:pt idx="2506">
                  <c:v>42724</c:v>
                </c:pt>
                <c:pt idx="2507">
                  <c:v>42725</c:v>
                </c:pt>
                <c:pt idx="2508">
                  <c:v>42726</c:v>
                </c:pt>
                <c:pt idx="2509">
                  <c:v>42727</c:v>
                </c:pt>
                <c:pt idx="2510">
                  <c:v>42731</c:v>
                </c:pt>
                <c:pt idx="2511">
                  <c:v>42732</c:v>
                </c:pt>
                <c:pt idx="2512">
                  <c:v>42733</c:v>
                </c:pt>
                <c:pt idx="2513">
                  <c:v>42734</c:v>
                </c:pt>
                <c:pt idx="2514">
                  <c:v>42738</c:v>
                </c:pt>
                <c:pt idx="2515">
                  <c:v>42739</c:v>
                </c:pt>
                <c:pt idx="2516">
                  <c:v>42740</c:v>
                </c:pt>
                <c:pt idx="2517">
                  <c:v>42741</c:v>
                </c:pt>
                <c:pt idx="2518">
                  <c:v>42744</c:v>
                </c:pt>
                <c:pt idx="2519">
                  <c:v>42745</c:v>
                </c:pt>
                <c:pt idx="2520">
                  <c:v>42746</c:v>
                </c:pt>
                <c:pt idx="2521">
                  <c:v>42747</c:v>
                </c:pt>
                <c:pt idx="2522">
                  <c:v>42748</c:v>
                </c:pt>
                <c:pt idx="2523">
                  <c:v>42752</c:v>
                </c:pt>
                <c:pt idx="2524">
                  <c:v>42753</c:v>
                </c:pt>
                <c:pt idx="2525">
                  <c:v>42754</c:v>
                </c:pt>
                <c:pt idx="2526">
                  <c:v>42755</c:v>
                </c:pt>
                <c:pt idx="2527">
                  <c:v>42758</c:v>
                </c:pt>
                <c:pt idx="2528">
                  <c:v>42759</c:v>
                </c:pt>
                <c:pt idx="2529">
                  <c:v>42760</c:v>
                </c:pt>
                <c:pt idx="2530">
                  <c:v>42761</c:v>
                </c:pt>
                <c:pt idx="2531">
                  <c:v>42762</c:v>
                </c:pt>
                <c:pt idx="2532">
                  <c:v>42765</c:v>
                </c:pt>
                <c:pt idx="2533">
                  <c:v>42766</c:v>
                </c:pt>
                <c:pt idx="2534">
                  <c:v>42767</c:v>
                </c:pt>
                <c:pt idx="2535">
                  <c:v>42768</c:v>
                </c:pt>
                <c:pt idx="2536">
                  <c:v>42769</c:v>
                </c:pt>
                <c:pt idx="2537">
                  <c:v>42772</c:v>
                </c:pt>
                <c:pt idx="2538">
                  <c:v>42773</c:v>
                </c:pt>
                <c:pt idx="2539">
                  <c:v>42774</c:v>
                </c:pt>
                <c:pt idx="2540">
                  <c:v>42775</c:v>
                </c:pt>
                <c:pt idx="2541">
                  <c:v>42776</c:v>
                </c:pt>
                <c:pt idx="2542">
                  <c:v>42779</c:v>
                </c:pt>
                <c:pt idx="2543">
                  <c:v>42780</c:v>
                </c:pt>
                <c:pt idx="2544">
                  <c:v>42781</c:v>
                </c:pt>
                <c:pt idx="2545">
                  <c:v>42782</c:v>
                </c:pt>
                <c:pt idx="2546">
                  <c:v>42783</c:v>
                </c:pt>
                <c:pt idx="2547">
                  <c:v>42787</c:v>
                </c:pt>
                <c:pt idx="2548">
                  <c:v>42788</c:v>
                </c:pt>
                <c:pt idx="2549">
                  <c:v>42789</c:v>
                </c:pt>
                <c:pt idx="2550">
                  <c:v>42790</c:v>
                </c:pt>
                <c:pt idx="2551">
                  <c:v>42793</c:v>
                </c:pt>
                <c:pt idx="2552">
                  <c:v>42794</c:v>
                </c:pt>
                <c:pt idx="2553">
                  <c:v>42795</c:v>
                </c:pt>
                <c:pt idx="2554">
                  <c:v>42796</c:v>
                </c:pt>
                <c:pt idx="2555">
                  <c:v>42797</c:v>
                </c:pt>
                <c:pt idx="2556">
                  <c:v>42800</c:v>
                </c:pt>
                <c:pt idx="2557">
                  <c:v>42801</c:v>
                </c:pt>
                <c:pt idx="2558">
                  <c:v>42802</c:v>
                </c:pt>
                <c:pt idx="2559">
                  <c:v>42803</c:v>
                </c:pt>
                <c:pt idx="2560">
                  <c:v>42804</c:v>
                </c:pt>
                <c:pt idx="2561">
                  <c:v>42807</c:v>
                </c:pt>
                <c:pt idx="2562">
                  <c:v>42808</c:v>
                </c:pt>
                <c:pt idx="2563">
                  <c:v>42809</c:v>
                </c:pt>
                <c:pt idx="2564">
                  <c:v>42810</c:v>
                </c:pt>
                <c:pt idx="2565">
                  <c:v>42811</c:v>
                </c:pt>
                <c:pt idx="2566">
                  <c:v>42814</c:v>
                </c:pt>
                <c:pt idx="2567">
                  <c:v>42815</c:v>
                </c:pt>
                <c:pt idx="2568">
                  <c:v>42816</c:v>
                </c:pt>
                <c:pt idx="2569">
                  <c:v>42817</c:v>
                </c:pt>
                <c:pt idx="2570">
                  <c:v>42818</c:v>
                </c:pt>
                <c:pt idx="2571">
                  <c:v>42821</c:v>
                </c:pt>
                <c:pt idx="2572">
                  <c:v>42822</c:v>
                </c:pt>
                <c:pt idx="2573">
                  <c:v>42823</c:v>
                </c:pt>
                <c:pt idx="2574">
                  <c:v>42824</c:v>
                </c:pt>
                <c:pt idx="2575">
                  <c:v>42825</c:v>
                </c:pt>
                <c:pt idx="2576">
                  <c:v>42828</c:v>
                </c:pt>
                <c:pt idx="2577">
                  <c:v>42829</c:v>
                </c:pt>
                <c:pt idx="2578">
                  <c:v>42830</c:v>
                </c:pt>
                <c:pt idx="2579">
                  <c:v>42831</c:v>
                </c:pt>
                <c:pt idx="2580">
                  <c:v>42832</c:v>
                </c:pt>
                <c:pt idx="2581">
                  <c:v>42835</c:v>
                </c:pt>
                <c:pt idx="2582">
                  <c:v>42836</c:v>
                </c:pt>
                <c:pt idx="2583">
                  <c:v>42837</c:v>
                </c:pt>
                <c:pt idx="2584">
                  <c:v>42838</c:v>
                </c:pt>
                <c:pt idx="2585">
                  <c:v>42839</c:v>
                </c:pt>
                <c:pt idx="2586">
                  <c:v>42842</c:v>
                </c:pt>
                <c:pt idx="2587">
                  <c:v>42843</c:v>
                </c:pt>
                <c:pt idx="2588">
                  <c:v>42844</c:v>
                </c:pt>
                <c:pt idx="2589">
                  <c:v>42845</c:v>
                </c:pt>
                <c:pt idx="2590">
                  <c:v>42846</c:v>
                </c:pt>
                <c:pt idx="2591">
                  <c:v>42849</c:v>
                </c:pt>
                <c:pt idx="2592">
                  <c:v>42850</c:v>
                </c:pt>
                <c:pt idx="2593">
                  <c:v>42851</c:v>
                </c:pt>
                <c:pt idx="2594">
                  <c:v>42852</c:v>
                </c:pt>
                <c:pt idx="2595">
                  <c:v>42853</c:v>
                </c:pt>
                <c:pt idx="2596">
                  <c:v>42856</c:v>
                </c:pt>
                <c:pt idx="2597">
                  <c:v>42857</c:v>
                </c:pt>
                <c:pt idx="2598">
                  <c:v>42858</c:v>
                </c:pt>
                <c:pt idx="2599">
                  <c:v>42859</c:v>
                </c:pt>
                <c:pt idx="2600">
                  <c:v>42860</c:v>
                </c:pt>
                <c:pt idx="2601">
                  <c:v>42863</c:v>
                </c:pt>
                <c:pt idx="2602">
                  <c:v>42864</c:v>
                </c:pt>
                <c:pt idx="2603">
                  <c:v>42865</c:v>
                </c:pt>
                <c:pt idx="2604">
                  <c:v>42866</c:v>
                </c:pt>
                <c:pt idx="2605">
                  <c:v>42867</c:v>
                </c:pt>
                <c:pt idx="2606">
                  <c:v>42870</c:v>
                </c:pt>
                <c:pt idx="2607">
                  <c:v>42871</c:v>
                </c:pt>
                <c:pt idx="2608">
                  <c:v>42872</c:v>
                </c:pt>
                <c:pt idx="2609">
                  <c:v>42873</c:v>
                </c:pt>
                <c:pt idx="2610">
                  <c:v>42874</c:v>
                </c:pt>
                <c:pt idx="2611">
                  <c:v>42877</c:v>
                </c:pt>
                <c:pt idx="2612">
                  <c:v>42878</c:v>
                </c:pt>
                <c:pt idx="2613">
                  <c:v>42879</c:v>
                </c:pt>
                <c:pt idx="2614">
                  <c:v>42880</c:v>
                </c:pt>
                <c:pt idx="2615">
                  <c:v>42881</c:v>
                </c:pt>
                <c:pt idx="2616">
                  <c:v>42885</c:v>
                </c:pt>
                <c:pt idx="2617">
                  <c:v>42886</c:v>
                </c:pt>
                <c:pt idx="2618">
                  <c:v>42887</c:v>
                </c:pt>
                <c:pt idx="2619">
                  <c:v>42888</c:v>
                </c:pt>
                <c:pt idx="2620">
                  <c:v>42891</c:v>
                </c:pt>
                <c:pt idx="2621">
                  <c:v>42892</c:v>
                </c:pt>
                <c:pt idx="2622">
                  <c:v>42893</c:v>
                </c:pt>
                <c:pt idx="2623">
                  <c:v>42894</c:v>
                </c:pt>
                <c:pt idx="2624">
                  <c:v>42895</c:v>
                </c:pt>
                <c:pt idx="2625">
                  <c:v>42898</c:v>
                </c:pt>
                <c:pt idx="2626">
                  <c:v>42899</c:v>
                </c:pt>
                <c:pt idx="2627">
                  <c:v>42900</c:v>
                </c:pt>
                <c:pt idx="2628">
                  <c:v>42901</c:v>
                </c:pt>
                <c:pt idx="2629">
                  <c:v>42902</c:v>
                </c:pt>
                <c:pt idx="2630">
                  <c:v>42905</c:v>
                </c:pt>
                <c:pt idx="2631">
                  <c:v>42906</c:v>
                </c:pt>
                <c:pt idx="2632">
                  <c:v>42907</c:v>
                </c:pt>
                <c:pt idx="2633">
                  <c:v>42908</c:v>
                </c:pt>
                <c:pt idx="2634">
                  <c:v>42909</c:v>
                </c:pt>
                <c:pt idx="2635">
                  <c:v>42912</c:v>
                </c:pt>
                <c:pt idx="2636">
                  <c:v>42913</c:v>
                </c:pt>
                <c:pt idx="2637">
                  <c:v>42914</c:v>
                </c:pt>
                <c:pt idx="2638">
                  <c:v>42915</c:v>
                </c:pt>
                <c:pt idx="2639">
                  <c:v>42916</c:v>
                </c:pt>
                <c:pt idx="2640">
                  <c:v>42919</c:v>
                </c:pt>
                <c:pt idx="2641">
                  <c:v>42921</c:v>
                </c:pt>
                <c:pt idx="2642">
                  <c:v>42922</c:v>
                </c:pt>
                <c:pt idx="2643">
                  <c:v>42923</c:v>
                </c:pt>
                <c:pt idx="2644">
                  <c:v>42926</c:v>
                </c:pt>
                <c:pt idx="2645">
                  <c:v>42927</c:v>
                </c:pt>
                <c:pt idx="2646">
                  <c:v>42928</c:v>
                </c:pt>
                <c:pt idx="2647">
                  <c:v>42929</c:v>
                </c:pt>
                <c:pt idx="2648">
                  <c:v>42930</c:v>
                </c:pt>
                <c:pt idx="2649">
                  <c:v>42933</c:v>
                </c:pt>
                <c:pt idx="2650">
                  <c:v>42934</c:v>
                </c:pt>
                <c:pt idx="2651">
                  <c:v>42935</c:v>
                </c:pt>
                <c:pt idx="2652">
                  <c:v>42936</c:v>
                </c:pt>
                <c:pt idx="2653">
                  <c:v>42937</c:v>
                </c:pt>
                <c:pt idx="2654">
                  <c:v>42940</c:v>
                </c:pt>
                <c:pt idx="2655">
                  <c:v>42941</c:v>
                </c:pt>
                <c:pt idx="2656">
                  <c:v>42942</c:v>
                </c:pt>
                <c:pt idx="2657">
                  <c:v>42943</c:v>
                </c:pt>
                <c:pt idx="2658">
                  <c:v>42944</c:v>
                </c:pt>
                <c:pt idx="2659">
                  <c:v>42947</c:v>
                </c:pt>
                <c:pt idx="2660">
                  <c:v>42948</c:v>
                </c:pt>
                <c:pt idx="2661">
                  <c:v>42949</c:v>
                </c:pt>
                <c:pt idx="2662">
                  <c:v>42950</c:v>
                </c:pt>
                <c:pt idx="2663">
                  <c:v>42951</c:v>
                </c:pt>
                <c:pt idx="2664">
                  <c:v>42954</c:v>
                </c:pt>
                <c:pt idx="2665">
                  <c:v>42955</c:v>
                </c:pt>
                <c:pt idx="2666">
                  <c:v>42956</c:v>
                </c:pt>
                <c:pt idx="2667">
                  <c:v>42957</c:v>
                </c:pt>
                <c:pt idx="2668">
                  <c:v>42958</c:v>
                </c:pt>
                <c:pt idx="2669">
                  <c:v>42961</c:v>
                </c:pt>
                <c:pt idx="2670">
                  <c:v>42962</c:v>
                </c:pt>
                <c:pt idx="2671">
                  <c:v>42963</c:v>
                </c:pt>
                <c:pt idx="2672">
                  <c:v>42964</c:v>
                </c:pt>
                <c:pt idx="2673">
                  <c:v>42965</c:v>
                </c:pt>
                <c:pt idx="2674">
                  <c:v>42968</c:v>
                </c:pt>
                <c:pt idx="2675">
                  <c:v>42969</c:v>
                </c:pt>
                <c:pt idx="2676">
                  <c:v>42970</c:v>
                </c:pt>
                <c:pt idx="2677">
                  <c:v>42971</c:v>
                </c:pt>
                <c:pt idx="2678">
                  <c:v>42972</c:v>
                </c:pt>
                <c:pt idx="2679">
                  <c:v>42975</c:v>
                </c:pt>
                <c:pt idx="2680">
                  <c:v>42976</c:v>
                </c:pt>
                <c:pt idx="2681">
                  <c:v>42977</c:v>
                </c:pt>
                <c:pt idx="2682">
                  <c:v>42978</c:v>
                </c:pt>
                <c:pt idx="2683">
                  <c:v>42979</c:v>
                </c:pt>
                <c:pt idx="2684">
                  <c:v>42983</c:v>
                </c:pt>
                <c:pt idx="2685">
                  <c:v>42984</c:v>
                </c:pt>
                <c:pt idx="2686">
                  <c:v>42985</c:v>
                </c:pt>
                <c:pt idx="2687">
                  <c:v>42986</c:v>
                </c:pt>
                <c:pt idx="2688">
                  <c:v>42989</c:v>
                </c:pt>
                <c:pt idx="2689">
                  <c:v>42990</c:v>
                </c:pt>
                <c:pt idx="2690">
                  <c:v>42991</c:v>
                </c:pt>
                <c:pt idx="2691">
                  <c:v>42992</c:v>
                </c:pt>
                <c:pt idx="2692">
                  <c:v>42993</c:v>
                </c:pt>
                <c:pt idx="2693">
                  <c:v>42996</c:v>
                </c:pt>
                <c:pt idx="2694">
                  <c:v>42997</c:v>
                </c:pt>
                <c:pt idx="2695">
                  <c:v>42998</c:v>
                </c:pt>
                <c:pt idx="2696">
                  <c:v>42999</c:v>
                </c:pt>
                <c:pt idx="2697">
                  <c:v>43000</c:v>
                </c:pt>
                <c:pt idx="2698">
                  <c:v>43003</c:v>
                </c:pt>
                <c:pt idx="2699">
                  <c:v>43004</c:v>
                </c:pt>
                <c:pt idx="2700">
                  <c:v>43005</c:v>
                </c:pt>
                <c:pt idx="2701">
                  <c:v>43006</c:v>
                </c:pt>
                <c:pt idx="2702">
                  <c:v>43007</c:v>
                </c:pt>
                <c:pt idx="2703">
                  <c:v>43010</c:v>
                </c:pt>
                <c:pt idx="2704">
                  <c:v>43011</c:v>
                </c:pt>
                <c:pt idx="2705">
                  <c:v>43012</c:v>
                </c:pt>
                <c:pt idx="2706">
                  <c:v>43013</c:v>
                </c:pt>
                <c:pt idx="2707">
                  <c:v>43014</c:v>
                </c:pt>
                <c:pt idx="2708">
                  <c:v>43018</c:v>
                </c:pt>
                <c:pt idx="2709">
                  <c:v>43019</c:v>
                </c:pt>
                <c:pt idx="2710">
                  <c:v>43020</c:v>
                </c:pt>
                <c:pt idx="2711">
                  <c:v>43021</c:v>
                </c:pt>
                <c:pt idx="2712">
                  <c:v>43024</c:v>
                </c:pt>
                <c:pt idx="2713">
                  <c:v>43025</c:v>
                </c:pt>
                <c:pt idx="2714">
                  <c:v>43026</c:v>
                </c:pt>
                <c:pt idx="2715">
                  <c:v>43027</c:v>
                </c:pt>
                <c:pt idx="2716">
                  <c:v>43028</c:v>
                </c:pt>
                <c:pt idx="2717">
                  <c:v>43031</c:v>
                </c:pt>
                <c:pt idx="2718">
                  <c:v>43032</c:v>
                </c:pt>
                <c:pt idx="2719">
                  <c:v>43033</c:v>
                </c:pt>
                <c:pt idx="2720">
                  <c:v>43034</c:v>
                </c:pt>
                <c:pt idx="2721">
                  <c:v>43035</c:v>
                </c:pt>
                <c:pt idx="2722">
                  <c:v>43038</c:v>
                </c:pt>
                <c:pt idx="2723">
                  <c:v>43039</c:v>
                </c:pt>
                <c:pt idx="2724">
                  <c:v>43040</c:v>
                </c:pt>
                <c:pt idx="2725">
                  <c:v>43041</c:v>
                </c:pt>
                <c:pt idx="2726">
                  <c:v>43042</c:v>
                </c:pt>
                <c:pt idx="2727">
                  <c:v>43045</c:v>
                </c:pt>
                <c:pt idx="2728">
                  <c:v>43046</c:v>
                </c:pt>
                <c:pt idx="2729">
                  <c:v>43047</c:v>
                </c:pt>
                <c:pt idx="2730">
                  <c:v>43048</c:v>
                </c:pt>
                <c:pt idx="2731">
                  <c:v>43049</c:v>
                </c:pt>
                <c:pt idx="2732">
                  <c:v>43052</c:v>
                </c:pt>
                <c:pt idx="2733">
                  <c:v>43053</c:v>
                </c:pt>
                <c:pt idx="2734">
                  <c:v>43054</c:v>
                </c:pt>
                <c:pt idx="2735">
                  <c:v>43055</c:v>
                </c:pt>
                <c:pt idx="2736">
                  <c:v>43056</c:v>
                </c:pt>
                <c:pt idx="2737">
                  <c:v>43059</c:v>
                </c:pt>
                <c:pt idx="2738">
                  <c:v>43060</c:v>
                </c:pt>
                <c:pt idx="2739">
                  <c:v>43061</c:v>
                </c:pt>
                <c:pt idx="2740">
                  <c:v>43063</c:v>
                </c:pt>
                <c:pt idx="2741">
                  <c:v>43066</c:v>
                </c:pt>
                <c:pt idx="2742">
                  <c:v>43067</c:v>
                </c:pt>
                <c:pt idx="2743">
                  <c:v>43068</c:v>
                </c:pt>
                <c:pt idx="2744">
                  <c:v>43069</c:v>
                </c:pt>
                <c:pt idx="2745">
                  <c:v>43070</c:v>
                </c:pt>
                <c:pt idx="2746">
                  <c:v>43073</c:v>
                </c:pt>
                <c:pt idx="2747">
                  <c:v>43074</c:v>
                </c:pt>
                <c:pt idx="2748">
                  <c:v>43075</c:v>
                </c:pt>
                <c:pt idx="2749">
                  <c:v>43076</c:v>
                </c:pt>
                <c:pt idx="2750">
                  <c:v>43077</c:v>
                </c:pt>
                <c:pt idx="2751">
                  <c:v>43080</c:v>
                </c:pt>
                <c:pt idx="2752">
                  <c:v>43081</c:v>
                </c:pt>
                <c:pt idx="2753">
                  <c:v>43082</c:v>
                </c:pt>
                <c:pt idx="2754">
                  <c:v>43083</c:v>
                </c:pt>
                <c:pt idx="2755">
                  <c:v>43084</c:v>
                </c:pt>
                <c:pt idx="2756">
                  <c:v>43087</c:v>
                </c:pt>
                <c:pt idx="2757">
                  <c:v>43088</c:v>
                </c:pt>
                <c:pt idx="2758">
                  <c:v>43089</c:v>
                </c:pt>
                <c:pt idx="2759">
                  <c:v>43090</c:v>
                </c:pt>
                <c:pt idx="2760">
                  <c:v>43091</c:v>
                </c:pt>
                <c:pt idx="2761">
                  <c:v>43095</c:v>
                </c:pt>
                <c:pt idx="2762">
                  <c:v>43096</c:v>
                </c:pt>
                <c:pt idx="2763">
                  <c:v>43097</c:v>
                </c:pt>
                <c:pt idx="2764">
                  <c:v>43098</c:v>
                </c:pt>
                <c:pt idx="2765">
                  <c:v>43102</c:v>
                </c:pt>
                <c:pt idx="2766">
                  <c:v>43103</c:v>
                </c:pt>
                <c:pt idx="2767">
                  <c:v>43104</c:v>
                </c:pt>
                <c:pt idx="2768">
                  <c:v>43105</c:v>
                </c:pt>
                <c:pt idx="2769">
                  <c:v>43108</c:v>
                </c:pt>
                <c:pt idx="2770">
                  <c:v>43109</c:v>
                </c:pt>
                <c:pt idx="2771">
                  <c:v>43110</c:v>
                </c:pt>
                <c:pt idx="2772">
                  <c:v>43111</c:v>
                </c:pt>
                <c:pt idx="2773">
                  <c:v>43112</c:v>
                </c:pt>
                <c:pt idx="2774">
                  <c:v>43116</c:v>
                </c:pt>
                <c:pt idx="2775">
                  <c:v>43117</c:v>
                </c:pt>
                <c:pt idx="2776">
                  <c:v>43118</c:v>
                </c:pt>
                <c:pt idx="2777">
                  <c:v>43119</c:v>
                </c:pt>
                <c:pt idx="2778">
                  <c:v>43122</c:v>
                </c:pt>
                <c:pt idx="2779">
                  <c:v>43123</c:v>
                </c:pt>
                <c:pt idx="2780">
                  <c:v>43124</c:v>
                </c:pt>
                <c:pt idx="2781">
                  <c:v>43125</c:v>
                </c:pt>
                <c:pt idx="2782">
                  <c:v>43126</c:v>
                </c:pt>
                <c:pt idx="2783">
                  <c:v>43129</c:v>
                </c:pt>
                <c:pt idx="2784">
                  <c:v>43130</c:v>
                </c:pt>
                <c:pt idx="2785">
                  <c:v>43131</c:v>
                </c:pt>
                <c:pt idx="2786">
                  <c:v>43132</c:v>
                </c:pt>
                <c:pt idx="2787">
                  <c:v>43133</c:v>
                </c:pt>
                <c:pt idx="2788">
                  <c:v>43136</c:v>
                </c:pt>
                <c:pt idx="2789">
                  <c:v>43137</c:v>
                </c:pt>
                <c:pt idx="2790">
                  <c:v>43138</c:v>
                </c:pt>
                <c:pt idx="2791">
                  <c:v>43139</c:v>
                </c:pt>
                <c:pt idx="2792">
                  <c:v>43140</c:v>
                </c:pt>
                <c:pt idx="2793">
                  <c:v>43143</c:v>
                </c:pt>
                <c:pt idx="2794">
                  <c:v>43144</c:v>
                </c:pt>
                <c:pt idx="2795">
                  <c:v>43145</c:v>
                </c:pt>
                <c:pt idx="2796">
                  <c:v>43146</c:v>
                </c:pt>
                <c:pt idx="2797">
                  <c:v>43147</c:v>
                </c:pt>
                <c:pt idx="2798">
                  <c:v>43151</c:v>
                </c:pt>
                <c:pt idx="2799">
                  <c:v>43152</c:v>
                </c:pt>
                <c:pt idx="2800">
                  <c:v>43153</c:v>
                </c:pt>
                <c:pt idx="2801">
                  <c:v>43154</c:v>
                </c:pt>
                <c:pt idx="2802">
                  <c:v>43157</c:v>
                </c:pt>
                <c:pt idx="2803">
                  <c:v>43158</c:v>
                </c:pt>
                <c:pt idx="2804">
                  <c:v>43159</c:v>
                </c:pt>
                <c:pt idx="2805">
                  <c:v>43160</c:v>
                </c:pt>
                <c:pt idx="2806">
                  <c:v>43161</c:v>
                </c:pt>
                <c:pt idx="2807">
                  <c:v>43164</c:v>
                </c:pt>
                <c:pt idx="2808">
                  <c:v>43165</c:v>
                </c:pt>
                <c:pt idx="2809">
                  <c:v>43166</c:v>
                </c:pt>
                <c:pt idx="2810">
                  <c:v>43167</c:v>
                </c:pt>
                <c:pt idx="2811">
                  <c:v>43168</c:v>
                </c:pt>
                <c:pt idx="2812">
                  <c:v>43171</c:v>
                </c:pt>
                <c:pt idx="2813">
                  <c:v>43172</c:v>
                </c:pt>
                <c:pt idx="2814">
                  <c:v>43173</c:v>
                </c:pt>
                <c:pt idx="2815">
                  <c:v>43174</c:v>
                </c:pt>
                <c:pt idx="2816">
                  <c:v>43175</c:v>
                </c:pt>
                <c:pt idx="2817">
                  <c:v>43178</c:v>
                </c:pt>
                <c:pt idx="2818">
                  <c:v>43179</c:v>
                </c:pt>
                <c:pt idx="2819">
                  <c:v>43180</c:v>
                </c:pt>
                <c:pt idx="2820">
                  <c:v>43181</c:v>
                </c:pt>
                <c:pt idx="2821">
                  <c:v>43182</c:v>
                </c:pt>
                <c:pt idx="2822">
                  <c:v>43185</c:v>
                </c:pt>
                <c:pt idx="2823">
                  <c:v>43186</c:v>
                </c:pt>
                <c:pt idx="2824">
                  <c:v>43187</c:v>
                </c:pt>
                <c:pt idx="2825">
                  <c:v>43188</c:v>
                </c:pt>
                <c:pt idx="2826">
                  <c:v>43189</c:v>
                </c:pt>
                <c:pt idx="2827">
                  <c:v>43192</c:v>
                </c:pt>
                <c:pt idx="2828">
                  <c:v>43193</c:v>
                </c:pt>
                <c:pt idx="2829">
                  <c:v>43194</c:v>
                </c:pt>
                <c:pt idx="2830">
                  <c:v>43195</c:v>
                </c:pt>
                <c:pt idx="2831">
                  <c:v>43196</c:v>
                </c:pt>
                <c:pt idx="2832">
                  <c:v>43199</c:v>
                </c:pt>
                <c:pt idx="2833">
                  <c:v>43200</c:v>
                </c:pt>
                <c:pt idx="2834">
                  <c:v>43201</c:v>
                </c:pt>
                <c:pt idx="2835">
                  <c:v>43202</c:v>
                </c:pt>
                <c:pt idx="2836">
                  <c:v>43203</c:v>
                </c:pt>
                <c:pt idx="2837">
                  <c:v>43206</c:v>
                </c:pt>
                <c:pt idx="2838">
                  <c:v>43207</c:v>
                </c:pt>
                <c:pt idx="2839">
                  <c:v>43208</c:v>
                </c:pt>
                <c:pt idx="2840">
                  <c:v>43209</c:v>
                </c:pt>
                <c:pt idx="2841">
                  <c:v>43210</c:v>
                </c:pt>
                <c:pt idx="2842">
                  <c:v>43213</c:v>
                </c:pt>
                <c:pt idx="2843">
                  <c:v>43214</c:v>
                </c:pt>
                <c:pt idx="2844">
                  <c:v>43215</c:v>
                </c:pt>
                <c:pt idx="2845">
                  <c:v>43216</c:v>
                </c:pt>
                <c:pt idx="2846">
                  <c:v>43217</c:v>
                </c:pt>
                <c:pt idx="2847">
                  <c:v>43220</c:v>
                </c:pt>
                <c:pt idx="2848">
                  <c:v>43221</c:v>
                </c:pt>
                <c:pt idx="2849">
                  <c:v>43222</c:v>
                </c:pt>
                <c:pt idx="2850">
                  <c:v>43223</c:v>
                </c:pt>
                <c:pt idx="2851">
                  <c:v>43224</c:v>
                </c:pt>
                <c:pt idx="2852">
                  <c:v>43227</c:v>
                </c:pt>
                <c:pt idx="2853">
                  <c:v>43228</c:v>
                </c:pt>
                <c:pt idx="2854">
                  <c:v>43229</c:v>
                </c:pt>
                <c:pt idx="2855">
                  <c:v>43230</c:v>
                </c:pt>
                <c:pt idx="2856">
                  <c:v>43231</c:v>
                </c:pt>
                <c:pt idx="2857">
                  <c:v>43234</c:v>
                </c:pt>
                <c:pt idx="2858">
                  <c:v>43235</c:v>
                </c:pt>
                <c:pt idx="2859">
                  <c:v>43236</c:v>
                </c:pt>
                <c:pt idx="2860">
                  <c:v>43237</c:v>
                </c:pt>
                <c:pt idx="2861">
                  <c:v>43238</c:v>
                </c:pt>
                <c:pt idx="2862">
                  <c:v>43241</c:v>
                </c:pt>
                <c:pt idx="2863">
                  <c:v>43242</c:v>
                </c:pt>
                <c:pt idx="2864">
                  <c:v>43243</c:v>
                </c:pt>
                <c:pt idx="2865">
                  <c:v>43244</c:v>
                </c:pt>
                <c:pt idx="2866">
                  <c:v>43245</c:v>
                </c:pt>
                <c:pt idx="2867">
                  <c:v>43249</c:v>
                </c:pt>
                <c:pt idx="2868">
                  <c:v>43250</c:v>
                </c:pt>
                <c:pt idx="2869">
                  <c:v>43251</c:v>
                </c:pt>
                <c:pt idx="2870">
                  <c:v>43252</c:v>
                </c:pt>
                <c:pt idx="2871">
                  <c:v>43255</c:v>
                </c:pt>
                <c:pt idx="2872">
                  <c:v>43256</c:v>
                </c:pt>
                <c:pt idx="2873">
                  <c:v>43257</c:v>
                </c:pt>
                <c:pt idx="2874">
                  <c:v>43258</c:v>
                </c:pt>
                <c:pt idx="2875">
                  <c:v>43259</c:v>
                </c:pt>
                <c:pt idx="2876">
                  <c:v>43262</c:v>
                </c:pt>
                <c:pt idx="2877">
                  <c:v>43263</c:v>
                </c:pt>
                <c:pt idx="2878">
                  <c:v>43264</c:v>
                </c:pt>
                <c:pt idx="2879">
                  <c:v>43265</c:v>
                </c:pt>
                <c:pt idx="2880">
                  <c:v>43266</c:v>
                </c:pt>
                <c:pt idx="2881">
                  <c:v>43269</c:v>
                </c:pt>
                <c:pt idx="2882">
                  <c:v>43270</c:v>
                </c:pt>
                <c:pt idx="2883">
                  <c:v>43271</c:v>
                </c:pt>
                <c:pt idx="2884">
                  <c:v>43272</c:v>
                </c:pt>
                <c:pt idx="2885">
                  <c:v>43273</c:v>
                </c:pt>
                <c:pt idx="2886">
                  <c:v>43276</c:v>
                </c:pt>
                <c:pt idx="2887">
                  <c:v>43277</c:v>
                </c:pt>
                <c:pt idx="2888">
                  <c:v>43278</c:v>
                </c:pt>
                <c:pt idx="2889">
                  <c:v>43279</c:v>
                </c:pt>
                <c:pt idx="2890">
                  <c:v>43280</c:v>
                </c:pt>
                <c:pt idx="2891">
                  <c:v>43283</c:v>
                </c:pt>
                <c:pt idx="2892">
                  <c:v>43284</c:v>
                </c:pt>
                <c:pt idx="2893">
                  <c:v>43286</c:v>
                </c:pt>
                <c:pt idx="2894">
                  <c:v>43287</c:v>
                </c:pt>
                <c:pt idx="2895">
                  <c:v>43290</c:v>
                </c:pt>
                <c:pt idx="2896">
                  <c:v>43291</c:v>
                </c:pt>
                <c:pt idx="2897">
                  <c:v>43292</c:v>
                </c:pt>
                <c:pt idx="2898">
                  <c:v>43293</c:v>
                </c:pt>
                <c:pt idx="2899">
                  <c:v>43294</c:v>
                </c:pt>
                <c:pt idx="2900">
                  <c:v>43297</c:v>
                </c:pt>
                <c:pt idx="2901">
                  <c:v>43298</c:v>
                </c:pt>
                <c:pt idx="2902">
                  <c:v>43299</c:v>
                </c:pt>
                <c:pt idx="2903">
                  <c:v>43300</c:v>
                </c:pt>
                <c:pt idx="2904">
                  <c:v>43301</c:v>
                </c:pt>
                <c:pt idx="2905">
                  <c:v>43304</c:v>
                </c:pt>
                <c:pt idx="2906">
                  <c:v>43305</c:v>
                </c:pt>
                <c:pt idx="2907">
                  <c:v>43306</c:v>
                </c:pt>
                <c:pt idx="2908">
                  <c:v>43307</c:v>
                </c:pt>
                <c:pt idx="2909">
                  <c:v>43308</c:v>
                </c:pt>
                <c:pt idx="2910">
                  <c:v>43311</c:v>
                </c:pt>
                <c:pt idx="2911">
                  <c:v>43312</c:v>
                </c:pt>
                <c:pt idx="2912">
                  <c:v>43313</c:v>
                </c:pt>
                <c:pt idx="2913">
                  <c:v>43314</c:v>
                </c:pt>
                <c:pt idx="2914">
                  <c:v>43315</c:v>
                </c:pt>
                <c:pt idx="2915">
                  <c:v>43318</c:v>
                </c:pt>
                <c:pt idx="2916">
                  <c:v>43319</c:v>
                </c:pt>
                <c:pt idx="2917">
                  <c:v>43320</c:v>
                </c:pt>
                <c:pt idx="2918">
                  <c:v>43321</c:v>
                </c:pt>
                <c:pt idx="2919">
                  <c:v>43322</c:v>
                </c:pt>
                <c:pt idx="2920">
                  <c:v>43325</c:v>
                </c:pt>
                <c:pt idx="2921">
                  <c:v>43326</c:v>
                </c:pt>
                <c:pt idx="2922">
                  <c:v>43327</c:v>
                </c:pt>
                <c:pt idx="2923">
                  <c:v>43328</c:v>
                </c:pt>
                <c:pt idx="2924">
                  <c:v>43329</c:v>
                </c:pt>
                <c:pt idx="2925">
                  <c:v>43332</c:v>
                </c:pt>
                <c:pt idx="2926">
                  <c:v>43333</c:v>
                </c:pt>
                <c:pt idx="2927">
                  <c:v>43334</c:v>
                </c:pt>
                <c:pt idx="2928">
                  <c:v>43335</c:v>
                </c:pt>
                <c:pt idx="2929">
                  <c:v>43336</c:v>
                </c:pt>
                <c:pt idx="2930">
                  <c:v>43339</c:v>
                </c:pt>
                <c:pt idx="2931">
                  <c:v>43340</c:v>
                </c:pt>
                <c:pt idx="2932">
                  <c:v>43341</c:v>
                </c:pt>
                <c:pt idx="2933">
                  <c:v>43342</c:v>
                </c:pt>
                <c:pt idx="2934">
                  <c:v>43343</c:v>
                </c:pt>
                <c:pt idx="2935">
                  <c:v>43347</c:v>
                </c:pt>
                <c:pt idx="2936">
                  <c:v>43348</c:v>
                </c:pt>
                <c:pt idx="2937">
                  <c:v>43349</c:v>
                </c:pt>
                <c:pt idx="2938">
                  <c:v>43350</c:v>
                </c:pt>
                <c:pt idx="2939">
                  <c:v>43353</c:v>
                </c:pt>
                <c:pt idx="2940">
                  <c:v>43354</c:v>
                </c:pt>
                <c:pt idx="2941">
                  <c:v>43355</c:v>
                </c:pt>
                <c:pt idx="2942">
                  <c:v>43356</c:v>
                </c:pt>
                <c:pt idx="2943">
                  <c:v>43357</c:v>
                </c:pt>
                <c:pt idx="2944">
                  <c:v>43360</c:v>
                </c:pt>
                <c:pt idx="2945">
                  <c:v>43361</c:v>
                </c:pt>
                <c:pt idx="2946">
                  <c:v>43362</c:v>
                </c:pt>
                <c:pt idx="2947">
                  <c:v>43363</c:v>
                </c:pt>
                <c:pt idx="2948">
                  <c:v>43364</c:v>
                </c:pt>
                <c:pt idx="2949">
                  <c:v>43367</c:v>
                </c:pt>
                <c:pt idx="2950">
                  <c:v>43368</c:v>
                </c:pt>
                <c:pt idx="2951">
                  <c:v>43369</c:v>
                </c:pt>
                <c:pt idx="2952">
                  <c:v>43370</c:v>
                </c:pt>
                <c:pt idx="2953">
                  <c:v>43371</c:v>
                </c:pt>
                <c:pt idx="2954">
                  <c:v>43374</c:v>
                </c:pt>
                <c:pt idx="2955">
                  <c:v>43375</c:v>
                </c:pt>
                <c:pt idx="2956">
                  <c:v>43376</c:v>
                </c:pt>
                <c:pt idx="2957">
                  <c:v>43377</c:v>
                </c:pt>
                <c:pt idx="2958">
                  <c:v>43378</c:v>
                </c:pt>
                <c:pt idx="2959">
                  <c:v>43382</c:v>
                </c:pt>
                <c:pt idx="2960">
                  <c:v>43383</c:v>
                </c:pt>
                <c:pt idx="2961">
                  <c:v>43384</c:v>
                </c:pt>
                <c:pt idx="2962">
                  <c:v>43385</c:v>
                </c:pt>
                <c:pt idx="2963">
                  <c:v>43388</c:v>
                </c:pt>
                <c:pt idx="2964">
                  <c:v>43389</c:v>
                </c:pt>
                <c:pt idx="2965">
                  <c:v>43390</c:v>
                </c:pt>
                <c:pt idx="2966">
                  <c:v>43391</c:v>
                </c:pt>
                <c:pt idx="2967">
                  <c:v>43392</c:v>
                </c:pt>
                <c:pt idx="2968">
                  <c:v>43395</c:v>
                </c:pt>
                <c:pt idx="2969">
                  <c:v>43396</c:v>
                </c:pt>
                <c:pt idx="2970">
                  <c:v>43397</c:v>
                </c:pt>
                <c:pt idx="2971">
                  <c:v>43398</c:v>
                </c:pt>
                <c:pt idx="2972">
                  <c:v>43399</c:v>
                </c:pt>
                <c:pt idx="2973">
                  <c:v>43402</c:v>
                </c:pt>
                <c:pt idx="2974">
                  <c:v>43403</c:v>
                </c:pt>
                <c:pt idx="2975">
                  <c:v>43404</c:v>
                </c:pt>
                <c:pt idx="2976">
                  <c:v>43405</c:v>
                </c:pt>
                <c:pt idx="2977">
                  <c:v>43406</c:v>
                </c:pt>
                <c:pt idx="2978">
                  <c:v>43409</c:v>
                </c:pt>
                <c:pt idx="2979">
                  <c:v>43410</c:v>
                </c:pt>
                <c:pt idx="2980">
                  <c:v>43411</c:v>
                </c:pt>
                <c:pt idx="2981">
                  <c:v>43412</c:v>
                </c:pt>
                <c:pt idx="2982">
                  <c:v>43413</c:v>
                </c:pt>
                <c:pt idx="2983">
                  <c:v>43417</c:v>
                </c:pt>
                <c:pt idx="2984">
                  <c:v>43418</c:v>
                </c:pt>
                <c:pt idx="2985">
                  <c:v>43419</c:v>
                </c:pt>
                <c:pt idx="2986">
                  <c:v>43420</c:v>
                </c:pt>
                <c:pt idx="2987">
                  <c:v>43423</c:v>
                </c:pt>
                <c:pt idx="2988">
                  <c:v>43424</c:v>
                </c:pt>
                <c:pt idx="2989">
                  <c:v>43425</c:v>
                </c:pt>
                <c:pt idx="2990">
                  <c:v>43427</c:v>
                </c:pt>
                <c:pt idx="2991">
                  <c:v>43430</c:v>
                </c:pt>
                <c:pt idx="2992">
                  <c:v>43431</c:v>
                </c:pt>
                <c:pt idx="2993">
                  <c:v>43432</c:v>
                </c:pt>
                <c:pt idx="2994">
                  <c:v>43433</c:v>
                </c:pt>
                <c:pt idx="2995">
                  <c:v>43434</c:v>
                </c:pt>
                <c:pt idx="2996">
                  <c:v>43437</c:v>
                </c:pt>
                <c:pt idx="2997">
                  <c:v>43438</c:v>
                </c:pt>
                <c:pt idx="2998">
                  <c:v>43439</c:v>
                </c:pt>
                <c:pt idx="2999">
                  <c:v>43440</c:v>
                </c:pt>
                <c:pt idx="3000">
                  <c:v>43441</c:v>
                </c:pt>
                <c:pt idx="3001">
                  <c:v>43444</c:v>
                </c:pt>
                <c:pt idx="3002">
                  <c:v>43445</c:v>
                </c:pt>
                <c:pt idx="3003">
                  <c:v>43446</c:v>
                </c:pt>
                <c:pt idx="3004">
                  <c:v>43447</c:v>
                </c:pt>
                <c:pt idx="3005">
                  <c:v>43448</c:v>
                </c:pt>
                <c:pt idx="3006">
                  <c:v>43451</c:v>
                </c:pt>
                <c:pt idx="3007">
                  <c:v>43452</c:v>
                </c:pt>
                <c:pt idx="3008">
                  <c:v>43453</c:v>
                </c:pt>
                <c:pt idx="3009">
                  <c:v>43454</c:v>
                </c:pt>
                <c:pt idx="3010">
                  <c:v>43455</c:v>
                </c:pt>
                <c:pt idx="3011">
                  <c:v>43458</c:v>
                </c:pt>
                <c:pt idx="3012">
                  <c:v>43460</c:v>
                </c:pt>
                <c:pt idx="3013">
                  <c:v>43461</c:v>
                </c:pt>
                <c:pt idx="3014">
                  <c:v>43462</c:v>
                </c:pt>
                <c:pt idx="3015">
                  <c:v>43465</c:v>
                </c:pt>
                <c:pt idx="3016">
                  <c:v>43467</c:v>
                </c:pt>
                <c:pt idx="3017">
                  <c:v>43468</c:v>
                </c:pt>
                <c:pt idx="3018">
                  <c:v>43469</c:v>
                </c:pt>
                <c:pt idx="3019">
                  <c:v>43472</c:v>
                </c:pt>
                <c:pt idx="3020">
                  <c:v>43473</c:v>
                </c:pt>
                <c:pt idx="3021">
                  <c:v>43474</c:v>
                </c:pt>
                <c:pt idx="3022">
                  <c:v>43475</c:v>
                </c:pt>
                <c:pt idx="3023">
                  <c:v>43476</c:v>
                </c:pt>
                <c:pt idx="3024">
                  <c:v>43479</c:v>
                </c:pt>
                <c:pt idx="3025">
                  <c:v>43480</c:v>
                </c:pt>
                <c:pt idx="3026">
                  <c:v>43481</c:v>
                </c:pt>
                <c:pt idx="3027">
                  <c:v>43482</c:v>
                </c:pt>
                <c:pt idx="3028">
                  <c:v>43483</c:v>
                </c:pt>
                <c:pt idx="3029">
                  <c:v>43487</c:v>
                </c:pt>
                <c:pt idx="3030">
                  <c:v>43488</c:v>
                </c:pt>
                <c:pt idx="3031">
                  <c:v>43489</c:v>
                </c:pt>
                <c:pt idx="3032">
                  <c:v>43490</c:v>
                </c:pt>
                <c:pt idx="3033">
                  <c:v>43493</c:v>
                </c:pt>
                <c:pt idx="3034">
                  <c:v>43494</c:v>
                </c:pt>
                <c:pt idx="3035">
                  <c:v>43495</c:v>
                </c:pt>
                <c:pt idx="3036">
                  <c:v>43496</c:v>
                </c:pt>
                <c:pt idx="3037">
                  <c:v>43497</c:v>
                </c:pt>
                <c:pt idx="3038">
                  <c:v>43500</c:v>
                </c:pt>
                <c:pt idx="3039">
                  <c:v>43501</c:v>
                </c:pt>
                <c:pt idx="3040">
                  <c:v>43502</c:v>
                </c:pt>
                <c:pt idx="3041">
                  <c:v>43503</c:v>
                </c:pt>
                <c:pt idx="3042">
                  <c:v>43504</c:v>
                </c:pt>
                <c:pt idx="3043">
                  <c:v>43507</c:v>
                </c:pt>
                <c:pt idx="3044">
                  <c:v>43508</c:v>
                </c:pt>
                <c:pt idx="3045">
                  <c:v>43509</c:v>
                </c:pt>
                <c:pt idx="3046">
                  <c:v>43510</c:v>
                </c:pt>
                <c:pt idx="3047">
                  <c:v>43511</c:v>
                </c:pt>
                <c:pt idx="3048">
                  <c:v>43515</c:v>
                </c:pt>
                <c:pt idx="3049">
                  <c:v>43516</c:v>
                </c:pt>
                <c:pt idx="3050">
                  <c:v>43517</c:v>
                </c:pt>
                <c:pt idx="3051">
                  <c:v>43518</c:v>
                </c:pt>
                <c:pt idx="3052">
                  <c:v>43521</c:v>
                </c:pt>
                <c:pt idx="3053">
                  <c:v>43522</c:v>
                </c:pt>
                <c:pt idx="3054">
                  <c:v>43523</c:v>
                </c:pt>
                <c:pt idx="3055">
                  <c:v>43524</c:v>
                </c:pt>
                <c:pt idx="3056">
                  <c:v>43525</c:v>
                </c:pt>
                <c:pt idx="3057">
                  <c:v>43528</c:v>
                </c:pt>
                <c:pt idx="3058">
                  <c:v>43529</c:v>
                </c:pt>
                <c:pt idx="3059">
                  <c:v>43530</c:v>
                </c:pt>
                <c:pt idx="3060">
                  <c:v>43531</c:v>
                </c:pt>
                <c:pt idx="3061">
                  <c:v>43532</c:v>
                </c:pt>
                <c:pt idx="3062">
                  <c:v>43535</c:v>
                </c:pt>
                <c:pt idx="3063">
                  <c:v>43536</c:v>
                </c:pt>
                <c:pt idx="3064">
                  <c:v>43537</c:v>
                </c:pt>
                <c:pt idx="3065">
                  <c:v>43538</c:v>
                </c:pt>
                <c:pt idx="3066">
                  <c:v>43539</c:v>
                </c:pt>
                <c:pt idx="3067">
                  <c:v>43542</c:v>
                </c:pt>
                <c:pt idx="3068">
                  <c:v>43543</c:v>
                </c:pt>
                <c:pt idx="3069">
                  <c:v>43544</c:v>
                </c:pt>
                <c:pt idx="3070">
                  <c:v>43545</c:v>
                </c:pt>
                <c:pt idx="3071">
                  <c:v>43546</c:v>
                </c:pt>
                <c:pt idx="3072">
                  <c:v>43549</c:v>
                </c:pt>
                <c:pt idx="3073">
                  <c:v>43550</c:v>
                </c:pt>
                <c:pt idx="3074">
                  <c:v>43551</c:v>
                </c:pt>
                <c:pt idx="3075">
                  <c:v>43552</c:v>
                </c:pt>
                <c:pt idx="3076">
                  <c:v>43553</c:v>
                </c:pt>
                <c:pt idx="3077">
                  <c:v>43556</c:v>
                </c:pt>
                <c:pt idx="3078">
                  <c:v>43557</c:v>
                </c:pt>
                <c:pt idx="3079">
                  <c:v>43558</c:v>
                </c:pt>
                <c:pt idx="3080">
                  <c:v>43559</c:v>
                </c:pt>
                <c:pt idx="3081">
                  <c:v>43560</c:v>
                </c:pt>
                <c:pt idx="3082">
                  <c:v>43563</c:v>
                </c:pt>
                <c:pt idx="3083">
                  <c:v>43564</c:v>
                </c:pt>
                <c:pt idx="3084">
                  <c:v>43565</c:v>
                </c:pt>
                <c:pt idx="3085">
                  <c:v>43566</c:v>
                </c:pt>
                <c:pt idx="3086">
                  <c:v>43567</c:v>
                </c:pt>
                <c:pt idx="3087">
                  <c:v>43570</c:v>
                </c:pt>
                <c:pt idx="3088">
                  <c:v>43571</c:v>
                </c:pt>
                <c:pt idx="3089">
                  <c:v>43572</c:v>
                </c:pt>
                <c:pt idx="3090">
                  <c:v>43573</c:v>
                </c:pt>
                <c:pt idx="3091">
                  <c:v>43574</c:v>
                </c:pt>
                <c:pt idx="3092">
                  <c:v>43577</c:v>
                </c:pt>
                <c:pt idx="3093">
                  <c:v>43578</c:v>
                </c:pt>
                <c:pt idx="3094">
                  <c:v>43579</c:v>
                </c:pt>
                <c:pt idx="3095">
                  <c:v>43580</c:v>
                </c:pt>
                <c:pt idx="3096">
                  <c:v>43581</c:v>
                </c:pt>
                <c:pt idx="3097">
                  <c:v>43584</c:v>
                </c:pt>
                <c:pt idx="3098">
                  <c:v>43585</c:v>
                </c:pt>
                <c:pt idx="3099">
                  <c:v>43586</c:v>
                </c:pt>
                <c:pt idx="3100">
                  <c:v>43587</c:v>
                </c:pt>
                <c:pt idx="3101">
                  <c:v>43588</c:v>
                </c:pt>
                <c:pt idx="3102">
                  <c:v>43591</c:v>
                </c:pt>
                <c:pt idx="3103">
                  <c:v>43592</c:v>
                </c:pt>
                <c:pt idx="3104">
                  <c:v>43593</c:v>
                </c:pt>
                <c:pt idx="3105">
                  <c:v>43594</c:v>
                </c:pt>
                <c:pt idx="3106">
                  <c:v>43595</c:v>
                </c:pt>
                <c:pt idx="3107">
                  <c:v>43598</c:v>
                </c:pt>
                <c:pt idx="3108">
                  <c:v>43599</c:v>
                </c:pt>
                <c:pt idx="3109">
                  <c:v>43600</c:v>
                </c:pt>
                <c:pt idx="3110">
                  <c:v>43601</c:v>
                </c:pt>
                <c:pt idx="3111">
                  <c:v>43602</c:v>
                </c:pt>
                <c:pt idx="3112">
                  <c:v>43605</c:v>
                </c:pt>
                <c:pt idx="3113">
                  <c:v>43606</c:v>
                </c:pt>
                <c:pt idx="3114">
                  <c:v>43607</c:v>
                </c:pt>
                <c:pt idx="3115">
                  <c:v>43608</c:v>
                </c:pt>
                <c:pt idx="3116">
                  <c:v>43609</c:v>
                </c:pt>
                <c:pt idx="3117">
                  <c:v>43613</c:v>
                </c:pt>
                <c:pt idx="3118">
                  <c:v>43614</c:v>
                </c:pt>
                <c:pt idx="3119">
                  <c:v>43615</c:v>
                </c:pt>
                <c:pt idx="3120">
                  <c:v>43616</c:v>
                </c:pt>
                <c:pt idx="3121">
                  <c:v>43619</c:v>
                </c:pt>
                <c:pt idx="3122">
                  <c:v>43620</c:v>
                </c:pt>
                <c:pt idx="3123">
                  <c:v>43621</c:v>
                </c:pt>
                <c:pt idx="3124">
                  <c:v>43622</c:v>
                </c:pt>
                <c:pt idx="3125">
                  <c:v>43623</c:v>
                </c:pt>
                <c:pt idx="3126">
                  <c:v>43626</c:v>
                </c:pt>
                <c:pt idx="3127">
                  <c:v>43627</c:v>
                </c:pt>
                <c:pt idx="3128">
                  <c:v>43628</c:v>
                </c:pt>
                <c:pt idx="3129">
                  <c:v>43629</c:v>
                </c:pt>
                <c:pt idx="3130">
                  <c:v>43630</c:v>
                </c:pt>
                <c:pt idx="3131">
                  <c:v>43633</c:v>
                </c:pt>
                <c:pt idx="3132">
                  <c:v>43634</c:v>
                </c:pt>
                <c:pt idx="3133">
                  <c:v>43635</c:v>
                </c:pt>
                <c:pt idx="3134">
                  <c:v>43636</c:v>
                </c:pt>
                <c:pt idx="3135">
                  <c:v>43637</c:v>
                </c:pt>
                <c:pt idx="3136">
                  <c:v>43640</c:v>
                </c:pt>
                <c:pt idx="3137">
                  <c:v>43641</c:v>
                </c:pt>
                <c:pt idx="3138">
                  <c:v>43642</c:v>
                </c:pt>
                <c:pt idx="3139">
                  <c:v>43643</c:v>
                </c:pt>
                <c:pt idx="3140">
                  <c:v>43644</c:v>
                </c:pt>
                <c:pt idx="3141">
                  <c:v>43647</c:v>
                </c:pt>
                <c:pt idx="3142">
                  <c:v>43648</c:v>
                </c:pt>
                <c:pt idx="3143">
                  <c:v>43649</c:v>
                </c:pt>
                <c:pt idx="3144">
                  <c:v>43651</c:v>
                </c:pt>
                <c:pt idx="3145">
                  <c:v>43654</c:v>
                </c:pt>
                <c:pt idx="3146">
                  <c:v>43655</c:v>
                </c:pt>
                <c:pt idx="3147">
                  <c:v>43656</c:v>
                </c:pt>
                <c:pt idx="3148">
                  <c:v>43657</c:v>
                </c:pt>
                <c:pt idx="3149">
                  <c:v>43658</c:v>
                </c:pt>
                <c:pt idx="3150">
                  <c:v>43661</c:v>
                </c:pt>
                <c:pt idx="3151">
                  <c:v>43662</c:v>
                </c:pt>
                <c:pt idx="3152">
                  <c:v>43663</c:v>
                </c:pt>
                <c:pt idx="3153">
                  <c:v>43664</c:v>
                </c:pt>
                <c:pt idx="3154">
                  <c:v>43665</c:v>
                </c:pt>
                <c:pt idx="3155">
                  <c:v>43668</c:v>
                </c:pt>
                <c:pt idx="3156">
                  <c:v>43669</c:v>
                </c:pt>
                <c:pt idx="3157">
                  <c:v>43670</c:v>
                </c:pt>
                <c:pt idx="3158">
                  <c:v>43671</c:v>
                </c:pt>
                <c:pt idx="3159">
                  <c:v>43672</c:v>
                </c:pt>
                <c:pt idx="3160">
                  <c:v>43675</c:v>
                </c:pt>
                <c:pt idx="3161">
                  <c:v>43676</c:v>
                </c:pt>
                <c:pt idx="3162">
                  <c:v>43677</c:v>
                </c:pt>
                <c:pt idx="3163">
                  <c:v>43678</c:v>
                </c:pt>
                <c:pt idx="3164">
                  <c:v>43679</c:v>
                </c:pt>
                <c:pt idx="3165">
                  <c:v>43682</c:v>
                </c:pt>
                <c:pt idx="3166">
                  <c:v>43683</c:v>
                </c:pt>
                <c:pt idx="3167">
                  <c:v>43684</c:v>
                </c:pt>
                <c:pt idx="3168">
                  <c:v>43685</c:v>
                </c:pt>
                <c:pt idx="3169">
                  <c:v>43686</c:v>
                </c:pt>
                <c:pt idx="3170">
                  <c:v>43689</c:v>
                </c:pt>
                <c:pt idx="3171">
                  <c:v>43690</c:v>
                </c:pt>
                <c:pt idx="3172">
                  <c:v>43691</c:v>
                </c:pt>
                <c:pt idx="3173">
                  <c:v>43692</c:v>
                </c:pt>
                <c:pt idx="3174">
                  <c:v>43693</c:v>
                </c:pt>
                <c:pt idx="3175">
                  <c:v>43696</c:v>
                </c:pt>
                <c:pt idx="3176">
                  <c:v>43697</c:v>
                </c:pt>
                <c:pt idx="3177">
                  <c:v>43698</c:v>
                </c:pt>
                <c:pt idx="3178">
                  <c:v>43699</c:v>
                </c:pt>
                <c:pt idx="3179">
                  <c:v>43700</c:v>
                </c:pt>
                <c:pt idx="3180">
                  <c:v>43703</c:v>
                </c:pt>
                <c:pt idx="3181">
                  <c:v>43704</c:v>
                </c:pt>
                <c:pt idx="3182">
                  <c:v>43705</c:v>
                </c:pt>
                <c:pt idx="3183">
                  <c:v>43706</c:v>
                </c:pt>
                <c:pt idx="3184">
                  <c:v>43707</c:v>
                </c:pt>
                <c:pt idx="3185">
                  <c:v>43711</c:v>
                </c:pt>
                <c:pt idx="3186">
                  <c:v>43712</c:v>
                </c:pt>
                <c:pt idx="3187">
                  <c:v>43713</c:v>
                </c:pt>
                <c:pt idx="3188">
                  <c:v>43714</c:v>
                </c:pt>
                <c:pt idx="3189">
                  <c:v>43717</c:v>
                </c:pt>
                <c:pt idx="3190">
                  <c:v>43718</c:v>
                </c:pt>
                <c:pt idx="3191">
                  <c:v>43719</c:v>
                </c:pt>
                <c:pt idx="3192">
                  <c:v>43720</c:v>
                </c:pt>
                <c:pt idx="3193">
                  <c:v>43721</c:v>
                </c:pt>
                <c:pt idx="3194">
                  <c:v>43724</c:v>
                </c:pt>
                <c:pt idx="3195">
                  <c:v>43725</c:v>
                </c:pt>
                <c:pt idx="3196">
                  <c:v>43726</c:v>
                </c:pt>
                <c:pt idx="3197">
                  <c:v>43727</c:v>
                </c:pt>
                <c:pt idx="3198">
                  <c:v>43728</c:v>
                </c:pt>
                <c:pt idx="3199">
                  <c:v>43731</c:v>
                </c:pt>
                <c:pt idx="3200">
                  <c:v>43732</c:v>
                </c:pt>
                <c:pt idx="3201">
                  <c:v>43733</c:v>
                </c:pt>
                <c:pt idx="3202">
                  <c:v>43734</c:v>
                </c:pt>
                <c:pt idx="3203">
                  <c:v>43735</c:v>
                </c:pt>
                <c:pt idx="3204">
                  <c:v>43738</c:v>
                </c:pt>
                <c:pt idx="3205">
                  <c:v>43739</c:v>
                </c:pt>
                <c:pt idx="3206">
                  <c:v>43740</c:v>
                </c:pt>
                <c:pt idx="3207">
                  <c:v>43741</c:v>
                </c:pt>
                <c:pt idx="3208">
                  <c:v>43742</c:v>
                </c:pt>
                <c:pt idx="3209">
                  <c:v>43745</c:v>
                </c:pt>
                <c:pt idx="3210">
                  <c:v>43746</c:v>
                </c:pt>
                <c:pt idx="3211">
                  <c:v>43747</c:v>
                </c:pt>
                <c:pt idx="3212">
                  <c:v>43748</c:v>
                </c:pt>
                <c:pt idx="3213">
                  <c:v>43749</c:v>
                </c:pt>
                <c:pt idx="3214">
                  <c:v>43753</c:v>
                </c:pt>
                <c:pt idx="3215">
                  <c:v>43754</c:v>
                </c:pt>
                <c:pt idx="3216">
                  <c:v>43755</c:v>
                </c:pt>
                <c:pt idx="3217">
                  <c:v>43756</c:v>
                </c:pt>
                <c:pt idx="3218">
                  <c:v>43759</c:v>
                </c:pt>
                <c:pt idx="3219">
                  <c:v>43760</c:v>
                </c:pt>
                <c:pt idx="3220">
                  <c:v>43761</c:v>
                </c:pt>
                <c:pt idx="3221">
                  <c:v>43762</c:v>
                </c:pt>
                <c:pt idx="3222">
                  <c:v>43763</c:v>
                </c:pt>
                <c:pt idx="3223">
                  <c:v>43766</c:v>
                </c:pt>
                <c:pt idx="3224">
                  <c:v>43767</c:v>
                </c:pt>
                <c:pt idx="3225">
                  <c:v>43768</c:v>
                </c:pt>
                <c:pt idx="3226">
                  <c:v>43769</c:v>
                </c:pt>
                <c:pt idx="3227">
                  <c:v>43770</c:v>
                </c:pt>
                <c:pt idx="3228">
                  <c:v>43773</c:v>
                </c:pt>
                <c:pt idx="3229">
                  <c:v>43774</c:v>
                </c:pt>
                <c:pt idx="3230">
                  <c:v>43775</c:v>
                </c:pt>
                <c:pt idx="3231">
                  <c:v>43776</c:v>
                </c:pt>
                <c:pt idx="3232">
                  <c:v>43777</c:v>
                </c:pt>
                <c:pt idx="3233">
                  <c:v>43781</c:v>
                </c:pt>
                <c:pt idx="3234">
                  <c:v>43782</c:v>
                </c:pt>
                <c:pt idx="3235">
                  <c:v>43783</c:v>
                </c:pt>
                <c:pt idx="3236">
                  <c:v>43784</c:v>
                </c:pt>
                <c:pt idx="3237">
                  <c:v>43787</c:v>
                </c:pt>
                <c:pt idx="3238">
                  <c:v>43788</c:v>
                </c:pt>
                <c:pt idx="3239">
                  <c:v>43789</c:v>
                </c:pt>
                <c:pt idx="3240">
                  <c:v>43790</c:v>
                </c:pt>
                <c:pt idx="3241">
                  <c:v>43791</c:v>
                </c:pt>
                <c:pt idx="3242">
                  <c:v>43794</c:v>
                </c:pt>
                <c:pt idx="3243">
                  <c:v>43795</c:v>
                </c:pt>
                <c:pt idx="3244">
                  <c:v>43796</c:v>
                </c:pt>
                <c:pt idx="3245">
                  <c:v>43798</c:v>
                </c:pt>
                <c:pt idx="3246">
                  <c:v>43801</c:v>
                </c:pt>
                <c:pt idx="3247">
                  <c:v>43802</c:v>
                </c:pt>
                <c:pt idx="3248">
                  <c:v>43803</c:v>
                </c:pt>
                <c:pt idx="3249">
                  <c:v>43804</c:v>
                </c:pt>
                <c:pt idx="3250">
                  <c:v>43805</c:v>
                </c:pt>
                <c:pt idx="3251">
                  <c:v>43808</c:v>
                </c:pt>
                <c:pt idx="3252">
                  <c:v>43809</c:v>
                </c:pt>
                <c:pt idx="3253">
                  <c:v>43810</c:v>
                </c:pt>
                <c:pt idx="3254">
                  <c:v>43811</c:v>
                </c:pt>
                <c:pt idx="3255">
                  <c:v>43812</c:v>
                </c:pt>
                <c:pt idx="3256">
                  <c:v>43815</c:v>
                </c:pt>
                <c:pt idx="3257">
                  <c:v>43816</c:v>
                </c:pt>
                <c:pt idx="3258">
                  <c:v>43817</c:v>
                </c:pt>
                <c:pt idx="3259">
                  <c:v>43818</c:v>
                </c:pt>
                <c:pt idx="3260">
                  <c:v>43819</c:v>
                </c:pt>
                <c:pt idx="3261">
                  <c:v>43822</c:v>
                </c:pt>
                <c:pt idx="3262">
                  <c:v>43823</c:v>
                </c:pt>
                <c:pt idx="3263">
                  <c:v>43825</c:v>
                </c:pt>
                <c:pt idx="3264">
                  <c:v>43826</c:v>
                </c:pt>
                <c:pt idx="3265">
                  <c:v>43829</c:v>
                </c:pt>
                <c:pt idx="3266">
                  <c:v>43830</c:v>
                </c:pt>
                <c:pt idx="3267">
                  <c:v>43832</c:v>
                </c:pt>
                <c:pt idx="3268">
                  <c:v>43833</c:v>
                </c:pt>
                <c:pt idx="3269">
                  <c:v>43836</c:v>
                </c:pt>
                <c:pt idx="3270">
                  <c:v>43837</c:v>
                </c:pt>
                <c:pt idx="3271">
                  <c:v>43838</c:v>
                </c:pt>
                <c:pt idx="3272">
                  <c:v>43839</c:v>
                </c:pt>
                <c:pt idx="3273">
                  <c:v>43840</c:v>
                </c:pt>
                <c:pt idx="3274">
                  <c:v>43843</c:v>
                </c:pt>
                <c:pt idx="3275">
                  <c:v>43844</c:v>
                </c:pt>
                <c:pt idx="3276">
                  <c:v>43845</c:v>
                </c:pt>
                <c:pt idx="3277">
                  <c:v>43846</c:v>
                </c:pt>
                <c:pt idx="3278">
                  <c:v>43847</c:v>
                </c:pt>
                <c:pt idx="3279">
                  <c:v>43851</c:v>
                </c:pt>
                <c:pt idx="3280">
                  <c:v>43852</c:v>
                </c:pt>
                <c:pt idx="3281">
                  <c:v>43853</c:v>
                </c:pt>
                <c:pt idx="3282">
                  <c:v>43854</c:v>
                </c:pt>
                <c:pt idx="3283">
                  <c:v>43857</c:v>
                </c:pt>
                <c:pt idx="3284">
                  <c:v>43858</c:v>
                </c:pt>
                <c:pt idx="3285">
                  <c:v>43859</c:v>
                </c:pt>
                <c:pt idx="3286">
                  <c:v>43860</c:v>
                </c:pt>
                <c:pt idx="3287">
                  <c:v>43861</c:v>
                </c:pt>
                <c:pt idx="3288">
                  <c:v>43864</c:v>
                </c:pt>
                <c:pt idx="3289">
                  <c:v>43865</c:v>
                </c:pt>
                <c:pt idx="3290">
                  <c:v>43866</c:v>
                </c:pt>
                <c:pt idx="3291">
                  <c:v>43867</c:v>
                </c:pt>
                <c:pt idx="3292">
                  <c:v>43868</c:v>
                </c:pt>
                <c:pt idx="3293">
                  <c:v>43871</c:v>
                </c:pt>
                <c:pt idx="3294">
                  <c:v>43872</c:v>
                </c:pt>
                <c:pt idx="3295">
                  <c:v>43873</c:v>
                </c:pt>
                <c:pt idx="3296">
                  <c:v>43874</c:v>
                </c:pt>
                <c:pt idx="3297">
                  <c:v>43875</c:v>
                </c:pt>
                <c:pt idx="3298">
                  <c:v>43879</c:v>
                </c:pt>
                <c:pt idx="3299">
                  <c:v>43880</c:v>
                </c:pt>
                <c:pt idx="3300">
                  <c:v>43881</c:v>
                </c:pt>
                <c:pt idx="3301">
                  <c:v>43882</c:v>
                </c:pt>
                <c:pt idx="3302">
                  <c:v>43885</c:v>
                </c:pt>
                <c:pt idx="3303">
                  <c:v>43886</c:v>
                </c:pt>
                <c:pt idx="3304">
                  <c:v>43887</c:v>
                </c:pt>
                <c:pt idx="3305">
                  <c:v>43888</c:v>
                </c:pt>
                <c:pt idx="3306">
                  <c:v>43889</c:v>
                </c:pt>
                <c:pt idx="3307">
                  <c:v>43892</c:v>
                </c:pt>
                <c:pt idx="3308">
                  <c:v>43893</c:v>
                </c:pt>
                <c:pt idx="3309">
                  <c:v>43894</c:v>
                </c:pt>
                <c:pt idx="3310">
                  <c:v>43895</c:v>
                </c:pt>
                <c:pt idx="3311">
                  <c:v>43896</c:v>
                </c:pt>
                <c:pt idx="3312">
                  <c:v>43899</c:v>
                </c:pt>
                <c:pt idx="3313">
                  <c:v>43900</c:v>
                </c:pt>
                <c:pt idx="3314">
                  <c:v>43901</c:v>
                </c:pt>
                <c:pt idx="3315">
                  <c:v>43902</c:v>
                </c:pt>
                <c:pt idx="3316">
                  <c:v>43903</c:v>
                </c:pt>
                <c:pt idx="3317">
                  <c:v>43906</c:v>
                </c:pt>
                <c:pt idx="3318">
                  <c:v>43907</c:v>
                </c:pt>
                <c:pt idx="3319">
                  <c:v>43908</c:v>
                </c:pt>
                <c:pt idx="3320">
                  <c:v>43909</c:v>
                </c:pt>
                <c:pt idx="3321">
                  <c:v>43910</c:v>
                </c:pt>
                <c:pt idx="3322">
                  <c:v>43913</c:v>
                </c:pt>
                <c:pt idx="3323">
                  <c:v>43914</c:v>
                </c:pt>
                <c:pt idx="3324">
                  <c:v>43915</c:v>
                </c:pt>
                <c:pt idx="3325">
                  <c:v>43916</c:v>
                </c:pt>
                <c:pt idx="3326">
                  <c:v>43917</c:v>
                </c:pt>
                <c:pt idx="3327">
                  <c:v>43920</c:v>
                </c:pt>
                <c:pt idx="3328">
                  <c:v>43921</c:v>
                </c:pt>
                <c:pt idx="3329">
                  <c:v>43922</c:v>
                </c:pt>
                <c:pt idx="3330">
                  <c:v>43923</c:v>
                </c:pt>
                <c:pt idx="3331">
                  <c:v>43924</c:v>
                </c:pt>
                <c:pt idx="3332">
                  <c:v>43927</c:v>
                </c:pt>
                <c:pt idx="3333">
                  <c:v>43928</c:v>
                </c:pt>
                <c:pt idx="3334">
                  <c:v>43929</c:v>
                </c:pt>
                <c:pt idx="3335">
                  <c:v>43930</c:v>
                </c:pt>
                <c:pt idx="3336">
                  <c:v>43931</c:v>
                </c:pt>
                <c:pt idx="3337">
                  <c:v>43934</c:v>
                </c:pt>
                <c:pt idx="3338">
                  <c:v>43935</c:v>
                </c:pt>
                <c:pt idx="3339">
                  <c:v>43936</c:v>
                </c:pt>
                <c:pt idx="3340">
                  <c:v>43937</c:v>
                </c:pt>
                <c:pt idx="3341">
                  <c:v>43938</c:v>
                </c:pt>
                <c:pt idx="3342">
                  <c:v>43941</c:v>
                </c:pt>
                <c:pt idx="3343">
                  <c:v>43942</c:v>
                </c:pt>
                <c:pt idx="3344">
                  <c:v>43943</c:v>
                </c:pt>
                <c:pt idx="3345">
                  <c:v>43944</c:v>
                </c:pt>
                <c:pt idx="3346">
                  <c:v>43945</c:v>
                </c:pt>
                <c:pt idx="3347">
                  <c:v>43948</c:v>
                </c:pt>
                <c:pt idx="3348">
                  <c:v>43949</c:v>
                </c:pt>
                <c:pt idx="3349">
                  <c:v>43950</c:v>
                </c:pt>
                <c:pt idx="3350">
                  <c:v>43951</c:v>
                </c:pt>
                <c:pt idx="3351">
                  <c:v>43952</c:v>
                </c:pt>
                <c:pt idx="3352">
                  <c:v>43955</c:v>
                </c:pt>
                <c:pt idx="3353">
                  <c:v>43956</c:v>
                </c:pt>
                <c:pt idx="3354">
                  <c:v>43957</c:v>
                </c:pt>
                <c:pt idx="3355">
                  <c:v>43958</c:v>
                </c:pt>
                <c:pt idx="3356">
                  <c:v>43959</c:v>
                </c:pt>
                <c:pt idx="3357">
                  <c:v>43962</c:v>
                </c:pt>
                <c:pt idx="3358">
                  <c:v>43963</c:v>
                </c:pt>
                <c:pt idx="3359">
                  <c:v>43964</c:v>
                </c:pt>
                <c:pt idx="3360">
                  <c:v>43965</c:v>
                </c:pt>
                <c:pt idx="3361">
                  <c:v>43966</c:v>
                </c:pt>
                <c:pt idx="3362">
                  <c:v>43969</c:v>
                </c:pt>
                <c:pt idx="3363">
                  <c:v>43970</c:v>
                </c:pt>
                <c:pt idx="3364">
                  <c:v>43971</c:v>
                </c:pt>
                <c:pt idx="3365">
                  <c:v>43972</c:v>
                </c:pt>
                <c:pt idx="3366">
                  <c:v>43973</c:v>
                </c:pt>
                <c:pt idx="3367">
                  <c:v>43977</c:v>
                </c:pt>
                <c:pt idx="3368">
                  <c:v>43978</c:v>
                </c:pt>
                <c:pt idx="3369">
                  <c:v>43979</c:v>
                </c:pt>
                <c:pt idx="3370">
                  <c:v>43980</c:v>
                </c:pt>
                <c:pt idx="3371">
                  <c:v>43983</c:v>
                </c:pt>
                <c:pt idx="3372">
                  <c:v>43984</c:v>
                </c:pt>
                <c:pt idx="3373">
                  <c:v>43985</c:v>
                </c:pt>
                <c:pt idx="3374">
                  <c:v>43986</c:v>
                </c:pt>
                <c:pt idx="3375">
                  <c:v>43987</c:v>
                </c:pt>
                <c:pt idx="3376">
                  <c:v>43990</c:v>
                </c:pt>
                <c:pt idx="3377">
                  <c:v>43991</c:v>
                </c:pt>
                <c:pt idx="3378">
                  <c:v>43992</c:v>
                </c:pt>
                <c:pt idx="3379">
                  <c:v>43993</c:v>
                </c:pt>
                <c:pt idx="3380">
                  <c:v>43994</c:v>
                </c:pt>
                <c:pt idx="3381">
                  <c:v>43997</c:v>
                </c:pt>
                <c:pt idx="3382">
                  <c:v>43998</c:v>
                </c:pt>
                <c:pt idx="3383">
                  <c:v>43999</c:v>
                </c:pt>
                <c:pt idx="3384">
                  <c:v>44000</c:v>
                </c:pt>
                <c:pt idx="3385">
                  <c:v>44001</c:v>
                </c:pt>
                <c:pt idx="3386">
                  <c:v>44004</c:v>
                </c:pt>
                <c:pt idx="3387">
                  <c:v>44005</c:v>
                </c:pt>
                <c:pt idx="3388">
                  <c:v>44006</c:v>
                </c:pt>
                <c:pt idx="3389">
                  <c:v>44007</c:v>
                </c:pt>
                <c:pt idx="3390">
                  <c:v>44008</c:v>
                </c:pt>
                <c:pt idx="3391">
                  <c:v>44011</c:v>
                </c:pt>
                <c:pt idx="3392">
                  <c:v>44012</c:v>
                </c:pt>
                <c:pt idx="3393">
                  <c:v>44013</c:v>
                </c:pt>
                <c:pt idx="3394">
                  <c:v>44014</c:v>
                </c:pt>
                <c:pt idx="3395">
                  <c:v>44015</c:v>
                </c:pt>
                <c:pt idx="3396">
                  <c:v>44018</c:v>
                </c:pt>
                <c:pt idx="3397">
                  <c:v>44019</c:v>
                </c:pt>
                <c:pt idx="3398">
                  <c:v>44020</c:v>
                </c:pt>
                <c:pt idx="3399">
                  <c:v>44021</c:v>
                </c:pt>
                <c:pt idx="3400">
                  <c:v>44022</c:v>
                </c:pt>
                <c:pt idx="3401">
                  <c:v>44025</c:v>
                </c:pt>
                <c:pt idx="3402">
                  <c:v>44026</c:v>
                </c:pt>
                <c:pt idx="3403">
                  <c:v>44027</c:v>
                </c:pt>
                <c:pt idx="3404">
                  <c:v>44028</c:v>
                </c:pt>
                <c:pt idx="3405">
                  <c:v>44029</c:v>
                </c:pt>
                <c:pt idx="3406">
                  <c:v>44032</c:v>
                </c:pt>
                <c:pt idx="3407">
                  <c:v>44033</c:v>
                </c:pt>
                <c:pt idx="3408">
                  <c:v>44034</c:v>
                </c:pt>
                <c:pt idx="3409">
                  <c:v>44035</c:v>
                </c:pt>
                <c:pt idx="3410">
                  <c:v>44036</c:v>
                </c:pt>
                <c:pt idx="3411">
                  <c:v>44039</c:v>
                </c:pt>
                <c:pt idx="3412">
                  <c:v>44040</c:v>
                </c:pt>
                <c:pt idx="3413">
                  <c:v>44041</c:v>
                </c:pt>
                <c:pt idx="3414">
                  <c:v>44042</c:v>
                </c:pt>
                <c:pt idx="3415">
                  <c:v>44043</c:v>
                </c:pt>
                <c:pt idx="3416">
                  <c:v>44046</c:v>
                </c:pt>
                <c:pt idx="3417">
                  <c:v>44047</c:v>
                </c:pt>
                <c:pt idx="3418">
                  <c:v>44048</c:v>
                </c:pt>
                <c:pt idx="3419">
                  <c:v>44049</c:v>
                </c:pt>
                <c:pt idx="3420">
                  <c:v>44050</c:v>
                </c:pt>
                <c:pt idx="3421">
                  <c:v>44053</c:v>
                </c:pt>
                <c:pt idx="3422">
                  <c:v>44054</c:v>
                </c:pt>
                <c:pt idx="3423">
                  <c:v>44055</c:v>
                </c:pt>
                <c:pt idx="3424">
                  <c:v>44056</c:v>
                </c:pt>
                <c:pt idx="3425">
                  <c:v>44057</c:v>
                </c:pt>
                <c:pt idx="3426">
                  <c:v>44060</c:v>
                </c:pt>
                <c:pt idx="3427">
                  <c:v>44061</c:v>
                </c:pt>
                <c:pt idx="3428">
                  <c:v>44062</c:v>
                </c:pt>
                <c:pt idx="3429">
                  <c:v>44063</c:v>
                </c:pt>
                <c:pt idx="3430">
                  <c:v>44064</c:v>
                </c:pt>
                <c:pt idx="3431">
                  <c:v>44067</c:v>
                </c:pt>
                <c:pt idx="3432">
                  <c:v>44068</c:v>
                </c:pt>
                <c:pt idx="3433">
                  <c:v>44069</c:v>
                </c:pt>
                <c:pt idx="3434">
                  <c:v>44070</c:v>
                </c:pt>
                <c:pt idx="3435">
                  <c:v>44071</c:v>
                </c:pt>
                <c:pt idx="3436">
                  <c:v>44074</c:v>
                </c:pt>
                <c:pt idx="3437">
                  <c:v>44075</c:v>
                </c:pt>
                <c:pt idx="3438">
                  <c:v>44076</c:v>
                </c:pt>
                <c:pt idx="3439">
                  <c:v>44077</c:v>
                </c:pt>
                <c:pt idx="3440">
                  <c:v>44078</c:v>
                </c:pt>
                <c:pt idx="3441">
                  <c:v>44082</c:v>
                </c:pt>
                <c:pt idx="3442">
                  <c:v>44083</c:v>
                </c:pt>
                <c:pt idx="3443">
                  <c:v>44084</c:v>
                </c:pt>
                <c:pt idx="3444">
                  <c:v>44085</c:v>
                </c:pt>
                <c:pt idx="3445">
                  <c:v>44088</c:v>
                </c:pt>
                <c:pt idx="3446">
                  <c:v>44089</c:v>
                </c:pt>
                <c:pt idx="3447">
                  <c:v>44090</c:v>
                </c:pt>
                <c:pt idx="3448">
                  <c:v>44091</c:v>
                </c:pt>
                <c:pt idx="3449">
                  <c:v>44092</c:v>
                </c:pt>
                <c:pt idx="3450">
                  <c:v>44095</c:v>
                </c:pt>
                <c:pt idx="3451">
                  <c:v>44096</c:v>
                </c:pt>
                <c:pt idx="3452">
                  <c:v>44097</c:v>
                </c:pt>
                <c:pt idx="3453">
                  <c:v>44098</c:v>
                </c:pt>
                <c:pt idx="3454">
                  <c:v>44099</c:v>
                </c:pt>
                <c:pt idx="3455">
                  <c:v>44102</c:v>
                </c:pt>
                <c:pt idx="3456">
                  <c:v>44103</c:v>
                </c:pt>
                <c:pt idx="3457">
                  <c:v>44104</c:v>
                </c:pt>
                <c:pt idx="3458">
                  <c:v>44105</c:v>
                </c:pt>
                <c:pt idx="3459">
                  <c:v>44106</c:v>
                </c:pt>
                <c:pt idx="3460">
                  <c:v>44109</c:v>
                </c:pt>
                <c:pt idx="3461">
                  <c:v>44110</c:v>
                </c:pt>
                <c:pt idx="3462">
                  <c:v>44111</c:v>
                </c:pt>
                <c:pt idx="3463">
                  <c:v>44112</c:v>
                </c:pt>
                <c:pt idx="3464">
                  <c:v>44113</c:v>
                </c:pt>
                <c:pt idx="3465">
                  <c:v>44117</c:v>
                </c:pt>
                <c:pt idx="3466">
                  <c:v>44118</c:v>
                </c:pt>
                <c:pt idx="3467">
                  <c:v>44119</c:v>
                </c:pt>
                <c:pt idx="3468">
                  <c:v>44120</c:v>
                </c:pt>
                <c:pt idx="3469">
                  <c:v>44123</c:v>
                </c:pt>
                <c:pt idx="3470">
                  <c:v>44124</c:v>
                </c:pt>
                <c:pt idx="3471">
                  <c:v>44125</c:v>
                </c:pt>
                <c:pt idx="3472">
                  <c:v>44126</c:v>
                </c:pt>
                <c:pt idx="3473">
                  <c:v>44127</c:v>
                </c:pt>
                <c:pt idx="3474">
                  <c:v>44130</c:v>
                </c:pt>
                <c:pt idx="3475">
                  <c:v>44131</c:v>
                </c:pt>
                <c:pt idx="3476">
                  <c:v>44132</c:v>
                </c:pt>
                <c:pt idx="3477">
                  <c:v>44133</c:v>
                </c:pt>
                <c:pt idx="3478">
                  <c:v>44134</c:v>
                </c:pt>
                <c:pt idx="3479">
                  <c:v>44137</c:v>
                </c:pt>
                <c:pt idx="3480">
                  <c:v>44138</c:v>
                </c:pt>
                <c:pt idx="3481">
                  <c:v>44139</c:v>
                </c:pt>
                <c:pt idx="3482">
                  <c:v>44140</c:v>
                </c:pt>
                <c:pt idx="3483">
                  <c:v>44141</c:v>
                </c:pt>
                <c:pt idx="3484">
                  <c:v>44144</c:v>
                </c:pt>
                <c:pt idx="3485">
                  <c:v>44145</c:v>
                </c:pt>
                <c:pt idx="3486">
                  <c:v>44147</c:v>
                </c:pt>
                <c:pt idx="3487">
                  <c:v>44148</c:v>
                </c:pt>
                <c:pt idx="3488">
                  <c:v>44151</c:v>
                </c:pt>
                <c:pt idx="3489">
                  <c:v>44152</c:v>
                </c:pt>
                <c:pt idx="3490">
                  <c:v>44153</c:v>
                </c:pt>
                <c:pt idx="3491">
                  <c:v>44154</c:v>
                </c:pt>
                <c:pt idx="3492">
                  <c:v>44155</c:v>
                </c:pt>
                <c:pt idx="3493">
                  <c:v>44158</c:v>
                </c:pt>
                <c:pt idx="3494">
                  <c:v>44159</c:v>
                </c:pt>
                <c:pt idx="3495">
                  <c:v>44160</c:v>
                </c:pt>
                <c:pt idx="3496">
                  <c:v>44162</c:v>
                </c:pt>
                <c:pt idx="3497">
                  <c:v>44165</c:v>
                </c:pt>
                <c:pt idx="3498">
                  <c:v>44166</c:v>
                </c:pt>
                <c:pt idx="3499">
                  <c:v>44167</c:v>
                </c:pt>
                <c:pt idx="3500">
                  <c:v>44168</c:v>
                </c:pt>
                <c:pt idx="3501">
                  <c:v>44169</c:v>
                </c:pt>
                <c:pt idx="3502">
                  <c:v>44172</c:v>
                </c:pt>
                <c:pt idx="3503">
                  <c:v>44173</c:v>
                </c:pt>
                <c:pt idx="3504">
                  <c:v>44174</c:v>
                </c:pt>
                <c:pt idx="3505">
                  <c:v>44175</c:v>
                </c:pt>
                <c:pt idx="3506">
                  <c:v>44176</c:v>
                </c:pt>
                <c:pt idx="3507">
                  <c:v>44179</c:v>
                </c:pt>
                <c:pt idx="3508">
                  <c:v>44180</c:v>
                </c:pt>
                <c:pt idx="3509">
                  <c:v>44181</c:v>
                </c:pt>
                <c:pt idx="3510">
                  <c:v>44182</c:v>
                </c:pt>
                <c:pt idx="3511">
                  <c:v>44183</c:v>
                </c:pt>
                <c:pt idx="3512">
                  <c:v>44186</c:v>
                </c:pt>
                <c:pt idx="3513">
                  <c:v>44187</c:v>
                </c:pt>
                <c:pt idx="3514">
                  <c:v>44188</c:v>
                </c:pt>
                <c:pt idx="3515">
                  <c:v>44189</c:v>
                </c:pt>
                <c:pt idx="3516">
                  <c:v>44193</c:v>
                </c:pt>
                <c:pt idx="3517">
                  <c:v>44194</c:v>
                </c:pt>
                <c:pt idx="3518">
                  <c:v>44195</c:v>
                </c:pt>
                <c:pt idx="3519">
                  <c:v>44196</c:v>
                </c:pt>
                <c:pt idx="3520">
                  <c:v>44200</c:v>
                </c:pt>
                <c:pt idx="3521">
                  <c:v>44201</c:v>
                </c:pt>
                <c:pt idx="3522">
                  <c:v>44202</c:v>
                </c:pt>
                <c:pt idx="3523">
                  <c:v>44203</c:v>
                </c:pt>
                <c:pt idx="3524">
                  <c:v>44204</c:v>
                </c:pt>
                <c:pt idx="3525">
                  <c:v>44207</c:v>
                </c:pt>
                <c:pt idx="3526">
                  <c:v>44208</c:v>
                </c:pt>
                <c:pt idx="3527">
                  <c:v>44209</c:v>
                </c:pt>
                <c:pt idx="3528">
                  <c:v>44210</c:v>
                </c:pt>
                <c:pt idx="3529">
                  <c:v>44211</c:v>
                </c:pt>
                <c:pt idx="3530">
                  <c:v>44215</c:v>
                </c:pt>
                <c:pt idx="3531">
                  <c:v>44216</c:v>
                </c:pt>
                <c:pt idx="3532">
                  <c:v>44217</c:v>
                </c:pt>
                <c:pt idx="3533">
                  <c:v>44218</c:v>
                </c:pt>
                <c:pt idx="3534">
                  <c:v>44221</c:v>
                </c:pt>
                <c:pt idx="3535">
                  <c:v>44222</c:v>
                </c:pt>
                <c:pt idx="3536">
                  <c:v>44223</c:v>
                </c:pt>
                <c:pt idx="3537">
                  <c:v>44224</c:v>
                </c:pt>
                <c:pt idx="3538">
                  <c:v>44225</c:v>
                </c:pt>
                <c:pt idx="3539">
                  <c:v>44228</c:v>
                </c:pt>
                <c:pt idx="3540">
                  <c:v>44229</c:v>
                </c:pt>
                <c:pt idx="3541">
                  <c:v>44230</c:v>
                </c:pt>
                <c:pt idx="3542">
                  <c:v>44231</c:v>
                </c:pt>
                <c:pt idx="3543">
                  <c:v>44232</c:v>
                </c:pt>
                <c:pt idx="3544">
                  <c:v>44235</c:v>
                </c:pt>
                <c:pt idx="3545">
                  <c:v>44236</c:v>
                </c:pt>
                <c:pt idx="3546">
                  <c:v>44237</c:v>
                </c:pt>
                <c:pt idx="3547">
                  <c:v>44238</c:v>
                </c:pt>
                <c:pt idx="3548">
                  <c:v>44239</c:v>
                </c:pt>
                <c:pt idx="3549">
                  <c:v>44243</c:v>
                </c:pt>
                <c:pt idx="3550">
                  <c:v>44244</c:v>
                </c:pt>
                <c:pt idx="3551">
                  <c:v>44245</c:v>
                </c:pt>
                <c:pt idx="3552">
                  <c:v>44246</c:v>
                </c:pt>
                <c:pt idx="3553">
                  <c:v>44249</c:v>
                </c:pt>
                <c:pt idx="3554">
                  <c:v>44250</c:v>
                </c:pt>
                <c:pt idx="3555">
                  <c:v>44251</c:v>
                </c:pt>
                <c:pt idx="3556">
                  <c:v>44252</c:v>
                </c:pt>
                <c:pt idx="3557">
                  <c:v>44253</c:v>
                </c:pt>
                <c:pt idx="3558">
                  <c:v>44256</c:v>
                </c:pt>
                <c:pt idx="3559">
                  <c:v>44257</c:v>
                </c:pt>
                <c:pt idx="3560">
                  <c:v>44258</c:v>
                </c:pt>
                <c:pt idx="3561">
                  <c:v>44259</c:v>
                </c:pt>
                <c:pt idx="3562">
                  <c:v>44260</c:v>
                </c:pt>
                <c:pt idx="3563">
                  <c:v>44263</c:v>
                </c:pt>
                <c:pt idx="3564">
                  <c:v>44264</c:v>
                </c:pt>
                <c:pt idx="3565">
                  <c:v>44265</c:v>
                </c:pt>
                <c:pt idx="3566">
                  <c:v>44266</c:v>
                </c:pt>
                <c:pt idx="3567">
                  <c:v>44267</c:v>
                </c:pt>
                <c:pt idx="3568">
                  <c:v>44270</c:v>
                </c:pt>
                <c:pt idx="3569">
                  <c:v>44271</c:v>
                </c:pt>
                <c:pt idx="3570">
                  <c:v>44272</c:v>
                </c:pt>
                <c:pt idx="3571">
                  <c:v>44273</c:v>
                </c:pt>
                <c:pt idx="3572">
                  <c:v>44274</c:v>
                </c:pt>
                <c:pt idx="3573">
                  <c:v>44277</c:v>
                </c:pt>
                <c:pt idx="3574">
                  <c:v>44278</c:v>
                </c:pt>
                <c:pt idx="3575">
                  <c:v>44279</c:v>
                </c:pt>
                <c:pt idx="3576">
                  <c:v>44280</c:v>
                </c:pt>
                <c:pt idx="3577">
                  <c:v>44281</c:v>
                </c:pt>
                <c:pt idx="3578">
                  <c:v>44284</c:v>
                </c:pt>
                <c:pt idx="3579">
                  <c:v>44285</c:v>
                </c:pt>
                <c:pt idx="3580">
                  <c:v>44286</c:v>
                </c:pt>
                <c:pt idx="3581">
                  <c:v>44287</c:v>
                </c:pt>
                <c:pt idx="3582">
                  <c:v>44288</c:v>
                </c:pt>
                <c:pt idx="3583">
                  <c:v>44291</c:v>
                </c:pt>
                <c:pt idx="3584">
                  <c:v>44292</c:v>
                </c:pt>
                <c:pt idx="3585">
                  <c:v>44293</c:v>
                </c:pt>
                <c:pt idx="3586">
                  <c:v>44294</c:v>
                </c:pt>
                <c:pt idx="3587">
                  <c:v>44295</c:v>
                </c:pt>
                <c:pt idx="3588">
                  <c:v>44298</c:v>
                </c:pt>
                <c:pt idx="3589">
                  <c:v>44299</c:v>
                </c:pt>
                <c:pt idx="3590">
                  <c:v>44300</c:v>
                </c:pt>
                <c:pt idx="3591">
                  <c:v>44301</c:v>
                </c:pt>
                <c:pt idx="3592">
                  <c:v>44302</c:v>
                </c:pt>
                <c:pt idx="3593">
                  <c:v>44305</c:v>
                </c:pt>
                <c:pt idx="3594">
                  <c:v>44306</c:v>
                </c:pt>
                <c:pt idx="3595">
                  <c:v>44307</c:v>
                </c:pt>
                <c:pt idx="3596">
                  <c:v>44308</c:v>
                </c:pt>
                <c:pt idx="3597">
                  <c:v>44309</c:v>
                </c:pt>
                <c:pt idx="3598">
                  <c:v>44312</c:v>
                </c:pt>
                <c:pt idx="3599">
                  <c:v>44313</c:v>
                </c:pt>
                <c:pt idx="3600">
                  <c:v>44314</c:v>
                </c:pt>
                <c:pt idx="3601">
                  <c:v>44315</c:v>
                </c:pt>
                <c:pt idx="3602">
                  <c:v>44316</c:v>
                </c:pt>
                <c:pt idx="3603">
                  <c:v>44319</c:v>
                </c:pt>
                <c:pt idx="3604">
                  <c:v>44320</c:v>
                </c:pt>
                <c:pt idx="3605">
                  <c:v>44321</c:v>
                </c:pt>
                <c:pt idx="3606">
                  <c:v>44322</c:v>
                </c:pt>
                <c:pt idx="3607">
                  <c:v>44323</c:v>
                </c:pt>
                <c:pt idx="3608">
                  <c:v>44326</c:v>
                </c:pt>
                <c:pt idx="3609">
                  <c:v>44327</c:v>
                </c:pt>
                <c:pt idx="3610">
                  <c:v>44328</c:v>
                </c:pt>
                <c:pt idx="3611">
                  <c:v>44329</c:v>
                </c:pt>
                <c:pt idx="3612">
                  <c:v>44330</c:v>
                </c:pt>
                <c:pt idx="3613">
                  <c:v>44333</c:v>
                </c:pt>
                <c:pt idx="3614">
                  <c:v>44334</c:v>
                </c:pt>
                <c:pt idx="3615">
                  <c:v>44335</c:v>
                </c:pt>
                <c:pt idx="3616">
                  <c:v>44336</c:v>
                </c:pt>
                <c:pt idx="3617">
                  <c:v>44337</c:v>
                </c:pt>
                <c:pt idx="3618">
                  <c:v>44340</c:v>
                </c:pt>
                <c:pt idx="3619">
                  <c:v>44341</c:v>
                </c:pt>
                <c:pt idx="3620">
                  <c:v>44342</c:v>
                </c:pt>
                <c:pt idx="3621">
                  <c:v>44343</c:v>
                </c:pt>
                <c:pt idx="3622">
                  <c:v>44344</c:v>
                </c:pt>
                <c:pt idx="3623">
                  <c:v>44348</c:v>
                </c:pt>
                <c:pt idx="3624">
                  <c:v>44349</c:v>
                </c:pt>
                <c:pt idx="3625">
                  <c:v>44350</c:v>
                </c:pt>
                <c:pt idx="3626">
                  <c:v>44351</c:v>
                </c:pt>
                <c:pt idx="3627">
                  <c:v>44354</c:v>
                </c:pt>
                <c:pt idx="3628">
                  <c:v>44355</c:v>
                </c:pt>
                <c:pt idx="3629">
                  <c:v>44356</c:v>
                </c:pt>
                <c:pt idx="3630">
                  <c:v>44357</c:v>
                </c:pt>
                <c:pt idx="3631">
                  <c:v>44358</c:v>
                </c:pt>
                <c:pt idx="3632">
                  <c:v>44361</c:v>
                </c:pt>
                <c:pt idx="3633">
                  <c:v>44362</c:v>
                </c:pt>
                <c:pt idx="3634">
                  <c:v>44363</c:v>
                </c:pt>
                <c:pt idx="3635">
                  <c:v>44364</c:v>
                </c:pt>
                <c:pt idx="3636">
                  <c:v>44365</c:v>
                </c:pt>
                <c:pt idx="3637">
                  <c:v>44368</c:v>
                </c:pt>
                <c:pt idx="3638">
                  <c:v>44369</c:v>
                </c:pt>
                <c:pt idx="3639">
                  <c:v>44370</c:v>
                </c:pt>
                <c:pt idx="3640">
                  <c:v>44371</c:v>
                </c:pt>
                <c:pt idx="3641">
                  <c:v>44372</c:v>
                </c:pt>
                <c:pt idx="3642">
                  <c:v>44375</c:v>
                </c:pt>
                <c:pt idx="3643">
                  <c:v>44376</c:v>
                </c:pt>
                <c:pt idx="3644">
                  <c:v>44377</c:v>
                </c:pt>
                <c:pt idx="3645">
                  <c:v>44378</c:v>
                </c:pt>
                <c:pt idx="3646">
                  <c:v>44379</c:v>
                </c:pt>
                <c:pt idx="3647">
                  <c:v>44383</c:v>
                </c:pt>
                <c:pt idx="3648">
                  <c:v>44384</c:v>
                </c:pt>
                <c:pt idx="3649">
                  <c:v>44385</c:v>
                </c:pt>
                <c:pt idx="3650">
                  <c:v>44386</c:v>
                </c:pt>
                <c:pt idx="3651">
                  <c:v>44389</c:v>
                </c:pt>
                <c:pt idx="3652">
                  <c:v>44390</c:v>
                </c:pt>
                <c:pt idx="3653">
                  <c:v>44391</c:v>
                </c:pt>
                <c:pt idx="3654">
                  <c:v>44392</c:v>
                </c:pt>
                <c:pt idx="3655">
                  <c:v>44393</c:v>
                </c:pt>
                <c:pt idx="3656">
                  <c:v>44396</c:v>
                </c:pt>
                <c:pt idx="3657">
                  <c:v>44397</c:v>
                </c:pt>
                <c:pt idx="3658">
                  <c:v>44398</c:v>
                </c:pt>
                <c:pt idx="3659">
                  <c:v>44399</c:v>
                </c:pt>
                <c:pt idx="3660">
                  <c:v>44400</c:v>
                </c:pt>
                <c:pt idx="3661">
                  <c:v>44403</c:v>
                </c:pt>
                <c:pt idx="3662">
                  <c:v>44404</c:v>
                </c:pt>
                <c:pt idx="3663">
                  <c:v>44405</c:v>
                </c:pt>
                <c:pt idx="3664">
                  <c:v>44406</c:v>
                </c:pt>
                <c:pt idx="3665">
                  <c:v>44407</c:v>
                </c:pt>
                <c:pt idx="3666">
                  <c:v>44410</c:v>
                </c:pt>
                <c:pt idx="3667">
                  <c:v>44411</c:v>
                </c:pt>
                <c:pt idx="3668">
                  <c:v>44412</c:v>
                </c:pt>
                <c:pt idx="3669">
                  <c:v>44413</c:v>
                </c:pt>
                <c:pt idx="3670">
                  <c:v>44414</c:v>
                </c:pt>
                <c:pt idx="3671">
                  <c:v>44417</c:v>
                </c:pt>
                <c:pt idx="3672">
                  <c:v>44418</c:v>
                </c:pt>
                <c:pt idx="3673">
                  <c:v>44419</c:v>
                </c:pt>
                <c:pt idx="3674">
                  <c:v>44420</c:v>
                </c:pt>
                <c:pt idx="3675">
                  <c:v>44421</c:v>
                </c:pt>
                <c:pt idx="3676">
                  <c:v>44424</c:v>
                </c:pt>
                <c:pt idx="3677">
                  <c:v>44425</c:v>
                </c:pt>
                <c:pt idx="3678">
                  <c:v>44426</c:v>
                </c:pt>
                <c:pt idx="3679">
                  <c:v>44427</c:v>
                </c:pt>
                <c:pt idx="3680">
                  <c:v>44428</c:v>
                </c:pt>
                <c:pt idx="3681">
                  <c:v>44431</c:v>
                </c:pt>
                <c:pt idx="3682">
                  <c:v>44432</c:v>
                </c:pt>
                <c:pt idx="3683">
                  <c:v>44433</c:v>
                </c:pt>
                <c:pt idx="3684">
                  <c:v>44434</c:v>
                </c:pt>
                <c:pt idx="3685">
                  <c:v>44435</c:v>
                </c:pt>
                <c:pt idx="3686">
                  <c:v>44438</c:v>
                </c:pt>
                <c:pt idx="3687">
                  <c:v>44439</c:v>
                </c:pt>
                <c:pt idx="3688">
                  <c:v>44440</c:v>
                </c:pt>
                <c:pt idx="3689">
                  <c:v>44441</c:v>
                </c:pt>
                <c:pt idx="3690">
                  <c:v>44442</c:v>
                </c:pt>
                <c:pt idx="3691">
                  <c:v>44446</c:v>
                </c:pt>
                <c:pt idx="3692">
                  <c:v>44447</c:v>
                </c:pt>
                <c:pt idx="3693">
                  <c:v>44448</c:v>
                </c:pt>
                <c:pt idx="3694">
                  <c:v>44449</c:v>
                </c:pt>
                <c:pt idx="3695">
                  <c:v>44452</c:v>
                </c:pt>
                <c:pt idx="3696">
                  <c:v>44453</c:v>
                </c:pt>
                <c:pt idx="3697">
                  <c:v>44454</c:v>
                </c:pt>
                <c:pt idx="3698">
                  <c:v>44455</c:v>
                </c:pt>
                <c:pt idx="3699">
                  <c:v>44456</c:v>
                </c:pt>
                <c:pt idx="3700">
                  <c:v>44459</c:v>
                </c:pt>
                <c:pt idx="3701">
                  <c:v>44460</c:v>
                </c:pt>
                <c:pt idx="3702">
                  <c:v>44461</c:v>
                </c:pt>
                <c:pt idx="3703">
                  <c:v>44462</c:v>
                </c:pt>
                <c:pt idx="3704">
                  <c:v>44463</c:v>
                </c:pt>
                <c:pt idx="3705">
                  <c:v>44466</c:v>
                </c:pt>
                <c:pt idx="3706">
                  <c:v>44467</c:v>
                </c:pt>
                <c:pt idx="3707">
                  <c:v>44468</c:v>
                </c:pt>
                <c:pt idx="3708">
                  <c:v>44469</c:v>
                </c:pt>
                <c:pt idx="3709">
                  <c:v>44470</c:v>
                </c:pt>
                <c:pt idx="3710">
                  <c:v>44473</c:v>
                </c:pt>
                <c:pt idx="3711">
                  <c:v>44474</c:v>
                </c:pt>
                <c:pt idx="3712">
                  <c:v>44475</c:v>
                </c:pt>
                <c:pt idx="3713">
                  <c:v>44476</c:v>
                </c:pt>
                <c:pt idx="3714">
                  <c:v>44477</c:v>
                </c:pt>
                <c:pt idx="3715">
                  <c:v>44481</c:v>
                </c:pt>
                <c:pt idx="3716">
                  <c:v>44482</c:v>
                </c:pt>
                <c:pt idx="3717">
                  <c:v>44483</c:v>
                </c:pt>
                <c:pt idx="3718">
                  <c:v>44484</c:v>
                </c:pt>
                <c:pt idx="3719">
                  <c:v>44487</c:v>
                </c:pt>
                <c:pt idx="3720">
                  <c:v>44488</c:v>
                </c:pt>
                <c:pt idx="3721">
                  <c:v>44489</c:v>
                </c:pt>
                <c:pt idx="3722">
                  <c:v>44490</c:v>
                </c:pt>
                <c:pt idx="3723">
                  <c:v>44491</c:v>
                </c:pt>
                <c:pt idx="3724">
                  <c:v>44494</c:v>
                </c:pt>
                <c:pt idx="3725">
                  <c:v>44495</c:v>
                </c:pt>
                <c:pt idx="3726">
                  <c:v>44496</c:v>
                </c:pt>
                <c:pt idx="3727">
                  <c:v>44497</c:v>
                </c:pt>
                <c:pt idx="3728">
                  <c:v>44498</c:v>
                </c:pt>
                <c:pt idx="3729">
                  <c:v>44501</c:v>
                </c:pt>
                <c:pt idx="3730">
                  <c:v>44502</c:v>
                </c:pt>
                <c:pt idx="3731">
                  <c:v>44503</c:v>
                </c:pt>
                <c:pt idx="3732">
                  <c:v>44504</c:v>
                </c:pt>
                <c:pt idx="3733">
                  <c:v>44505</c:v>
                </c:pt>
                <c:pt idx="3734">
                  <c:v>44508</c:v>
                </c:pt>
                <c:pt idx="3735">
                  <c:v>44509</c:v>
                </c:pt>
                <c:pt idx="3736">
                  <c:v>44510</c:v>
                </c:pt>
                <c:pt idx="3737">
                  <c:v>44512</c:v>
                </c:pt>
                <c:pt idx="3738">
                  <c:v>44515</c:v>
                </c:pt>
                <c:pt idx="3739">
                  <c:v>44516</c:v>
                </c:pt>
                <c:pt idx="3740">
                  <c:v>44517</c:v>
                </c:pt>
                <c:pt idx="3741">
                  <c:v>44518</c:v>
                </c:pt>
                <c:pt idx="3742">
                  <c:v>44519</c:v>
                </c:pt>
                <c:pt idx="3743">
                  <c:v>44522</c:v>
                </c:pt>
                <c:pt idx="3744">
                  <c:v>44523</c:v>
                </c:pt>
                <c:pt idx="3745">
                  <c:v>44524</c:v>
                </c:pt>
                <c:pt idx="3746">
                  <c:v>44526</c:v>
                </c:pt>
                <c:pt idx="3747">
                  <c:v>44529</c:v>
                </c:pt>
                <c:pt idx="3748">
                  <c:v>44530</c:v>
                </c:pt>
                <c:pt idx="3749">
                  <c:v>44531</c:v>
                </c:pt>
                <c:pt idx="3750">
                  <c:v>44532</c:v>
                </c:pt>
                <c:pt idx="3751">
                  <c:v>44533</c:v>
                </c:pt>
                <c:pt idx="3752">
                  <c:v>44536</c:v>
                </c:pt>
                <c:pt idx="3753">
                  <c:v>44537</c:v>
                </c:pt>
                <c:pt idx="3754">
                  <c:v>44538</c:v>
                </c:pt>
                <c:pt idx="3755">
                  <c:v>44539</c:v>
                </c:pt>
                <c:pt idx="3756">
                  <c:v>44540</c:v>
                </c:pt>
                <c:pt idx="3757">
                  <c:v>44543</c:v>
                </c:pt>
                <c:pt idx="3758">
                  <c:v>44544</c:v>
                </c:pt>
                <c:pt idx="3759">
                  <c:v>44545</c:v>
                </c:pt>
                <c:pt idx="3760">
                  <c:v>44546</c:v>
                </c:pt>
                <c:pt idx="3761">
                  <c:v>44547</c:v>
                </c:pt>
                <c:pt idx="3762">
                  <c:v>44550</c:v>
                </c:pt>
                <c:pt idx="3763">
                  <c:v>44551</c:v>
                </c:pt>
                <c:pt idx="3764">
                  <c:v>44552</c:v>
                </c:pt>
                <c:pt idx="3765">
                  <c:v>44553</c:v>
                </c:pt>
                <c:pt idx="3766">
                  <c:v>44554</c:v>
                </c:pt>
                <c:pt idx="3767">
                  <c:v>44557</c:v>
                </c:pt>
                <c:pt idx="3768">
                  <c:v>44558</c:v>
                </c:pt>
                <c:pt idx="3769">
                  <c:v>44559</c:v>
                </c:pt>
                <c:pt idx="3770">
                  <c:v>44560</c:v>
                </c:pt>
                <c:pt idx="3771">
                  <c:v>44561</c:v>
                </c:pt>
                <c:pt idx="3772">
                  <c:v>44564</c:v>
                </c:pt>
                <c:pt idx="3773">
                  <c:v>44565</c:v>
                </c:pt>
                <c:pt idx="3774">
                  <c:v>44566</c:v>
                </c:pt>
                <c:pt idx="3775">
                  <c:v>44567</c:v>
                </c:pt>
                <c:pt idx="3776">
                  <c:v>44568</c:v>
                </c:pt>
                <c:pt idx="3777">
                  <c:v>44571</c:v>
                </c:pt>
                <c:pt idx="3778">
                  <c:v>44572</c:v>
                </c:pt>
                <c:pt idx="3779">
                  <c:v>44573</c:v>
                </c:pt>
                <c:pt idx="3780">
                  <c:v>44574</c:v>
                </c:pt>
                <c:pt idx="3781">
                  <c:v>44575</c:v>
                </c:pt>
                <c:pt idx="3782">
                  <c:v>44579</c:v>
                </c:pt>
                <c:pt idx="3783">
                  <c:v>44580</c:v>
                </c:pt>
                <c:pt idx="3784">
                  <c:v>44581</c:v>
                </c:pt>
                <c:pt idx="3785">
                  <c:v>44582</c:v>
                </c:pt>
                <c:pt idx="3786">
                  <c:v>44585</c:v>
                </c:pt>
                <c:pt idx="3787">
                  <c:v>44586</c:v>
                </c:pt>
                <c:pt idx="3788">
                  <c:v>44587</c:v>
                </c:pt>
                <c:pt idx="3789">
                  <c:v>44588</c:v>
                </c:pt>
                <c:pt idx="3790">
                  <c:v>44589</c:v>
                </c:pt>
                <c:pt idx="3791">
                  <c:v>44592</c:v>
                </c:pt>
                <c:pt idx="3792">
                  <c:v>44593</c:v>
                </c:pt>
                <c:pt idx="3793">
                  <c:v>44594</c:v>
                </c:pt>
                <c:pt idx="3794">
                  <c:v>44595</c:v>
                </c:pt>
                <c:pt idx="3795">
                  <c:v>44596</c:v>
                </c:pt>
                <c:pt idx="3796">
                  <c:v>44599</c:v>
                </c:pt>
                <c:pt idx="3797">
                  <c:v>44600</c:v>
                </c:pt>
                <c:pt idx="3798">
                  <c:v>44601</c:v>
                </c:pt>
                <c:pt idx="3799">
                  <c:v>44602</c:v>
                </c:pt>
                <c:pt idx="3800">
                  <c:v>44603</c:v>
                </c:pt>
                <c:pt idx="3801">
                  <c:v>44606</c:v>
                </c:pt>
                <c:pt idx="3802">
                  <c:v>44607</c:v>
                </c:pt>
                <c:pt idx="3803">
                  <c:v>44608</c:v>
                </c:pt>
                <c:pt idx="3804">
                  <c:v>44609</c:v>
                </c:pt>
                <c:pt idx="3805">
                  <c:v>44610</c:v>
                </c:pt>
                <c:pt idx="3806">
                  <c:v>44614</c:v>
                </c:pt>
                <c:pt idx="3807">
                  <c:v>44615</c:v>
                </c:pt>
                <c:pt idx="3808">
                  <c:v>44616</c:v>
                </c:pt>
                <c:pt idx="3809">
                  <c:v>44617</c:v>
                </c:pt>
                <c:pt idx="3810">
                  <c:v>44620</c:v>
                </c:pt>
                <c:pt idx="3811">
                  <c:v>44621</c:v>
                </c:pt>
                <c:pt idx="3812">
                  <c:v>44622</c:v>
                </c:pt>
                <c:pt idx="3813">
                  <c:v>44623</c:v>
                </c:pt>
                <c:pt idx="3814">
                  <c:v>44624</c:v>
                </c:pt>
                <c:pt idx="3815">
                  <c:v>44627</c:v>
                </c:pt>
                <c:pt idx="3816">
                  <c:v>44628</c:v>
                </c:pt>
                <c:pt idx="3817">
                  <c:v>44629</c:v>
                </c:pt>
                <c:pt idx="3818">
                  <c:v>44630</c:v>
                </c:pt>
                <c:pt idx="3819">
                  <c:v>44631</c:v>
                </c:pt>
                <c:pt idx="3820">
                  <c:v>44634</c:v>
                </c:pt>
                <c:pt idx="3821">
                  <c:v>44635</c:v>
                </c:pt>
                <c:pt idx="3822">
                  <c:v>44636</c:v>
                </c:pt>
                <c:pt idx="3823">
                  <c:v>44637</c:v>
                </c:pt>
                <c:pt idx="3824">
                  <c:v>44638</c:v>
                </c:pt>
                <c:pt idx="3825">
                  <c:v>44641</c:v>
                </c:pt>
                <c:pt idx="3826">
                  <c:v>44642</c:v>
                </c:pt>
                <c:pt idx="3827">
                  <c:v>44643</c:v>
                </c:pt>
                <c:pt idx="3828">
                  <c:v>44644</c:v>
                </c:pt>
                <c:pt idx="3829">
                  <c:v>44645</c:v>
                </c:pt>
                <c:pt idx="3830">
                  <c:v>44648</c:v>
                </c:pt>
                <c:pt idx="3831">
                  <c:v>44649</c:v>
                </c:pt>
                <c:pt idx="3832">
                  <c:v>44650</c:v>
                </c:pt>
                <c:pt idx="3833">
                  <c:v>44651</c:v>
                </c:pt>
                <c:pt idx="3834">
                  <c:v>44652</c:v>
                </c:pt>
                <c:pt idx="3835">
                  <c:v>44655</c:v>
                </c:pt>
                <c:pt idx="3836">
                  <c:v>44656</c:v>
                </c:pt>
                <c:pt idx="3837">
                  <c:v>44657</c:v>
                </c:pt>
                <c:pt idx="3838">
                  <c:v>44658</c:v>
                </c:pt>
                <c:pt idx="3839">
                  <c:v>44659</c:v>
                </c:pt>
                <c:pt idx="3840">
                  <c:v>44662</c:v>
                </c:pt>
                <c:pt idx="3841">
                  <c:v>44663</c:v>
                </c:pt>
                <c:pt idx="3842">
                  <c:v>44664</c:v>
                </c:pt>
                <c:pt idx="3843">
                  <c:v>44665</c:v>
                </c:pt>
                <c:pt idx="3844">
                  <c:v>44666</c:v>
                </c:pt>
                <c:pt idx="3845">
                  <c:v>44669</c:v>
                </c:pt>
                <c:pt idx="3846">
                  <c:v>44670</c:v>
                </c:pt>
                <c:pt idx="3847">
                  <c:v>44671</c:v>
                </c:pt>
                <c:pt idx="3848">
                  <c:v>44672</c:v>
                </c:pt>
                <c:pt idx="3849">
                  <c:v>44673</c:v>
                </c:pt>
                <c:pt idx="3850">
                  <c:v>44676</c:v>
                </c:pt>
                <c:pt idx="3851">
                  <c:v>44677</c:v>
                </c:pt>
                <c:pt idx="3852">
                  <c:v>44678</c:v>
                </c:pt>
                <c:pt idx="3853">
                  <c:v>44679</c:v>
                </c:pt>
                <c:pt idx="3854">
                  <c:v>44680</c:v>
                </c:pt>
                <c:pt idx="3855">
                  <c:v>44683</c:v>
                </c:pt>
                <c:pt idx="3856">
                  <c:v>44684</c:v>
                </c:pt>
                <c:pt idx="3857">
                  <c:v>44685</c:v>
                </c:pt>
                <c:pt idx="3858">
                  <c:v>44686</c:v>
                </c:pt>
                <c:pt idx="3859">
                  <c:v>44687</c:v>
                </c:pt>
                <c:pt idx="3860">
                  <c:v>44690</c:v>
                </c:pt>
                <c:pt idx="3861">
                  <c:v>44691</c:v>
                </c:pt>
                <c:pt idx="3862">
                  <c:v>44692</c:v>
                </c:pt>
                <c:pt idx="3863">
                  <c:v>44693</c:v>
                </c:pt>
                <c:pt idx="3864">
                  <c:v>44694</c:v>
                </c:pt>
                <c:pt idx="3865">
                  <c:v>44697</c:v>
                </c:pt>
                <c:pt idx="3866">
                  <c:v>44698</c:v>
                </c:pt>
                <c:pt idx="3867">
                  <c:v>44699</c:v>
                </c:pt>
                <c:pt idx="3868">
                  <c:v>44700</c:v>
                </c:pt>
                <c:pt idx="3869">
                  <c:v>44701</c:v>
                </c:pt>
                <c:pt idx="3870">
                  <c:v>44704</c:v>
                </c:pt>
                <c:pt idx="3871">
                  <c:v>44705</c:v>
                </c:pt>
                <c:pt idx="3872">
                  <c:v>44706</c:v>
                </c:pt>
                <c:pt idx="3873">
                  <c:v>44707</c:v>
                </c:pt>
                <c:pt idx="3874">
                  <c:v>44708</c:v>
                </c:pt>
                <c:pt idx="3875">
                  <c:v>44712</c:v>
                </c:pt>
                <c:pt idx="3876">
                  <c:v>44713</c:v>
                </c:pt>
                <c:pt idx="3877">
                  <c:v>44714</c:v>
                </c:pt>
                <c:pt idx="3878">
                  <c:v>44715</c:v>
                </c:pt>
                <c:pt idx="3879">
                  <c:v>44718</c:v>
                </c:pt>
                <c:pt idx="3880">
                  <c:v>44719</c:v>
                </c:pt>
                <c:pt idx="3881">
                  <c:v>44720</c:v>
                </c:pt>
                <c:pt idx="3882">
                  <c:v>44721</c:v>
                </c:pt>
                <c:pt idx="3883">
                  <c:v>44722</c:v>
                </c:pt>
                <c:pt idx="3884">
                  <c:v>44725</c:v>
                </c:pt>
                <c:pt idx="3885">
                  <c:v>44726</c:v>
                </c:pt>
                <c:pt idx="3886">
                  <c:v>44727</c:v>
                </c:pt>
                <c:pt idx="3887">
                  <c:v>44728</c:v>
                </c:pt>
                <c:pt idx="3888">
                  <c:v>44729</c:v>
                </c:pt>
                <c:pt idx="3889">
                  <c:v>44733</c:v>
                </c:pt>
                <c:pt idx="3890">
                  <c:v>44734</c:v>
                </c:pt>
                <c:pt idx="3891">
                  <c:v>44735</c:v>
                </c:pt>
                <c:pt idx="3892">
                  <c:v>44736</c:v>
                </c:pt>
                <c:pt idx="3893">
                  <c:v>44739</c:v>
                </c:pt>
                <c:pt idx="3894">
                  <c:v>44740</c:v>
                </c:pt>
                <c:pt idx="3895">
                  <c:v>44741</c:v>
                </c:pt>
                <c:pt idx="3896">
                  <c:v>44742</c:v>
                </c:pt>
                <c:pt idx="3897">
                  <c:v>44743</c:v>
                </c:pt>
                <c:pt idx="3898">
                  <c:v>44747</c:v>
                </c:pt>
                <c:pt idx="3899">
                  <c:v>44748</c:v>
                </c:pt>
                <c:pt idx="3900">
                  <c:v>44749</c:v>
                </c:pt>
                <c:pt idx="3901">
                  <c:v>44750</c:v>
                </c:pt>
                <c:pt idx="3902">
                  <c:v>44753</c:v>
                </c:pt>
                <c:pt idx="3903">
                  <c:v>44754</c:v>
                </c:pt>
                <c:pt idx="3904">
                  <c:v>44755</c:v>
                </c:pt>
                <c:pt idx="3905">
                  <c:v>44756</c:v>
                </c:pt>
                <c:pt idx="3906">
                  <c:v>44757</c:v>
                </c:pt>
                <c:pt idx="3907">
                  <c:v>44760</c:v>
                </c:pt>
                <c:pt idx="3908">
                  <c:v>44761</c:v>
                </c:pt>
                <c:pt idx="3909">
                  <c:v>44762</c:v>
                </c:pt>
                <c:pt idx="3910">
                  <c:v>44763</c:v>
                </c:pt>
                <c:pt idx="3911">
                  <c:v>44764</c:v>
                </c:pt>
                <c:pt idx="3912">
                  <c:v>44767</c:v>
                </c:pt>
                <c:pt idx="3913">
                  <c:v>44768</c:v>
                </c:pt>
                <c:pt idx="3914">
                  <c:v>44769</c:v>
                </c:pt>
                <c:pt idx="3915">
                  <c:v>44770</c:v>
                </c:pt>
                <c:pt idx="3916">
                  <c:v>44771</c:v>
                </c:pt>
                <c:pt idx="3917">
                  <c:v>44774</c:v>
                </c:pt>
                <c:pt idx="3918">
                  <c:v>44775</c:v>
                </c:pt>
                <c:pt idx="3919">
                  <c:v>44776</c:v>
                </c:pt>
                <c:pt idx="3920">
                  <c:v>44777</c:v>
                </c:pt>
                <c:pt idx="3921">
                  <c:v>44778</c:v>
                </c:pt>
                <c:pt idx="3922">
                  <c:v>44781</c:v>
                </c:pt>
                <c:pt idx="3923">
                  <c:v>44782</c:v>
                </c:pt>
                <c:pt idx="3924">
                  <c:v>44783</c:v>
                </c:pt>
                <c:pt idx="3925">
                  <c:v>44784</c:v>
                </c:pt>
                <c:pt idx="3926">
                  <c:v>44785</c:v>
                </c:pt>
                <c:pt idx="3927">
                  <c:v>44788</c:v>
                </c:pt>
                <c:pt idx="3928">
                  <c:v>44789</c:v>
                </c:pt>
                <c:pt idx="3929">
                  <c:v>44790</c:v>
                </c:pt>
                <c:pt idx="3930">
                  <c:v>44791</c:v>
                </c:pt>
                <c:pt idx="3931">
                  <c:v>44792</c:v>
                </c:pt>
                <c:pt idx="3932">
                  <c:v>44795</c:v>
                </c:pt>
                <c:pt idx="3933">
                  <c:v>44796</c:v>
                </c:pt>
                <c:pt idx="3934">
                  <c:v>44797</c:v>
                </c:pt>
                <c:pt idx="3935">
                  <c:v>44798</c:v>
                </c:pt>
                <c:pt idx="3936">
                  <c:v>44799</c:v>
                </c:pt>
                <c:pt idx="3937">
                  <c:v>44802</c:v>
                </c:pt>
                <c:pt idx="3938">
                  <c:v>44803</c:v>
                </c:pt>
                <c:pt idx="3939">
                  <c:v>44804</c:v>
                </c:pt>
                <c:pt idx="3940">
                  <c:v>44805</c:v>
                </c:pt>
                <c:pt idx="3941">
                  <c:v>44806</c:v>
                </c:pt>
                <c:pt idx="3942">
                  <c:v>44810</c:v>
                </c:pt>
                <c:pt idx="3943">
                  <c:v>44811</c:v>
                </c:pt>
                <c:pt idx="3944">
                  <c:v>44812</c:v>
                </c:pt>
                <c:pt idx="3945">
                  <c:v>44813</c:v>
                </c:pt>
                <c:pt idx="3946">
                  <c:v>44816</c:v>
                </c:pt>
                <c:pt idx="3947">
                  <c:v>44817</c:v>
                </c:pt>
                <c:pt idx="3948">
                  <c:v>44818</c:v>
                </c:pt>
                <c:pt idx="3949">
                  <c:v>44819</c:v>
                </c:pt>
                <c:pt idx="3950">
                  <c:v>44820</c:v>
                </c:pt>
                <c:pt idx="3951">
                  <c:v>44823</c:v>
                </c:pt>
                <c:pt idx="3952">
                  <c:v>44824</c:v>
                </c:pt>
                <c:pt idx="3953">
                  <c:v>44825</c:v>
                </c:pt>
                <c:pt idx="3954">
                  <c:v>44826</c:v>
                </c:pt>
                <c:pt idx="3955">
                  <c:v>44827</c:v>
                </c:pt>
                <c:pt idx="3956">
                  <c:v>44830</c:v>
                </c:pt>
              </c:numCache>
            </c:numRef>
          </c:cat>
          <c:val>
            <c:numRef>
              <c:f>Sheet2!$E$4:$E$3960</c:f>
              <c:numCache>
                <c:formatCode>General</c:formatCode>
                <c:ptCount val="3957"/>
                <c:pt idx="0">
                  <c:v>2.4209999999999998</c:v>
                </c:pt>
                <c:pt idx="1">
                  <c:v>2.3938999999999999</c:v>
                </c:pt>
                <c:pt idx="2">
                  <c:v>2.3978000000000002</c:v>
                </c:pt>
                <c:pt idx="3">
                  <c:v>2.4327000000000001</c:v>
                </c:pt>
                <c:pt idx="4">
                  <c:v>2.4249999999999998</c:v>
                </c:pt>
                <c:pt idx="5">
                  <c:v>2.4327999999999999</c:v>
                </c:pt>
                <c:pt idx="6">
                  <c:v>2.4679000000000002</c:v>
                </c:pt>
                <c:pt idx="7">
                  <c:v>2.5186999999999999</c:v>
                </c:pt>
                <c:pt idx="8">
                  <c:v>2.5464000000000002</c:v>
                </c:pt>
                <c:pt idx="9">
                  <c:v>2.5270000000000001</c:v>
                </c:pt>
                <c:pt idx="10">
                  <c:v>2.5506000000000002</c:v>
                </c:pt>
                <c:pt idx="11">
                  <c:v>2.5507</c:v>
                </c:pt>
                <c:pt idx="12">
                  <c:v>2.5392000000000001</c:v>
                </c:pt>
                <c:pt idx="13">
                  <c:v>2.5038999999999998</c:v>
                </c:pt>
                <c:pt idx="14">
                  <c:v>2.4922</c:v>
                </c:pt>
                <c:pt idx="15">
                  <c:v>2.4765000000000001</c:v>
                </c:pt>
                <c:pt idx="16">
                  <c:v>2.5356999999999998</c:v>
                </c:pt>
                <c:pt idx="17">
                  <c:v>2.5162</c:v>
                </c:pt>
                <c:pt idx="18">
                  <c:v>2.544</c:v>
                </c:pt>
                <c:pt idx="19">
                  <c:v>2.4887999999999999</c:v>
                </c:pt>
                <c:pt idx="20">
                  <c:v>2.4138999999999999</c:v>
                </c:pt>
                <c:pt idx="21">
                  <c:v>2.4493999999999998</c:v>
                </c:pt>
                <c:pt idx="22">
                  <c:v>2.4258999999999999</c:v>
                </c:pt>
                <c:pt idx="23">
                  <c:v>2.4100999999999999</c:v>
                </c:pt>
                <c:pt idx="24">
                  <c:v>2.3942999999999999</c:v>
                </c:pt>
                <c:pt idx="25">
                  <c:v>2.3942999999999999</c:v>
                </c:pt>
                <c:pt idx="26">
                  <c:v>2.3982999999999999</c:v>
                </c:pt>
                <c:pt idx="27">
                  <c:v>2.4260999999999999</c:v>
                </c:pt>
                <c:pt idx="28">
                  <c:v>2.4738000000000002</c:v>
                </c:pt>
                <c:pt idx="29">
                  <c:v>2.4699</c:v>
                </c:pt>
                <c:pt idx="30">
                  <c:v>2.4024000000000001</c:v>
                </c:pt>
                <c:pt idx="31">
                  <c:v>2.4142999999999999</c:v>
                </c:pt>
                <c:pt idx="32">
                  <c:v>2.3746</c:v>
                </c:pt>
                <c:pt idx="33">
                  <c:v>2.3746</c:v>
                </c:pt>
                <c:pt idx="34">
                  <c:v>2.3229000000000002</c:v>
                </c:pt>
                <c:pt idx="35">
                  <c:v>2.3388</c:v>
                </c:pt>
                <c:pt idx="36">
                  <c:v>2.2751000000000001</c:v>
                </c:pt>
                <c:pt idx="37">
                  <c:v>2.2233999999999998</c:v>
                </c:pt>
                <c:pt idx="38">
                  <c:v>2.0966</c:v>
                </c:pt>
                <c:pt idx="39">
                  <c:v>2.1240999999999999</c:v>
                </c:pt>
                <c:pt idx="40">
                  <c:v>2.0884</c:v>
                </c:pt>
                <c:pt idx="41">
                  <c:v>2.0364</c:v>
                </c:pt>
                <c:pt idx="42">
                  <c:v>2.052</c:v>
                </c:pt>
                <c:pt idx="43">
                  <c:v>2.0914000000000001</c:v>
                </c:pt>
                <c:pt idx="44">
                  <c:v>2.0516000000000001</c:v>
                </c:pt>
                <c:pt idx="45">
                  <c:v>2.0632999999999999</c:v>
                </c:pt>
                <c:pt idx="46">
                  <c:v>2.1383000000000001</c:v>
                </c:pt>
                <c:pt idx="47">
                  <c:v>2.1183000000000001</c:v>
                </c:pt>
                <c:pt idx="48">
                  <c:v>2.0068000000000001</c:v>
                </c:pt>
                <c:pt idx="49">
                  <c:v>2.0184000000000002</c:v>
                </c:pt>
                <c:pt idx="50">
                  <c:v>2.0421</c:v>
                </c:pt>
                <c:pt idx="51">
                  <c:v>2.0215000000000001</c:v>
                </c:pt>
                <c:pt idx="52">
                  <c:v>2.0333000000000001</c:v>
                </c:pt>
                <c:pt idx="53">
                  <c:v>2.0251000000000001</c:v>
                </c:pt>
                <c:pt idx="54">
                  <c:v>1.9651000000000001</c:v>
                </c:pt>
                <c:pt idx="55">
                  <c:v>2.0047000000000001</c:v>
                </c:pt>
                <c:pt idx="56">
                  <c:v>2.024</c:v>
                </c:pt>
                <c:pt idx="57">
                  <c:v>1.9837</c:v>
                </c:pt>
                <c:pt idx="58">
                  <c:v>1.9675</c:v>
                </c:pt>
                <c:pt idx="59">
                  <c:v>1.9673</c:v>
                </c:pt>
                <c:pt idx="60">
                  <c:v>1.9990000000000001</c:v>
                </c:pt>
                <c:pt idx="61">
                  <c:v>2.0224000000000002</c:v>
                </c:pt>
                <c:pt idx="62">
                  <c:v>2.0261999999999998</c:v>
                </c:pt>
                <c:pt idx="63">
                  <c:v>2.0945999999999998</c:v>
                </c:pt>
                <c:pt idx="64">
                  <c:v>2.0419</c:v>
                </c:pt>
                <c:pt idx="65">
                  <c:v>2.0451000000000001</c:v>
                </c:pt>
                <c:pt idx="67">
                  <c:v>2.1421000000000001</c:v>
                </c:pt>
                <c:pt idx="68">
                  <c:v>2.1055000000000001</c:v>
                </c:pt>
                <c:pt idx="69">
                  <c:v>2.1255999999999999</c:v>
                </c:pt>
                <c:pt idx="70">
                  <c:v>2.1214</c:v>
                </c:pt>
                <c:pt idx="71">
                  <c:v>2.1699000000000002</c:v>
                </c:pt>
                <c:pt idx="72">
                  <c:v>2.1657000000000002</c:v>
                </c:pt>
                <c:pt idx="73">
                  <c:v>2.1655000000000002</c:v>
                </c:pt>
                <c:pt idx="74">
                  <c:v>2.1286</c:v>
                </c:pt>
                <c:pt idx="75">
                  <c:v>2.1162000000000001</c:v>
                </c:pt>
                <c:pt idx="76">
                  <c:v>2.1114999999999999</c:v>
                </c:pt>
                <c:pt idx="77">
                  <c:v>2.0745</c:v>
                </c:pt>
                <c:pt idx="78">
                  <c:v>2.0335000000000001</c:v>
                </c:pt>
                <c:pt idx="79">
                  <c:v>2.0865999999999998</c:v>
                </c:pt>
                <c:pt idx="80">
                  <c:v>2.1301000000000001</c:v>
                </c:pt>
                <c:pt idx="81">
                  <c:v>2.11</c:v>
                </c:pt>
                <c:pt idx="82">
                  <c:v>2.0466000000000002</c:v>
                </c:pt>
                <c:pt idx="83">
                  <c:v>2.0632999999999999</c:v>
                </c:pt>
                <c:pt idx="84">
                  <c:v>2.08</c:v>
                </c:pt>
                <c:pt idx="85">
                  <c:v>2.1337000000000002</c:v>
                </c:pt>
                <c:pt idx="86">
                  <c:v>2.1406000000000001</c:v>
                </c:pt>
                <c:pt idx="87">
                  <c:v>2.1575000000000002</c:v>
                </c:pt>
                <c:pt idx="88">
                  <c:v>2.1507999999999998</c:v>
                </c:pt>
                <c:pt idx="89">
                  <c:v>2.1913999999999998</c:v>
                </c:pt>
                <c:pt idx="90">
                  <c:v>2.1442000000000001</c:v>
                </c:pt>
                <c:pt idx="91">
                  <c:v>2.1850000000000001</c:v>
                </c:pt>
                <c:pt idx="92">
                  <c:v>2.2189999999999999</c:v>
                </c:pt>
                <c:pt idx="93">
                  <c:v>2.27</c:v>
                </c:pt>
                <c:pt idx="94">
                  <c:v>2.2871999999999999</c:v>
                </c:pt>
                <c:pt idx="95">
                  <c:v>2.3146</c:v>
                </c:pt>
                <c:pt idx="96">
                  <c:v>2.3733</c:v>
                </c:pt>
                <c:pt idx="97">
                  <c:v>2.3597999999999999</c:v>
                </c:pt>
                <c:pt idx="98">
                  <c:v>2.4253</c:v>
                </c:pt>
                <c:pt idx="99">
                  <c:v>2.4462000000000002</c:v>
                </c:pt>
                <c:pt idx="100">
                  <c:v>2.4222999999999999</c:v>
                </c:pt>
                <c:pt idx="101">
                  <c:v>2.4508000000000001</c:v>
                </c:pt>
                <c:pt idx="102">
                  <c:v>2.5206</c:v>
                </c:pt>
                <c:pt idx="103">
                  <c:v>2.5135999999999998</c:v>
                </c:pt>
                <c:pt idx="104">
                  <c:v>2.5243000000000002</c:v>
                </c:pt>
                <c:pt idx="105">
                  <c:v>2.581</c:v>
                </c:pt>
                <c:pt idx="106">
                  <c:v>2.5672999999999999</c:v>
                </c:pt>
                <c:pt idx="107">
                  <c:v>2.6341000000000001</c:v>
                </c:pt>
                <c:pt idx="108">
                  <c:v>2.6133999999999999</c:v>
                </c:pt>
                <c:pt idx="109">
                  <c:v>2.7086000000000001</c:v>
                </c:pt>
                <c:pt idx="110">
                  <c:v>2.7168000000000001</c:v>
                </c:pt>
                <c:pt idx="111">
                  <c:v>2.7242000000000002</c:v>
                </c:pt>
                <c:pt idx="112">
                  <c:v>2.8203</c:v>
                </c:pt>
                <c:pt idx="113">
                  <c:v>2.7675000000000001</c:v>
                </c:pt>
                <c:pt idx="114">
                  <c:v>2.7820999999999998</c:v>
                </c:pt>
                <c:pt idx="115">
                  <c:v>2.7406999999999999</c:v>
                </c:pt>
                <c:pt idx="116">
                  <c:v>2.7233999999999998</c:v>
                </c:pt>
                <c:pt idx="117">
                  <c:v>2.6671</c:v>
                </c:pt>
                <c:pt idx="118">
                  <c:v>2.7418999999999998</c:v>
                </c:pt>
                <c:pt idx="119">
                  <c:v>2.7351999999999999</c:v>
                </c:pt>
                <c:pt idx="120">
                  <c:v>2.6795</c:v>
                </c:pt>
                <c:pt idx="121">
                  <c:v>2.6585999999999999</c:v>
                </c:pt>
                <c:pt idx="122">
                  <c:v>2.6873999999999998</c:v>
                </c:pt>
                <c:pt idx="123">
                  <c:v>2.6913</c:v>
                </c:pt>
                <c:pt idx="124">
                  <c:v>2.7094999999999998</c:v>
                </c:pt>
                <c:pt idx="125">
                  <c:v>2.6572</c:v>
                </c:pt>
                <c:pt idx="126">
                  <c:v>2.6114000000000002</c:v>
                </c:pt>
                <c:pt idx="127">
                  <c:v>2.6724999999999999</c:v>
                </c:pt>
                <c:pt idx="128">
                  <c:v>2.7456</c:v>
                </c:pt>
                <c:pt idx="129">
                  <c:v>2.7814999999999999</c:v>
                </c:pt>
                <c:pt idx="130">
                  <c:v>2.7317</c:v>
                </c:pt>
                <c:pt idx="131">
                  <c:v>2.6175999999999999</c:v>
                </c:pt>
                <c:pt idx="132">
                  <c:v>2.6751</c:v>
                </c:pt>
                <c:pt idx="133">
                  <c:v>2.7328999999999999</c:v>
                </c:pt>
                <c:pt idx="134">
                  <c:v>2.7412999999999998</c:v>
                </c:pt>
                <c:pt idx="135">
                  <c:v>2.7201</c:v>
                </c:pt>
                <c:pt idx="136">
                  <c:v>2.7492999999999999</c:v>
                </c:pt>
                <c:pt idx="137">
                  <c:v>2.6777000000000002</c:v>
                </c:pt>
                <c:pt idx="138">
                  <c:v>2.6709000000000001</c:v>
                </c:pt>
                <c:pt idx="139">
                  <c:v>2.6396000000000002</c:v>
                </c:pt>
                <c:pt idx="140">
                  <c:v>2.6831999999999998</c:v>
                </c:pt>
                <c:pt idx="141">
                  <c:v>2.6332</c:v>
                </c:pt>
                <c:pt idx="142">
                  <c:v>2.6082999999999998</c:v>
                </c:pt>
                <c:pt idx="143">
                  <c:v>2.5047000000000001</c:v>
                </c:pt>
                <c:pt idx="144">
                  <c:v>2.4769000000000001</c:v>
                </c:pt>
                <c:pt idx="145">
                  <c:v>2.5272999999999999</c:v>
                </c:pt>
                <c:pt idx="146">
                  <c:v>2.4666999999999999</c:v>
                </c:pt>
                <c:pt idx="147">
                  <c:v>2.5638999999999998</c:v>
                </c:pt>
                <c:pt idx="148">
                  <c:v>2.5461999999999998</c:v>
                </c:pt>
                <c:pt idx="149">
                  <c:v>2.4607999999999999</c:v>
                </c:pt>
                <c:pt idx="150">
                  <c:v>2.5762999999999998</c:v>
                </c:pt>
                <c:pt idx="151">
                  <c:v>2.5693999999999999</c:v>
                </c:pt>
                <c:pt idx="152">
                  <c:v>2.6602000000000001</c:v>
                </c:pt>
                <c:pt idx="153">
                  <c:v>2.5482999999999998</c:v>
                </c:pt>
                <c:pt idx="154">
                  <c:v>2.5855000000000001</c:v>
                </c:pt>
                <c:pt idx="155">
                  <c:v>2.5278</c:v>
                </c:pt>
                <c:pt idx="156">
                  <c:v>2.4883999999999999</c:v>
                </c:pt>
                <c:pt idx="157">
                  <c:v>2.4561999999999999</c:v>
                </c:pt>
                <c:pt idx="158">
                  <c:v>2.4096000000000002</c:v>
                </c:pt>
                <c:pt idx="159">
                  <c:v>2.3706</c:v>
                </c:pt>
                <c:pt idx="160">
                  <c:v>2.3563999999999998</c:v>
                </c:pt>
                <c:pt idx="161">
                  <c:v>2.3243</c:v>
                </c:pt>
                <c:pt idx="162">
                  <c:v>2.4218000000000002</c:v>
                </c:pt>
                <c:pt idx="163">
                  <c:v>2.4401000000000002</c:v>
                </c:pt>
                <c:pt idx="164">
                  <c:v>2.4518</c:v>
                </c:pt>
                <c:pt idx="165">
                  <c:v>2.4049</c:v>
                </c:pt>
                <c:pt idx="166">
                  <c:v>2.3220000000000001</c:v>
                </c:pt>
                <c:pt idx="167">
                  <c:v>2.38</c:v>
                </c:pt>
                <c:pt idx="168">
                  <c:v>2.3115000000000001</c:v>
                </c:pt>
                <c:pt idx="169">
                  <c:v>2.3267000000000002</c:v>
                </c:pt>
                <c:pt idx="170">
                  <c:v>2.3307000000000002</c:v>
                </c:pt>
                <c:pt idx="171">
                  <c:v>2.2511000000000001</c:v>
                </c:pt>
                <c:pt idx="172">
                  <c:v>2.2946</c:v>
                </c:pt>
                <c:pt idx="173">
                  <c:v>2.1217999999999999</c:v>
                </c:pt>
                <c:pt idx="174">
                  <c:v>2.0750999999999999</c:v>
                </c:pt>
                <c:pt idx="175">
                  <c:v>2.1111</c:v>
                </c:pt>
                <c:pt idx="176">
                  <c:v>2.1219999999999999</c:v>
                </c:pt>
                <c:pt idx="177">
                  <c:v>2.1726000000000001</c:v>
                </c:pt>
                <c:pt idx="178">
                  <c:v>2.1728999999999998</c:v>
                </c:pt>
                <c:pt idx="179">
                  <c:v>2.173</c:v>
                </c:pt>
                <c:pt idx="180">
                  <c:v>2.1006999999999998</c:v>
                </c:pt>
                <c:pt idx="181">
                  <c:v>2.1515</c:v>
                </c:pt>
                <c:pt idx="182">
                  <c:v>2.2934000000000001</c:v>
                </c:pt>
                <c:pt idx="183">
                  <c:v>2.2355</c:v>
                </c:pt>
                <c:pt idx="184">
                  <c:v>2.2685</c:v>
                </c:pt>
                <c:pt idx="185">
                  <c:v>2.2504</c:v>
                </c:pt>
                <c:pt idx="186">
                  <c:v>2.214</c:v>
                </c:pt>
                <c:pt idx="187">
                  <c:v>2.1486000000000001</c:v>
                </c:pt>
                <c:pt idx="188">
                  <c:v>2.1634000000000002</c:v>
                </c:pt>
                <c:pt idx="189">
                  <c:v>2.1598999999999999</c:v>
                </c:pt>
                <c:pt idx="190">
                  <c:v>2.1381000000000001</c:v>
                </c:pt>
                <c:pt idx="191">
                  <c:v>2.1747000000000001</c:v>
                </c:pt>
                <c:pt idx="192">
                  <c:v>2.1236000000000002</c:v>
                </c:pt>
                <c:pt idx="193">
                  <c:v>2.2119</c:v>
                </c:pt>
                <c:pt idx="194">
                  <c:v>2.2488000000000001</c:v>
                </c:pt>
                <c:pt idx="195">
                  <c:v>2.2378999999999998</c:v>
                </c:pt>
                <c:pt idx="196">
                  <c:v>2.2086000000000001</c:v>
                </c:pt>
                <c:pt idx="197">
                  <c:v>2.2644000000000002</c:v>
                </c:pt>
                <c:pt idx="198">
                  <c:v>2.2164999999999999</c:v>
                </c:pt>
                <c:pt idx="199">
                  <c:v>2.1503000000000001</c:v>
                </c:pt>
                <c:pt idx="200">
                  <c:v>2.0512000000000001</c:v>
                </c:pt>
                <c:pt idx="201">
                  <c:v>1.9817</c:v>
                </c:pt>
                <c:pt idx="202">
                  <c:v>1.8831</c:v>
                </c:pt>
                <c:pt idx="203">
                  <c:v>1.9597</c:v>
                </c:pt>
                <c:pt idx="204">
                  <c:v>1.9522999999999999</c:v>
                </c:pt>
                <c:pt idx="205">
                  <c:v>1.8573</c:v>
                </c:pt>
                <c:pt idx="206">
                  <c:v>1.8572</c:v>
                </c:pt>
                <c:pt idx="207">
                  <c:v>1.8424</c:v>
                </c:pt>
                <c:pt idx="208">
                  <c:v>1.8495999999999999</c:v>
                </c:pt>
                <c:pt idx="209">
                  <c:v>1.8677999999999999</c:v>
                </c:pt>
                <c:pt idx="210">
                  <c:v>1.93</c:v>
                </c:pt>
                <c:pt idx="211">
                  <c:v>1.7653000000000001</c:v>
                </c:pt>
                <c:pt idx="212">
                  <c:v>1.6411</c:v>
                </c:pt>
                <c:pt idx="213">
                  <c:v>1.6445000000000001</c:v>
                </c:pt>
                <c:pt idx="214">
                  <c:v>1.6261000000000001</c:v>
                </c:pt>
                <c:pt idx="215">
                  <c:v>1.5498000000000001</c:v>
                </c:pt>
                <c:pt idx="216">
                  <c:v>1.4736</c:v>
                </c:pt>
                <c:pt idx="217">
                  <c:v>1.3856999999999999</c:v>
                </c:pt>
                <c:pt idx="218">
                  <c:v>1.5118</c:v>
                </c:pt>
                <c:pt idx="219">
                  <c:v>1.4898</c:v>
                </c:pt>
                <c:pt idx="220">
                  <c:v>1.381</c:v>
                </c:pt>
                <c:pt idx="221">
                  <c:v>1.3835</c:v>
                </c:pt>
                <c:pt idx="222">
                  <c:v>1.2317</c:v>
                </c:pt>
                <c:pt idx="223">
                  <c:v>1.2384999999999999</c:v>
                </c:pt>
                <c:pt idx="224">
                  <c:v>1.1048</c:v>
                </c:pt>
                <c:pt idx="225">
                  <c:v>1.1355</c:v>
                </c:pt>
                <c:pt idx="226">
                  <c:v>0.95269999999999999</c:v>
                </c:pt>
                <c:pt idx="227">
                  <c:v>1.1165</c:v>
                </c:pt>
                <c:pt idx="228">
                  <c:v>1.2528999999999999</c:v>
                </c:pt>
                <c:pt idx="229">
                  <c:v>1.1442000000000001</c:v>
                </c:pt>
                <c:pt idx="230">
                  <c:v>1.1103000000000001</c:v>
                </c:pt>
                <c:pt idx="231">
                  <c:v>1.0449999999999999</c:v>
                </c:pt>
                <c:pt idx="232">
                  <c:v>1.0911999999999999</c:v>
                </c:pt>
                <c:pt idx="233">
                  <c:v>1.17</c:v>
                </c:pt>
                <c:pt idx="234">
                  <c:v>1.2165999999999999</c:v>
                </c:pt>
                <c:pt idx="235">
                  <c:v>1.3353999999999999</c:v>
                </c:pt>
                <c:pt idx="236">
                  <c:v>1.3715999999999999</c:v>
                </c:pt>
                <c:pt idx="237">
                  <c:v>1.1778999999999999</c:v>
                </c:pt>
                <c:pt idx="238">
                  <c:v>1.2393000000000001</c:v>
                </c:pt>
                <c:pt idx="239">
                  <c:v>1.3265</c:v>
                </c:pt>
                <c:pt idx="240">
                  <c:v>1.3399000000000001</c:v>
                </c:pt>
                <c:pt idx="241">
                  <c:v>1.2370000000000001</c:v>
                </c:pt>
                <c:pt idx="242">
                  <c:v>1.2219</c:v>
                </c:pt>
                <c:pt idx="243">
                  <c:v>1.163</c:v>
                </c:pt>
                <c:pt idx="244">
                  <c:v>1.1698</c:v>
                </c:pt>
                <c:pt idx="245">
                  <c:v>1.2708999999999999</c:v>
                </c:pt>
                <c:pt idx="246">
                  <c:v>1.3179000000000001</c:v>
                </c:pt>
                <c:pt idx="247">
                  <c:v>1.3617999999999999</c:v>
                </c:pt>
                <c:pt idx="248">
                  <c:v>1.2618</c:v>
                </c:pt>
                <c:pt idx="249">
                  <c:v>1.1574</c:v>
                </c:pt>
                <c:pt idx="250">
                  <c:v>1.0975999999999999</c:v>
                </c:pt>
                <c:pt idx="251">
                  <c:v>0.91810000000000003</c:v>
                </c:pt>
                <c:pt idx="252">
                  <c:v>0.88480000000000003</c:v>
                </c:pt>
                <c:pt idx="253">
                  <c:v>0.85729999999999995</c:v>
                </c:pt>
                <c:pt idx="254">
                  <c:v>0.87480000000000002</c:v>
                </c:pt>
                <c:pt idx="255">
                  <c:v>0.81220000000000003</c:v>
                </c:pt>
                <c:pt idx="256">
                  <c:v>0.89159999999999995</c:v>
                </c:pt>
                <c:pt idx="257">
                  <c:v>0.93110000000000004</c:v>
                </c:pt>
                <c:pt idx="258">
                  <c:v>0.81589999999999996</c:v>
                </c:pt>
                <c:pt idx="259">
                  <c:v>0.80059999999999998</c:v>
                </c:pt>
                <c:pt idx="260">
                  <c:v>0.73429999999999995</c:v>
                </c:pt>
                <c:pt idx="261">
                  <c:v>0.83189999999999997</c:v>
                </c:pt>
                <c:pt idx="262">
                  <c:v>0.75090000000000001</c:v>
                </c:pt>
                <c:pt idx="263">
                  <c:v>0.74419999999999997</c:v>
                </c:pt>
                <c:pt idx="264">
                  <c:v>0.53979999999999995</c:v>
                </c:pt>
                <c:pt idx="265">
                  <c:v>0.72440000000000004</c:v>
                </c:pt>
                <c:pt idx="266">
                  <c:v>0.80049999999999999</c:v>
                </c:pt>
                <c:pt idx="267">
                  <c:v>0.64439999999999997</c:v>
                </c:pt>
                <c:pt idx="268">
                  <c:v>0.65449999999999997</c:v>
                </c:pt>
                <c:pt idx="269">
                  <c:v>0.66830000000000001</c:v>
                </c:pt>
                <c:pt idx="270">
                  <c:v>0.59440000000000004</c:v>
                </c:pt>
                <c:pt idx="271">
                  <c:v>0.53520000000000001</c:v>
                </c:pt>
                <c:pt idx="272">
                  <c:v>0.56169999999999998</c:v>
                </c:pt>
                <c:pt idx="273">
                  <c:v>0.60470000000000002</c:v>
                </c:pt>
                <c:pt idx="274">
                  <c:v>0.5343</c:v>
                </c:pt>
                <c:pt idx="275">
                  <c:v>0.54800000000000004</c:v>
                </c:pt>
                <c:pt idx="276">
                  <c:v>0.65349999999999997</c:v>
                </c:pt>
                <c:pt idx="277">
                  <c:v>0.51139999999999997</c:v>
                </c:pt>
                <c:pt idx="278">
                  <c:v>0.45929999999999999</c:v>
                </c:pt>
                <c:pt idx="279">
                  <c:v>0.46560000000000001</c:v>
                </c:pt>
                <c:pt idx="280">
                  <c:v>0.51600000000000001</c:v>
                </c:pt>
                <c:pt idx="281">
                  <c:v>0.52610000000000001</c:v>
                </c:pt>
                <c:pt idx="282">
                  <c:v>0.52239999999999998</c:v>
                </c:pt>
                <c:pt idx="283">
                  <c:v>0.58040000000000003</c:v>
                </c:pt>
                <c:pt idx="284">
                  <c:v>0.56850000000000001</c:v>
                </c:pt>
                <c:pt idx="285">
                  <c:v>0.4128</c:v>
                </c:pt>
                <c:pt idx="286">
                  <c:v>0.443</c:v>
                </c:pt>
                <c:pt idx="287">
                  <c:v>0.4899</c:v>
                </c:pt>
                <c:pt idx="288">
                  <c:v>0.35270000000000001</c:v>
                </c:pt>
                <c:pt idx="289">
                  <c:v>0.35160000000000002</c:v>
                </c:pt>
                <c:pt idx="290">
                  <c:v>0.1237</c:v>
                </c:pt>
                <c:pt idx="291">
                  <c:v>-0.05</c:v>
                </c:pt>
                <c:pt idx="292">
                  <c:v>-4.8000000000000001E-2</c:v>
                </c:pt>
                <c:pt idx="293">
                  <c:v>-2.8000000000000001E-2</c:v>
                </c:pt>
                <c:pt idx="294">
                  <c:v>-3.2000000000000001E-2</c:v>
                </c:pt>
                <c:pt idx="295">
                  <c:v>-8.5000000000000006E-2</c:v>
                </c:pt>
                <c:pt idx="296">
                  <c:v>-0.183</c:v>
                </c:pt>
                <c:pt idx="297">
                  <c:v>-0.2097</c:v>
                </c:pt>
                <c:pt idx="298">
                  <c:v>1.7899999999999999E-2</c:v>
                </c:pt>
                <c:pt idx="299">
                  <c:v>-0.12189999999999999</c:v>
                </c:pt>
                <c:pt idx="300">
                  <c:v>-6.8599999999999994E-2</c:v>
                </c:pt>
                <c:pt idx="301">
                  <c:v>-0.1709</c:v>
                </c:pt>
                <c:pt idx="302">
                  <c:v>-2.3E-2</c:v>
                </c:pt>
                <c:pt idx="303">
                  <c:v>0.125</c:v>
                </c:pt>
                <c:pt idx="304">
                  <c:v>6.0999999999999999E-2</c:v>
                </c:pt>
                <c:pt idx="305">
                  <c:v>9.8500000000000004E-2</c:v>
                </c:pt>
                <c:pt idx="307">
                  <c:v>0.39789999999999998</c:v>
                </c:pt>
                <c:pt idx="308">
                  <c:v>0.41289999999999999</c:v>
                </c:pt>
                <c:pt idx="309">
                  <c:v>0.2621</c:v>
                </c:pt>
                <c:pt idx="310">
                  <c:v>0.20499999999999999</c:v>
                </c:pt>
                <c:pt idx="311">
                  <c:v>0.13450000000000001</c:v>
                </c:pt>
                <c:pt idx="312">
                  <c:v>8.8599999999999998E-2</c:v>
                </c:pt>
                <c:pt idx="313">
                  <c:v>0.26279999999999998</c:v>
                </c:pt>
                <c:pt idx="314">
                  <c:v>0.34060000000000001</c:v>
                </c:pt>
                <c:pt idx="315">
                  <c:v>0.39229999999999998</c:v>
                </c:pt>
                <c:pt idx="316">
                  <c:v>0.30990000000000001</c:v>
                </c:pt>
                <c:pt idx="317">
                  <c:v>0.37680000000000002</c:v>
                </c:pt>
                <c:pt idx="318">
                  <c:v>0.39090000000000003</c:v>
                </c:pt>
                <c:pt idx="319">
                  <c:v>0.25</c:v>
                </c:pt>
                <c:pt idx="320">
                  <c:v>0.313</c:v>
                </c:pt>
                <c:pt idx="321">
                  <c:v>0.2341</c:v>
                </c:pt>
                <c:pt idx="322">
                  <c:v>0.23669999999999999</c:v>
                </c:pt>
                <c:pt idx="323">
                  <c:v>0.26960000000000001</c:v>
                </c:pt>
                <c:pt idx="324">
                  <c:v>0.39389999999999997</c:v>
                </c:pt>
                <c:pt idx="325">
                  <c:v>0.51890000000000003</c:v>
                </c:pt>
                <c:pt idx="326">
                  <c:v>0.51219999999999999</c:v>
                </c:pt>
                <c:pt idx="327">
                  <c:v>0.55740000000000001</c:v>
                </c:pt>
                <c:pt idx="328">
                  <c:v>0.50249999999999995</c:v>
                </c:pt>
                <c:pt idx="329">
                  <c:v>0.70530000000000004</c:v>
                </c:pt>
                <c:pt idx="330">
                  <c:v>0.8669</c:v>
                </c:pt>
                <c:pt idx="331">
                  <c:v>0.89939999999999998</c:v>
                </c:pt>
                <c:pt idx="332">
                  <c:v>0.85719999999999996</c:v>
                </c:pt>
                <c:pt idx="333">
                  <c:v>0.87990000000000002</c:v>
                </c:pt>
                <c:pt idx="334">
                  <c:v>0.79900000000000004</c:v>
                </c:pt>
                <c:pt idx="335">
                  <c:v>0.83150000000000002</c:v>
                </c:pt>
                <c:pt idx="336">
                  <c:v>0.87409999999999999</c:v>
                </c:pt>
                <c:pt idx="337">
                  <c:v>0.82220000000000004</c:v>
                </c:pt>
                <c:pt idx="338">
                  <c:v>0.82230000000000003</c:v>
                </c:pt>
                <c:pt idx="339">
                  <c:v>0.77039999999999997</c:v>
                </c:pt>
                <c:pt idx="340">
                  <c:v>0.65080000000000005</c:v>
                </c:pt>
                <c:pt idx="341">
                  <c:v>0.62180000000000002</c:v>
                </c:pt>
                <c:pt idx="342">
                  <c:v>0.66379999999999995</c:v>
                </c:pt>
                <c:pt idx="343">
                  <c:v>0.81979999999999997</c:v>
                </c:pt>
                <c:pt idx="344">
                  <c:v>0.82640000000000002</c:v>
                </c:pt>
                <c:pt idx="345">
                  <c:v>0.72550000000000003</c:v>
                </c:pt>
                <c:pt idx="346">
                  <c:v>0.70940000000000003</c:v>
                </c:pt>
                <c:pt idx="347">
                  <c:v>0.66390000000000005</c:v>
                </c:pt>
                <c:pt idx="348">
                  <c:v>0.57969999999999999</c:v>
                </c:pt>
                <c:pt idx="349">
                  <c:v>0.5796</c:v>
                </c:pt>
                <c:pt idx="350">
                  <c:v>0.752</c:v>
                </c:pt>
                <c:pt idx="351">
                  <c:v>0.70320000000000005</c:v>
                </c:pt>
                <c:pt idx="352">
                  <c:v>0.82130000000000003</c:v>
                </c:pt>
                <c:pt idx="353">
                  <c:v>0.93359999999999999</c:v>
                </c:pt>
                <c:pt idx="354">
                  <c:v>1.0034000000000001</c:v>
                </c:pt>
                <c:pt idx="355">
                  <c:v>0.97409999999999997</c:v>
                </c:pt>
                <c:pt idx="356">
                  <c:v>0.84499999999999997</c:v>
                </c:pt>
                <c:pt idx="357">
                  <c:v>0.80220000000000002</c:v>
                </c:pt>
                <c:pt idx="358">
                  <c:v>0.8982</c:v>
                </c:pt>
                <c:pt idx="359">
                  <c:v>0.91500000000000004</c:v>
                </c:pt>
                <c:pt idx="360">
                  <c:v>0.71360000000000001</c:v>
                </c:pt>
                <c:pt idx="361">
                  <c:v>0.88900000000000001</c:v>
                </c:pt>
                <c:pt idx="362">
                  <c:v>1.0294000000000001</c:v>
                </c:pt>
                <c:pt idx="363">
                  <c:v>0.92930000000000001</c:v>
                </c:pt>
                <c:pt idx="364">
                  <c:v>1.1071</c:v>
                </c:pt>
                <c:pt idx="365">
                  <c:v>1.1282000000000001</c:v>
                </c:pt>
                <c:pt idx="366">
                  <c:v>1.1082000000000001</c:v>
                </c:pt>
                <c:pt idx="367">
                  <c:v>1.0713999999999999</c:v>
                </c:pt>
                <c:pt idx="368">
                  <c:v>0.96730000000000005</c:v>
                </c:pt>
                <c:pt idx="369">
                  <c:v>1.0954999999999999</c:v>
                </c:pt>
                <c:pt idx="370">
                  <c:v>1.0119</c:v>
                </c:pt>
                <c:pt idx="371">
                  <c:v>1.0526</c:v>
                </c:pt>
                <c:pt idx="372">
                  <c:v>0.93149999999999999</c:v>
                </c:pt>
                <c:pt idx="373">
                  <c:v>0.94179999999999997</c:v>
                </c:pt>
                <c:pt idx="374">
                  <c:v>0.75449999999999995</c:v>
                </c:pt>
                <c:pt idx="375">
                  <c:v>0.70140000000000002</c:v>
                </c:pt>
                <c:pt idx="376">
                  <c:v>0.66810000000000003</c:v>
                </c:pt>
                <c:pt idx="377">
                  <c:v>0.65820000000000001</c:v>
                </c:pt>
                <c:pt idx="378">
                  <c:v>0.58520000000000005</c:v>
                </c:pt>
                <c:pt idx="379">
                  <c:v>0.5353</c:v>
                </c:pt>
                <c:pt idx="380">
                  <c:v>0.54520000000000002</c:v>
                </c:pt>
                <c:pt idx="381">
                  <c:v>0.63160000000000005</c:v>
                </c:pt>
                <c:pt idx="382">
                  <c:v>0.53520000000000001</c:v>
                </c:pt>
                <c:pt idx="383">
                  <c:v>0.50860000000000005</c:v>
                </c:pt>
                <c:pt idx="384">
                  <c:v>0.65839999999999999</c:v>
                </c:pt>
                <c:pt idx="385">
                  <c:v>0.60160000000000002</c:v>
                </c:pt>
                <c:pt idx="386">
                  <c:v>0.56489999999999996</c:v>
                </c:pt>
                <c:pt idx="387">
                  <c:v>0.62829999999999997</c:v>
                </c:pt>
                <c:pt idx="388">
                  <c:v>0.75260000000000005</c:v>
                </c:pt>
                <c:pt idx="389">
                  <c:v>0.94289999999999996</c:v>
                </c:pt>
                <c:pt idx="390">
                  <c:v>0.92600000000000005</c:v>
                </c:pt>
                <c:pt idx="391">
                  <c:v>1.0562</c:v>
                </c:pt>
                <c:pt idx="392">
                  <c:v>1.2255</c:v>
                </c:pt>
                <c:pt idx="393">
                  <c:v>1.0980000000000001</c:v>
                </c:pt>
                <c:pt idx="394">
                  <c:v>1.2234</c:v>
                </c:pt>
                <c:pt idx="395">
                  <c:v>1.0784</c:v>
                </c:pt>
                <c:pt idx="396">
                  <c:v>1.1928000000000001</c:v>
                </c:pt>
                <c:pt idx="397">
                  <c:v>1.155</c:v>
                </c:pt>
                <c:pt idx="398">
                  <c:v>1.0790999999999999</c:v>
                </c:pt>
                <c:pt idx="399">
                  <c:v>1.0452999999999999</c:v>
                </c:pt>
                <c:pt idx="400">
                  <c:v>1.0940000000000001</c:v>
                </c:pt>
                <c:pt idx="401">
                  <c:v>1.2020999999999999</c:v>
                </c:pt>
                <c:pt idx="402">
                  <c:v>1.2339</c:v>
                </c:pt>
                <c:pt idx="403">
                  <c:v>1.0706</c:v>
                </c:pt>
                <c:pt idx="404">
                  <c:v>1.1653</c:v>
                </c:pt>
                <c:pt idx="405">
                  <c:v>1.2706999999999999</c:v>
                </c:pt>
                <c:pt idx="406">
                  <c:v>1.1765000000000001</c:v>
                </c:pt>
                <c:pt idx="407">
                  <c:v>1.2082999999999999</c:v>
                </c:pt>
                <c:pt idx="408">
                  <c:v>1.1315999999999999</c:v>
                </c:pt>
                <c:pt idx="409">
                  <c:v>1.1499999999999999</c:v>
                </c:pt>
                <c:pt idx="410">
                  <c:v>1.1468</c:v>
                </c:pt>
                <c:pt idx="411">
                  <c:v>1.1400999999999999</c:v>
                </c:pt>
                <c:pt idx="412">
                  <c:v>1.0704</c:v>
                </c:pt>
                <c:pt idx="413">
                  <c:v>1.0531999999999999</c:v>
                </c:pt>
                <c:pt idx="414">
                  <c:v>1.2084999999999999</c:v>
                </c:pt>
                <c:pt idx="415">
                  <c:v>1.1525000000000001</c:v>
                </c:pt>
                <c:pt idx="416">
                  <c:v>1.1493</c:v>
                </c:pt>
                <c:pt idx="417">
                  <c:v>1.1003000000000001</c:v>
                </c:pt>
                <c:pt idx="418">
                  <c:v>1.1428</c:v>
                </c:pt>
                <c:pt idx="419">
                  <c:v>1.2077</c:v>
                </c:pt>
                <c:pt idx="420">
                  <c:v>1.2683</c:v>
                </c:pt>
                <c:pt idx="421">
                  <c:v>1.2829999999999999</c:v>
                </c:pt>
                <c:pt idx="422">
                  <c:v>1.2548999999999999</c:v>
                </c:pt>
                <c:pt idx="423">
                  <c:v>1.3560000000000001</c:v>
                </c:pt>
                <c:pt idx="424">
                  <c:v>1.3707</c:v>
                </c:pt>
                <c:pt idx="425">
                  <c:v>1.3461000000000001</c:v>
                </c:pt>
                <c:pt idx="426">
                  <c:v>1.3680000000000001</c:v>
                </c:pt>
                <c:pt idx="427">
                  <c:v>1.3935999999999999</c:v>
                </c:pt>
                <c:pt idx="428">
                  <c:v>1.4455</c:v>
                </c:pt>
                <c:pt idx="429">
                  <c:v>1.3055000000000001</c:v>
                </c:pt>
                <c:pt idx="430">
                  <c:v>1.5551999999999999</c:v>
                </c:pt>
                <c:pt idx="431">
                  <c:v>1.4323999999999999</c:v>
                </c:pt>
                <c:pt idx="432">
                  <c:v>1.5599000000000001</c:v>
                </c:pt>
                <c:pt idx="433">
                  <c:v>1.6601999999999999</c:v>
                </c:pt>
                <c:pt idx="434">
                  <c:v>1.5986</c:v>
                </c:pt>
                <c:pt idx="435">
                  <c:v>1.7239</c:v>
                </c:pt>
                <c:pt idx="436">
                  <c:v>1.7836000000000001</c:v>
                </c:pt>
                <c:pt idx="437">
                  <c:v>1.8620000000000001</c:v>
                </c:pt>
                <c:pt idx="438">
                  <c:v>1.8531</c:v>
                </c:pt>
                <c:pt idx="439">
                  <c:v>1.6468</c:v>
                </c:pt>
                <c:pt idx="440">
                  <c:v>1.9253</c:v>
                </c:pt>
                <c:pt idx="441">
                  <c:v>1.8292999999999999</c:v>
                </c:pt>
                <c:pt idx="442">
                  <c:v>1.6412</c:v>
                </c:pt>
                <c:pt idx="443">
                  <c:v>1.5952</c:v>
                </c:pt>
                <c:pt idx="444">
                  <c:v>1.5589</c:v>
                </c:pt>
                <c:pt idx="445">
                  <c:v>1.6998</c:v>
                </c:pt>
                <c:pt idx="446">
                  <c:v>2.0783</c:v>
                </c:pt>
                <c:pt idx="447">
                  <c:v>2.1435</c:v>
                </c:pt>
                <c:pt idx="448">
                  <c:v>2.4342000000000001</c:v>
                </c:pt>
                <c:pt idx="449">
                  <c:v>2.5941000000000001</c:v>
                </c:pt>
                <c:pt idx="450">
                  <c:v>2.5796999999999999</c:v>
                </c:pt>
                <c:pt idx="451">
                  <c:v>2.7174999999999998</c:v>
                </c:pt>
                <c:pt idx="452">
                  <c:v>2.5183</c:v>
                </c:pt>
                <c:pt idx="453">
                  <c:v>2.3338000000000001</c:v>
                </c:pt>
                <c:pt idx="454">
                  <c:v>2.3696000000000002</c:v>
                </c:pt>
                <c:pt idx="455">
                  <c:v>2.3281999999999998</c:v>
                </c:pt>
                <c:pt idx="456">
                  <c:v>2.5346000000000002</c:v>
                </c:pt>
                <c:pt idx="457">
                  <c:v>2.9161000000000001</c:v>
                </c:pt>
                <c:pt idx="458">
                  <c:v>3.1696</c:v>
                </c:pt>
                <c:pt idx="459">
                  <c:v>3.1873</c:v>
                </c:pt>
                <c:pt idx="460">
                  <c:v>3.0802</c:v>
                </c:pt>
                <c:pt idx="461">
                  <c:v>2.9257</c:v>
                </c:pt>
                <c:pt idx="462">
                  <c:v>2.8304</c:v>
                </c:pt>
                <c:pt idx="463">
                  <c:v>2.6615000000000002</c:v>
                </c:pt>
                <c:pt idx="464">
                  <c:v>2.4702999999999999</c:v>
                </c:pt>
                <c:pt idx="465">
                  <c:v>2.4988000000000001</c:v>
                </c:pt>
                <c:pt idx="466">
                  <c:v>2.5628000000000002</c:v>
                </c:pt>
                <c:pt idx="467">
                  <c:v>2.6413000000000002</c:v>
                </c:pt>
                <c:pt idx="468">
                  <c:v>2.5648</c:v>
                </c:pt>
                <c:pt idx="469">
                  <c:v>2.5108000000000001</c:v>
                </c:pt>
                <c:pt idx="470">
                  <c:v>2.5041000000000002</c:v>
                </c:pt>
                <c:pt idx="471">
                  <c:v>2.4053</c:v>
                </c:pt>
                <c:pt idx="472">
                  <c:v>2.4182000000000001</c:v>
                </c:pt>
                <c:pt idx="473">
                  <c:v>2.4941</c:v>
                </c:pt>
                <c:pt idx="474">
                  <c:v>2.3772000000000002</c:v>
                </c:pt>
                <c:pt idx="475">
                  <c:v>2.3782999999999999</c:v>
                </c:pt>
                <c:pt idx="476">
                  <c:v>2.4722</c:v>
                </c:pt>
                <c:pt idx="477">
                  <c:v>2.6202000000000001</c:v>
                </c:pt>
                <c:pt idx="478">
                  <c:v>2.3365</c:v>
                </c:pt>
                <c:pt idx="479">
                  <c:v>2.2993000000000001</c:v>
                </c:pt>
                <c:pt idx="480">
                  <c:v>2.2473999999999998</c:v>
                </c:pt>
                <c:pt idx="481">
                  <c:v>1.8864000000000001</c:v>
                </c:pt>
                <c:pt idx="482">
                  <c:v>1.6376999999999999</c:v>
                </c:pt>
                <c:pt idx="483">
                  <c:v>1.5203</c:v>
                </c:pt>
                <c:pt idx="484">
                  <c:v>1.4413</c:v>
                </c:pt>
                <c:pt idx="485">
                  <c:v>1.7444999999999999</c:v>
                </c:pt>
                <c:pt idx="486">
                  <c:v>1.8339000000000001</c:v>
                </c:pt>
                <c:pt idx="487">
                  <c:v>1.7613000000000001</c:v>
                </c:pt>
                <c:pt idx="488">
                  <c:v>1.8314999999999999</c:v>
                </c:pt>
                <c:pt idx="489">
                  <c:v>1.7087000000000001</c:v>
                </c:pt>
                <c:pt idx="490">
                  <c:v>1.8112999999999999</c:v>
                </c:pt>
                <c:pt idx="491">
                  <c:v>1.9442999999999999</c:v>
                </c:pt>
                <c:pt idx="492">
                  <c:v>1.5238</c:v>
                </c:pt>
                <c:pt idx="493">
                  <c:v>1.2052</c:v>
                </c:pt>
                <c:pt idx="494">
                  <c:v>1.3076000000000001</c:v>
                </c:pt>
                <c:pt idx="495">
                  <c:v>1.5113000000000001</c:v>
                </c:pt>
                <c:pt idx="496">
                  <c:v>1.6119000000000001</c:v>
                </c:pt>
                <c:pt idx="497">
                  <c:v>1.655</c:v>
                </c:pt>
                <c:pt idx="498">
                  <c:v>1.6485000000000001</c:v>
                </c:pt>
                <c:pt idx="499">
                  <c:v>1.6698999999999999</c:v>
                </c:pt>
                <c:pt idx="500">
                  <c:v>1.593</c:v>
                </c:pt>
                <c:pt idx="501">
                  <c:v>1.6324000000000001</c:v>
                </c:pt>
                <c:pt idx="502">
                  <c:v>1.6608000000000001</c:v>
                </c:pt>
                <c:pt idx="503">
                  <c:v>1.7605</c:v>
                </c:pt>
                <c:pt idx="504">
                  <c:v>1.7377</c:v>
                </c:pt>
                <c:pt idx="505">
                  <c:v>1.6056999999999999</c:v>
                </c:pt>
                <c:pt idx="506">
                  <c:v>1.6609</c:v>
                </c:pt>
                <c:pt idx="507">
                  <c:v>1.5913999999999999</c:v>
                </c:pt>
                <c:pt idx="508">
                  <c:v>1.5076000000000001</c:v>
                </c:pt>
                <c:pt idx="509">
                  <c:v>1.4151</c:v>
                </c:pt>
                <c:pt idx="510">
                  <c:v>1.3846000000000001</c:v>
                </c:pt>
                <c:pt idx="511">
                  <c:v>1.3657999999999999</c:v>
                </c:pt>
                <c:pt idx="512">
                  <c:v>1.3701000000000001</c:v>
                </c:pt>
                <c:pt idx="513">
                  <c:v>1.3875</c:v>
                </c:pt>
                <c:pt idx="514">
                  <c:v>1.357</c:v>
                </c:pt>
                <c:pt idx="515">
                  <c:v>1.4469000000000001</c:v>
                </c:pt>
                <c:pt idx="516">
                  <c:v>1.4162999999999999</c:v>
                </c:pt>
                <c:pt idx="517">
                  <c:v>1.4295</c:v>
                </c:pt>
                <c:pt idx="518">
                  <c:v>1.4182999999999999</c:v>
                </c:pt>
                <c:pt idx="519">
                  <c:v>1.3290999999999999</c:v>
                </c:pt>
                <c:pt idx="520">
                  <c:v>1.3608</c:v>
                </c:pt>
                <c:pt idx="521">
                  <c:v>1.4668000000000001</c:v>
                </c:pt>
                <c:pt idx="522">
                  <c:v>1.39</c:v>
                </c:pt>
                <c:pt idx="523">
                  <c:v>1.3513999999999999</c:v>
                </c:pt>
                <c:pt idx="524">
                  <c:v>1.3519000000000001</c:v>
                </c:pt>
                <c:pt idx="525">
                  <c:v>1.282</c:v>
                </c:pt>
                <c:pt idx="526">
                  <c:v>1.2044999999999999</c:v>
                </c:pt>
                <c:pt idx="527">
                  <c:v>1.1745000000000001</c:v>
                </c:pt>
                <c:pt idx="528">
                  <c:v>0.95009999999999994</c:v>
                </c:pt>
                <c:pt idx="529">
                  <c:v>0.91559999999999997</c:v>
                </c:pt>
                <c:pt idx="530">
                  <c:v>0.95830000000000004</c:v>
                </c:pt>
                <c:pt idx="531">
                  <c:v>1.0825</c:v>
                </c:pt>
                <c:pt idx="532">
                  <c:v>1.0564</c:v>
                </c:pt>
                <c:pt idx="533">
                  <c:v>1.0567</c:v>
                </c:pt>
                <c:pt idx="534">
                  <c:v>1.1662999999999999</c:v>
                </c:pt>
                <c:pt idx="535">
                  <c:v>1.1393</c:v>
                </c:pt>
                <c:pt idx="536">
                  <c:v>1.1442000000000001</c:v>
                </c:pt>
                <c:pt idx="537">
                  <c:v>1.1328</c:v>
                </c:pt>
                <c:pt idx="538">
                  <c:v>1.2117</c:v>
                </c:pt>
                <c:pt idx="539">
                  <c:v>1.3188</c:v>
                </c:pt>
                <c:pt idx="540">
                  <c:v>1.3231999999999999</c:v>
                </c:pt>
                <c:pt idx="541">
                  <c:v>1.2809999999999999</c:v>
                </c:pt>
                <c:pt idx="542">
                  <c:v>1.2299</c:v>
                </c:pt>
                <c:pt idx="543">
                  <c:v>1.2977000000000001</c:v>
                </c:pt>
                <c:pt idx="544">
                  <c:v>1.3657999999999999</c:v>
                </c:pt>
                <c:pt idx="545">
                  <c:v>1.2827</c:v>
                </c:pt>
                <c:pt idx="546">
                  <c:v>1.3637999999999999</c:v>
                </c:pt>
                <c:pt idx="547">
                  <c:v>1.4162999999999999</c:v>
                </c:pt>
                <c:pt idx="548">
                  <c:v>1.4892000000000001</c:v>
                </c:pt>
                <c:pt idx="549">
                  <c:v>1.4415</c:v>
                </c:pt>
                <c:pt idx="550">
                  <c:v>1.2937000000000001</c:v>
                </c:pt>
                <c:pt idx="551">
                  <c:v>1.2670999999999999</c:v>
                </c:pt>
                <c:pt idx="552">
                  <c:v>1.2275</c:v>
                </c:pt>
                <c:pt idx="553">
                  <c:v>1.2719</c:v>
                </c:pt>
                <c:pt idx="554">
                  <c:v>0.87929999999999997</c:v>
                </c:pt>
                <c:pt idx="555">
                  <c:v>0.8992</c:v>
                </c:pt>
                <c:pt idx="556">
                  <c:v>0.95899999999999996</c:v>
                </c:pt>
                <c:pt idx="557">
                  <c:v>0.91180000000000005</c:v>
                </c:pt>
                <c:pt idx="558">
                  <c:v>0.85660000000000003</c:v>
                </c:pt>
                <c:pt idx="559">
                  <c:v>0.88839999999999997</c:v>
                </c:pt>
                <c:pt idx="560">
                  <c:v>0.73480000000000001</c:v>
                </c:pt>
                <c:pt idx="561">
                  <c:v>0.81779999999999997</c:v>
                </c:pt>
                <c:pt idx="562">
                  <c:v>0.82979999999999998</c:v>
                </c:pt>
                <c:pt idx="563">
                  <c:v>0.83389999999999997</c:v>
                </c:pt>
                <c:pt idx="564">
                  <c:v>0.82620000000000005</c:v>
                </c:pt>
                <c:pt idx="565">
                  <c:v>0.89780000000000004</c:v>
                </c:pt>
                <c:pt idx="566">
                  <c:v>0.96619999999999995</c:v>
                </c:pt>
                <c:pt idx="567">
                  <c:v>0.91849999999999998</c:v>
                </c:pt>
                <c:pt idx="568">
                  <c:v>0.94669999999999999</c:v>
                </c:pt>
                <c:pt idx="569">
                  <c:v>0.95489999999999997</c:v>
                </c:pt>
                <c:pt idx="570">
                  <c:v>0.9718</c:v>
                </c:pt>
                <c:pt idx="572">
                  <c:v>0.94420000000000004</c:v>
                </c:pt>
                <c:pt idx="573">
                  <c:v>0.9</c:v>
                </c:pt>
                <c:pt idx="574">
                  <c:v>0.87609999999999999</c:v>
                </c:pt>
                <c:pt idx="575">
                  <c:v>0.9647</c:v>
                </c:pt>
                <c:pt idx="576">
                  <c:v>1.0828</c:v>
                </c:pt>
                <c:pt idx="577">
                  <c:v>1.0992999999999999</c:v>
                </c:pt>
                <c:pt idx="578">
                  <c:v>1.1485000000000001</c:v>
                </c:pt>
                <c:pt idx="579">
                  <c:v>1.157</c:v>
                </c:pt>
                <c:pt idx="580">
                  <c:v>1.0799000000000001</c:v>
                </c:pt>
                <c:pt idx="581">
                  <c:v>1.1492</c:v>
                </c:pt>
                <c:pt idx="582">
                  <c:v>1.0973999999999999</c:v>
                </c:pt>
                <c:pt idx="583">
                  <c:v>1.0973999999999999</c:v>
                </c:pt>
                <c:pt idx="584">
                  <c:v>1.0909</c:v>
                </c:pt>
                <c:pt idx="585">
                  <c:v>1.1816</c:v>
                </c:pt>
                <c:pt idx="586">
                  <c:v>1.2010000000000001</c:v>
                </c:pt>
                <c:pt idx="587">
                  <c:v>1.1684000000000001</c:v>
                </c:pt>
                <c:pt idx="588">
                  <c:v>1.1586000000000001</c:v>
                </c:pt>
                <c:pt idx="589">
                  <c:v>1.0709</c:v>
                </c:pt>
                <c:pt idx="590">
                  <c:v>1.1096999999999999</c:v>
                </c:pt>
                <c:pt idx="591">
                  <c:v>1.0867</c:v>
                </c:pt>
                <c:pt idx="592">
                  <c:v>1.012</c:v>
                </c:pt>
                <c:pt idx="593">
                  <c:v>0.97950000000000004</c:v>
                </c:pt>
                <c:pt idx="594">
                  <c:v>0.97609999999999997</c:v>
                </c:pt>
                <c:pt idx="595">
                  <c:v>0.99219999999999997</c:v>
                </c:pt>
                <c:pt idx="596">
                  <c:v>0.98850000000000005</c:v>
                </c:pt>
                <c:pt idx="597">
                  <c:v>1.0111000000000001</c:v>
                </c:pt>
                <c:pt idx="598">
                  <c:v>1.0044999999999999</c:v>
                </c:pt>
                <c:pt idx="599">
                  <c:v>0.90049999999999997</c:v>
                </c:pt>
                <c:pt idx="600">
                  <c:v>0.98470000000000002</c:v>
                </c:pt>
                <c:pt idx="601">
                  <c:v>0.99390000000000001</c:v>
                </c:pt>
                <c:pt idx="602">
                  <c:v>1.0297000000000001</c:v>
                </c:pt>
                <c:pt idx="603">
                  <c:v>1.0165</c:v>
                </c:pt>
                <c:pt idx="604">
                  <c:v>1.0752999999999999</c:v>
                </c:pt>
                <c:pt idx="605">
                  <c:v>0.92120000000000002</c:v>
                </c:pt>
                <c:pt idx="606">
                  <c:v>0.9667</c:v>
                </c:pt>
                <c:pt idx="607">
                  <c:v>0.86219999999999997</c:v>
                </c:pt>
                <c:pt idx="608">
                  <c:v>0.86850000000000005</c:v>
                </c:pt>
                <c:pt idx="609">
                  <c:v>0.9859</c:v>
                </c:pt>
                <c:pt idx="610">
                  <c:v>1.1040000000000001</c:v>
                </c:pt>
                <c:pt idx="611">
                  <c:v>1.1834</c:v>
                </c:pt>
                <c:pt idx="612">
                  <c:v>1.0576000000000001</c:v>
                </c:pt>
                <c:pt idx="613">
                  <c:v>1.0476000000000001</c:v>
                </c:pt>
                <c:pt idx="614">
                  <c:v>1.0343</c:v>
                </c:pt>
                <c:pt idx="615">
                  <c:v>1.0869</c:v>
                </c:pt>
                <c:pt idx="616">
                  <c:v>1.1100000000000001</c:v>
                </c:pt>
                <c:pt idx="617">
                  <c:v>1.1332</c:v>
                </c:pt>
                <c:pt idx="618">
                  <c:v>1.2063999999999999</c:v>
                </c:pt>
                <c:pt idx="619">
                  <c:v>1.2533000000000001</c:v>
                </c:pt>
                <c:pt idx="620">
                  <c:v>1.2298</c:v>
                </c:pt>
                <c:pt idx="621">
                  <c:v>1.2633000000000001</c:v>
                </c:pt>
                <c:pt idx="622">
                  <c:v>1.2231000000000001</c:v>
                </c:pt>
                <c:pt idx="623">
                  <c:v>1.3240000000000001</c:v>
                </c:pt>
                <c:pt idx="624">
                  <c:v>1.2230000000000001</c:v>
                </c:pt>
                <c:pt idx="625">
                  <c:v>1.3038000000000001</c:v>
                </c:pt>
                <c:pt idx="626">
                  <c:v>1.26</c:v>
                </c:pt>
                <c:pt idx="627">
                  <c:v>1.1556999999999999</c:v>
                </c:pt>
                <c:pt idx="628">
                  <c:v>1.1254999999999999</c:v>
                </c:pt>
                <c:pt idx="629">
                  <c:v>1.1051</c:v>
                </c:pt>
                <c:pt idx="631">
                  <c:v>1.1385000000000001</c:v>
                </c:pt>
                <c:pt idx="632">
                  <c:v>1.0982000000000001</c:v>
                </c:pt>
                <c:pt idx="633">
                  <c:v>1.0847</c:v>
                </c:pt>
                <c:pt idx="634">
                  <c:v>1.1755</c:v>
                </c:pt>
                <c:pt idx="635">
                  <c:v>1.1146</c:v>
                </c:pt>
                <c:pt idx="636">
                  <c:v>1.1382000000000001</c:v>
                </c:pt>
                <c:pt idx="637">
                  <c:v>1.1584000000000001</c:v>
                </c:pt>
                <c:pt idx="638">
                  <c:v>1.2124999999999999</c:v>
                </c:pt>
                <c:pt idx="639">
                  <c:v>1.1143000000000001</c:v>
                </c:pt>
                <c:pt idx="640">
                  <c:v>1.0871</c:v>
                </c:pt>
                <c:pt idx="641">
                  <c:v>1.0127999999999999</c:v>
                </c:pt>
                <c:pt idx="642">
                  <c:v>0.97219999999999995</c:v>
                </c:pt>
                <c:pt idx="643">
                  <c:v>1.026</c:v>
                </c:pt>
                <c:pt idx="644">
                  <c:v>1.107</c:v>
                </c:pt>
                <c:pt idx="645">
                  <c:v>1.1272</c:v>
                </c:pt>
                <c:pt idx="646">
                  <c:v>1.1611</c:v>
                </c:pt>
                <c:pt idx="647">
                  <c:v>1.2122999999999999</c:v>
                </c:pt>
                <c:pt idx="648">
                  <c:v>1.2362</c:v>
                </c:pt>
                <c:pt idx="649">
                  <c:v>1.2088000000000001</c:v>
                </c:pt>
                <c:pt idx="650">
                  <c:v>1.1608000000000001</c:v>
                </c:pt>
                <c:pt idx="651">
                  <c:v>1.2362</c:v>
                </c:pt>
                <c:pt idx="652">
                  <c:v>1.2293000000000001</c:v>
                </c:pt>
                <c:pt idx="653">
                  <c:v>1.2499</c:v>
                </c:pt>
                <c:pt idx="654">
                  <c:v>1.274</c:v>
                </c:pt>
                <c:pt idx="655">
                  <c:v>1.319</c:v>
                </c:pt>
                <c:pt idx="656">
                  <c:v>1.2706</c:v>
                </c:pt>
                <c:pt idx="657">
                  <c:v>1.2534000000000001</c:v>
                </c:pt>
                <c:pt idx="658">
                  <c:v>1.2914000000000001</c:v>
                </c:pt>
                <c:pt idx="659">
                  <c:v>1.2845</c:v>
                </c:pt>
                <c:pt idx="660">
                  <c:v>1.3366</c:v>
                </c:pt>
                <c:pt idx="661">
                  <c:v>1.2949999999999999</c:v>
                </c:pt>
                <c:pt idx="662">
                  <c:v>1.2776000000000001</c:v>
                </c:pt>
                <c:pt idx="663">
                  <c:v>1.1738</c:v>
                </c:pt>
                <c:pt idx="664">
                  <c:v>1.0807</c:v>
                </c:pt>
                <c:pt idx="665">
                  <c:v>1.1667000000000001</c:v>
                </c:pt>
                <c:pt idx="666">
                  <c:v>1.1736</c:v>
                </c:pt>
                <c:pt idx="667">
                  <c:v>1.2185999999999999</c:v>
                </c:pt>
                <c:pt idx="668">
                  <c:v>1.2081999999999999</c:v>
                </c:pt>
                <c:pt idx="669">
                  <c:v>1.2116</c:v>
                </c:pt>
                <c:pt idx="670">
                  <c:v>1.2255</c:v>
                </c:pt>
                <c:pt idx="671">
                  <c:v>1.2255</c:v>
                </c:pt>
                <c:pt idx="672">
                  <c:v>1.1593</c:v>
                </c:pt>
                <c:pt idx="673">
                  <c:v>1.1349</c:v>
                </c:pt>
                <c:pt idx="674">
                  <c:v>1.0828</c:v>
                </c:pt>
                <c:pt idx="675">
                  <c:v>1.0373000000000001</c:v>
                </c:pt>
                <c:pt idx="676">
                  <c:v>0.99560000000000004</c:v>
                </c:pt>
                <c:pt idx="677">
                  <c:v>0.95040000000000002</c:v>
                </c:pt>
                <c:pt idx="678">
                  <c:v>0.89839999999999998</c:v>
                </c:pt>
                <c:pt idx="679">
                  <c:v>0.85640000000000005</c:v>
                </c:pt>
                <c:pt idx="680">
                  <c:v>0.88380000000000003</c:v>
                </c:pt>
                <c:pt idx="681">
                  <c:v>0.89400000000000002</c:v>
                </c:pt>
                <c:pt idx="682">
                  <c:v>0.86960000000000004</c:v>
                </c:pt>
                <c:pt idx="683">
                  <c:v>0.88660000000000005</c:v>
                </c:pt>
                <c:pt idx="684">
                  <c:v>0.98329999999999995</c:v>
                </c:pt>
                <c:pt idx="685">
                  <c:v>1.0286</c:v>
                </c:pt>
                <c:pt idx="686">
                  <c:v>0.97260000000000002</c:v>
                </c:pt>
                <c:pt idx="687">
                  <c:v>0.92710000000000004</c:v>
                </c:pt>
                <c:pt idx="688">
                  <c:v>0.94089999999999996</c:v>
                </c:pt>
                <c:pt idx="689">
                  <c:v>0.94030000000000002</c:v>
                </c:pt>
                <c:pt idx="690">
                  <c:v>0.90869999999999995</c:v>
                </c:pt>
                <c:pt idx="691">
                  <c:v>0.92949999999999999</c:v>
                </c:pt>
                <c:pt idx="692">
                  <c:v>0.88039999999999996</c:v>
                </c:pt>
                <c:pt idx="693">
                  <c:v>0.80010000000000003</c:v>
                </c:pt>
                <c:pt idx="694">
                  <c:v>0.80630000000000002</c:v>
                </c:pt>
                <c:pt idx="695">
                  <c:v>0.82340000000000002</c:v>
                </c:pt>
                <c:pt idx="696">
                  <c:v>0.80569999999999997</c:v>
                </c:pt>
                <c:pt idx="697">
                  <c:v>0.74970000000000003</c:v>
                </c:pt>
                <c:pt idx="698">
                  <c:v>0.76339999999999997</c:v>
                </c:pt>
                <c:pt idx="699">
                  <c:v>0.81469999999999998</c:v>
                </c:pt>
                <c:pt idx="700">
                  <c:v>0.74099999999999999</c:v>
                </c:pt>
                <c:pt idx="701">
                  <c:v>0.76519999999999999</c:v>
                </c:pt>
                <c:pt idx="702">
                  <c:v>0.78590000000000004</c:v>
                </c:pt>
                <c:pt idx="703">
                  <c:v>0.71499999999999997</c:v>
                </c:pt>
                <c:pt idx="704">
                  <c:v>0.65180000000000005</c:v>
                </c:pt>
                <c:pt idx="705">
                  <c:v>0.64790000000000003</c:v>
                </c:pt>
                <c:pt idx="706">
                  <c:v>0.75960000000000005</c:v>
                </c:pt>
                <c:pt idx="707">
                  <c:v>0.79800000000000004</c:v>
                </c:pt>
                <c:pt idx="708">
                  <c:v>0.85370000000000001</c:v>
                </c:pt>
                <c:pt idx="709">
                  <c:v>0.82869999999999999</c:v>
                </c:pt>
                <c:pt idx="710">
                  <c:v>0.72260000000000002</c:v>
                </c:pt>
                <c:pt idx="711">
                  <c:v>0.69069999999999998</c:v>
                </c:pt>
                <c:pt idx="712">
                  <c:v>0.70789999999999997</c:v>
                </c:pt>
                <c:pt idx="713">
                  <c:v>0.61899999999999999</c:v>
                </c:pt>
                <c:pt idx="714">
                  <c:v>0.60109999999999997</c:v>
                </c:pt>
                <c:pt idx="715">
                  <c:v>0.61470000000000002</c:v>
                </c:pt>
                <c:pt idx="716">
                  <c:v>0.6038</c:v>
                </c:pt>
                <c:pt idx="717">
                  <c:v>0.52969999999999995</c:v>
                </c:pt>
                <c:pt idx="718">
                  <c:v>0.50390000000000001</c:v>
                </c:pt>
                <c:pt idx="719">
                  <c:v>0.41589999999999999</c:v>
                </c:pt>
                <c:pt idx="720">
                  <c:v>0.4289</c:v>
                </c:pt>
                <c:pt idx="721">
                  <c:v>0.44590000000000002</c:v>
                </c:pt>
                <c:pt idx="722">
                  <c:v>0.46200000000000002</c:v>
                </c:pt>
                <c:pt idx="723">
                  <c:v>0.36330000000000001</c:v>
                </c:pt>
                <c:pt idx="724">
                  <c:v>0.35580000000000001</c:v>
                </c:pt>
                <c:pt idx="725">
                  <c:v>0.30630000000000002</c:v>
                </c:pt>
                <c:pt idx="726">
                  <c:v>0.28470000000000001</c:v>
                </c:pt>
                <c:pt idx="727">
                  <c:v>0.27950000000000003</c:v>
                </c:pt>
                <c:pt idx="728">
                  <c:v>0.27189999999999998</c:v>
                </c:pt>
                <c:pt idx="729">
                  <c:v>0.21179999999999999</c:v>
                </c:pt>
                <c:pt idx="730">
                  <c:v>0.19309999999999999</c:v>
                </c:pt>
                <c:pt idx="731">
                  <c:v>0.17369999999999999</c:v>
                </c:pt>
                <c:pt idx="732">
                  <c:v>0.1416</c:v>
                </c:pt>
                <c:pt idx="733">
                  <c:v>0.1164</c:v>
                </c:pt>
                <c:pt idx="734">
                  <c:v>0.15770000000000001</c:v>
                </c:pt>
                <c:pt idx="735">
                  <c:v>0.18859999999999999</c:v>
                </c:pt>
                <c:pt idx="736">
                  <c:v>0.31</c:v>
                </c:pt>
                <c:pt idx="737">
                  <c:v>0.25290000000000001</c:v>
                </c:pt>
                <c:pt idx="738">
                  <c:v>0.2346</c:v>
                </c:pt>
                <c:pt idx="739">
                  <c:v>0.30819999999999997</c:v>
                </c:pt>
                <c:pt idx="740">
                  <c:v>0.33250000000000002</c:v>
                </c:pt>
                <c:pt idx="741">
                  <c:v>0.33429999999999999</c:v>
                </c:pt>
                <c:pt idx="742">
                  <c:v>0.3231</c:v>
                </c:pt>
                <c:pt idx="743">
                  <c:v>0.3332</c:v>
                </c:pt>
                <c:pt idx="744">
                  <c:v>0.28639999999999999</c:v>
                </c:pt>
                <c:pt idx="745">
                  <c:v>0.22189999999999999</c:v>
                </c:pt>
                <c:pt idx="746">
                  <c:v>0.26979999999999998</c:v>
                </c:pt>
                <c:pt idx="747">
                  <c:v>0.32979999999999998</c:v>
                </c:pt>
                <c:pt idx="748">
                  <c:v>0.32919999999999999</c:v>
                </c:pt>
                <c:pt idx="749">
                  <c:v>0.34660000000000002</c:v>
                </c:pt>
                <c:pt idx="750">
                  <c:v>0.38379999999999997</c:v>
                </c:pt>
                <c:pt idx="751">
                  <c:v>0.41160000000000002</c:v>
                </c:pt>
                <c:pt idx="752">
                  <c:v>0.35399999999999998</c:v>
                </c:pt>
                <c:pt idx="753">
                  <c:v>0.37140000000000001</c:v>
                </c:pt>
                <c:pt idx="754">
                  <c:v>0.41980000000000001</c:v>
                </c:pt>
                <c:pt idx="755">
                  <c:v>0.379</c:v>
                </c:pt>
                <c:pt idx="756">
                  <c:v>0.29599999999999999</c:v>
                </c:pt>
                <c:pt idx="757">
                  <c:v>0.2954</c:v>
                </c:pt>
                <c:pt idx="758">
                  <c:v>0.27310000000000001</c:v>
                </c:pt>
                <c:pt idx="759">
                  <c:v>0.26050000000000001</c:v>
                </c:pt>
                <c:pt idx="760">
                  <c:v>0.24540000000000001</c:v>
                </c:pt>
                <c:pt idx="761">
                  <c:v>0.22320000000000001</c:v>
                </c:pt>
                <c:pt idx="762">
                  <c:v>0.26950000000000002</c:v>
                </c:pt>
                <c:pt idx="763">
                  <c:v>0.25080000000000002</c:v>
                </c:pt>
                <c:pt idx="764">
                  <c:v>0.20119999999999999</c:v>
                </c:pt>
                <c:pt idx="765">
                  <c:v>0.20780000000000001</c:v>
                </c:pt>
                <c:pt idx="766">
                  <c:v>0.189</c:v>
                </c:pt>
                <c:pt idx="767">
                  <c:v>0.1847</c:v>
                </c:pt>
                <c:pt idx="768">
                  <c:v>0.20810000000000001</c:v>
                </c:pt>
                <c:pt idx="769">
                  <c:v>0.20019999999999999</c:v>
                </c:pt>
                <c:pt idx="770">
                  <c:v>0.19950000000000001</c:v>
                </c:pt>
                <c:pt idx="771">
                  <c:v>0.26079999999999998</c:v>
                </c:pt>
                <c:pt idx="772">
                  <c:v>0.2346</c:v>
                </c:pt>
                <c:pt idx="773">
                  <c:v>0.18160000000000001</c:v>
                </c:pt>
                <c:pt idx="774">
                  <c:v>0.17</c:v>
                </c:pt>
                <c:pt idx="775">
                  <c:v>0.13289999999999999</c:v>
                </c:pt>
                <c:pt idx="776">
                  <c:v>0.1358</c:v>
                </c:pt>
                <c:pt idx="777">
                  <c:v>8.4099999999999994E-2</c:v>
                </c:pt>
                <c:pt idx="778">
                  <c:v>0.1147</c:v>
                </c:pt>
                <c:pt idx="779">
                  <c:v>0.13589999999999999</c:v>
                </c:pt>
                <c:pt idx="780">
                  <c:v>0.14610000000000001</c:v>
                </c:pt>
                <c:pt idx="781">
                  <c:v>0.19309999999999999</c:v>
                </c:pt>
                <c:pt idx="782">
                  <c:v>0.18509999999999999</c:v>
                </c:pt>
                <c:pt idx="783">
                  <c:v>0.15659999999999999</c:v>
                </c:pt>
                <c:pt idx="784">
                  <c:v>0.1265</c:v>
                </c:pt>
                <c:pt idx="785">
                  <c:v>0.16259999999999999</c:v>
                </c:pt>
                <c:pt idx="786">
                  <c:v>0.2024</c:v>
                </c:pt>
                <c:pt idx="787">
                  <c:v>0.25600000000000001</c:v>
                </c:pt>
                <c:pt idx="788">
                  <c:v>0.25900000000000001</c:v>
                </c:pt>
                <c:pt idx="789">
                  <c:v>0.2102</c:v>
                </c:pt>
                <c:pt idx="790">
                  <c:v>0.22800000000000001</c:v>
                </c:pt>
                <c:pt idx="791">
                  <c:v>0.22370000000000001</c:v>
                </c:pt>
                <c:pt idx="792">
                  <c:v>0.20680000000000001</c:v>
                </c:pt>
                <c:pt idx="793">
                  <c:v>0.20610000000000001</c:v>
                </c:pt>
                <c:pt idx="794">
                  <c:v>0.16450000000000001</c:v>
                </c:pt>
                <c:pt idx="795">
                  <c:v>0.1638</c:v>
                </c:pt>
                <c:pt idx="796">
                  <c:v>0.1668</c:v>
                </c:pt>
                <c:pt idx="797">
                  <c:v>0.1946</c:v>
                </c:pt>
                <c:pt idx="798">
                  <c:v>0.2051</c:v>
                </c:pt>
                <c:pt idx="799">
                  <c:v>0.1782</c:v>
                </c:pt>
                <c:pt idx="800">
                  <c:v>0.21870000000000001</c:v>
                </c:pt>
                <c:pt idx="801">
                  <c:v>0.23680000000000001</c:v>
                </c:pt>
                <c:pt idx="802">
                  <c:v>0.20480000000000001</c:v>
                </c:pt>
                <c:pt idx="803">
                  <c:v>0.20030000000000001</c:v>
                </c:pt>
                <c:pt idx="804">
                  <c:v>0.1583</c:v>
                </c:pt>
                <c:pt idx="805">
                  <c:v>0.1464</c:v>
                </c:pt>
                <c:pt idx="806">
                  <c:v>0.2359</c:v>
                </c:pt>
                <c:pt idx="807">
                  <c:v>0.34749999999999998</c:v>
                </c:pt>
                <c:pt idx="808">
                  <c:v>0.30509999999999998</c:v>
                </c:pt>
                <c:pt idx="809">
                  <c:v>0.31969999999999998</c:v>
                </c:pt>
                <c:pt idx="810">
                  <c:v>0.44479999999999997</c:v>
                </c:pt>
                <c:pt idx="811">
                  <c:v>0.45950000000000002</c:v>
                </c:pt>
                <c:pt idx="812">
                  <c:v>0.42349999999999999</c:v>
                </c:pt>
                <c:pt idx="813">
                  <c:v>0.44600000000000001</c:v>
                </c:pt>
                <c:pt idx="814">
                  <c:v>0.4531</c:v>
                </c:pt>
                <c:pt idx="815">
                  <c:v>0.37590000000000001</c:v>
                </c:pt>
                <c:pt idx="816">
                  <c:v>0.38890000000000002</c:v>
                </c:pt>
                <c:pt idx="818">
                  <c:v>0.50339999999999996</c:v>
                </c:pt>
                <c:pt idx="819">
                  <c:v>0.43780000000000002</c:v>
                </c:pt>
                <c:pt idx="820">
                  <c:v>0.32190000000000002</c:v>
                </c:pt>
                <c:pt idx="821">
                  <c:v>0.34820000000000001</c:v>
                </c:pt>
                <c:pt idx="822">
                  <c:v>0.34639999999999999</c:v>
                </c:pt>
                <c:pt idx="823">
                  <c:v>0.29580000000000001</c:v>
                </c:pt>
                <c:pt idx="824">
                  <c:v>0.30669999999999997</c:v>
                </c:pt>
                <c:pt idx="825">
                  <c:v>0.32140000000000002</c:v>
                </c:pt>
                <c:pt idx="826">
                  <c:v>0.25540000000000002</c:v>
                </c:pt>
                <c:pt idx="827">
                  <c:v>0.21490000000000001</c:v>
                </c:pt>
                <c:pt idx="828">
                  <c:v>0.2797</c:v>
                </c:pt>
                <c:pt idx="829">
                  <c:v>0.2752</c:v>
                </c:pt>
                <c:pt idx="830">
                  <c:v>0.2321</c:v>
                </c:pt>
                <c:pt idx="831">
                  <c:v>0.29320000000000002</c:v>
                </c:pt>
                <c:pt idx="832">
                  <c:v>0.31069999999999998</c:v>
                </c:pt>
                <c:pt idx="833">
                  <c:v>0.2868</c:v>
                </c:pt>
                <c:pt idx="834">
                  <c:v>0.44900000000000001</c:v>
                </c:pt>
                <c:pt idx="835">
                  <c:v>0.48720000000000002</c:v>
                </c:pt>
                <c:pt idx="836">
                  <c:v>0.41710000000000003</c:v>
                </c:pt>
                <c:pt idx="837">
                  <c:v>0.39150000000000001</c:v>
                </c:pt>
                <c:pt idx="838">
                  <c:v>0.42970000000000003</c:v>
                </c:pt>
                <c:pt idx="839">
                  <c:v>0.40100000000000002</c:v>
                </c:pt>
                <c:pt idx="840">
                  <c:v>0.37540000000000001</c:v>
                </c:pt>
                <c:pt idx="841">
                  <c:v>0.34039999999999998</c:v>
                </c:pt>
                <c:pt idx="842">
                  <c:v>0.3911</c:v>
                </c:pt>
                <c:pt idx="843">
                  <c:v>0.38790000000000002</c:v>
                </c:pt>
                <c:pt idx="844">
                  <c:v>0.3463</c:v>
                </c:pt>
                <c:pt idx="845">
                  <c:v>0.32390000000000002</c:v>
                </c:pt>
                <c:pt idx="846">
                  <c:v>0.31430000000000002</c:v>
                </c:pt>
                <c:pt idx="847">
                  <c:v>0.29160000000000003</c:v>
                </c:pt>
                <c:pt idx="848">
                  <c:v>0.37140000000000001</c:v>
                </c:pt>
                <c:pt idx="849">
                  <c:v>0.28179999999999999</c:v>
                </c:pt>
                <c:pt idx="850">
                  <c:v>0.38090000000000002</c:v>
                </c:pt>
                <c:pt idx="851">
                  <c:v>0.38400000000000001</c:v>
                </c:pt>
                <c:pt idx="852">
                  <c:v>0.41599999999999998</c:v>
                </c:pt>
                <c:pt idx="853">
                  <c:v>0.38700000000000001</c:v>
                </c:pt>
                <c:pt idx="854">
                  <c:v>0.39340000000000003</c:v>
                </c:pt>
                <c:pt idx="855">
                  <c:v>0.374</c:v>
                </c:pt>
                <c:pt idx="856">
                  <c:v>0.44819999999999999</c:v>
                </c:pt>
                <c:pt idx="857">
                  <c:v>0.35110000000000002</c:v>
                </c:pt>
                <c:pt idx="858">
                  <c:v>0.35089999999999999</c:v>
                </c:pt>
                <c:pt idx="859">
                  <c:v>0.37669999999999998</c:v>
                </c:pt>
                <c:pt idx="860">
                  <c:v>0.34760000000000002</c:v>
                </c:pt>
                <c:pt idx="861">
                  <c:v>0.27310000000000001</c:v>
                </c:pt>
                <c:pt idx="862">
                  <c:v>0.2762</c:v>
                </c:pt>
                <c:pt idx="863">
                  <c:v>0.32129999999999997</c:v>
                </c:pt>
                <c:pt idx="864">
                  <c:v>0.31469999999999998</c:v>
                </c:pt>
                <c:pt idx="865">
                  <c:v>0.4022</c:v>
                </c:pt>
                <c:pt idx="866">
                  <c:v>0.33700000000000002</c:v>
                </c:pt>
                <c:pt idx="867">
                  <c:v>0.32719999999999999</c:v>
                </c:pt>
                <c:pt idx="868">
                  <c:v>0.36609999999999998</c:v>
                </c:pt>
                <c:pt idx="869">
                  <c:v>0.33350000000000002</c:v>
                </c:pt>
                <c:pt idx="870">
                  <c:v>0.26840000000000003</c:v>
                </c:pt>
                <c:pt idx="871">
                  <c:v>0.29730000000000001</c:v>
                </c:pt>
                <c:pt idx="872">
                  <c:v>0.28739999999999999</c:v>
                </c:pt>
                <c:pt idx="873">
                  <c:v>0.26129999999999998</c:v>
                </c:pt>
                <c:pt idx="874">
                  <c:v>0.2384</c:v>
                </c:pt>
                <c:pt idx="875">
                  <c:v>0.27079999999999999</c:v>
                </c:pt>
                <c:pt idx="876">
                  <c:v>0.2281</c:v>
                </c:pt>
                <c:pt idx="877">
                  <c:v>0.1986</c:v>
                </c:pt>
                <c:pt idx="878">
                  <c:v>0.1855</c:v>
                </c:pt>
                <c:pt idx="879">
                  <c:v>0.18529999999999999</c:v>
                </c:pt>
                <c:pt idx="880">
                  <c:v>0.2601</c:v>
                </c:pt>
                <c:pt idx="881">
                  <c:v>0.27589999999999998</c:v>
                </c:pt>
                <c:pt idx="882">
                  <c:v>0.29210000000000003</c:v>
                </c:pt>
                <c:pt idx="883">
                  <c:v>0.32819999999999999</c:v>
                </c:pt>
                <c:pt idx="884">
                  <c:v>0.32479999999999998</c:v>
                </c:pt>
                <c:pt idx="885">
                  <c:v>0.31790000000000002</c:v>
                </c:pt>
                <c:pt idx="886">
                  <c:v>0.31119999999999998</c:v>
                </c:pt>
                <c:pt idx="887">
                  <c:v>0.3276</c:v>
                </c:pt>
                <c:pt idx="888">
                  <c:v>0.27150000000000002</c:v>
                </c:pt>
                <c:pt idx="889">
                  <c:v>0.25819999999999999</c:v>
                </c:pt>
                <c:pt idx="890">
                  <c:v>0.25440000000000002</c:v>
                </c:pt>
                <c:pt idx="891">
                  <c:v>0.31380000000000002</c:v>
                </c:pt>
                <c:pt idx="892">
                  <c:v>0.3004</c:v>
                </c:pt>
                <c:pt idx="893">
                  <c:v>0.254</c:v>
                </c:pt>
                <c:pt idx="894">
                  <c:v>0.26379999999999998</c:v>
                </c:pt>
                <c:pt idx="895">
                  <c:v>0.29320000000000002</c:v>
                </c:pt>
                <c:pt idx="896">
                  <c:v>0.27650000000000002</c:v>
                </c:pt>
                <c:pt idx="897">
                  <c:v>0.30299999999999999</c:v>
                </c:pt>
                <c:pt idx="898">
                  <c:v>0.21329999999999999</c:v>
                </c:pt>
                <c:pt idx="899">
                  <c:v>0.15690000000000001</c:v>
                </c:pt>
                <c:pt idx="900">
                  <c:v>9.69E-2</c:v>
                </c:pt>
                <c:pt idx="901">
                  <c:v>6.3700000000000007E-2</c:v>
                </c:pt>
                <c:pt idx="902">
                  <c:v>-3.1800000000000002E-2</c:v>
                </c:pt>
                <c:pt idx="903">
                  <c:v>3.6900000000000002E-2</c:v>
                </c:pt>
                <c:pt idx="904">
                  <c:v>-6.1999999999999998E-3</c:v>
                </c:pt>
                <c:pt idx="905">
                  <c:v>-3.3399999999999999E-2</c:v>
                </c:pt>
                <c:pt idx="906">
                  <c:v>-1.72E-2</c:v>
                </c:pt>
                <c:pt idx="907">
                  <c:v>-0.10299999999999999</c:v>
                </c:pt>
                <c:pt idx="908">
                  <c:v>-7.0499999999999993E-2</c:v>
                </c:pt>
                <c:pt idx="909">
                  <c:v>4.8000000000000001E-2</c:v>
                </c:pt>
                <c:pt idx="910">
                  <c:v>5.0500000000000003E-2</c:v>
                </c:pt>
                <c:pt idx="911">
                  <c:v>3.3599999999999998E-2</c:v>
                </c:pt>
                <c:pt idx="912">
                  <c:v>8.3199999999999996E-2</c:v>
                </c:pt>
                <c:pt idx="913">
                  <c:v>9.9599999999999994E-2</c:v>
                </c:pt>
                <c:pt idx="914">
                  <c:v>0.1027</c:v>
                </c:pt>
                <c:pt idx="915">
                  <c:v>0.15210000000000001</c:v>
                </c:pt>
                <c:pt idx="916">
                  <c:v>0.1386</c:v>
                </c:pt>
                <c:pt idx="917">
                  <c:v>8.8200000000000001E-2</c:v>
                </c:pt>
                <c:pt idx="918">
                  <c:v>0.1047</c:v>
                </c:pt>
                <c:pt idx="919">
                  <c:v>6.0999999999999999E-2</c:v>
                </c:pt>
                <c:pt idx="920">
                  <c:v>0.13389999999999999</c:v>
                </c:pt>
                <c:pt idx="921">
                  <c:v>6.6600000000000006E-2</c:v>
                </c:pt>
                <c:pt idx="922">
                  <c:v>4.9599999999999998E-2</c:v>
                </c:pt>
                <c:pt idx="923">
                  <c:v>0.11650000000000001</c:v>
                </c:pt>
                <c:pt idx="924">
                  <c:v>0.12970000000000001</c:v>
                </c:pt>
                <c:pt idx="925">
                  <c:v>0.1525</c:v>
                </c:pt>
                <c:pt idx="926">
                  <c:v>9.1300000000000006E-2</c:v>
                </c:pt>
                <c:pt idx="927">
                  <c:v>0.13519999999999999</c:v>
                </c:pt>
                <c:pt idx="928">
                  <c:v>0.18909999999999999</c:v>
                </c:pt>
                <c:pt idx="929">
                  <c:v>0.1479</c:v>
                </c:pt>
                <c:pt idx="930">
                  <c:v>6.3100000000000003E-2</c:v>
                </c:pt>
                <c:pt idx="931">
                  <c:v>6.6199999999999995E-2</c:v>
                </c:pt>
                <c:pt idx="932">
                  <c:v>7.6100000000000001E-2</c:v>
                </c:pt>
                <c:pt idx="933">
                  <c:v>9.6100000000000005E-2</c:v>
                </c:pt>
                <c:pt idx="934">
                  <c:v>0.1158</c:v>
                </c:pt>
                <c:pt idx="935">
                  <c:v>9.1800000000000007E-2</c:v>
                </c:pt>
                <c:pt idx="936">
                  <c:v>-5.74E-2</c:v>
                </c:pt>
                <c:pt idx="937">
                  <c:v>-7.46E-2</c:v>
                </c:pt>
                <c:pt idx="938">
                  <c:v>-4.7899999999999998E-2</c:v>
                </c:pt>
                <c:pt idx="939">
                  <c:v>-2.52E-2</c:v>
                </c:pt>
                <c:pt idx="940">
                  <c:v>-7.2900000000000006E-2</c:v>
                </c:pt>
                <c:pt idx="941">
                  <c:v>-0.16769999999999999</c:v>
                </c:pt>
                <c:pt idx="942">
                  <c:v>-0.11749999999999999</c:v>
                </c:pt>
                <c:pt idx="943">
                  <c:v>-0.1449</c:v>
                </c:pt>
                <c:pt idx="944">
                  <c:v>-0.1799</c:v>
                </c:pt>
                <c:pt idx="945">
                  <c:v>-0.21740000000000001</c:v>
                </c:pt>
                <c:pt idx="946">
                  <c:v>-0.30199999999999999</c:v>
                </c:pt>
                <c:pt idx="947">
                  <c:v>-0.41639999999999999</c:v>
                </c:pt>
                <c:pt idx="948">
                  <c:v>-0.45369999999999999</c:v>
                </c:pt>
                <c:pt idx="949">
                  <c:v>-0.4627</c:v>
                </c:pt>
                <c:pt idx="950">
                  <c:v>-0.45710000000000001</c:v>
                </c:pt>
                <c:pt idx="951">
                  <c:v>-0.56740000000000002</c:v>
                </c:pt>
                <c:pt idx="952">
                  <c:v>-0.62790000000000001</c:v>
                </c:pt>
                <c:pt idx="953">
                  <c:v>-0.50970000000000004</c:v>
                </c:pt>
                <c:pt idx="954">
                  <c:v>-0.50029999999999997</c:v>
                </c:pt>
                <c:pt idx="955">
                  <c:v>-0.51100000000000001</c:v>
                </c:pt>
                <c:pt idx="956">
                  <c:v>-0.4914</c:v>
                </c:pt>
                <c:pt idx="957">
                  <c:v>-0.49869999999999998</c:v>
                </c:pt>
                <c:pt idx="958">
                  <c:v>-0.52410000000000001</c:v>
                </c:pt>
                <c:pt idx="959">
                  <c:v>-0.53820000000000001</c:v>
                </c:pt>
                <c:pt idx="960">
                  <c:v>-0.4748</c:v>
                </c:pt>
                <c:pt idx="961">
                  <c:v>-0.36699999999999999</c:v>
                </c:pt>
                <c:pt idx="962">
                  <c:v>-0.4083</c:v>
                </c:pt>
                <c:pt idx="963">
                  <c:v>-0.43030000000000002</c:v>
                </c:pt>
                <c:pt idx="964">
                  <c:v>-0.46139999999999998</c:v>
                </c:pt>
                <c:pt idx="965">
                  <c:v>-0.45860000000000001</c:v>
                </c:pt>
                <c:pt idx="966">
                  <c:v>-0.53029999999999999</c:v>
                </c:pt>
                <c:pt idx="967">
                  <c:v>-0.59179999999999999</c:v>
                </c:pt>
                <c:pt idx="968">
                  <c:v>-0.59040000000000004</c:v>
                </c:pt>
                <c:pt idx="969">
                  <c:v>-0.58430000000000004</c:v>
                </c:pt>
                <c:pt idx="970">
                  <c:v>-0.44230000000000003</c:v>
                </c:pt>
                <c:pt idx="971">
                  <c:v>-0.51839999999999997</c:v>
                </c:pt>
                <c:pt idx="972">
                  <c:v>-0.31530000000000002</c:v>
                </c:pt>
                <c:pt idx="973">
                  <c:v>-0.16309999999999999</c:v>
                </c:pt>
                <c:pt idx="974">
                  <c:v>-0.13569999999999999</c:v>
                </c:pt>
                <c:pt idx="975">
                  <c:v>-0.18479999999999999</c:v>
                </c:pt>
                <c:pt idx="976">
                  <c:v>-0.19209999999999999</c:v>
                </c:pt>
                <c:pt idx="977">
                  <c:v>-0.20039999999999999</c:v>
                </c:pt>
                <c:pt idx="978">
                  <c:v>-0.28070000000000001</c:v>
                </c:pt>
                <c:pt idx="979">
                  <c:v>-0.26379999999999998</c:v>
                </c:pt>
                <c:pt idx="980">
                  <c:v>-0.1812</c:v>
                </c:pt>
                <c:pt idx="981">
                  <c:v>-0.21429999999999999</c:v>
                </c:pt>
                <c:pt idx="982">
                  <c:v>-0.23530000000000001</c:v>
                </c:pt>
                <c:pt idx="983">
                  <c:v>-0.20780000000000001</c:v>
                </c:pt>
                <c:pt idx="984">
                  <c:v>-0.1171</c:v>
                </c:pt>
                <c:pt idx="985">
                  <c:v>-0.1139</c:v>
                </c:pt>
                <c:pt idx="986">
                  <c:v>-0.14680000000000001</c:v>
                </c:pt>
                <c:pt idx="987">
                  <c:v>-0.23150000000000001</c:v>
                </c:pt>
                <c:pt idx="988">
                  <c:v>-0.1017</c:v>
                </c:pt>
                <c:pt idx="989">
                  <c:v>2.9000000000000001E-2</c:v>
                </c:pt>
                <c:pt idx="990">
                  <c:v>5.3600000000000002E-2</c:v>
                </c:pt>
                <c:pt idx="991">
                  <c:v>0.14219999999999999</c:v>
                </c:pt>
                <c:pt idx="992">
                  <c:v>3.4700000000000002E-2</c:v>
                </c:pt>
                <c:pt idx="993">
                  <c:v>0.1704</c:v>
                </c:pt>
                <c:pt idx="994">
                  <c:v>0.14149999999999999</c:v>
                </c:pt>
                <c:pt idx="995">
                  <c:v>4.4499999999999998E-2</c:v>
                </c:pt>
                <c:pt idx="996">
                  <c:v>-0.01</c:v>
                </c:pt>
                <c:pt idx="997">
                  <c:v>-1.7500000000000002E-2</c:v>
                </c:pt>
                <c:pt idx="998">
                  <c:v>-4.6399999999999997E-2</c:v>
                </c:pt>
                <c:pt idx="999">
                  <c:v>-2.8899999999999999E-2</c:v>
                </c:pt>
                <c:pt idx="1000">
                  <c:v>-8.6999999999999994E-3</c:v>
                </c:pt>
                <c:pt idx="1002">
                  <c:v>-1.29E-2</c:v>
                </c:pt>
                <c:pt idx="1003">
                  <c:v>9.1600000000000001E-2</c:v>
                </c:pt>
                <c:pt idx="1004">
                  <c:v>-3.1199999999999999E-2</c:v>
                </c:pt>
                <c:pt idx="1005">
                  <c:v>-6.4000000000000003E-3</c:v>
                </c:pt>
                <c:pt idx="1006">
                  <c:v>-6.1400000000000003E-2</c:v>
                </c:pt>
                <c:pt idx="1007">
                  <c:v>-6.5299999999999997E-2</c:v>
                </c:pt>
                <c:pt idx="1008">
                  <c:v>-0.11600000000000001</c:v>
                </c:pt>
                <c:pt idx="1009">
                  <c:v>-6.9599999999999995E-2</c:v>
                </c:pt>
                <c:pt idx="1010">
                  <c:v>-0.14910000000000001</c:v>
                </c:pt>
                <c:pt idx="1011">
                  <c:v>-0.22939999999999999</c:v>
                </c:pt>
                <c:pt idx="1012">
                  <c:v>-0.27289999999999998</c:v>
                </c:pt>
                <c:pt idx="1013">
                  <c:v>-0.30199999999999999</c:v>
                </c:pt>
                <c:pt idx="1014">
                  <c:v>-0.29530000000000001</c:v>
                </c:pt>
                <c:pt idx="1015">
                  <c:v>-0.31730000000000003</c:v>
                </c:pt>
                <c:pt idx="1016">
                  <c:v>-0.27989999999999998</c:v>
                </c:pt>
                <c:pt idx="1017">
                  <c:v>-0.28089999999999998</c:v>
                </c:pt>
                <c:pt idx="1018">
                  <c:v>-0.28449999999999998</c:v>
                </c:pt>
                <c:pt idx="1019">
                  <c:v>-0.15140000000000001</c:v>
                </c:pt>
                <c:pt idx="1020">
                  <c:v>-0.19980000000000001</c:v>
                </c:pt>
                <c:pt idx="1021">
                  <c:v>-0.2147</c:v>
                </c:pt>
                <c:pt idx="1022">
                  <c:v>-0.26590000000000003</c:v>
                </c:pt>
                <c:pt idx="1023">
                  <c:v>-0.2482</c:v>
                </c:pt>
                <c:pt idx="1024">
                  <c:v>-0.2306</c:v>
                </c:pt>
                <c:pt idx="1025">
                  <c:v>-0.32269999999999999</c:v>
                </c:pt>
                <c:pt idx="1026">
                  <c:v>-0.35580000000000001</c:v>
                </c:pt>
                <c:pt idx="1027">
                  <c:v>-0.33100000000000002</c:v>
                </c:pt>
                <c:pt idx="1028">
                  <c:v>-0.248</c:v>
                </c:pt>
                <c:pt idx="1029">
                  <c:v>-0.17549999999999999</c:v>
                </c:pt>
                <c:pt idx="1030">
                  <c:v>-0.1182</c:v>
                </c:pt>
                <c:pt idx="1031">
                  <c:v>-8.1799999999999998E-2</c:v>
                </c:pt>
                <c:pt idx="1032">
                  <c:v>2.8500000000000001E-2</c:v>
                </c:pt>
                <c:pt idx="1033">
                  <c:v>2.3E-3</c:v>
                </c:pt>
                <c:pt idx="1034">
                  <c:v>8.3599999999999994E-2</c:v>
                </c:pt>
                <c:pt idx="1035">
                  <c:v>7.9000000000000001E-2</c:v>
                </c:pt>
                <c:pt idx="1036">
                  <c:v>7.1300000000000002E-2</c:v>
                </c:pt>
                <c:pt idx="1037">
                  <c:v>1.89E-2</c:v>
                </c:pt>
                <c:pt idx="1038">
                  <c:v>3.3500000000000002E-2</c:v>
                </c:pt>
                <c:pt idx="1039">
                  <c:v>-8.9300000000000004E-2</c:v>
                </c:pt>
                <c:pt idx="1040">
                  <c:v>-0.16869999999999999</c:v>
                </c:pt>
                <c:pt idx="1041">
                  <c:v>-0.34660000000000002</c:v>
                </c:pt>
                <c:pt idx="1042">
                  <c:v>-0.40899999999999997</c:v>
                </c:pt>
                <c:pt idx="1043">
                  <c:v>-0.43530000000000002</c:v>
                </c:pt>
                <c:pt idx="1044">
                  <c:v>-0.44080000000000003</c:v>
                </c:pt>
                <c:pt idx="1045">
                  <c:v>-0.4304</c:v>
                </c:pt>
                <c:pt idx="1046">
                  <c:v>-0.49340000000000001</c:v>
                </c:pt>
                <c:pt idx="1047">
                  <c:v>-0.4647</c:v>
                </c:pt>
                <c:pt idx="1048">
                  <c:v>-0.37330000000000002</c:v>
                </c:pt>
                <c:pt idx="1049">
                  <c:v>-0.45250000000000001</c:v>
                </c:pt>
                <c:pt idx="1050">
                  <c:v>-0.49359999999999998</c:v>
                </c:pt>
                <c:pt idx="1051">
                  <c:v>-0.49430000000000002</c:v>
                </c:pt>
                <c:pt idx="1052">
                  <c:v>-0.52439999999999998</c:v>
                </c:pt>
                <c:pt idx="1053">
                  <c:v>-0.58389999999999997</c:v>
                </c:pt>
                <c:pt idx="1054">
                  <c:v>-0.54920000000000002</c:v>
                </c:pt>
                <c:pt idx="1055">
                  <c:v>-0.60880000000000001</c:v>
                </c:pt>
                <c:pt idx="1056">
                  <c:v>-0.59850000000000003</c:v>
                </c:pt>
                <c:pt idx="1057">
                  <c:v>-0.69850000000000001</c:v>
                </c:pt>
                <c:pt idx="1058">
                  <c:v>-0.74950000000000006</c:v>
                </c:pt>
                <c:pt idx="1059">
                  <c:v>-0.73480000000000001</c:v>
                </c:pt>
                <c:pt idx="1060">
                  <c:v>-0.6804</c:v>
                </c:pt>
                <c:pt idx="1061">
                  <c:v>-0.60370000000000001</c:v>
                </c:pt>
                <c:pt idx="1062">
                  <c:v>-0.61180000000000001</c:v>
                </c:pt>
                <c:pt idx="1063">
                  <c:v>-0.56810000000000005</c:v>
                </c:pt>
                <c:pt idx="1064">
                  <c:v>-0.4622</c:v>
                </c:pt>
                <c:pt idx="1065">
                  <c:v>-0.43290000000000001</c:v>
                </c:pt>
                <c:pt idx="1066">
                  <c:v>-0.42599999999999999</c:v>
                </c:pt>
                <c:pt idx="1067">
                  <c:v>-0.45290000000000002</c:v>
                </c:pt>
                <c:pt idx="1068">
                  <c:v>-0.4572</c:v>
                </c:pt>
                <c:pt idx="1069">
                  <c:v>-0.48170000000000002</c:v>
                </c:pt>
                <c:pt idx="1070">
                  <c:v>-0.55730000000000002</c:v>
                </c:pt>
                <c:pt idx="1071">
                  <c:v>-0.54300000000000004</c:v>
                </c:pt>
                <c:pt idx="1072">
                  <c:v>-0.50619999999999998</c:v>
                </c:pt>
                <c:pt idx="1073">
                  <c:v>-0.53320000000000001</c:v>
                </c:pt>
                <c:pt idx="1074">
                  <c:v>-0.56910000000000005</c:v>
                </c:pt>
                <c:pt idx="1075">
                  <c:v>-0.56610000000000005</c:v>
                </c:pt>
                <c:pt idx="1076">
                  <c:v>-0.58930000000000005</c:v>
                </c:pt>
                <c:pt idx="1077">
                  <c:v>-0.6089</c:v>
                </c:pt>
                <c:pt idx="1078">
                  <c:v>-0.56820000000000004</c:v>
                </c:pt>
                <c:pt idx="1079">
                  <c:v>-0.62690000000000001</c:v>
                </c:pt>
                <c:pt idx="1080">
                  <c:v>-0.66910000000000003</c:v>
                </c:pt>
                <c:pt idx="1081">
                  <c:v>-0.71120000000000005</c:v>
                </c:pt>
                <c:pt idx="1082">
                  <c:v>-0.6895</c:v>
                </c:pt>
                <c:pt idx="1083">
                  <c:v>-0.6512</c:v>
                </c:pt>
                <c:pt idx="1085">
                  <c:v>-0.2472</c:v>
                </c:pt>
                <c:pt idx="1086">
                  <c:v>-0.32290000000000002</c:v>
                </c:pt>
                <c:pt idx="1087">
                  <c:v>-0.38290000000000002</c:v>
                </c:pt>
                <c:pt idx="1088">
                  <c:v>-0.45660000000000001</c:v>
                </c:pt>
                <c:pt idx="1089">
                  <c:v>-0.52790000000000004</c:v>
                </c:pt>
                <c:pt idx="1090">
                  <c:v>-0.52980000000000005</c:v>
                </c:pt>
                <c:pt idx="1091">
                  <c:v>-0.51180000000000003</c:v>
                </c:pt>
                <c:pt idx="1092">
                  <c:v>-0.50600000000000001</c:v>
                </c:pt>
                <c:pt idx="1093">
                  <c:v>-0.47110000000000002</c:v>
                </c:pt>
                <c:pt idx="1094">
                  <c:v>-0.4551</c:v>
                </c:pt>
                <c:pt idx="1095">
                  <c:v>-0.4924</c:v>
                </c:pt>
                <c:pt idx="1096">
                  <c:v>-0.4496</c:v>
                </c:pt>
                <c:pt idx="1097">
                  <c:v>-0.40820000000000001</c:v>
                </c:pt>
                <c:pt idx="1098">
                  <c:v>-0.37290000000000001</c:v>
                </c:pt>
                <c:pt idx="1099">
                  <c:v>-0.37380000000000002</c:v>
                </c:pt>
                <c:pt idx="1100">
                  <c:v>-0.34920000000000001</c:v>
                </c:pt>
                <c:pt idx="1101">
                  <c:v>-0.34789999999999999</c:v>
                </c:pt>
                <c:pt idx="1102">
                  <c:v>-0.34970000000000001</c:v>
                </c:pt>
                <c:pt idx="1103">
                  <c:v>-0.31569999999999998</c:v>
                </c:pt>
                <c:pt idx="1104">
                  <c:v>-0.3211</c:v>
                </c:pt>
                <c:pt idx="1105">
                  <c:v>-0.30570000000000003</c:v>
                </c:pt>
                <c:pt idx="1106">
                  <c:v>-0.34029999999999999</c:v>
                </c:pt>
                <c:pt idx="1107">
                  <c:v>-0.35</c:v>
                </c:pt>
                <c:pt idx="1108">
                  <c:v>-0.40179999999999999</c:v>
                </c:pt>
                <c:pt idx="1109">
                  <c:v>-0.38729999999999998</c:v>
                </c:pt>
                <c:pt idx="1110">
                  <c:v>-0.38919999999999999</c:v>
                </c:pt>
                <c:pt idx="1111">
                  <c:v>-0.46760000000000002</c:v>
                </c:pt>
                <c:pt idx="1112">
                  <c:v>-0.443</c:v>
                </c:pt>
                <c:pt idx="1113">
                  <c:v>-0.50019999999999998</c:v>
                </c:pt>
                <c:pt idx="1114">
                  <c:v>-0.499</c:v>
                </c:pt>
                <c:pt idx="1115">
                  <c:v>-0.53520000000000001</c:v>
                </c:pt>
                <c:pt idx="1116">
                  <c:v>-0.57299999999999995</c:v>
                </c:pt>
                <c:pt idx="1117">
                  <c:v>-0.50309999999999999</c:v>
                </c:pt>
                <c:pt idx="1118">
                  <c:v>-0.49170000000000003</c:v>
                </c:pt>
                <c:pt idx="1119">
                  <c:v>-0.48099999999999998</c:v>
                </c:pt>
                <c:pt idx="1120">
                  <c:v>-0.42320000000000002</c:v>
                </c:pt>
                <c:pt idx="1121">
                  <c:v>-0.51619999999999999</c:v>
                </c:pt>
                <c:pt idx="1122">
                  <c:v>-0.48830000000000001</c:v>
                </c:pt>
                <c:pt idx="1123">
                  <c:v>-0.45939999999999998</c:v>
                </c:pt>
                <c:pt idx="1124">
                  <c:v>-0.43609999999999999</c:v>
                </c:pt>
                <c:pt idx="1125">
                  <c:v>-0.438</c:v>
                </c:pt>
                <c:pt idx="1126">
                  <c:v>-0.41460000000000002</c:v>
                </c:pt>
                <c:pt idx="1127">
                  <c:v>-0.42759999999999998</c:v>
                </c:pt>
                <c:pt idx="1128">
                  <c:v>-0.4839</c:v>
                </c:pt>
                <c:pt idx="1129">
                  <c:v>-0.43669999999999998</c:v>
                </c:pt>
                <c:pt idx="1130">
                  <c:v>-0.3528</c:v>
                </c:pt>
                <c:pt idx="1131">
                  <c:v>-0.40239999999999998</c:v>
                </c:pt>
                <c:pt idx="1132">
                  <c:v>-0.36930000000000002</c:v>
                </c:pt>
                <c:pt idx="1133">
                  <c:v>-0.37040000000000001</c:v>
                </c:pt>
                <c:pt idx="1134">
                  <c:v>-0.44409999999999999</c:v>
                </c:pt>
                <c:pt idx="1135">
                  <c:v>-0.4667</c:v>
                </c:pt>
                <c:pt idx="1136">
                  <c:v>-0.46700000000000003</c:v>
                </c:pt>
                <c:pt idx="1137">
                  <c:v>-0.53969999999999996</c:v>
                </c:pt>
                <c:pt idx="1138">
                  <c:v>-0.62729999999999997</c:v>
                </c:pt>
                <c:pt idx="1139">
                  <c:v>-0.66569999999999996</c:v>
                </c:pt>
                <c:pt idx="1140">
                  <c:v>-0.6583</c:v>
                </c:pt>
                <c:pt idx="1141">
                  <c:v>-0.57620000000000005</c:v>
                </c:pt>
                <c:pt idx="1142">
                  <c:v>-0.64900000000000002</c:v>
                </c:pt>
                <c:pt idx="1143">
                  <c:v>-0.6542</c:v>
                </c:pt>
                <c:pt idx="1144">
                  <c:v>-0.68</c:v>
                </c:pt>
                <c:pt idx="1145">
                  <c:v>-0.63119999999999998</c:v>
                </c:pt>
                <c:pt idx="1146">
                  <c:v>-0.59179999999999999</c:v>
                </c:pt>
                <c:pt idx="1147">
                  <c:v>-0.62819999999999998</c:v>
                </c:pt>
                <c:pt idx="1148">
                  <c:v>-0.65090000000000003</c:v>
                </c:pt>
                <c:pt idx="1149">
                  <c:v>-0.64980000000000004</c:v>
                </c:pt>
                <c:pt idx="1150">
                  <c:v>-0.64070000000000005</c:v>
                </c:pt>
                <c:pt idx="1151">
                  <c:v>-0.70009999999999994</c:v>
                </c:pt>
                <c:pt idx="1152">
                  <c:v>-0.83830000000000005</c:v>
                </c:pt>
                <c:pt idx="1153">
                  <c:v>-0.86739999999999995</c:v>
                </c:pt>
                <c:pt idx="1154">
                  <c:v>-0.88700000000000001</c:v>
                </c:pt>
                <c:pt idx="1155">
                  <c:v>-0.73970000000000002</c:v>
                </c:pt>
                <c:pt idx="1156">
                  <c:v>-0.81669999999999998</c:v>
                </c:pt>
                <c:pt idx="1157">
                  <c:v>-0.67930000000000001</c:v>
                </c:pt>
                <c:pt idx="1158">
                  <c:v>-0.75980000000000003</c:v>
                </c:pt>
                <c:pt idx="1159">
                  <c:v>-0.8911</c:v>
                </c:pt>
                <c:pt idx="1160">
                  <c:v>-1.0704</c:v>
                </c:pt>
                <c:pt idx="1161">
                  <c:v>-0.93989999999999996</c:v>
                </c:pt>
                <c:pt idx="1162">
                  <c:v>-0.94020000000000004</c:v>
                </c:pt>
                <c:pt idx="1163">
                  <c:v>-0.87870000000000004</c:v>
                </c:pt>
                <c:pt idx="1164">
                  <c:v>-0.88090000000000002</c:v>
                </c:pt>
                <c:pt idx="1165">
                  <c:v>-0.87190000000000001</c:v>
                </c:pt>
                <c:pt idx="1166">
                  <c:v>-0.84199999999999997</c:v>
                </c:pt>
                <c:pt idx="1167">
                  <c:v>-0.87739999999999996</c:v>
                </c:pt>
                <c:pt idx="1168">
                  <c:v>-0.86839999999999995</c:v>
                </c:pt>
                <c:pt idx="1169">
                  <c:v>-0.79339999999999999</c:v>
                </c:pt>
                <c:pt idx="1170">
                  <c:v>-0.70669999999999999</c:v>
                </c:pt>
                <c:pt idx="1171">
                  <c:v>-0.77349999999999997</c:v>
                </c:pt>
                <c:pt idx="1172">
                  <c:v>-0.80579999999999996</c:v>
                </c:pt>
                <c:pt idx="1173">
                  <c:v>-0.78859999999999997</c:v>
                </c:pt>
                <c:pt idx="1174">
                  <c:v>-0.83109999999999995</c:v>
                </c:pt>
                <c:pt idx="1175">
                  <c:v>-0.85589999999999999</c:v>
                </c:pt>
                <c:pt idx="1176">
                  <c:v>-0.92249999999999999</c:v>
                </c:pt>
                <c:pt idx="1177">
                  <c:v>-0.94589999999999996</c:v>
                </c:pt>
                <c:pt idx="1178">
                  <c:v>-0.82210000000000005</c:v>
                </c:pt>
                <c:pt idx="1179">
                  <c:v>-0.83399999999999996</c:v>
                </c:pt>
                <c:pt idx="1180">
                  <c:v>-0.9204</c:v>
                </c:pt>
                <c:pt idx="1181">
                  <c:v>-0.93200000000000005</c:v>
                </c:pt>
                <c:pt idx="1182">
                  <c:v>-0.84330000000000005</c:v>
                </c:pt>
                <c:pt idx="1183">
                  <c:v>-0.79020000000000001</c:v>
                </c:pt>
                <c:pt idx="1184">
                  <c:v>-0.75960000000000005</c:v>
                </c:pt>
                <c:pt idx="1185">
                  <c:v>-0.81079999999999997</c:v>
                </c:pt>
                <c:pt idx="1186">
                  <c:v>-0.8337</c:v>
                </c:pt>
                <c:pt idx="1187">
                  <c:v>-0.82609999999999995</c:v>
                </c:pt>
                <c:pt idx="1188">
                  <c:v>-0.86099999999999999</c:v>
                </c:pt>
                <c:pt idx="1189">
                  <c:v>-0.82399999999999995</c:v>
                </c:pt>
                <c:pt idx="1190">
                  <c:v>-0.71950000000000003</c:v>
                </c:pt>
                <c:pt idx="1191">
                  <c:v>-0.62670000000000003</c:v>
                </c:pt>
                <c:pt idx="1192">
                  <c:v>-0.61560000000000004</c:v>
                </c:pt>
                <c:pt idx="1193">
                  <c:v>-0.65580000000000005</c:v>
                </c:pt>
                <c:pt idx="1194">
                  <c:v>-0.67779999999999996</c:v>
                </c:pt>
                <c:pt idx="1195">
                  <c:v>-0.63519999999999999</c:v>
                </c:pt>
                <c:pt idx="1196">
                  <c:v>-0.61160000000000003</c:v>
                </c:pt>
                <c:pt idx="1197">
                  <c:v>-0.71340000000000003</c:v>
                </c:pt>
                <c:pt idx="1198">
                  <c:v>-0.64739999999999998</c:v>
                </c:pt>
                <c:pt idx="1199">
                  <c:v>-0.63619999999999999</c:v>
                </c:pt>
                <c:pt idx="1200">
                  <c:v>-0.66500000000000004</c:v>
                </c:pt>
                <c:pt idx="1201">
                  <c:v>-0.63849999999999996</c:v>
                </c:pt>
                <c:pt idx="1202">
                  <c:v>-0.60550000000000004</c:v>
                </c:pt>
                <c:pt idx="1203">
                  <c:v>-0.59079999999999999</c:v>
                </c:pt>
                <c:pt idx="1204">
                  <c:v>-0.58120000000000005</c:v>
                </c:pt>
                <c:pt idx="1205">
                  <c:v>-0.60770000000000002</c:v>
                </c:pt>
                <c:pt idx="1206">
                  <c:v>-0.6653</c:v>
                </c:pt>
                <c:pt idx="1207">
                  <c:v>-0.74109999999999998</c:v>
                </c:pt>
                <c:pt idx="1208">
                  <c:v>-0.72660000000000002</c:v>
                </c:pt>
                <c:pt idx="1209">
                  <c:v>-0.72209999999999996</c:v>
                </c:pt>
                <c:pt idx="1210">
                  <c:v>-0.74539999999999995</c:v>
                </c:pt>
                <c:pt idx="1211">
                  <c:v>-0.73080000000000001</c:v>
                </c:pt>
                <c:pt idx="1212">
                  <c:v>-0.82520000000000004</c:v>
                </c:pt>
                <c:pt idx="1213">
                  <c:v>-0.81910000000000005</c:v>
                </c:pt>
                <c:pt idx="1214">
                  <c:v>-0.80289999999999995</c:v>
                </c:pt>
                <c:pt idx="1215">
                  <c:v>-0.86329999999999996</c:v>
                </c:pt>
                <c:pt idx="1216">
                  <c:v>-0.97919999999999996</c:v>
                </c:pt>
                <c:pt idx="1217">
                  <c:v>-1.0148999999999999</c:v>
                </c:pt>
                <c:pt idx="1218">
                  <c:v>-1.0903</c:v>
                </c:pt>
                <c:pt idx="1219">
                  <c:v>-1.0562</c:v>
                </c:pt>
                <c:pt idx="1220">
                  <c:v>-1.1198999999999999</c:v>
                </c:pt>
                <c:pt idx="1221">
                  <c:v>-1.109</c:v>
                </c:pt>
                <c:pt idx="1222">
                  <c:v>-1.0648</c:v>
                </c:pt>
                <c:pt idx="1223">
                  <c:v>-1.0387999999999999</c:v>
                </c:pt>
                <c:pt idx="1224">
                  <c:v>-1.0751999999999999</c:v>
                </c:pt>
                <c:pt idx="1225">
                  <c:v>-1.0508</c:v>
                </c:pt>
                <c:pt idx="1226">
                  <c:v>-0.95740000000000003</c:v>
                </c:pt>
                <c:pt idx="1227">
                  <c:v>-0.87370000000000003</c:v>
                </c:pt>
                <c:pt idx="1228">
                  <c:v>-0.84209999999999996</c:v>
                </c:pt>
                <c:pt idx="1229">
                  <c:v>-0.8337</c:v>
                </c:pt>
                <c:pt idx="1230">
                  <c:v>-0.7883</c:v>
                </c:pt>
                <c:pt idx="1231">
                  <c:v>-0.82809999999999995</c:v>
                </c:pt>
                <c:pt idx="1232">
                  <c:v>-0.84289999999999998</c:v>
                </c:pt>
                <c:pt idx="1233">
                  <c:v>-0.82420000000000004</c:v>
                </c:pt>
                <c:pt idx="1234">
                  <c:v>-0.86580000000000001</c:v>
                </c:pt>
                <c:pt idx="1235">
                  <c:v>-0.90049999999999997</c:v>
                </c:pt>
                <c:pt idx="1236">
                  <c:v>-0.92669999999999997</c:v>
                </c:pt>
                <c:pt idx="1237">
                  <c:v>-0.92049999999999998</c:v>
                </c:pt>
                <c:pt idx="1238">
                  <c:v>-0.97199999999999998</c:v>
                </c:pt>
                <c:pt idx="1239">
                  <c:v>-0.95389999999999997</c:v>
                </c:pt>
                <c:pt idx="1240">
                  <c:v>-0.91700000000000004</c:v>
                </c:pt>
                <c:pt idx="1241">
                  <c:v>-0.92789999999999995</c:v>
                </c:pt>
                <c:pt idx="1242">
                  <c:v>-0.91830000000000001</c:v>
                </c:pt>
                <c:pt idx="1243">
                  <c:v>-0.88239999999999996</c:v>
                </c:pt>
                <c:pt idx="1244">
                  <c:v>-0.90369999999999995</c:v>
                </c:pt>
                <c:pt idx="1245">
                  <c:v>-0.90610000000000002</c:v>
                </c:pt>
                <c:pt idx="1246">
                  <c:v>-0.85850000000000004</c:v>
                </c:pt>
                <c:pt idx="1247">
                  <c:v>-0.85909999999999997</c:v>
                </c:pt>
                <c:pt idx="1248">
                  <c:v>-0.89029999999999998</c:v>
                </c:pt>
                <c:pt idx="1249">
                  <c:v>-0.91859999999999997</c:v>
                </c:pt>
                <c:pt idx="1250">
                  <c:v>-0.95199999999999996</c:v>
                </c:pt>
                <c:pt idx="1251">
                  <c:v>-0.90259999999999996</c:v>
                </c:pt>
                <c:pt idx="1252">
                  <c:v>-0.8478</c:v>
                </c:pt>
                <c:pt idx="1253">
                  <c:v>-0.82769999999999999</c:v>
                </c:pt>
                <c:pt idx="1254">
                  <c:v>-0.80559999999999998</c:v>
                </c:pt>
                <c:pt idx="1255">
                  <c:v>-0.82709999999999995</c:v>
                </c:pt>
                <c:pt idx="1256">
                  <c:v>-0.84870000000000001</c:v>
                </c:pt>
                <c:pt idx="1257">
                  <c:v>-0.88780000000000003</c:v>
                </c:pt>
                <c:pt idx="1258">
                  <c:v>-0.89190000000000003</c:v>
                </c:pt>
                <c:pt idx="1259">
                  <c:v>-0.95530000000000004</c:v>
                </c:pt>
                <c:pt idx="1260">
                  <c:v>-0.98560000000000003</c:v>
                </c:pt>
                <c:pt idx="1261">
                  <c:v>-0.98939999999999995</c:v>
                </c:pt>
                <c:pt idx="1262">
                  <c:v>-1.0041</c:v>
                </c:pt>
                <c:pt idx="1263">
                  <c:v>-0.97519999999999996</c:v>
                </c:pt>
                <c:pt idx="1264">
                  <c:v>-0.98629999999999995</c:v>
                </c:pt>
                <c:pt idx="1265">
                  <c:v>-0.98529999999999995</c:v>
                </c:pt>
                <c:pt idx="1266">
                  <c:v>-1.0162</c:v>
                </c:pt>
                <c:pt idx="1267">
                  <c:v>-1.0519000000000001</c:v>
                </c:pt>
                <c:pt idx="1268">
                  <c:v>-1.0474000000000001</c:v>
                </c:pt>
                <c:pt idx="1269">
                  <c:v>-1.0270999999999999</c:v>
                </c:pt>
                <c:pt idx="1270">
                  <c:v>-0.99950000000000006</c:v>
                </c:pt>
                <c:pt idx="1271">
                  <c:v>-0.99670000000000003</c:v>
                </c:pt>
                <c:pt idx="1272">
                  <c:v>-1.0326</c:v>
                </c:pt>
                <c:pt idx="1273">
                  <c:v>-1.1788000000000001</c:v>
                </c:pt>
                <c:pt idx="1274">
                  <c:v>-1.2616000000000001</c:v>
                </c:pt>
                <c:pt idx="1275">
                  <c:v>-1.2974000000000001</c:v>
                </c:pt>
                <c:pt idx="1276">
                  <c:v>-1.2878000000000001</c:v>
                </c:pt>
                <c:pt idx="1277">
                  <c:v>-1.3149</c:v>
                </c:pt>
                <c:pt idx="1278">
                  <c:v>-1.3436999999999999</c:v>
                </c:pt>
                <c:pt idx="1279">
                  <c:v>-1.3411999999999999</c:v>
                </c:pt>
                <c:pt idx="1280">
                  <c:v>-1.2846</c:v>
                </c:pt>
                <c:pt idx="1281">
                  <c:v>-1.3065</c:v>
                </c:pt>
                <c:pt idx="1282">
                  <c:v>-1.2951999999999999</c:v>
                </c:pt>
                <c:pt idx="1283">
                  <c:v>-1.2803</c:v>
                </c:pt>
                <c:pt idx="1284">
                  <c:v>-1.2548999999999999</c:v>
                </c:pt>
                <c:pt idx="1285">
                  <c:v>-1.2717000000000001</c:v>
                </c:pt>
                <c:pt idx="1286">
                  <c:v>-1.3007</c:v>
                </c:pt>
                <c:pt idx="1287">
                  <c:v>-1.3033999999999999</c:v>
                </c:pt>
                <c:pt idx="1288">
                  <c:v>-1.3308</c:v>
                </c:pt>
                <c:pt idx="1289">
                  <c:v>-1.3069999999999999</c:v>
                </c:pt>
                <c:pt idx="1290">
                  <c:v>-1.3055000000000001</c:v>
                </c:pt>
                <c:pt idx="1291">
                  <c:v>-1.3188</c:v>
                </c:pt>
                <c:pt idx="1292">
                  <c:v>-1.3869</c:v>
                </c:pt>
                <c:pt idx="1293">
                  <c:v>-1.4283999999999999</c:v>
                </c:pt>
                <c:pt idx="1294">
                  <c:v>-1.4226000000000001</c:v>
                </c:pt>
                <c:pt idx="1295">
                  <c:v>-1.4448000000000001</c:v>
                </c:pt>
                <c:pt idx="1296">
                  <c:v>-1.4194</c:v>
                </c:pt>
                <c:pt idx="1297">
                  <c:v>-1.3937999999999999</c:v>
                </c:pt>
                <c:pt idx="1298">
                  <c:v>-1.3859999999999999</c:v>
                </c:pt>
                <c:pt idx="1299">
                  <c:v>-1.4014</c:v>
                </c:pt>
                <c:pt idx="1300">
                  <c:v>-1.3614999999999999</c:v>
                </c:pt>
                <c:pt idx="1301">
                  <c:v>-1.3855999999999999</c:v>
                </c:pt>
                <c:pt idx="1302">
                  <c:v>-1.4026000000000001</c:v>
                </c:pt>
                <c:pt idx="1303">
                  <c:v>-1.3965000000000001</c:v>
                </c:pt>
                <c:pt idx="1304">
                  <c:v>-1.421</c:v>
                </c:pt>
                <c:pt idx="1305">
                  <c:v>-1.4166000000000001</c:v>
                </c:pt>
                <c:pt idx="1306">
                  <c:v>-1.3927</c:v>
                </c:pt>
                <c:pt idx="1307">
                  <c:v>-1.3004</c:v>
                </c:pt>
                <c:pt idx="1308">
                  <c:v>-1.2978000000000001</c:v>
                </c:pt>
                <c:pt idx="1309">
                  <c:v>-1.27</c:v>
                </c:pt>
                <c:pt idx="1310">
                  <c:v>-1.2076</c:v>
                </c:pt>
                <c:pt idx="1311">
                  <c:v>-1.1903999999999999</c:v>
                </c:pt>
                <c:pt idx="1312">
                  <c:v>-1.2076</c:v>
                </c:pt>
                <c:pt idx="1313">
                  <c:v>-1.1849000000000001</c:v>
                </c:pt>
                <c:pt idx="1314">
                  <c:v>-1.2184999999999999</c:v>
                </c:pt>
                <c:pt idx="1315">
                  <c:v>-1.2102999999999999</c:v>
                </c:pt>
                <c:pt idx="1316">
                  <c:v>-1.2839</c:v>
                </c:pt>
                <c:pt idx="1317">
                  <c:v>-1.2647999999999999</c:v>
                </c:pt>
                <c:pt idx="1318">
                  <c:v>-1.2747999999999999</c:v>
                </c:pt>
                <c:pt idx="1319">
                  <c:v>-1.2648999999999999</c:v>
                </c:pt>
                <c:pt idx="1320">
                  <c:v>-1.3113999999999999</c:v>
                </c:pt>
                <c:pt idx="1321">
                  <c:v>-1.2064999999999999</c:v>
                </c:pt>
                <c:pt idx="1322">
                  <c:v>-1.2129000000000001</c:v>
                </c:pt>
                <c:pt idx="1323">
                  <c:v>-1.2202</c:v>
                </c:pt>
                <c:pt idx="1325">
                  <c:v>-1.2431000000000001</c:v>
                </c:pt>
                <c:pt idx="1326">
                  <c:v>-1.2826</c:v>
                </c:pt>
                <c:pt idx="1327">
                  <c:v>-1.3183</c:v>
                </c:pt>
                <c:pt idx="1328">
                  <c:v>-1.29</c:v>
                </c:pt>
                <c:pt idx="1329">
                  <c:v>-1.3295999999999999</c:v>
                </c:pt>
                <c:pt idx="1330">
                  <c:v>-1.3141</c:v>
                </c:pt>
                <c:pt idx="1331">
                  <c:v>-1.3131999999999999</c:v>
                </c:pt>
                <c:pt idx="1332">
                  <c:v>-1.2958000000000001</c:v>
                </c:pt>
                <c:pt idx="1333">
                  <c:v>-1.2376</c:v>
                </c:pt>
                <c:pt idx="1334">
                  <c:v>-1.1407</c:v>
                </c:pt>
                <c:pt idx="1335">
                  <c:v>-1.1569</c:v>
                </c:pt>
                <c:pt idx="1336">
                  <c:v>-1.1701999999999999</c:v>
                </c:pt>
                <c:pt idx="1337">
                  <c:v>-1.1849000000000001</c:v>
                </c:pt>
                <c:pt idx="1338">
                  <c:v>-1.2393000000000001</c:v>
                </c:pt>
                <c:pt idx="1339">
                  <c:v>-1.2583</c:v>
                </c:pt>
                <c:pt idx="1340">
                  <c:v>-1.2679</c:v>
                </c:pt>
                <c:pt idx="1341">
                  <c:v>-1.254</c:v>
                </c:pt>
                <c:pt idx="1342">
                  <c:v>-1.24</c:v>
                </c:pt>
                <c:pt idx="1343">
                  <c:v>-1.2083999999999999</c:v>
                </c:pt>
                <c:pt idx="1344">
                  <c:v>-1.1958</c:v>
                </c:pt>
                <c:pt idx="1345">
                  <c:v>-1.1877</c:v>
                </c:pt>
                <c:pt idx="1346">
                  <c:v>-1.2121</c:v>
                </c:pt>
                <c:pt idx="1347">
                  <c:v>-1.2099</c:v>
                </c:pt>
                <c:pt idx="1348">
                  <c:v>-1.2195</c:v>
                </c:pt>
                <c:pt idx="1349">
                  <c:v>-1.1906000000000001</c:v>
                </c:pt>
                <c:pt idx="1350">
                  <c:v>-1.2209000000000001</c:v>
                </c:pt>
                <c:pt idx="1351">
                  <c:v>-1.2113</c:v>
                </c:pt>
                <c:pt idx="1352">
                  <c:v>-1.1704000000000001</c:v>
                </c:pt>
                <c:pt idx="1353">
                  <c:v>-1.1533</c:v>
                </c:pt>
                <c:pt idx="1354">
                  <c:v>-1.1241000000000001</c:v>
                </c:pt>
                <c:pt idx="1355">
                  <c:v>-1.1487000000000001</c:v>
                </c:pt>
                <c:pt idx="1356">
                  <c:v>-1.121</c:v>
                </c:pt>
                <c:pt idx="1357">
                  <c:v>-1.0857000000000001</c:v>
                </c:pt>
                <c:pt idx="1358">
                  <c:v>-1.0532999999999999</c:v>
                </c:pt>
                <c:pt idx="1359">
                  <c:v>-1.0513999999999999</c:v>
                </c:pt>
                <c:pt idx="1360">
                  <c:v>-1.0173000000000001</c:v>
                </c:pt>
                <c:pt idx="1361">
                  <c:v>-1.0527</c:v>
                </c:pt>
                <c:pt idx="1362">
                  <c:v>-1.0895999999999999</c:v>
                </c:pt>
                <c:pt idx="1363">
                  <c:v>-1.0552999999999999</c:v>
                </c:pt>
                <c:pt idx="1364">
                  <c:v>-1.0257000000000001</c:v>
                </c:pt>
                <c:pt idx="1365">
                  <c:v>-1.0445</c:v>
                </c:pt>
                <c:pt idx="1366">
                  <c:v>-1.0255000000000001</c:v>
                </c:pt>
                <c:pt idx="1367">
                  <c:v>-1.0686</c:v>
                </c:pt>
                <c:pt idx="1368">
                  <c:v>-1.0979000000000001</c:v>
                </c:pt>
                <c:pt idx="1369">
                  <c:v>-1.1228</c:v>
                </c:pt>
                <c:pt idx="1370">
                  <c:v>-1.0871</c:v>
                </c:pt>
                <c:pt idx="1371">
                  <c:v>-1.103</c:v>
                </c:pt>
                <c:pt idx="1372">
                  <c:v>-1.0824</c:v>
                </c:pt>
                <c:pt idx="1373">
                  <c:v>-1.2089000000000001</c:v>
                </c:pt>
                <c:pt idx="1374">
                  <c:v>-1.1915</c:v>
                </c:pt>
                <c:pt idx="1375">
                  <c:v>-1.1921999999999999</c:v>
                </c:pt>
                <c:pt idx="1376">
                  <c:v>-1.1397999999999999</c:v>
                </c:pt>
                <c:pt idx="1377">
                  <c:v>-1.052</c:v>
                </c:pt>
                <c:pt idx="1378">
                  <c:v>-1.0019</c:v>
                </c:pt>
                <c:pt idx="1379">
                  <c:v>-1.0132000000000001</c:v>
                </c:pt>
                <c:pt idx="1380">
                  <c:v>-0.98619999999999997</c:v>
                </c:pt>
                <c:pt idx="1381">
                  <c:v>-0.98680000000000001</c:v>
                </c:pt>
                <c:pt idx="1382">
                  <c:v>-0.99519999999999997</c:v>
                </c:pt>
                <c:pt idx="1383">
                  <c:v>-1.0356000000000001</c:v>
                </c:pt>
                <c:pt idx="1384">
                  <c:v>-1.0640000000000001</c:v>
                </c:pt>
                <c:pt idx="1385">
                  <c:v>-1.1146</c:v>
                </c:pt>
                <c:pt idx="1386">
                  <c:v>-1.1583000000000001</c:v>
                </c:pt>
                <c:pt idx="1387">
                  <c:v>-1.1512</c:v>
                </c:pt>
                <c:pt idx="1388">
                  <c:v>-1.1673</c:v>
                </c:pt>
                <c:pt idx="1389">
                  <c:v>-1.1957</c:v>
                </c:pt>
                <c:pt idx="1390">
                  <c:v>-1.1796</c:v>
                </c:pt>
                <c:pt idx="1391">
                  <c:v>-1.1695</c:v>
                </c:pt>
                <c:pt idx="1392">
                  <c:v>-1.1933</c:v>
                </c:pt>
                <c:pt idx="1393">
                  <c:v>-1.2156</c:v>
                </c:pt>
                <c:pt idx="1394">
                  <c:v>-1.1871</c:v>
                </c:pt>
                <c:pt idx="1395">
                  <c:v>-1.2172000000000001</c:v>
                </c:pt>
                <c:pt idx="1396">
                  <c:v>-1.2334000000000001</c:v>
                </c:pt>
                <c:pt idx="1397">
                  <c:v>-1.2325999999999999</c:v>
                </c:pt>
                <c:pt idx="1398">
                  <c:v>-1.2118</c:v>
                </c:pt>
                <c:pt idx="1399">
                  <c:v>-1.1816</c:v>
                </c:pt>
                <c:pt idx="1400">
                  <c:v>-1.1496999999999999</c:v>
                </c:pt>
                <c:pt idx="1401">
                  <c:v>-1.1597999999999999</c:v>
                </c:pt>
                <c:pt idx="1402">
                  <c:v>-1.1681999999999999</c:v>
                </c:pt>
                <c:pt idx="1403">
                  <c:v>-1.2094</c:v>
                </c:pt>
                <c:pt idx="1404">
                  <c:v>-1.28</c:v>
                </c:pt>
                <c:pt idx="1405">
                  <c:v>-1.2591000000000001</c:v>
                </c:pt>
                <c:pt idx="1406">
                  <c:v>-1.2490000000000001</c:v>
                </c:pt>
                <c:pt idx="1407">
                  <c:v>-1.2514000000000001</c:v>
                </c:pt>
                <c:pt idx="1408">
                  <c:v>-1.2724</c:v>
                </c:pt>
                <c:pt idx="1409">
                  <c:v>-1.2779</c:v>
                </c:pt>
                <c:pt idx="1410">
                  <c:v>-1.2351000000000001</c:v>
                </c:pt>
                <c:pt idx="1411">
                  <c:v>-1.2249000000000001</c:v>
                </c:pt>
                <c:pt idx="1412">
                  <c:v>-1.2273000000000001</c:v>
                </c:pt>
                <c:pt idx="1413">
                  <c:v>-1.2312000000000001</c:v>
                </c:pt>
                <c:pt idx="1414">
                  <c:v>-1.1928000000000001</c:v>
                </c:pt>
                <c:pt idx="1415">
                  <c:v>-1.1354</c:v>
                </c:pt>
                <c:pt idx="1416">
                  <c:v>-1.1125</c:v>
                </c:pt>
                <c:pt idx="1417">
                  <c:v>-1.1020000000000001</c:v>
                </c:pt>
                <c:pt idx="1418">
                  <c:v>-1.0995999999999999</c:v>
                </c:pt>
                <c:pt idx="1419">
                  <c:v>-1.113</c:v>
                </c:pt>
                <c:pt idx="1420">
                  <c:v>-1.2225999999999999</c:v>
                </c:pt>
                <c:pt idx="1421">
                  <c:v>-1.2831999999999999</c:v>
                </c:pt>
                <c:pt idx="1422">
                  <c:v>-1.2699</c:v>
                </c:pt>
                <c:pt idx="1423">
                  <c:v>-1.3194999999999999</c:v>
                </c:pt>
                <c:pt idx="1424">
                  <c:v>-1.347</c:v>
                </c:pt>
                <c:pt idx="1425">
                  <c:v>-1.3149</c:v>
                </c:pt>
                <c:pt idx="1426">
                  <c:v>-1.3142</c:v>
                </c:pt>
                <c:pt idx="1427">
                  <c:v>-1.4214</c:v>
                </c:pt>
                <c:pt idx="1428">
                  <c:v>-1.4160999999999999</c:v>
                </c:pt>
                <c:pt idx="1429">
                  <c:v>-1.4075</c:v>
                </c:pt>
                <c:pt idx="1430">
                  <c:v>-1.3564000000000001</c:v>
                </c:pt>
                <c:pt idx="1431">
                  <c:v>-1.4253</c:v>
                </c:pt>
                <c:pt idx="1432">
                  <c:v>-1.4641</c:v>
                </c:pt>
                <c:pt idx="1433">
                  <c:v>-1.4681999999999999</c:v>
                </c:pt>
                <c:pt idx="1434">
                  <c:v>-1.4581</c:v>
                </c:pt>
                <c:pt idx="1435">
                  <c:v>-1.6254</c:v>
                </c:pt>
                <c:pt idx="1436">
                  <c:v>-1.7144999999999999</c:v>
                </c:pt>
                <c:pt idx="1437">
                  <c:v>-1.6358999999999999</c:v>
                </c:pt>
                <c:pt idx="1438">
                  <c:v>-1.5820000000000001</c:v>
                </c:pt>
                <c:pt idx="1439">
                  <c:v>-1.5578000000000001</c:v>
                </c:pt>
                <c:pt idx="1440">
                  <c:v>-1.5571999999999999</c:v>
                </c:pt>
                <c:pt idx="1441">
                  <c:v>-1.5649999999999999</c:v>
                </c:pt>
                <c:pt idx="1442">
                  <c:v>-1.5486</c:v>
                </c:pt>
                <c:pt idx="1443">
                  <c:v>-1.5385</c:v>
                </c:pt>
                <c:pt idx="1444">
                  <c:v>-1.5045999999999999</c:v>
                </c:pt>
                <c:pt idx="1445">
                  <c:v>-1.5183</c:v>
                </c:pt>
                <c:pt idx="1446">
                  <c:v>-1.5324</c:v>
                </c:pt>
                <c:pt idx="1447">
                  <c:v>-1.5348999999999999</c:v>
                </c:pt>
                <c:pt idx="1448">
                  <c:v>-1.5820000000000001</c:v>
                </c:pt>
                <c:pt idx="1449">
                  <c:v>-1.6163000000000001</c:v>
                </c:pt>
                <c:pt idx="1450">
                  <c:v>-1.6649</c:v>
                </c:pt>
                <c:pt idx="1451">
                  <c:v>-1.6533</c:v>
                </c:pt>
                <c:pt idx="1452">
                  <c:v>-1.6369</c:v>
                </c:pt>
                <c:pt idx="1453">
                  <c:v>-1.6221000000000001</c:v>
                </c:pt>
                <c:pt idx="1454">
                  <c:v>-1.5689</c:v>
                </c:pt>
                <c:pt idx="1455">
                  <c:v>-1.5591999999999999</c:v>
                </c:pt>
                <c:pt idx="1456">
                  <c:v>-1.5666</c:v>
                </c:pt>
                <c:pt idx="1457">
                  <c:v>-1.5371999999999999</c:v>
                </c:pt>
                <c:pt idx="1458">
                  <c:v>-1.4835</c:v>
                </c:pt>
                <c:pt idx="1459">
                  <c:v>-1.4797</c:v>
                </c:pt>
                <c:pt idx="1460">
                  <c:v>-1.4777</c:v>
                </c:pt>
                <c:pt idx="1461">
                  <c:v>-1.4367000000000001</c:v>
                </c:pt>
                <c:pt idx="1462">
                  <c:v>-1.4311</c:v>
                </c:pt>
                <c:pt idx="1463">
                  <c:v>-1.4142999999999999</c:v>
                </c:pt>
                <c:pt idx="1464">
                  <c:v>-1.3632</c:v>
                </c:pt>
                <c:pt idx="1465">
                  <c:v>-1.3969</c:v>
                </c:pt>
                <c:pt idx="1466">
                  <c:v>-1.4140999999999999</c:v>
                </c:pt>
                <c:pt idx="1468">
                  <c:v>-1.4582999999999999</c:v>
                </c:pt>
                <c:pt idx="1469">
                  <c:v>-1.4543999999999999</c:v>
                </c:pt>
                <c:pt idx="1470">
                  <c:v>-1.4410000000000001</c:v>
                </c:pt>
                <c:pt idx="1471">
                  <c:v>-1.4436</c:v>
                </c:pt>
                <c:pt idx="1472">
                  <c:v>-1.4413</c:v>
                </c:pt>
                <c:pt idx="1473">
                  <c:v>-1.4668000000000001</c:v>
                </c:pt>
                <c:pt idx="1474">
                  <c:v>-1.4873000000000001</c:v>
                </c:pt>
                <c:pt idx="1475">
                  <c:v>-1.4782</c:v>
                </c:pt>
                <c:pt idx="1476">
                  <c:v>-1.4677</c:v>
                </c:pt>
                <c:pt idx="1477">
                  <c:v>-1.4457</c:v>
                </c:pt>
                <c:pt idx="1478">
                  <c:v>-1.45</c:v>
                </c:pt>
                <c:pt idx="1479">
                  <c:v>-1.4643999999999999</c:v>
                </c:pt>
                <c:pt idx="1480">
                  <c:v>-1.4555</c:v>
                </c:pt>
                <c:pt idx="1481">
                  <c:v>-1.4367000000000001</c:v>
                </c:pt>
                <c:pt idx="1482">
                  <c:v>-1.4220999999999999</c:v>
                </c:pt>
                <c:pt idx="1483">
                  <c:v>-1.4217</c:v>
                </c:pt>
                <c:pt idx="1484">
                  <c:v>-1.4359</c:v>
                </c:pt>
                <c:pt idx="1485">
                  <c:v>-1.4535</c:v>
                </c:pt>
                <c:pt idx="1486">
                  <c:v>-1.4611000000000001</c:v>
                </c:pt>
                <c:pt idx="1487">
                  <c:v>-1.4786999999999999</c:v>
                </c:pt>
                <c:pt idx="1488">
                  <c:v>-1.5082</c:v>
                </c:pt>
                <c:pt idx="1489">
                  <c:v>-1.5175000000000001</c:v>
                </c:pt>
                <c:pt idx="1490">
                  <c:v>-1.5168999999999999</c:v>
                </c:pt>
                <c:pt idx="1491">
                  <c:v>-1.5378000000000001</c:v>
                </c:pt>
                <c:pt idx="1492">
                  <c:v>-1.5505</c:v>
                </c:pt>
                <c:pt idx="1493">
                  <c:v>-1.5586</c:v>
                </c:pt>
                <c:pt idx="1494">
                  <c:v>-1.5564</c:v>
                </c:pt>
                <c:pt idx="1495">
                  <c:v>-1.5374000000000001</c:v>
                </c:pt>
                <c:pt idx="1496">
                  <c:v>-1.5601</c:v>
                </c:pt>
                <c:pt idx="1497">
                  <c:v>-1.5145</c:v>
                </c:pt>
                <c:pt idx="1498">
                  <c:v>-1.5059</c:v>
                </c:pt>
                <c:pt idx="1499">
                  <c:v>-1.4701</c:v>
                </c:pt>
                <c:pt idx="1500">
                  <c:v>-1.4694</c:v>
                </c:pt>
                <c:pt idx="1501">
                  <c:v>-1.4787999999999999</c:v>
                </c:pt>
                <c:pt idx="1502">
                  <c:v>-1.468</c:v>
                </c:pt>
                <c:pt idx="1503">
                  <c:v>-1.4694</c:v>
                </c:pt>
                <c:pt idx="1504">
                  <c:v>-1.4646999999999999</c:v>
                </c:pt>
                <c:pt idx="1505">
                  <c:v>-1.4824999999999999</c:v>
                </c:pt>
                <c:pt idx="1506">
                  <c:v>-1.4885999999999999</c:v>
                </c:pt>
                <c:pt idx="1507">
                  <c:v>-1.4967999999999999</c:v>
                </c:pt>
                <c:pt idx="1508">
                  <c:v>-1.4886999999999999</c:v>
                </c:pt>
                <c:pt idx="1509">
                  <c:v>-1.4845999999999999</c:v>
                </c:pt>
                <c:pt idx="1510">
                  <c:v>-1.4278999999999999</c:v>
                </c:pt>
                <c:pt idx="1511">
                  <c:v>-1.4444999999999999</c:v>
                </c:pt>
                <c:pt idx="1512">
                  <c:v>-1.4677</c:v>
                </c:pt>
                <c:pt idx="1513">
                  <c:v>-1.4942</c:v>
                </c:pt>
                <c:pt idx="1514">
                  <c:v>-1.5378000000000001</c:v>
                </c:pt>
                <c:pt idx="1515">
                  <c:v>-1.5286</c:v>
                </c:pt>
                <c:pt idx="1516">
                  <c:v>-1.5182</c:v>
                </c:pt>
                <c:pt idx="1517">
                  <c:v>-1.5549999999999999</c:v>
                </c:pt>
                <c:pt idx="1518">
                  <c:v>-1.5817000000000001</c:v>
                </c:pt>
                <c:pt idx="1519">
                  <c:v>-1.5673999999999999</c:v>
                </c:pt>
                <c:pt idx="1520">
                  <c:v>-1.5411999999999999</c:v>
                </c:pt>
                <c:pt idx="1521">
                  <c:v>-1.5797000000000001</c:v>
                </c:pt>
                <c:pt idx="1522">
                  <c:v>-1.5962000000000001</c:v>
                </c:pt>
                <c:pt idx="1523">
                  <c:v>-1.5955999999999999</c:v>
                </c:pt>
                <c:pt idx="1524">
                  <c:v>-1.583</c:v>
                </c:pt>
                <c:pt idx="1525">
                  <c:v>-1.5296000000000001</c:v>
                </c:pt>
                <c:pt idx="1526">
                  <c:v>-1.5359</c:v>
                </c:pt>
                <c:pt idx="1527">
                  <c:v>-1.5559000000000001</c:v>
                </c:pt>
                <c:pt idx="1528">
                  <c:v>-1.6086</c:v>
                </c:pt>
                <c:pt idx="1529">
                  <c:v>-1.6389</c:v>
                </c:pt>
                <c:pt idx="1530">
                  <c:v>-1.6716</c:v>
                </c:pt>
                <c:pt idx="1531">
                  <c:v>-1.6916</c:v>
                </c:pt>
                <c:pt idx="1532">
                  <c:v>-1.6756</c:v>
                </c:pt>
                <c:pt idx="1533">
                  <c:v>-1.6801999999999999</c:v>
                </c:pt>
                <c:pt idx="1534">
                  <c:v>-1.6607000000000001</c:v>
                </c:pt>
                <c:pt idx="1535">
                  <c:v>-1.6521999999999999</c:v>
                </c:pt>
                <c:pt idx="1536">
                  <c:v>-1.6187</c:v>
                </c:pt>
                <c:pt idx="1537">
                  <c:v>-1.6198999999999999</c:v>
                </c:pt>
                <c:pt idx="1538">
                  <c:v>-1.6123000000000001</c:v>
                </c:pt>
                <c:pt idx="1539">
                  <c:v>-1.6619999999999999</c:v>
                </c:pt>
                <c:pt idx="1540">
                  <c:v>-1.6440999999999999</c:v>
                </c:pt>
                <c:pt idx="1541">
                  <c:v>-1.6278999999999999</c:v>
                </c:pt>
                <c:pt idx="1542">
                  <c:v>-1.6291</c:v>
                </c:pt>
                <c:pt idx="1543">
                  <c:v>-1.6458999999999999</c:v>
                </c:pt>
                <c:pt idx="1544">
                  <c:v>-1.6720999999999999</c:v>
                </c:pt>
                <c:pt idx="1545">
                  <c:v>-1.7168000000000001</c:v>
                </c:pt>
                <c:pt idx="1546">
                  <c:v>-1.6971000000000001</c:v>
                </c:pt>
                <c:pt idx="1547">
                  <c:v>-1.6982999999999999</c:v>
                </c:pt>
                <c:pt idx="1548">
                  <c:v>-1.724</c:v>
                </c:pt>
                <c:pt idx="1549">
                  <c:v>-1.7451000000000001</c:v>
                </c:pt>
                <c:pt idx="1550">
                  <c:v>-1.7411000000000001</c:v>
                </c:pt>
                <c:pt idx="1551">
                  <c:v>-1.7458</c:v>
                </c:pt>
                <c:pt idx="1552">
                  <c:v>-1.7242999999999999</c:v>
                </c:pt>
                <c:pt idx="1553">
                  <c:v>-1.6921999999999999</c:v>
                </c:pt>
                <c:pt idx="1554">
                  <c:v>-1.6906000000000001</c:v>
                </c:pt>
                <c:pt idx="1555">
                  <c:v>-1.6795</c:v>
                </c:pt>
                <c:pt idx="1556">
                  <c:v>-1.7018</c:v>
                </c:pt>
                <c:pt idx="1557">
                  <c:v>-1.7082999999999999</c:v>
                </c:pt>
                <c:pt idx="1558">
                  <c:v>-1.7464999999999999</c:v>
                </c:pt>
                <c:pt idx="1559">
                  <c:v>-1.7785</c:v>
                </c:pt>
                <c:pt idx="1560">
                  <c:v>-1.7674000000000001</c:v>
                </c:pt>
                <c:pt idx="1561">
                  <c:v>-1.7581</c:v>
                </c:pt>
                <c:pt idx="1562">
                  <c:v>-1.7470000000000001</c:v>
                </c:pt>
                <c:pt idx="1563">
                  <c:v>-1.7270000000000001</c:v>
                </c:pt>
                <c:pt idx="1564">
                  <c:v>-1.7272000000000001</c:v>
                </c:pt>
                <c:pt idx="1565">
                  <c:v>-1.7425999999999999</c:v>
                </c:pt>
                <c:pt idx="1566">
                  <c:v>-1.7527999999999999</c:v>
                </c:pt>
                <c:pt idx="1567">
                  <c:v>-1.7558</c:v>
                </c:pt>
                <c:pt idx="1568">
                  <c:v>-1.7698</c:v>
                </c:pt>
                <c:pt idx="1570">
                  <c:v>-1.7853000000000001</c:v>
                </c:pt>
                <c:pt idx="1571">
                  <c:v>-1.7687999999999999</c:v>
                </c:pt>
                <c:pt idx="1572">
                  <c:v>-1.7594000000000001</c:v>
                </c:pt>
                <c:pt idx="1573">
                  <c:v>-1.7803</c:v>
                </c:pt>
                <c:pt idx="1574">
                  <c:v>-1.7412000000000001</c:v>
                </c:pt>
                <c:pt idx="1575">
                  <c:v>-1.7156</c:v>
                </c:pt>
                <c:pt idx="1576">
                  <c:v>-1.6862999999999999</c:v>
                </c:pt>
                <c:pt idx="1577">
                  <c:v>-1.6460999999999999</c:v>
                </c:pt>
                <c:pt idx="1578">
                  <c:v>-1.6671</c:v>
                </c:pt>
                <c:pt idx="1579">
                  <c:v>-1.6545000000000001</c:v>
                </c:pt>
                <c:pt idx="1580">
                  <c:v>-1.6032</c:v>
                </c:pt>
                <c:pt idx="1581">
                  <c:v>-1.599</c:v>
                </c:pt>
                <c:pt idx="1582">
                  <c:v>-1.5656000000000001</c:v>
                </c:pt>
                <c:pt idx="1583">
                  <c:v>-1.4317</c:v>
                </c:pt>
                <c:pt idx="1584">
                  <c:v>-1.3314999999999999</c:v>
                </c:pt>
                <c:pt idx="1585">
                  <c:v>-1.3621000000000001</c:v>
                </c:pt>
                <c:pt idx="1586">
                  <c:v>-1.3548</c:v>
                </c:pt>
                <c:pt idx="1587">
                  <c:v>-1.3912</c:v>
                </c:pt>
                <c:pt idx="1588">
                  <c:v>-1.4377</c:v>
                </c:pt>
                <c:pt idx="1589">
                  <c:v>-1.4508000000000001</c:v>
                </c:pt>
                <c:pt idx="1590">
                  <c:v>-1.4362999999999999</c:v>
                </c:pt>
                <c:pt idx="1591">
                  <c:v>-1.4036999999999999</c:v>
                </c:pt>
                <c:pt idx="1592">
                  <c:v>-1.3666</c:v>
                </c:pt>
                <c:pt idx="1593">
                  <c:v>-1.3717999999999999</c:v>
                </c:pt>
                <c:pt idx="1594">
                  <c:v>-1.3421000000000001</c:v>
                </c:pt>
                <c:pt idx="1595">
                  <c:v>-1.3458000000000001</c:v>
                </c:pt>
                <c:pt idx="1596">
                  <c:v>-1.3436999999999999</c:v>
                </c:pt>
                <c:pt idx="1597">
                  <c:v>-1.3240000000000001</c:v>
                </c:pt>
                <c:pt idx="1598">
                  <c:v>-1.3160000000000001</c:v>
                </c:pt>
                <c:pt idx="1599">
                  <c:v>-1.2667999999999999</c:v>
                </c:pt>
                <c:pt idx="1600">
                  <c:v>-1.2439</c:v>
                </c:pt>
                <c:pt idx="1601">
                  <c:v>-1.2121</c:v>
                </c:pt>
                <c:pt idx="1602">
                  <c:v>-1.2217</c:v>
                </c:pt>
                <c:pt idx="1603">
                  <c:v>-1.2164999999999999</c:v>
                </c:pt>
                <c:pt idx="1604">
                  <c:v>-1.1830000000000001</c:v>
                </c:pt>
                <c:pt idx="1605">
                  <c:v>-1.1897</c:v>
                </c:pt>
                <c:pt idx="1606">
                  <c:v>-1.1949000000000001</c:v>
                </c:pt>
                <c:pt idx="1607">
                  <c:v>-1.097</c:v>
                </c:pt>
                <c:pt idx="1608">
                  <c:v>-1.0722</c:v>
                </c:pt>
                <c:pt idx="1609">
                  <c:v>-1.0763</c:v>
                </c:pt>
                <c:pt idx="1610">
                  <c:v>-0.98040000000000005</c:v>
                </c:pt>
                <c:pt idx="1611">
                  <c:v>-0.94610000000000005</c:v>
                </c:pt>
                <c:pt idx="1612">
                  <c:v>-0.88590000000000002</c:v>
                </c:pt>
                <c:pt idx="1613">
                  <c:v>-0.90290000000000004</c:v>
                </c:pt>
                <c:pt idx="1614">
                  <c:v>-0.90339999999999998</c:v>
                </c:pt>
                <c:pt idx="1615">
                  <c:v>-0.89939999999999998</c:v>
                </c:pt>
                <c:pt idx="1616">
                  <c:v>-0.90149999999999997</c:v>
                </c:pt>
                <c:pt idx="1617">
                  <c:v>-0.91579999999999995</c:v>
                </c:pt>
                <c:pt idx="1618">
                  <c:v>-0.83169999999999999</c:v>
                </c:pt>
                <c:pt idx="1619">
                  <c:v>-0.7661</c:v>
                </c:pt>
                <c:pt idx="1620">
                  <c:v>-0.75270000000000004</c:v>
                </c:pt>
                <c:pt idx="1621">
                  <c:v>-0.70669999999999999</c:v>
                </c:pt>
                <c:pt idx="1622">
                  <c:v>-0.81079999999999997</c:v>
                </c:pt>
                <c:pt idx="1623">
                  <c:v>-0.82320000000000004</c:v>
                </c:pt>
                <c:pt idx="1624">
                  <c:v>-0.78349999999999997</c:v>
                </c:pt>
                <c:pt idx="1625">
                  <c:v>-0.8196</c:v>
                </c:pt>
                <c:pt idx="1626">
                  <c:v>-0.62270000000000003</c:v>
                </c:pt>
                <c:pt idx="1627">
                  <c:v>-0.47239999999999999</c:v>
                </c:pt>
                <c:pt idx="1628">
                  <c:v>-0.2606</c:v>
                </c:pt>
                <c:pt idx="1629">
                  <c:v>-0.2016</c:v>
                </c:pt>
                <c:pt idx="1630">
                  <c:v>-0.19700000000000001</c:v>
                </c:pt>
                <c:pt idx="1631">
                  <c:v>-0.26769999999999999</c:v>
                </c:pt>
                <c:pt idx="1632">
                  <c:v>-0.39389999999999997</c:v>
                </c:pt>
                <c:pt idx="1633">
                  <c:v>-0.42020000000000002</c:v>
                </c:pt>
                <c:pt idx="1634">
                  <c:v>-0.4793</c:v>
                </c:pt>
                <c:pt idx="1635">
                  <c:v>-0.51129999999999998</c:v>
                </c:pt>
                <c:pt idx="1636">
                  <c:v>-0.4819</c:v>
                </c:pt>
                <c:pt idx="1637">
                  <c:v>-0.3296</c:v>
                </c:pt>
                <c:pt idx="1638">
                  <c:v>-0.44819999999999999</c:v>
                </c:pt>
                <c:pt idx="1639">
                  <c:v>-0.44219999999999998</c:v>
                </c:pt>
                <c:pt idx="1640">
                  <c:v>-0.48559999999999998</c:v>
                </c:pt>
                <c:pt idx="1641">
                  <c:v>-0.52259999999999995</c:v>
                </c:pt>
                <c:pt idx="1642">
                  <c:v>-0.49659999999999999</c:v>
                </c:pt>
                <c:pt idx="1643">
                  <c:v>-0.56710000000000005</c:v>
                </c:pt>
                <c:pt idx="1644">
                  <c:v>-0.59770000000000001</c:v>
                </c:pt>
                <c:pt idx="1645">
                  <c:v>-0.66169999999999995</c:v>
                </c:pt>
                <c:pt idx="1646">
                  <c:v>-0.63990000000000002</c:v>
                </c:pt>
                <c:pt idx="1647">
                  <c:v>-0.69520000000000004</c:v>
                </c:pt>
                <c:pt idx="1648">
                  <c:v>-0.68140000000000001</c:v>
                </c:pt>
                <c:pt idx="1649">
                  <c:v>-0.65159999999999996</c:v>
                </c:pt>
                <c:pt idx="1650">
                  <c:v>-0.54669999999999996</c:v>
                </c:pt>
                <c:pt idx="1651">
                  <c:v>-0.56310000000000004</c:v>
                </c:pt>
                <c:pt idx="1652">
                  <c:v>-0.54820000000000002</c:v>
                </c:pt>
                <c:pt idx="1653">
                  <c:v>-0.52610000000000001</c:v>
                </c:pt>
                <c:pt idx="1654">
                  <c:v>-0.52810000000000001</c:v>
                </c:pt>
                <c:pt idx="1655">
                  <c:v>-0.59919999999999995</c:v>
                </c:pt>
                <c:pt idx="1656">
                  <c:v>-0.55300000000000005</c:v>
                </c:pt>
                <c:pt idx="1657">
                  <c:v>-0.65869999999999995</c:v>
                </c:pt>
                <c:pt idx="1658">
                  <c:v>-0.64790000000000003</c:v>
                </c:pt>
                <c:pt idx="1659">
                  <c:v>-0.66279999999999994</c:v>
                </c:pt>
                <c:pt idx="1660">
                  <c:v>-0.65359999999999996</c:v>
                </c:pt>
                <c:pt idx="1661">
                  <c:v>-0.65080000000000005</c:v>
                </c:pt>
                <c:pt idx="1662">
                  <c:v>-0.65380000000000005</c:v>
                </c:pt>
                <c:pt idx="1663">
                  <c:v>-0.62360000000000004</c:v>
                </c:pt>
                <c:pt idx="1664">
                  <c:v>-0.53659999999999997</c:v>
                </c:pt>
                <c:pt idx="1665">
                  <c:v>-0.48670000000000002</c:v>
                </c:pt>
                <c:pt idx="1666">
                  <c:v>-0.3891</c:v>
                </c:pt>
                <c:pt idx="1667">
                  <c:v>-0.32100000000000001</c:v>
                </c:pt>
                <c:pt idx="1668">
                  <c:v>-0.252</c:v>
                </c:pt>
                <c:pt idx="1669">
                  <c:v>-0.34129999999999999</c:v>
                </c:pt>
                <c:pt idx="1670">
                  <c:v>-0.21929999999999999</c:v>
                </c:pt>
                <c:pt idx="1671">
                  <c:v>-0.18640000000000001</c:v>
                </c:pt>
                <c:pt idx="1672">
                  <c:v>-0.28310000000000002</c:v>
                </c:pt>
                <c:pt idx="1673">
                  <c:v>-0.33300000000000002</c:v>
                </c:pt>
                <c:pt idx="1674">
                  <c:v>-0.41410000000000002</c:v>
                </c:pt>
                <c:pt idx="1675">
                  <c:v>-0.36</c:v>
                </c:pt>
                <c:pt idx="1676">
                  <c:v>-0.31390000000000001</c:v>
                </c:pt>
                <c:pt idx="1677">
                  <c:v>-0.26679999999999998</c:v>
                </c:pt>
                <c:pt idx="1678">
                  <c:v>-0.23369999999999999</c:v>
                </c:pt>
                <c:pt idx="1679">
                  <c:v>-0.1318</c:v>
                </c:pt>
                <c:pt idx="1680">
                  <c:v>1.1999999999999999E-3</c:v>
                </c:pt>
                <c:pt idx="1681">
                  <c:v>-9.7000000000000003E-2</c:v>
                </c:pt>
                <c:pt idx="1682">
                  <c:v>-0.12920000000000001</c:v>
                </c:pt>
                <c:pt idx="1683">
                  <c:v>-9.5600000000000004E-2</c:v>
                </c:pt>
                <c:pt idx="1684">
                  <c:v>-0.1968</c:v>
                </c:pt>
                <c:pt idx="1685">
                  <c:v>-0.2054</c:v>
                </c:pt>
                <c:pt idx="1686">
                  <c:v>-0.21440000000000001</c:v>
                </c:pt>
                <c:pt idx="1687">
                  <c:v>-0.30690000000000001</c:v>
                </c:pt>
                <c:pt idx="1688">
                  <c:v>-0.3407</c:v>
                </c:pt>
                <c:pt idx="1689">
                  <c:v>-0.58889999999999998</c:v>
                </c:pt>
                <c:pt idx="1690">
                  <c:v>-0.51470000000000005</c:v>
                </c:pt>
                <c:pt idx="1691">
                  <c:v>-0.53749999999999998</c:v>
                </c:pt>
                <c:pt idx="1692">
                  <c:v>-0.56110000000000004</c:v>
                </c:pt>
                <c:pt idx="1693">
                  <c:v>-0.52329999999999999</c:v>
                </c:pt>
                <c:pt idx="1694">
                  <c:v>-0.55369999999999997</c:v>
                </c:pt>
                <c:pt idx="1695">
                  <c:v>-0.5474</c:v>
                </c:pt>
                <c:pt idx="1696">
                  <c:v>-0.55859999999999999</c:v>
                </c:pt>
                <c:pt idx="1697">
                  <c:v>-0.56399999999999995</c:v>
                </c:pt>
                <c:pt idx="1698">
                  <c:v>-0.53939999999999999</c:v>
                </c:pt>
                <c:pt idx="1699">
                  <c:v>-0.60319999999999996</c:v>
                </c:pt>
                <c:pt idx="1700">
                  <c:v>-0.60699999999999998</c:v>
                </c:pt>
                <c:pt idx="1701">
                  <c:v>-0.58160000000000001</c:v>
                </c:pt>
                <c:pt idx="1702">
                  <c:v>-0.58030000000000004</c:v>
                </c:pt>
                <c:pt idx="1703">
                  <c:v>-0.52710000000000001</c:v>
                </c:pt>
                <c:pt idx="1704">
                  <c:v>-0.54930000000000001</c:v>
                </c:pt>
                <c:pt idx="1705">
                  <c:v>-0.58830000000000005</c:v>
                </c:pt>
                <c:pt idx="1706">
                  <c:v>-0.5766</c:v>
                </c:pt>
                <c:pt idx="1707">
                  <c:v>-0.56689999999999996</c:v>
                </c:pt>
                <c:pt idx="1708">
                  <c:v>-0.60770000000000002</c:v>
                </c:pt>
                <c:pt idx="1709">
                  <c:v>-0.63670000000000004</c:v>
                </c:pt>
                <c:pt idx="1710">
                  <c:v>-0.65159999999999996</c:v>
                </c:pt>
                <c:pt idx="1711">
                  <c:v>-0.63859999999999995</c:v>
                </c:pt>
                <c:pt idx="1712">
                  <c:v>-0.68110000000000004</c:v>
                </c:pt>
                <c:pt idx="1713">
                  <c:v>-0.64800000000000002</c:v>
                </c:pt>
                <c:pt idx="1714">
                  <c:v>-0.66020000000000001</c:v>
                </c:pt>
                <c:pt idx="1715">
                  <c:v>-0.68869999999999998</c:v>
                </c:pt>
                <c:pt idx="1716">
                  <c:v>-0.6925</c:v>
                </c:pt>
                <c:pt idx="1717">
                  <c:v>-0.69979999999999998</c:v>
                </c:pt>
                <c:pt idx="1718">
                  <c:v>-0.68510000000000004</c:v>
                </c:pt>
                <c:pt idx="1719">
                  <c:v>-0.64670000000000005</c:v>
                </c:pt>
                <c:pt idx="1720">
                  <c:v>-0.57499999999999996</c:v>
                </c:pt>
                <c:pt idx="1721">
                  <c:v>-0.58909999999999996</c:v>
                </c:pt>
                <c:pt idx="1722">
                  <c:v>-0.57069999999999999</c:v>
                </c:pt>
                <c:pt idx="1723">
                  <c:v>-0.67500000000000004</c:v>
                </c:pt>
                <c:pt idx="1724">
                  <c:v>-0.67889999999999995</c:v>
                </c:pt>
                <c:pt idx="1725">
                  <c:v>-0.60580000000000001</c:v>
                </c:pt>
                <c:pt idx="1726">
                  <c:v>-0.57720000000000005</c:v>
                </c:pt>
                <c:pt idx="1727">
                  <c:v>-0.6734</c:v>
                </c:pt>
                <c:pt idx="1728">
                  <c:v>-0.72499999999999998</c:v>
                </c:pt>
                <c:pt idx="1729">
                  <c:v>-0.70950000000000002</c:v>
                </c:pt>
                <c:pt idx="1730">
                  <c:v>-0.73560000000000003</c:v>
                </c:pt>
                <c:pt idx="1731">
                  <c:v>-0.66610000000000003</c:v>
                </c:pt>
                <c:pt idx="1732">
                  <c:v>-0.62190000000000001</c:v>
                </c:pt>
                <c:pt idx="1733">
                  <c:v>-0.6482</c:v>
                </c:pt>
                <c:pt idx="1734">
                  <c:v>-0.65990000000000004</c:v>
                </c:pt>
                <c:pt idx="1735">
                  <c:v>-0.65349999999999997</c:v>
                </c:pt>
                <c:pt idx="1736">
                  <c:v>-0.64539999999999997</c:v>
                </c:pt>
                <c:pt idx="1737">
                  <c:v>-0.62219999999999998</c:v>
                </c:pt>
                <c:pt idx="1738">
                  <c:v>-0.59589999999999999</c:v>
                </c:pt>
                <c:pt idx="1739">
                  <c:v>-0.55300000000000005</c:v>
                </c:pt>
                <c:pt idx="1740">
                  <c:v>-0.56559999999999999</c:v>
                </c:pt>
                <c:pt idx="1741">
                  <c:v>-0.50160000000000005</c:v>
                </c:pt>
                <c:pt idx="1742">
                  <c:v>-0.47060000000000002</c:v>
                </c:pt>
                <c:pt idx="1743">
                  <c:v>-0.45419999999999999</c:v>
                </c:pt>
                <c:pt idx="1744">
                  <c:v>-0.4511</c:v>
                </c:pt>
                <c:pt idx="1745">
                  <c:v>-0.48299999999999998</c:v>
                </c:pt>
                <c:pt idx="1746">
                  <c:v>-0.44650000000000001</c:v>
                </c:pt>
                <c:pt idx="1747">
                  <c:v>-0.42230000000000001</c:v>
                </c:pt>
                <c:pt idx="1748">
                  <c:v>-0.44440000000000002</c:v>
                </c:pt>
                <c:pt idx="1749">
                  <c:v>-0.4642</c:v>
                </c:pt>
                <c:pt idx="1750">
                  <c:v>-0.505</c:v>
                </c:pt>
                <c:pt idx="1751">
                  <c:v>-0.4491</c:v>
                </c:pt>
                <c:pt idx="1752">
                  <c:v>-0.38579999999999998</c:v>
                </c:pt>
                <c:pt idx="1753">
                  <c:v>-0.35659999999999997</c:v>
                </c:pt>
                <c:pt idx="1754">
                  <c:v>-0.3533</c:v>
                </c:pt>
                <c:pt idx="1755">
                  <c:v>-0.3397</c:v>
                </c:pt>
                <c:pt idx="1756">
                  <c:v>-0.33460000000000001</c:v>
                </c:pt>
                <c:pt idx="1757">
                  <c:v>-0.33910000000000001</c:v>
                </c:pt>
                <c:pt idx="1758">
                  <c:v>-0.36080000000000001</c:v>
                </c:pt>
                <c:pt idx="1759">
                  <c:v>-0.35610000000000003</c:v>
                </c:pt>
                <c:pt idx="1760">
                  <c:v>-0.41</c:v>
                </c:pt>
                <c:pt idx="1761">
                  <c:v>-0.40210000000000001</c:v>
                </c:pt>
                <c:pt idx="1762">
                  <c:v>-0.44529999999999997</c:v>
                </c:pt>
                <c:pt idx="1763">
                  <c:v>-0.46529999999999999</c:v>
                </c:pt>
                <c:pt idx="1764">
                  <c:v>-0.41210000000000002</c:v>
                </c:pt>
                <c:pt idx="1765">
                  <c:v>-0.44640000000000002</c:v>
                </c:pt>
                <c:pt idx="1766">
                  <c:v>-0.53159999999999996</c:v>
                </c:pt>
                <c:pt idx="1767">
                  <c:v>-0.55169999999999997</c:v>
                </c:pt>
                <c:pt idx="1768">
                  <c:v>-0.49490000000000001</c:v>
                </c:pt>
                <c:pt idx="1769">
                  <c:v>-0.48449999999999999</c:v>
                </c:pt>
                <c:pt idx="1770">
                  <c:v>-0.47949999999999998</c:v>
                </c:pt>
                <c:pt idx="1771">
                  <c:v>-0.50270000000000004</c:v>
                </c:pt>
                <c:pt idx="1772">
                  <c:v>-0.47970000000000002</c:v>
                </c:pt>
                <c:pt idx="1773">
                  <c:v>-0.435</c:v>
                </c:pt>
                <c:pt idx="1774">
                  <c:v>-0.52010000000000001</c:v>
                </c:pt>
                <c:pt idx="1775">
                  <c:v>-0.56640000000000001</c:v>
                </c:pt>
                <c:pt idx="1776">
                  <c:v>-0.54159999999999997</c:v>
                </c:pt>
                <c:pt idx="1777">
                  <c:v>-0.56730000000000003</c:v>
                </c:pt>
                <c:pt idx="1778">
                  <c:v>-0.61819999999999997</c:v>
                </c:pt>
                <c:pt idx="1779">
                  <c:v>-0.62409999999999999</c:v>
                </c:pt>
                <c:pt idx="1780">
                  <c:v>-0.66700000000000004</c:v>
                </c:pt>
                <c:pt idx="1781">
                  <c:v>-0.71779999999999999</c:v>
                </c:pt>
                <c:pt idx="1782">
                  <c:v>-0.68959999999999999</c:v>
                </c:pt>
                <c:pt idx="1783">
                  <c:v>-0.67210000000000003</c:v>
                </c:pt>
                <c:pt idx="1784">
                  <c:v>-0.66539999999999999</c:v>
                </c:pt>
                <c:pt idx="1785">
                  <c:v>-0.73019999999999996</c:v>
                </c:pt>
                <c:pt idx="1786">
                  <c:v>-0.73980000000000001</c:v>
                </c:pt>
                <c:pt idx="1787">
                  <c:v>-0.67889999999999995</c:v>
                </c:pt>
                <c:pt idx="1788">
                  <c:v>-0.6522</c:v>
                </c:pt>
                <c:pt idx="1789">
                  <c:v>-0.69440000000000002</c:v>
                </c:pt>
                <c:pt idx="1790">
                  <c:v>-0.67120000000000002</c:v>
                </c:pt>
                <c:pt idx="1791">
                  <c:v>-0.72070000000000001</c:v>
                </c:pt>
                <c:pt idx="1792">
                  <c:v>-0.66310000000000002</c:v>
                </c:pt>
                <c:pt idx="1793">
                  <c:v>-0.63629999999999998</c:v>
                </c:pt>
                <c:pt idx="1794">
                  <c:v>-0.63959999999999995</c:v>
                </c:pt>
                <c:pt idx="1795">
                  <c:v>-0.64739999999999998</c:v>
                </c:pt>
                <c:pt idx="1796">
                  <c:v>-0.69</c:v>
                </c:pt>
                <c:pt idx="1797">
                  <c:v>-0.73429999999999995</c:v>
                </c:pt>
                <c:pt idx="1798">
                  <c:v>-0.74219999999999997</c:v>
                </c:pt>
                <c:pt idx="1799">
                  <c:v>-0.74580000000000002</c:v>
                </c:pt>
                <c:pt idx="1800">
                  <c:v>-0.80110000000000003</c:v>
                </c:pt>
                <c:pt idx="1801">
                  <c:v>-0.72860000000000003</c:v>
                </c:pt>
                <c:pt idx="1802">
                  <c:v>-0.72370000000000001</c:v>
                </c:pt>
                <c:pt idx="1803">
                  <c:v>-0.71509999999999996</c:v>
                </c:pt>
                <c:pt idx="1804">
                  <c:v>-0.68359999999999999</c:v>
                </c:pt>
                <c:pt idx="1805">
                  <c:v>-0.69710000000000005</c:v>
                </c:pt>
                <c:pt idx="1806">
                  <c:v>-0.69020000000000004</c:v>
                </c:pt>
                <c:pt idx="1807">
                  <c:v>-0.69630000000000003</c:v>
                </c:pt>
                <c:pt idx="1808">
                  <c:v>-0.72640000000000005</c:v>
                </c:pt>
                <c:pt idx="1809">
                  <c:v>-0.71519999999999995</c:v>
                </c:pt>
                <c:pt idx="1810">
                  <c:v>-0.68799999999999994</c:v>
                </c:pt>
                <c:pt idx="1811">
                  <c:v>-0.70150000000000001</c:v>
                </c:pt>
                <c:pt idx="1812">
                  <c:v>-0.5141</c:v>
                </c:pt>
                <c:pt idx="1813">
                  <c:v>-0.47520000000000001</c:v>
                </c:pt>
                <c:pt idx="1814">
                  <c:v>-0.4708</c:v>
                </c:pt>
                <c:pt idx="1815">
                  <c:v>-0.43730000000000002</c:v>
                </c:pt>
                <c:pt idx="1816">
                  <c:v>-0.42830000000000001</c:v>
                </c:pt>
                <c:pt idx="1817">
                  <c:v>-0.47949999999999998</c:v>
                </c:pt>
                <c:pt idx="1818">
                  <c:v>-0.46489999999999998</c:v>
                </c:pt>
                <c:pt idx="1819">
                  <c:v>-0.42830000000000001</c:v>
                </c:pt>
                <c:pt idx="1820">
                  <c:v>-0.47399999999999998</c:v>
                </c:pt>
                <c:pt idx="1821">
                  <c:v>-0.45169999999999999</c:v>
                </c:pt>
                <c:pt idx="1822">
                  <c:v>-0.3896</c:v>
                </c:pt>
                <c:pt idx="1823">
                  <c:v>-0.3861</c:v>
                </c:pt>
                <c:pt idx="1824">
                  <c:v>-0.45750000000000002</c:v>
                </c:pt>
                <c:pt idx="1825">
                  <c:v>-0.45789999999999997</c:v>
                </c:pt>
                <c:pt idx="1826">
                  <c:v>-0.4602</c:v>
                </c:pt>
                <c:pt idx="1827">
                  <c:v>-0.52510000000000001</c:v>
                </c:pt>
                <c:pt idx="1828">
                  <c:v>-0.55020000000000002</c:v>
                </c:pt>
                <c:pt idx="1829">
                  <c:v>-0.5554</c:v>
                </c:pt>
                <c:pt idx="1830">
                  <c:v>-0.51400000000000001</c:v>
                </c:pt>
                <c:pt idx="1831">
                  <c:v>-0.53349999999999997</c:v>
                </c:pt>
                <c:pt idx="1832">
                  <c:v>-0.52629999999999999</c:v>
                </c:pt>
                <c:pt idx="1833">
                  <c:v>-0.53190000000000004</c:v>
                </c:pt>
                <c:pt idx="1835">
                  <c:v>-0.2505</c:v>
                </c:pt>
                <c:pt idx="1836">
                  <c:v>-0.24279999999999999</c:v>
                </c:pt>
                <c:pt idx="1837">
                  <c:v>-0.25669999999999998</c:v>
                </c:pt>
                <c:pt idx="1838">
                  <c:v>-0.27679999999999999</c:v>
                </c:pt>
                <c:pt idx="1839">
                  <c:v>-0.2737</c:v>
                </c:pt>
                <c:pt idx="1840">
                  <c:v>-0.24590000000000001</c:v>
                </c:pt>
                <c:pt idx="1841">
                  <c:v>-0.24279999999999999</c:v>
                </c:pt>
                <c:pt idx="1842">
                  <c:v>-0.308</c:v>
                </c:pt>
                <c:pt idx="1843">
                  <c:v>-0.32829999999999998</c:v>
                </c:pt>
                <c:pt idx="1844">
                  <c:v>-0.32279999999999998</c:v>
                </c:pt>
                <c:pt idx="1845">
                  <c:v>-0.29370000000000002</c:v>
                </c:pt>
                <c:pt idx="1846">
                  <c:v>-0.2722</c:v>
                </c:pt>
                <c:pt idx="1847">
                  <c:v>-0.3034</c:v>
                </c:pt>
                <c:pt idx="1848">
                  <c:v>-0.3362</c:v>
                </c:pt>
                <c:pt idx="1849">
                  <c:v>-0.33079999999999998</c:v>
                </c:pt>
                <c:pt idx="1850">
                  <c:v>-0.28749999999999998</c:v>
                </c:pt>
                <c:pt idx="1851">
                  <c:v>-0.31890000000000002</c:v>
                </c:pt>
                <c:pt idx="1852">
                  <c:v>-0.40600000000000003</c:v>
                </c:pt>
                <c:pt idx="1853">
                  <c:v>-0.46510000000000001</c:v>
                </c:pt>
                <c:pt idx="1854">
                  <c:v>-0.4289</c:v>
                </c:pt>
                <c:pt idx="1855">
                  <c:v>-0.4168</c:v>
                </c:pt>
                <c:pt idx="1856">
                  <c:v>-0.45279999999999998</c:v>
                </c:pt>
                <c:pt idx="1857">
                  <c:v>-0.4531</c:v>
                </c:pt>
                <c:pt idx="1858">
                  <c:v>-0.46429999999999999</c:v>
                </c:pt>
                <c:pt idx="1859">
                  <c:v>-0.47810000000000002</c:v>
                </c:pt>
                <c:pt idx="1860">
                  <c:v>-0.46129999999999999</c:v>
                </c:pt>
                <c:pt idx="1861">
                  <c:v>-0.50360000000000005</c:v>
                </c:pt>
                <c:pt idx="1862">
                  <c:v>-0.48680000000000001</c:v>
                </c:pt>
                <c:pt idx="1863">
                  <c:v>-0.45979999999999999</c:v>
                </c:pt>
                <c:pt idx="1864">
                  <c:v>-0.39760000000000001</c:v>
                </c:pt>
                <c:pt idx="1865">
                  <c:v>-0.3382</c:v>
                </c:pt>
                <c:pt idx="1866">
                  <c:v>-0.32590000000000002</c:v>
                </c:pt>
                <c:pt idx="1867">
                  <c:v>-0.3639</c:v>
                </c:pt>
                <c:pt idx="1868">
                  <c:v>-0.34899999999999998</c:v>
                </c:pt>
                <c:pt idx="1869">
                  <c:v>-0.34139999999999998</c:v>
                </c:pt>
                <c:pt idx="1870">
                  <c:v>-0.30370000000000003</c:v>
                </c:pt>
                <c:pt idx="1871">
                  <c:v>-0.31979999999999997</c:v>
                </c:pt>
                <c:pt idx="1872">
                  <c:v>-0.3422</c:v>
                </c:pt>
                <c:pt idx="1873">
                  <c:v>-0.30969999999999998</c:v>
                </c:pt>
                <c:pt idx="1874">
                  <c:v>-0.30830000000000002</c:v>
                </c:pt>
                <c:pt idx="1875">
                  <c:v>-0.29430000000000001</c:v>
                </c:pt>
                <c:pt idx="1876">
                  <c:v>-0.39439999999999997</c:v>
                </c:pt>
                <c:pt idx="1877">
                  <c:v>-0.41520000000000001</c:v>
                </c:pt>
                <c:pt idx="1878">
                  <c:v>-0.4304</c:v>
                </c:pt>
                <c:pt idx="1879">
                  <c:v>-0.40699999999999997</c:v>
                </c:pt>
                <c:pt idx="1880">
                  <c:v>-0.45639999999999997</c:v>
                </c:pt>
                <c:pt idx="1881">
                  <c:v>-0.45350000000000001</c:v>
                </c:pt>
                <c:pt idx="1882">
                  <c:v>-0.48070000000000002</c:v>
                </c:pt>
                <c:pt idx="1883">
                  <c:v>-0.49130000000000001</c:v>
                </c:pt>
                <c:pt idx="1884">
                  <c:v>-0.4869</c:v>
                </c:pt>
                <c:pt idx="1885">
                  <c:v>-0.45390000000000003</c:v>
                </c:pt>
                <c:pt idx="1886">
                  <c:v>-0.40649999999999997</c:v>
                </c:pt>
                <c:pt idx="1887">
                  <c:v>-0.40610000000000002</c:v>
                </c:pt>
                <c:pt idx="1888">
                  <c:v>-0.39360000000000001</c:v>
                </c:pt>
                <c:pt idx="1889">
                  <c:v>-0.40510000000000002</c:v>
                </c:pt>
                <c:pt idx="1890">
                  <c:v>-0.4294</c:v>
                </c:pt>
                <c:pt idx="1891">
                  <c:v>-0.45689999999999997</c:v>
                </c:pt>
                <c:pt idx="1892">
                  <c:v>-0.45469999999999999</c:v>
                </c:pt>
                <c:pt idx="1893">
                  <c:v>-0.4214</c:v>
                </c:pt>
                <c:pt idx="1894">
                  <c:v>-0.38150000000000001</c:v>
                </c:pt>
                <c:pt idx="1895">
                  <c:v>-0.3674</c:v>
                </c:pt>
                <c:pt idx="1896">
                  <c:v>-0.44319999999999998</c:v>
                </c:pt>
                <c:pt idx="1897">
                  <c:v>-0.39750000000000002</c:v>
                </c:pt>
                <c:pt idx="1898">
                  <c:v>-0.39779999999999999</c:v>
                </c:pt>
                <c:pt idx="1899">
                  <c:v>-0.38040000000000002</c:v>
                </c:pt>
                <c:pt idx="1900">
                  <c:v>-0.37580000000000002</c:v>
                </c:pt>
                <c:pt idx="1901">
                  <c:v>-0.3518</c:v>
                </c:pt>
                <c:pt idx="1902">
                  <c:v>-0.38179999999999997</c:v>
                </c:pt>
                <c:pt idx="1903">
                  <c:v>-0.34810000000000002</c:v>
                </c:pt>
                <c:pt idx="1904">
                  <c:v>-0.36940000000000001</c:v>
                </c:pt>
                <c:pt idx="1905">
                  <c:v>-0.31609999999999999</c:v>
                </c:pt>
                <c:pt idx="1906">
                  <c:v>-0.33100000000000002</c:v>
                </c:pt>
                <c:pt idx="1907">
                  <c:v>-0.3871</c:v>
                </c:pt>
                <c:pt idx="1908">
                  <c:v>-0.376</c:v>
                </c:pt>
                <c:pt idx="1909">
                  <c:v>-0.36</c:v>
                </c:pt>
                <c:pt idx="1910">
                  <c:v>-0.36520000000000002</c:v>
                </c:pt>
                <c:pt idx="1911">
                  <c:v>-0.40300000000000002</c:v>
                </c:pt>
                <c:pt idx="1912">
                  <c:v>-0.37290000000000001</c:v>
                </c:pt>
                <c:pt idx="1913">
                  <c:v>-0.3846</c:v>
                </c:pt>
                <c:pt idx="1914">
                  <c:v>-0.37180000000000002</c:v>
                </c:pt>
                <c:pt idx="1915">
                  <c:v>-0.4244</c:v>
                </c:pt>
                <c:pt idx="1916">
                  <c:v>-0.40510000000000002</c:v>
                </c:pt>
                <c:pt idx="1917">
                  <c:v>-0.41589999999999999</c:v>
                </c:pt>
                <c:pt idx="1918">
                  <c:v>-0.37030000000000002</c:v>
                </c:pt>
                <c:pt idx="1919">
                  <c:v>-0.35909999999999997</c:v>
                </c:pt>
                <c:pt idx="1920">
                  <c:v>-0.29020000000000001</c:v>
                </c:pt>
                <c:pt idx="1921">
                  <c:v>-0.30530000000000002</c:v>
                </c:pt>
                <c:pt idx="1922">
                  <c:v>-0.24809999999999999</c:v>
                </c:pt>
                <c:pt idx="1923">
                  <c:v>-0.2417</c:v>
                </c:pt>
                <c:pt idx="1924">
                  <c:v>-0.2535</c:v>
                </c:pt>
                <c:pt idx="1925">
                  <c:v>-0.28029999999999999</c:v>
                </c:pt>
                <c:pt idx="1926">
                  <c:v>-0.27889999999999998</c:v>
                </c:pt>
                <c:pt idx="1927">
                  <c:v>-0.27650000000000002</c:v>
                </c:pt>
                <c:pt idx="1928">
                  <c:v>-0.21679999999999999</c:v>
                </c:pt>
                <c:pt idx="1929">
                  <c:v>-0.24529999999999999</c:v>
                </c:pt>
                <c:pt idx="1930">
                  <c:v>-0.21049999999999999</c:v>
                </c:pt>
                <c:pt idx="1931">
                  <c:v>-0.21440000000000001</c:v>
                </c:pt>
                <c:pt idx="1932">
                  <c:v>-0.15590000000000001</c:v>
                </c:pt>
                <c:pt idx="1933">
                  <c:v>-9.7100000000000006E-2</c:v>
                </c:pt>
                <c:pt idx="1934">
                  <c:v>-5.8400000000000001E-2</c:v>
                </c:pt>
                <c:pt idx="1935">
                  <c:v>-8.0500000000000002E-2</c:v>
                </c:pt>
                <c:pt idx="1936">
                  <c:v>-6.5600000000000006E-2</c:v>
                </c:pt>
                <c:pt idx="1937">
                  <c:v>-9.1200000000000003E-2</c:v>
                </c:pt>
                <c:pt idx="1938">
                  <c:v>-0.10150000000000001</c:v>
                </c:pt>
                <c:pt idx="1939">
                  <c:v>5.3199999999999997E-2</c:v>
                </c:pt>
                <c:pt idx="1940">
                  <c:v>0.10440000000000001</c:v>
                </c:pt>
                <c:pt idx="1941">
                  <c:v>0.10100000000000001</c:v>
                </c:pt>
                <c:pt idx="1942">
                  <c:v>0.10440000000000001</c:v>
                </c:pt>
                <c:pt idx="1943">
                  <c:v>4.2599999999999999E-2</c:v>
                </c:pt>
                <c:pt idx="1944">
                  <c:v>4.7699999999999999E-2</c:v>
                </c:pt>
                <c:pt idx="1945">
                  <c:v>-3.7000000000000002E-3</c:v>
                </c:pt>
                <c:pt idx="1946">
                  <c:v>6.13E-2</c:v>
                </c:pt>
                <c:pt idx="1947">
                  <c:v>3.5499999999999997E-2</c:v>
                </c:pt>
                <c:pt idx="1948">
                  <c:v>3.8800000000000001E-2</c:v>
                </c:pt>
                <c:pt idx="1949">
                  <c:v>-4.19E-2</c:v>
                </c:pt>
                <c:pt idx="1950">
                  <c:v>-1.7999999999999999E-2</c:v>
                </c:pt>
                <c:pt idx="1951">
                  <c:v>5.0700000000000002E-2</c:v>
                </c:pt>
                <c:pt idx="1952">
                  <c:v>1.9599999999999999E-2</c:v>
                </c:pt>
                <c:pt idx="1953">
                  <c:v>-3.56E-2</c:v>
                </c:pt>
                <c:pt idx="1954">
                  <c:v>-0.14899999999999999</c:v>
                </c:pt>
                <c:pt idx="1955">
                  <c:v>-0.1235</c:v>
                </c:pt>
                <c:pt idx="1956">
                  <c:v>-0.13950000000000001</c:v>
                </c:pt>
                <c:pt idx="1957">
                  <c:v>-0.15</c:v>
                </c:pt>
                <c:pt idx="1958">
                  <c:v>-0.16389999999999999</c:v>
                </c:pt>
                <c:pt idx="1959">
                  <c:v>-0.16930000000000001</c:v>
                </c:pt>
                <c:pt idx="1960">
                  <c:v>-0.1767</c:v>
                </c:pt>
                <c:pt idx="1961">
                  <c:v>-0.18029999999999999</c:v>
                </c:pt>
                <c:pt idx="1962">
                  <c:v>-0.17530000000000001</c:v>
                </c:pt>
                <c:pt idx="1963">
                  <c:v>-0.1721</c:v>
                </c:pt>
                <c:pt idx="1964">
                  <c:v>-0.1118</c:v>
                </c:pt>
                <c:pt idx="1965">
                  <c:v>-0.1018</c:v>
                </c:pt>
                <c:pt idx="1966">
                  <c:v>-9.8500000000000004E-2</c:v>
                </c:pt>
                <c:pt idx="1967">
                  <c:v>-0.1055</c:v>
                </c:pt>
                <c:pt idx="1968">
                  <c:v>-3.0800000000000001E-2</c:v>
                </c:pt>
                <c:pt idx="1969">
                  <c:v>-5.8799999999999998E-2</c:v>
                </c:pt>
                <c:pt idx="1970">
                  <c:v>-5.9200000000000003E-2</c:v>
                </c:pt>
                <c:pt idx="1971">
                  <c:v>-4.7E-2</c:v>
                </c:pt>
                <c:pt idx="1972">
                  <c:v>-2.7900000000000001E-2</c:v>
                </c:pt>
                <c:pt idx="1973">
                  <c:v>-5.6000000000000001E-2</c:v>
                </c:pt>
                <c:pt idx="1974">
                  <c:v>-3.5099999999999999E-2</c:v>
                </c:pt>
                <c:pt idx="1975">
                  <c:v>-0.13519999999999999</c:v>
                </c:pt>
                <c:pt idx="1976">
                  <c:v>-7.7700000000000005E-2</c:v>
                </c:pt>
                <c:pt idx="1977">
                  <c:v>-5.5E-2</c:v>
                </c:pt>
                <c:pt idx="1978">
                  <c:v>-2.8799999999999999E-2</c:v>
                </c:pt>
                <c:pt idx="1979">
                  <c:v>-5.8999999999999997E-2</c:v>
                </c:pt>
                <c:pt idx="1980">
                  <c:v>-1.8499999999999999E-2</c:v>
                </c:pt>
                <c:pt idx="1981">
                  <c:v>-2.92E-2</c:v>
                </c:pt>
                <c:pt idx="1982">
                  <c:v>3.44E-2</c:v>
                </c:pt>
                <c:pt idx="1983">
                  <c:v>-2.8999999999999998E-3</c:v>
                </c:pt>
                <c:pt idx="1984">
                  <c:v>-3.8600000000000002E-2</c:v>
                </c:pt>
                <c:pt idx="1985">
                  <c:v>-4.7500000000000001E-2</c:v>
                </c:pt>
                <c:pt idx="1986">
                  <c:v>-3.8800000000000001E-2</c:v>
                </c:pt>
                <c:pt idx="1987">
                  <c:v>-4.2500000000000003E-2</c:v>
                </c:pt>
                <c:pt idx="1988">
                  <c:v>-4.6399999999999997E-2</c:v>
                </c:pt>
                <c:pt idx="1989">
                  <c:v>-9.1000000000000004E-3</c:v>
                </c:pt>
                <c:pt idx="1990">
                  <c:v>8.2000000000000003E-2</c:v>
                </c:pt>
                <c:pt idx="1991">
                  <c:v>8.0100000000000005E-2</c:v>
                </c:pt>
                <c:pt idx="1992">
                  <c:v>6.2199999999999998E-2</c:v>
                </c:pt>
                <c:pt idx="1993">
                  <c:v>0.20619999999999999</c:v>
                </c:pt>
                <c:pt idx="1994">
                  <c:v>0.23699999999999999</c:v>
                </c:pt>
                <c:pt idx="1995">
                  <c:v>0.17549999999999999</c:v>
                </c:pt>
                <c:pt idx="1996">
                  <c:v>0.16470000000000001</c:v>
                </c:pt>
                <c:pt idx="1997">
                  <c:v>0.2427</c:v>
                </c:pt>
                <c:pt idx="1998">
                  <c:v>0.2611</c:v>
                </c:pt>
                <c:pt idx="1999">
                  <c:v>0.33600000000000002</c:v>
                </c:pt>
                <c:pt idx="2000">
                  <c:v>0.26490000000000002</c:v>
                </c:pt>
                <c:pt idx="2001">
                  <c:v>0.35639999999999999</c:v>
                </c:pt>
                <c:pt idx="2002">
                  <c:v>0.39700000000000002</c:v>
                </c:pt>
                <c:pt idx="2003">
                  <c:v>0.35149999999999998</c:v>
                </c:pt>
                <c:pt idx="2004">
                  <c:v>0.33139999999999997</c:v>
                </c:pt>
                <c:pt idx="2005">
                  <c:v>0.40889999999999999</c:v>
                </c:pt>
                <c:pt idx="2006">
                  <c:v>0.44069999999999998</c:v>
                </c:pt>
                <c:pt idx="2007">
                  <c:v>0.45979999999999999</c:v>
                </c:pt>
                <c:pt idx="2008">
                  <c:v>0.43590000000000001</c:v>
                </c:pt>
                <c:pt idx="2009">
                  <c:v>0.39900000000000002</c:v>
                </c:pt>
                <c:pt idx="2010">
                  <c:v>0.32540000000000002</c:v>
                </c:pt>
                <c:pt idx="2011">
                  <c:v>0.2482</c:v>
                </c:pt>
                <c:pt idx="2012">
                  <c:v>0.29630000000000001</c:v>
                </c:pt>
                <c:pt idx="2013">
                  <c:v>0.30380000000000001</c:v>
                </c:pt>
                <c:pt idx="2014">
                  <c:v>0.2429</c:v>
                </c:pt>
                <c:pt idx="2015">
                  <c:v>0.1913</c:v>
                </c:pt>
                <c:pt idx="2016">
                  <c:v>0.1232</c:v>
                </c:pt>
                <c:pt idx="2017">
                  <c:v>0.1416</c:v>
                </c:pt>
                <c:pt idx="2018">
                  <c:v>0.1434</c:v>
                </c:pt>
                <c:pt idx="2019">
                  <c:v>4.9500000000000002E-2</c:v>
                </c:pt>
                <c:pt idx="2020">
                  <c:v>-0.13370000000000001</c:v>
                </c:pt>
                <c:pt idx="2021">
                  <c:v>-2.4400000000000002E-2</c:v>
                </c:pt>
                <c:pt idx="2022">
                  <c:v>-3.7400000000000003E-2</c:v>
                </c:pt>
                <c:pt idx="2023">
                  <c:v>3.0000000000000001E-3</c:v>
                </c:pt>
                <c:pt idx="2024">
                  <c:v>-4.4000000000000003E-3</c:v>
                </c:pt>
                <c:pt idx="2025">
                  <c:v>-8.3900000000000002E-2</c:v>
                </c:pt>
                <c:pt idx="2026">
                  <c:v>-8.5900000000000004E-2</c:v>
                </c:pt>
                <c:pt idx="2027">
                  <c:v>-0.15040000000000001</c:v>
                </c:pt>
                <c:pt idx="2028">
                  <c:v>-0.19650000000000001</c:v>
                </c:pt>
                <c:pt idx="2029">
                  <c:v>-0.21870000000000001</c:v>
                </c:pt>
                <c:pt idx="2030">
                  <c:v>-0.35489999999999999</c:v>
                </c:pt>
                <c:pt idx="2031">
                  <c:v>-0.36609999999999998</c:v>
                </c:pt>
                <c:pt idx="2032">
                  <c:v>-0.35370000000000001</c:v>
                </c:pt>
                <c:pt idx="2033">
                  <c:v>-0.34670000000000001</c:v>
                </c:pt>
                <c:pt idx="2034">
                  <c:v>-0.29749999999999999</c:v>
                </c:pt>
                <c:pt idx="2035">
                  <c:v>-0.13039999999999999</c:v>
                </c:pt>
                <c:pt idx="2036">
                  <c:v>-9.5299999999999996E-2</c:v>
                </c:pt>
                <c:pt idx="2037">
                  <c:v>-5.6399999999999999E-2</c:v>
                </c:pt>
                <c:pt idx="2038">
                  <c:v>-1.7299999999999999E-2</c:v>
                </c:pt>
                <c:pt idx="2039">
                  <c:v>-6.2199999999999998E-2</c:v>
                </c:pt>
                <c:pt idx="2040">
                  <c:v>-5.7099999999999998E-2</c:v>
                </c:pt>
                <c:pt idx="2041">
                  <c:v>-8.5000000000000006E-3</c:v>
                </c:pt>
                <c:pt idx="2042">
                  <c:v>-8.5400000000000004E-2</c:v>
                </c:pt>
                <c:pt idx="2043">
                  <c:v>-4.8099999999999997E-2</c:v>
                </c:pt>
                <c:pt idx="2044">
                  <c:v>-4.65E-2</c:v>
                </c:pt>
                <c:pt idx="2045">
                  <c:v>-6.1699999999999998E-2</c:v>
                </c:pt>
                <c:pt idx="2046">
                  <c:v>-0.1293</c:v>
                </c:pt>
                <c:pt idx="2047">
                  <c:v>-0.16880000000000001</c:v>
                </c:pt>
                <c:pt idx="2048">
                  <c:v>-0.1802</c:v>
                </c:pt>
                <c:pt idx="2049">
                  <c:v>-0.29120000000000001</c:v>
                </c:pt>
                <c:pt idx="2050">
                  <c:v>-0.19040000000000001</c:v>
                </c:pt>
                <c:pt idx="2051">
                  <c:v>-0.21310000000000001</c:v>
                </c:pt>
                <c:pt idx="2052">
                  <c:v>-0.2321</c:v>
                </c:pt>
                <c:pt idx="2053">
                  <c:v>-0.20230000000000001</c:v>
                </c:pt>
                <c:pt idx="2054">
                  <c:v>-9.1700000000000004E-2</c:v>
                </c:pt>
                <c:pt idx="2055">
                  <c:v>-7.2900000000000006E-2</c:v>
                </c:pt>
                <c:pt idx="2056">
                  <c:v>-5.79E-2</c:v>
                </c:pt>
                <c:pt idx="2057">
                  <c:v>-5.9900000000000002E-2</c:v>
                </c:pt>
                <c:pt idx="2058">
                  <c:v>-4.1000000000000002E-2</c:v>
                </c:pt>
                <c:pt idx="2059">
                  <c:v>-1.0800000000000001E-2</c:v>
                </c:pt>
                <c:pt idx="2060">
                  <c:v>-1.09E-2</c:v>
                </c:pt>
                <c:pt idx="2061">
                  <c:v>2.7199999999999998E-2</c:v>
                </c:pt>
                <c:pt idx="2062">
                  <c:v>-0.24490000000000001</c:v>
                </c:pt>
                <c:pt idx="2063">
                  <c:v>-0.19589999999999999</c:v>
                </c:pt>
                <c:pt idx="2064">
                  <c:v>-0.25919999999999999</c:v>
                </c:pt>
                <c:pt idx="2065">
                  <c:v>-0.25940000000000002</c:v>
                </c:pt>
                <c:pt idx="2066">
                  <c:v>-0.34870000000000001</c:v>
                </c:pt>
                <c:pt idx="2067">
                  <c:v>-0.36230000000000001</c:v>
                </c:pt>
                <c:pt idx="2068">
                  <c:v>-0.34560000000000002</c:v>
                </c:pt>
                <c:pt idx="2069">
                  <c:v>-0.31609999999999999</c:v>
                </c:pt>
                <c:pt idx="2070">
                  <c:v>-0.32019999999999998</c:v>
                </c:pt>
                <c:pt idx="2071">
                  <c:v>-0.3775</c:v>
                </c:pt>
                <c:pt idx="2072">
                  <c:v>-0.48010000000000003</c:v>
                </c:pt>
                <c:pt idx="2073">
                  <c:v>-0.43809999999999999</c:v>
                </c:pt>
                <c:pt idx="2075">
                  <c:v>-0.54459999999999997</c:v>
                </c:pt>
                <c:pt idx="2076">
                  <c:v>-0.52229999999999999</c:v>
                </c:pt>
                <c:pt idx="2077">
                  <c:v>-0.4602</c:v>
                </c:pt>
                <c:pt idx="2078">
                  <c:v>-0.40920000000000001</c:v>
                </c:pt>
                <c:pt idx="2079">
                  <c:v>-0.39689999999999998</c:v>
                </c:pt>
                <c:pt idx="2080">
                  <c:v>-0.41830000000000001</c:v>
                </c:pt>
                <c:pt idx="2081">
                  <c:v>-0.44729999999999998</c:v>
                </c:pt>
                <c:pt idx="2082">
                  <c:v>-0.51449999999999996</c:v>
                </c:pt>
                <c:pt idx="2083">
                  <c:v>-0.53200000000000003</c:v>
                </c:pt>
                <c:pt idx="2084">
                  <c:v>-0.56769999999999998</c:v>
                </c:pt>
                <c:pt idx="2085">
                  <c:v>-0.55289999999999995</c:v>
                </c:pt>
                <c:pt idx="2086">
                  <c:v>-0.51519999999999999</c:v>
                </c:pt>
                <c:pt idx="2087">
                  <c:v>-0.4773</c:v>
                </c:pt>
                <c:pt idx="2088">
                  <c:v>-0.51800000000000002</c:v>
                </c:pt>
                <c:pt idx="2089">
                  <c:v>-0.39090000000000003</c:v>
                </c:pt>
                <c:pt idx="2090">
                  <c:v>-0.374</c:v>
                </c:pt>
                <c:pt idx="2091">
                  <c:v>-0.30620000000000003</c:v>
                </c:pt>
                <c:pt idx="2092">
                  <c:v>-0.31080000000000002</c:v>
                </c:pt>
                <c:pt idx="2093">
                  <c:v>-0.31409999999999999</c:v>
                </c:pt>
                <c:pt idx="2094">
                  <c:v>-0.25130000000000002</c:v>
                </c:pt>
                <c:pt idx="2095">
                  <c:v>-0.22819999999999999</c:v>
                </c:pt>
                <c:pt idx="2096">
                  <c:v>-0.20200000000000001</c:v>
                </c:pt>
                <c:pt idx="2097">
                  <c:v>-0.13969999999999999</c:v>
                </c:pt>
                <c:pt idx="2098">
                  <c:v>-0.1336</c:v>
                </c:pt>
                <c:pt idx="2099">
                  <c:v>-0.1951</c:v>
                </c:pt>
                <c:pt idx="2100">
                  <c:v>-7.9100000000000004E-2</c:v>
                </c:pt>
                <c:pt idx="2101">
                  <c:v>-0.12330000000000001</c:v>
                </c:pt>
                <c:pt idx="2102">
                  <c:v>-0.1376</c:v>
                </c:pt>
                <c:pt idx="2103">
                  <c:v>-0.1832</c:v>
                </c:pt>
                <c:pt idx="2104">
                  <c:v>-0.20569999999999999</c:v>
                </c:pt>
                <c:pt idx="2105">
                  <c:v>-0.1414</c:v>
                </c:pt>
                <c:pt idx="2106">
                  <c:v>-5.4699999999999999E-2</c:v>
                </c:pt>
                <c:pt idx="2107">
                  <c:v>-0.13700000000000001</c:v>
                </c:pt>
                <c:pt idx="2108">
                  <c:v>-0.15290000000000001</c:v>
                </c:pt>
                <c:pt idx="2109">
                  <c:v>-0.12670000000000001</c:v>
                </c:pt>
                <c:pt idx="2110">
                  <c:v>-0.10150000000000001</c:v>
                </c:pt>
                <c:pt idx="2111">
                  <c:v>-6.0299999999999999E-2</c:v>
                </c:pt>
                <c:pt idx="2112">
                  <c:v>-6.8400000000000002E-2</c:v>
                </c:pt>
                <c:pt idx="2113">
                  <c:v>-0.13070000000000001</c:v>
                </c:pt>
                <c:pt idx="2114">
                  <c:v>-6.2399999999999997E-2</c:v>
                </c:pt>
                <c:pt idx="2115">
                  <c:v>-3.8600000000000002E-2</c:v>
                </c:pt>
                <c:pt idx="2116">
                  <c:v>2.69E-2</c:v>
                </c:pt>
                <c:pt idx="2117">
                  <c:v>7.6E-3</c:v>
                </c:pt>
                <c:pt idx="2118">
                  <c:v>4.9200000000000001E-2</c:v>
                </c:pt>
                <c:pt idx="2119">
                  <c:v>2.0199999999999999E-2</c:v>
                </c:pt>
                <c:pt idx="2120">
                  <c:v>4.9099999999999998E-2</c:v>
                </c:pt>
                <c:pt idx="2121">
                  <c:v>7.8100000000000003E-2</c:v>
                </c:pt>
                <c:pt idx="2122">
                  <c:v>4.4200000000000003E-2</c:v>
                </c:pt>
                <c:pt idx="2123">
                  <c:v>5.0500000000000003E-2</c:v>
                </c:pt>
                <c:pt idx="2124">
                  <c:v>2.1399999999999999E-2</c:v>
                </c:pt>
                <c:pt idx="2125">
                  <c:v>-6.08E-2</c:v>
                </c:pt>
                <c:pt idx="2126">
                  <c:v>-0.1187</c:v>
                </c:pt>
                <c:pt idx="2127">
                  <c:v>-9.4799999999999995E-2</c:v>
                </c:pt>
                <c:pt idx="2128">
                  <c:v>-0.1016</c:v>
                </c:pt>
                <c:pt idx="2129">
                  <c:v>-3.7199999999999997E-2</c:v>
                </c:pt>
                <c:pt idx="2130">
                  <c:v>-2.76E-2</c:v>
                </c:pt>
                <c:pt idx="2131">
                  <c:v>-4.5499999999999999E-2</c:v>
                </c:pt>
                <c:pt idx="2132">
                  <c:v>-1.6400000000000001E-2</c:v>
                </c:pt>
                <c:pt idx="2133">
                  <c:v>2.07E-2</c:v>
                </c:pt>
                <c:pt idx="2134">
                  <c:v>-6.3799999999999996E-2</c:v>
                </c:pt>
                <c:pt idx="2135">
                  <c:v>-4.9299999999999997E-2</c:v>
                </c:pt>
                <c:pt idx="2136">
                  <c:v>1E-3</c:v>
                </c:pt>
                <c:pt idx="2137">
                  <c:v>-7.7399999999999997E-2</c:v>
                </c:pt>
                <c:pt idx="2139">
                  <c:v>-9.7000000000000003E-2</c:v>
                </c:pt>
                <c:pt idx="2140">
                  <c:v>-9.5500000000000002E-2</c:v>
                </c:pt>
                <c:pt idx="2141">
                  <c:v>-0.1265</c:v>
                </c:pt>
                <c:pt idx="2142">
                  <c:v>-5.67E-2</c:v>
                </c:pt>
                <c:pt idx="2143">
                  <c:v>1.8E-3</c:v>
                </c:pt>
                <c:pt idx="2144">
                  <c:v>8.0500000000000002E-2</c:v>
                </c:pt>
                <c:pt idx="2145">
                  <c:v>3.4500000000000003E-2</c:v>
                </c:pt>
                <c:pt idx="2146">
                  <c:v>2.7900000000000001E-2</c:v>
                </c:pt>
                <c:pt idx="2147">
                  <c:v>5.5800000000000002E-2</c:v>
                </c:pt>
                <c:pt idx="2148">
                  <c:v>8.3699999999999997E-2</c:v>
                </c:pt>
                <c:pt idx="2149">
                  <c:v>0.1366</c:v>
                </c:pt>
                <c:pt idx="2150">
                  <c:v>8.6900000000000005E-2</c:v>
                </c:pt>
                <c:pt idx="2151">
                  <c:v>0.1283</c:v>
                </c:pt>
                <c:pt idx="2152">
                  <c:v>0.12670000000000001</c:v>
                </c:pt>
                <c:pt idx="2153">
                  <c:v>0.16320000000000001</c:v>
                </c:pt>
                <c:pt idx="2154">
                  <c:v>0.14829999999999999</c:v>
                </c:pt>
                <c:pt idx="2155">
                  <c:v>0.1666</c:v>
                </c:pt>
                <c:pt idx="2156">
                  <c:v>0.155</c:v>
                </c:pt>
                <c:pt idx="2157">
                  <c:v>0.15329999999999999</c:v>
                </c:pt>
                <c:pt idx="2158">
                  <c:v>9.3299999999999994E-2</c:v>
                </c:pt>
                <c:pt idx="2159">
                  <c:v>0.1517</c:v>
                </c:pt>
                <c:pt idx="2160">
                  <c:v>0.23050000000000001</c:v>
                </c:pt>
                <c:pt idx="2161">
                  <c:v>0.27600000000000002</c:v>
                </c:pt>
                <c:pt idx="2162">
                  <c:v>0.24909999999999999</c:v>
                </c:pt>
                <c:pt idx="2163">
                  <c:v>0.23419999999999999</c:v>
                </c:pt>
                <c:pt idx="2164">
                  <c:v>0.2258</c:v>
                </c:pt>
                <c:pt idx="2165">
                  <c:v>0.16700000000000001</c:v>
                </c:pt>
                <c:pt idx="2166">
                  <c:v>0.1905</c:v>
                </c:pt>
                <c:pt idx="2167">
                  <c:v>0.2429</c:v>
                </c:pt>
                <c:pt idx="2168">
                  <c:v>0.27350000000000002</c:v>
                </c:pt>
                <c:pt idx="2169">
                  <c:v>0.2923</c:v>
                </c:pt>
                <c:pt idx="2170">
                  <c:v>0.30430000000000001</c:v>
                </c:pt>
                <c:pt idx="2171">
                  <c:v>0.26869999999999999</c:v>
                </c:pt>
                <c:pt idx="2172">
                  <c:v>0.25519999999999998</c:v>
                </c:pt>
                <c:pt idx="2173">
                  <c:v>0.22489999999999999</c:v>
                </c:pt>
                <c:pt idx="2174">
                  <c:v>0.2147</c:v>
                </c:pt>
                <c:pt idx="2175">
                  <c:v>0.2114</c:v>
                </c:pt>
                <c:pt idx="2176">
                  <c:v>0.28799999999999998</c:v>
                </c:pt>
                <c:pt idx="2177">
                  <c:v>0.22509999999999999</c:v>
                </c:pt>
                <c:pt idx="2178">
                  <c:v>0.19969999999999999</c:v>
                </c:pt>
                <c:pt idx="2179">
                  <c:v>0.20830000000000001</c:v>
                </c:pt>
                <c:pt idx="2180">
                  <c:v>0.2203</c:v>
                </c:pt>
                <c:pt idx="2181">
                  <c:v>0.2477</c:v>
                </c:pt>
                <c:pt idx="2182">
                  <c:v>0.2477</c:v>
                </c:pt>
                <c:pt idx="2183">
                  <c:v>0.26519999999999999</c:v>
                </c:pt>
                <c:pt idx="2184">
                  <c:v>0.2979</c:v>
                </c:pt>
                <c:pt idx="2185">
                  <c:v>0.3049</c:v>
                </c:pt>
                <c:pt idx="2186">
                  <c:v>0.2792</c:v>
                </c:pt>
                <c:pt idx="2187">
                  <c:v>0.245</c:v>
                </c:pt>
                <c:pt idx="2188">
                  <c:v>0.26579999999999998</c:v>
                </c:pt>
                <c:pt idx="2189">
                  <c:v>0.35220000000000001</c:v>
                </c:pt>
                <c:pt idx="2190">
                  <c:v>0.34370000000000001</c:v>
                </c:pt>
                <c:pt idx="2191">
                  <c:v>0.1971</c:v>
                </c:pt>
                <c:pt idx="2192">
                  <c:v>0.2024</c:v>
                </c:pt>
                <c:pt idx="2193">
                  <c:v>0.24909999999999999</c:v>
                </c:pt>
                <c:pt idx="2194">
                  <c:v>0.21460000000000001</c:v>
                </c:pt>
                <c:pt idx="2195">
                  <c:v>0.2319</c:v>
                </c:pt>
                <c:pt idx="2196">
                  <c:v>0.25619999999999998</c:v>
                </c:pt>
                <c:pt idx="2197">
                  <c:v>0.31030000000000002</c:v>
                </c:pt>
                <c:pt idx="2198">
                  <c:v>0.35049999999999998</c:v>
                </c:pt>
                <c:pt idx="2199">
                  <c:v>0.2757</c:v>
                </c:pt>
                <c:pt idx="2200">
                  <c:v>0.21329999999999999</c:v>
                </c:pt>
                <c:pt idx="2201">
                  <c:v>0.17860000000000001</c:v>
                </c:pt>
                <c:pt idx="2202">
                  <c:v>8.1799999999999998E-2</c:v>
                </c:pt>
                <c:pt idx="2203">
                  <c:v>0.1008</c:v>
                </c:pt>
                <c:pt idx="2204">
                  <c:v>5.5800000000000002E-2</c:v>
                </c:pt>
                <c:pt idx="2205">
                  <c:v>8.8599999999999998E-2</c:v>
                </c:pt>
                <c:pt idx="2206">
                  <c:v>7.6499999999999999E-2</c:v>
                </c:pt>
                <c:pt idx="2207">
                  <c:v>0.11459999999999999</c:v>
                </c:pt>
                <c:pt idx="2208">
                  <c:v>0.1163</c:v>
                </c:pt>
                <c:pt idx="2209">
                  <c:v>7.1099999999999997E-2</c:v>
                </c:pt>
                <c:pt idx="2210">
                  <c:v>0.10059999999999999</c:v>
                </c:pt>
                <c:pt idx="2211">
                  <c:v>0.13020000000000001</c:v>
                </c:pt>
                <c:pt idx="2212">
                  <c:v>0.14599999999999999</c:v>
                </c:pt>
                <c:pt idx="2213">
                  <c:v>0.16869999999999999</c:v>
                </c:pt>
                <c:pt idx="2214">
                  <c:v>0.17050000000000001</c:v>
                </c:pt>
                <c:pt idx="2215">
                  <c:v>0.1583</c:v>
                </c:pt>
                <c:pt idx="2216">
                  <c:v>0.1777</c:v>
                </c:pt>
                <c:pt idx="2217">
                  <c:v>0.19350000000000001</c:v>
                </c:pt>
                <c:pt idx="2218">
                  <c:v>0.17069999999999999</c:v>
                </c:pt>
                <c:pt idx="2219">
                  <c:v>0.27839999999999998</c:v>
                </c:pt>
                <c:pt idx="2220">
                  <c:v>0.28199999999999997</c:v>
                </c:pt>
                <c:pt idx="2221">
                  <c:v>0.2646</c:v>
                </c:pt>
                <c:pt idx="2222">
                  <c:v>0.26819999999999999</c:v>
                </c:pt>
                <c:pt idx="2223">
                  <c:v>0.25059999999999999</c:v>
                </c:pt>
                <c:pt idx="2224">
                  <c:v>0.32179999999999997</c:v>
                </c:pt>
                <c:pt idx="2225">
                  <c:v>0.33610000000000001</c:v>
                </c:pt>
                <c:pt idx="2226">
                  <c:v>0.41710000000000003</c:v>
                </c:pt>
                <c:pt idx="2227">
                  <c:v>0.40289999999999998</c:v>
                </c:pt>
                <c:pt idx="2228">
                  <c:v>0.40860000000000002</c:v>
                </c:pt>
                <c:pt idx="2229">
                  <c:v>0.41420000000000001</c:v>
                </c:pt>
                <c:pt idx="2230">
                  <c:v>0.38419999999999999</c:v>
                </c:pt>
                <c:pt idx="2231">
                  <c:v>0.39150000000000001</c:v>
                </c:pt>
                <c:pt idx="2232">
                  <c:v>0.38090000000000002</c:v>
                </c:pt>
                <c:pt idx="2233">
                  <c:v>0.38279999999999997</c:v>
                </c:pt>
                <c:pt idx="2234">
                  <c:v>0.34699999999999998</c:v>
                </c:pt>
                <c:pt idx="2235">
                  <c:v>0.31669999999999998</c:v>
                </c:pt>
                <c:pt idx="2236">
                  <c:v>0.30070000000000002</c:v>
                </c:pt>
                <c:pt idx="2237">
                  <c:v>0.2702</c:v>
                </c:pt>
                <c:pt idx="2238">
                  <c:v>0.28299999999999997</c:v>
                </c:pt>
                <c:pt idx="2239">
                  <c:v>0.26340000000000002</c:v>
                </c:pt>
                <c:pt idx="2240">
                  <c:v>0.28699999999999998</c:v>
                </c:pt>
                <c:pt idx="2241">
                  <c:v>0.22209999999999999</c:v>
                </c:pt>
                <c:pt idx="2242">
                  <c:v>0.28720000000000001</c:v>
                </c:pt>
                <c:pt idx="2243">
                  <c:v>0.32350000000000001</c:v>
                </c:pt>
                <c:pt idx="2244">
                  <c:v>0.32929999999999998</c:v>
                </c:pt>
                <c:pt idx="2245">
                  <c:v>0.35489999999999999</c:v>
                </c:pt>
                <c:pt idx="2246">
                  <c:v>0.34410000000000002</c:v>
                </c:pt>
                <c:pt idx="2247">
                  <c:v>0.35699999999999998</c:v>
                </c:pt>
                <c:pt idx="2248">
                  <c:v>0.39190000000000003</c:v>
                </c:pt>
                <c:pt idx="2249">
                  <c:v>0.32469999999999999</c:v>
                </c:pt>
                <c:pt idx="2250">
                  <c:v>0.4219</c:v>
                </c:pt>
                <c:pt idx="2251">
                  <c:v>0.41660000000000003</c:v>
                </c:pt>
                <c:pt idx="2252">
                  <c:v>0.49580000000000002</c:v>
                </c:pt>
                <c:pt idx="2253">
                  <c:v>0.43709999999999999</c:v>
                </c:pt>
                <c:pt idx="2254">
                  <c:v>0.4083</c:v>
                </c:pt>
                <c:pt idx="2255">
                  <c:v>0.43059999999999998</c:v>
                </c:pt>
                <c:pt idx="2256">
                  <c:v>0.45469999999999999</c:v>
                </c:pt>
                <c:pt idx="2257">
                  <c:v>0.41799999999999998</c:v>
                </c:pt>
                <c:pt idx="2258">
                  <c:v>0.40949999999999998</c:v>
                </c:pt>
                <c:pt idx="2259">
                  <c:v>0.42820000000000003</c:v>
                </c:pt>
                <c:pt idx="2260">
                  <c:v>0.46550000000000002</c:v>
                </c:pt>
                <c:pt idx="2261">
                  <c:v>0.45079999999999998</c:v>
                </c:pt>
                <c:pt idx="2262">
                  <c:v>0.39040000000000002</c:v>
                </c:pt>
                <c:pt idx="2263">
                  <c:v>0.36270000000000002</c:v>
                </c:pt>
                <c:pt idx="2264">
                  <c:v>0.34250000000000003</c:v>
                </c:pt>
                <c:pt idx="2265">
                  <c:v>0.31850000000000001</c:v>
                </c:pt>
                <c:pt idx="2266">
                  <c:v>0.29089999999999999</c:v>
                </c:pt>
                <c:pt idx="2267">
                  <c:v>0.25600000000000001</c:v>
                </c:pt>
                <c:pt idx="2268">
                  <c:v>0.3155</c:v>
                </c:pt>
                <c:pt idx="2269">
                  <c:v>0.28210000000000002</c:v>
                </c:pt>
                <c:pt idx="2270">
                  <c:v>0.27850000000000003</c:v>
                </c:pt>
                <c:pt idx="2271">
                  <c:v>0.23039999999999999</c:v>
                </c:pt>
                <c:pt idx="2272">
                  <c:v>0.25480000000000003</c:v>
                </c:pt>
                <c:pt idx="2273">
                  <c:v>0.26240000000000002</c:v>
                </c:pt>
                <c:pt idx="2274">
                  <c:v>0.23269999999999999</c:v>
                </c:pt>
                <c:pt idx="2275">
                  <c:v>0.2737</c:v>
                </c:pt>
                <c:pt idx="2276">
                  <c:v>0.24970000000000001</c:v>
                </c:pt>
                <c:pt idx="2277">
                  <c:v>0.2218</c:v>
                </c:pt>
                <c:pt idx="2278">
                  <c:v>0.19570000000000001</c:v>
                </c:pt>
                <c:pt idx="2279">
                  <c:v>0.15290000000000001</c:v>
                </c:pt>
                <c:pt idx="2280">
                  <c:v>0.1045</c:v>
                </c:pt>
                <c:pt idx="2281">
                  <c:v>3.5700000000000003E-2</c:v>
                </c:pt>
                <c:pt idx="2282">
                  <c:v>8.77E-2</c:v>
                </c:pt>
                <c:pt idx="2283">
                  <c:v>4.1099999999999998E-2</c:v>
                </c:pt>
                <c:pt idx="2284">
                  <c:v>3.7400000000000003E-2</c:v>
                </c:pt>
                <c:pt idx="2285">
                  <c:v>1.3100000000000001E-2</c:v>
                </c:pt>
                <c:pt idx="2286">
                  <c:v>8.0100000000000005E-2</c:v>
                </c:pt>
                <c:pt idx="2287">
                  <c:v>0.1138</c:v>
                </c:pt>
                <c:pt idx="2288">
                  <c:v>0.14000000000000001</c:v>
                </c:pt>
                <c:pt idx="2289">
                  <c:v>9.69E-2</c:v>
                </c:pt>
                <c:pt idx="2290">
                  <c:v>9.8699999999999996E-2</c:v>
                </c:pt>
                <c:pt idx="2291">
                  <c:v>9.4899999999999998E-2</c:v>
                </c:pt>
                <c:pt idx="2292">
                  <c:v>0.1099</c:v>
                </c:pt>
                <c:pt idx="2293">
                  <c:v>0.13250000000000001</c:v>
                </c:pt>
                <c:pt idx="2294">
                  <c:v>9.6699999999999994E-2</c:v>
                </c:pt>
                <c:pt idx="2295">
                  <c:v>8.5300000000000001E-2</c:v>
                </c:pt>
                <c:pt idx="2296">
                  <c:v>4.19E-2</c:v>
                </c:pt>
                <c:pt idx="2297">
                  <c:v>-3.3E-3</c:v>
                </c:pt>
                <c:pt idx="2298">
                  <c:v>-3.73E-2</c:v>
                </c:pt>
                <c:pt idx="2299">
                  <c:v>-0.1031</c:v>
                </c:pt>
                <c:pt idx="2300">
                  <c:v>-6.7799999999999999E-2</c:v>
                </c:pt>
                <c:pt idx="2301">
                  <c:v>-0.1169</c:v>
                </c:pt>
                <c:pt idx="2302">
                  <c:v>-8.6900000000000005E-2</c:v>
                </c:pt>
                <c:pt idx="2303">
                  <c:v>-9.2700000000000005E-2</c:v>
                </c:pt>
                <c:pt idx="2304">
                  <c:v>-0.108</c:v>
                </c:pt>
                <c:pt idx="2305">
                  <c:v>-8.9499999999999996E-2</c:v>
                </c:pt>
                <c:pt idx="2306">
                  <c:v>-4.24E-2</c:v>
                </c:pt>
                <c:pt idx="2307">
                  <c:v>-0.1012</c:v>
                </c:pt>
                <c:pt idx="2308">
                  <c:v>-9.7500000000000003E-2</c:v>
                </c:pt>
                <c:pt idx="2309">
                  <c:v>-2.3699999999999999E-2</c:v>
                </c:pt>
                <c:pt idx="2310">
                  <c:v>-2.0199999999999999E-2</c:v>
                </c:pt>
                <c:pt idx="2311">
                  <c:v>-7.0000000000000001E-3</c:v>
                </c:pt>
                <c:pt idx="2312">
                  <c:v>3.3099999999999997E-2</c:v>
                </c:pt>
                <c:pt idx="2313">
                  <c:v>-0.19339999999999999</c:v>
                </c:pt>
                <c:pt idx="2314">
                  <c:v>-0.20499999999999999</c:v>
                </c:pt>
                <c:pt idx="2315">
                  <c:v>-0.25679999999999997</c:v>
                </c:pt>
                <c:pt idx="2316">
                  <c:v>-0.24759999999999999</c:v>
                </c:pt>
                <c:pt idx="2317">
                  <c:v>-0.20230000000000001</c:v>
                </c:pt>
                <c:pt idx="2318">
                  <c:v>-0.19869999999999999</c:v>
                </c:pt>
                <c:pt idx="2319">
                  <c:v>-0.15759999999999999</c:v>
                </c:pt>
                <c:pt idx="2321">
                  <c:v>-0.16350000000000001</c:v>
                </c:pt>
                <c:pt idx="2322">
                  <c:v>-0.32</c:v>
                </c:pt>
                <c:pt idx="2323">
                  <c:v>-0.40560000000000002</c:v>
                </c:pt>
                <c:pt idx="2324">
                  <c:v>-0.4249</c:v>
                </c:pt>
                <c:pt idx="2325">
                  <c:v>-0.40889999999999999</c:v>
                </c:pt>
                <c:pt idx="2326">
                  <c:v>-0.41310000000000002</c:v>
                </c:pt>
                <c:pt idx="2327">
                  <c:v>-0.39450000000000002</c:v>
                </c:pt>
                <c:pt idx="2328">
                  <c:v>-0.38529999999999998</c:v>
                </c:pt>
                <c:pt idx="2329">
                  <c:v>-0.41799999999999998</c:v>
                </c:pt>
                <c:pt idx="2330">
                  <c:v>-0.4229</c:v>
                </c:pt>
                <c:pt idx="2331">
                  <c:v>-0.40039999999999998</c:v>
                </c:pt>
                <c:pt idx="2332">
                  <c:v>-0.35099999999999998</c:v>
                </c:pt>
                <c:pt idx="2333">
                  <c:v>-0.3533</c:v>
                </c:pt>
                <c:pt idx="2334">
                  <c:v>-0.29599999999999999</c:v>
                </c:pt>
                <c:pt idx="2335">
                  <c:v>-0.32769999999999999</c:v>
                </c:pt>
                <c:pt idx="2336">
                  <c:v>-0.31059999999999999</c:v>
                </c:pt>
                <c:pt idx="2337">
                  <c:v>-0.33979999999999999</c:v>
                </c:pt>
                <c:pt idx="2338">
                  <c:v>-0.30549999999999999</c:v>
                </c:pt>
                <c:pt idx="2339">
                  <c:v>-0.30959999999999999</c:v>
                </c:pt>
                <c:pt idx="2340">
                  <c:v>-0.2054</c:v>
                </c:pt>
                <c:pt idx="2341">
                  <c:v>-0.17430000000000001</c:v>
                </c:pt>
                <c:pt idx="2342">
                  <c:v>-0.17899999999999999</c:v>
                </c:pt>
                <c:pt idx="2343">
                  <c:v>-0.26729999999999998</c:v>
                </c:pt>
                <c:pt idx="2344">
                  <c:v>-0.3306</c:v>
                </c:pt>
                <c:pt idx="2345">
                  <c:v>-0.30669999999999997</c:v>
                </c:pt>
                <c:pt idx="2346">
                  <c:v>-0.26350000000000001</c:v>
                </c:pt>
                <c:pt idx="2347">
                  <c:v>-0.30249999999999999</c:v>
                </c:pt>
                <c:pt idx="2348">
                  <c:v>-0.29809999999999998</c:v>
                </c:pt>
                <c:pt idx="2349">
                  <c:v>-0.33550000000000002</c:v>
                </c:pt>
                <c:pt idx="2350">
                  <c:v>-0.30059999999999998</c:v>
                </c:pt>
                <c:pt idx="2351">
                  <c:v>-0.31630000000000003</c:v>
                </c:pt>
                <c:pt idx="2352">
                  <c:v>-0.3352</c:v>
                </c:pt>
                <c:pt idx="2353">
                  <c:v>-0.33539999999999998</c:v>
                </c:pt>
                <c:pt idx="2354">
                  <c:v>-0.30459999999999998</c:v>
                </c:pt>
                <c:pt idx="2355">
                  <c:v>-0.31929999999999997</c:v>
                </c:pt>
                <c:pt idx="2356">
                  <c:v>-0.28839999999999999</c:v>
                </c:pt>
                <c:pt idx="2357">
                  <c:v>-0.26519999999999999</c:v>
                </c:pt>
                <c:pt idx="2358">
                  <c:v>-0.15720000000000001</c:v>
                </c:pt>
                <c:pt idx="2359">
                  <c:v>-0.1416</c:v>
                </c:pt>
                <c:pt idx="2360">
                  <c:v>-0.1484</c:v>
                </c:pt>
                <c:pt idx="2361">
                  <c:v>-0.13109999999999999</c:v>
                </c:pt>
                <c:pt idx="2362">
                  <c:v>-0.11070000000000001</c:v>
                </c:pt>
                <c:pt idx="2363">
                  <c:v>-0.13769999999999999</c:v>
                </c:pt>
                <c:pt idx="2364">
                  <c:v>-0.17269999999999999</c:v>
                </c:pt>
                <c:pt idx="2365">
                  <c:v>-0.13370000000000001</c:v>
                </c:pt>
                <c:pt idx="2366">
                  <c:v>-0.11</c:v>
                </c:pt>
                <c:pt idx="2367">
                  <c:v>-0.1086</c:v>
                </c:pt>
                <c:pt idx="2368">
                  <c:v>-0.14369999999999999</c:v>
                </c:pt>
                <c:pt idx="2369">
                  <c:v>-0.24249999999999999</c:v>
                </c:pt>
                <c:pt idx="2370">
                  <c:v>-0.25850000000000001</c:v>
                </c:pt>
                <c:pt idx="2371">
                  <c:v>-0.30609999999999998</c:v>
                </c:pt>
                <c:pt idx="2372">
                  <c:v>-0.32850000000000001</c:v>
                </c:pt>
                <c:pt idx="2373">
                  <c:v>-0.32079999999999997</c:v>
                </c:pt>
                <c:pt idx="2374">
                  <c:v>-0.34370000000000001</c:v>
                </c:pt>
                <c:pt idx="2375">
                  <c:v>-0.33929999999999999</c:v>
                </c:pt>
                <c:pt idx="2376">
                  <c:v>-0.31890000000000002</c:v>
                </c:pt>
                <c:pt idx="2377">
                  <c:v>-0.40300000000000002</c:v>
                </c:pt>
                <c:pt idx="2378">
                  <c:v>-0.34949999999999998</c:v>
                </c:pt>
                <c:pt idx="2379">
                  <c:v>-0.33129999999999998</c:v>
                </c:pt>
                <c:pt idx="2380">
                  <c:v>-0.26790000000000003</c:v>
                </c:pt>
                <c:pt idx="2381">
                  <c:v>-0.2155</c:v>
                </c:pt>
                <c:pt idx="2382">
                  <c:v>-0.24440000000000001</c:v>
                </c:pt>
                <c:pt idx="2383">
                  <c:v>-0.25580000000000003</c:v>
                </c:pt>
                <c:pt idx="2384">
                  <c:v>-0.32200000000000001</c:v>
                </c:pt>
                <c:pt idx="2385">
                  <c:v>-0.31900000000000001</c:v>
                </c:pt>
                <c:pt idx="2386">
                  <c:v>-0.3352</c:v>
                </c:pt>
                <c:pt idx="2387">
                  <c:v>-0.34350000000000003</c:v>
                </c:pt>
                <c:pt idx="2388">
                  <c:v>-0.4123</c:v>
                </c:pt>
                <c:pt idx="2389">
                  <c:v>-0.46760000000000002</c:v>
                </c:pt>
                <c:pt idx="2390">
                  <c:v>-0.47749999999999998</c:v>
                </c:pt>
                <c:pt idx="2391">
                  <c:v>-0.51119999999999999</c:v>
                </c:pt>
                <c:pt idx="2392">
                  <c:v>-0.47020000000000001</c:v>
                </c:pt>
                <c:pt idx="2393">
                  <c:v>-0.47599999999999998</c:v>
                </c:pt>
                <c:pt idx="2394">
                  <c:v>-0.41239999999999999</c:v>
                </c:pt>
                <c:pt idx="2395">
                  <c:v>-0.3967</c:v>
                </c:pt>
                <c:pt idx="2396">
                  <c:v>-0.39539999999999997</c:v>
                </c:pt>
                <c:pt idx="2397">
                  <c:v>-0.37</c:v>
                </c:pt>
                <c:pt idx="2398">
                  <c:v>-0.35149999999999998</c:v>
                </c:pt>
                <c:pt idx="2399">
                  <c:v>-0.33079999999999998</c:v>
                </c:pt>
                <c:pt idx="2400">
                  <c:v>-0.31169999999999998</c:v>
                </c:pt>
                <c:pt idx="2401">
                  <c:v>-0.2828</c:v>
                </c:pt>
                <c:pt idx="2402">
                  <c:v>-0.30249999999999999</c:v>
                </c:pt>
                <c:pt idx="2403">
                  <c:v>-0.26419999999999999</c:v>
                </c:pt>
                <c:pt idx="2404">
                  <c:v>-0.214</c:v>
                </c:pt>
                <c:pt idx="2405">
                  <c:v>-0.2142</c:v>
                </c:pt>
                <c:pt idx="2406">
                  <c:v>-0.25509999999999999</c:v>
                </c:pt>
                <c:pt idx="2407">
                  <c:v>-0.2717</c:v>
                </c:pt>
                <c:pt idx="2408">
                  <c:v>-0.31640000000000001</c:v>
                </c:pt>
                <c:pt idx="2409">
                  <c:v>-0.22520000000000001</c:v>
                </c:pt>
                <c:pt idx="2410">
                  <c:v>-0.19089999999999999</c:v>
                </c:pt>
                <c:pt idx="2411">
                  <c:v>-0.24690000000000001</c:v>
                </c:pt>
                <c:pt idx="2412">
                  <c:v>-0.30599999999999999</c:v>
                </c:pt>
                <c:pt idx="2413">
                  <c:v>-0.22309999999999999</c:v>
                </c:pt>
                <c:pt idx="2414">
                  <c:v>-0.21510000000000001</c:v>
                </c:pt>
                <c:pt idx="2415">
                  <c:v>-0.22839999999999999</c:v>
                </c:pt>
                <c:pt idx="2416">
                  <c:v>-0.2303</c:v>
                </c:pt>
                <c:pt idx="2417">
                  <c:v>-0.1893</c:v>
                </c:pt>
                <c:pt idx="2418">
                  <c:v>-0.22289999999999999</c:v>
                </c:pt>
                <c:pt idx="2419">
                  <c:v>-0.19500000000000001</c:v>
                </c:pt>
                <c:pt idx="2420">
                  <c:v>-0.1555</c:v>
                </c:pt>
                <c:pt idx="2421">
                  <c:v>-0.20530000000000001</c:v>
                </c:pt>
                <c:pt idx="2422">
                  <c:v>-0.2485</c:v>
                </c:pt>
                <c:pt idx="2423">
                  <c:v>-0.20610000000000001</c:v>
                </c:pt>
                <c:pt idx="2424">
                  <c:v>-0.22620000000000001</c:v>
                </c:pt>
                <c:pt idx="2425">
                  <c:v>-0.22969999999999999</c:v>
                </c:pt>
                <c:pt idx="2426">
                  <c:v>-0.21659999999999999</c:v>
                </c:pt>
                <c:pt idx="2427">
                  <c:v>-0.20019999999999999</c:v>
                </c:pt>
                <c:pt idx="2428">
                  <c:v>-0.10730000000000001</c:v>
                </c:pt>
                <c:pt idx="2429">
                  <c:v>-0.15090000000000001</c:v>
                </c:pt>
                <c:pt idx="2430">
                  <c:v>-0.12770000000000001</c:v>
                </c:pt>
                <c:pt idx="2431">
                  <c:v>-9.4299999999999995E-2</c:v>
                </c:pt>
                <c:pt idx="2432">
                  <c:v>-0.1028</c:v>
                </c:pt>
                <c:pt idx="2433">
                  <c:v>-0.1134</c:v>
                </c:pt>
                <c:pt idx="2434">
                  <c:v>-0.1958</c:v>
                </c:pt>
                <c:pt idx="2435">
                  <c:v>-0.21110000000000001</c:v>
                </c:pt>
                <c:pt idx="2436">
                  <c:v>-0.19450000000000001</c:v>
                </c:pt>
                <c:pt idx="2437">
                  <c:v>-0.1227</c:v>
                </c:pt>
                <c:pt idx="2438">
                  <c:v>-0.1583</c:v>
                </c:pt>
                <c:pt idx="2439">
                  <c:v>-0.1027</c:v>
                </c:pt>
                <c:pt idx="2440">
                  <c:v>-0.12820000000000001</c:v>
                </c:pt>
                <c:pt idx="2441">
                  <c:v>-0.1706</c:v>
                </c:pt>
                <c:pt idx="2442">
                  <c:v>-0.18459999999999999</c:v>
                </c:pt>
                <c:pt idx="2443">
                  <c:v>-0.16450000000000001</c:v>
                </c:pt>
                <c:pt idx="2444">
                  <c:v>-0.17480000000000001</c:v>
                </c:pt>
                <c:pt idx="2445">
                  <c:v>-0.20880000000000001</c:v>
                </c:pt>
                <c:pt idx="2446">
                  <c:v>-0.27310000000000001</c:v>
                </c:pt>
                <c:pt idx="2447">
                  <c:v>-0.30080000000000001</c:v>
                </c:pt>
                <c:pt idx="2448">
                  <c:v>-0.32300000000000001</c:v>
                </c:pt>
                <c:pt idx="2449">
                  <c:v>-0.3165</c:v>
                </c:pt>
                <c:pt idx="2450">
                  <c:v>-0.3488</c:v>
                </c:pt>
                <c:pt idx="2451">
                  <c:v>-0.35749999999999998</c:v>
                </c:pt>
                <c:pt idx="2452">
                  <c:v>-0.36680000000000001</c:v>
                </c:pt>
                <c:pt idx="2453">
                  <c:v>-0.33839999999999998</c:v>
                </c:pt>
                <c:pt idx="2454">
                  <c:v>-0.2777</c:v>
                </c:pt>
                <c:pt idx="2455">
                  <c:v>-0.27789999999999998</c:v>
                </c:pt>
                <c:pt idx="2456">
                  <c:v>-0.2697</c:v>
                </c:pt>
                <c:pt idx="2457">
                  <c:v>-0.28939999999999999</c:v>
                </c:pt>
                <c:pt idx="2458">
                  <c:v>-0.26240000000000002</c:v>
                </c:pt>
                <c:pt idx="2459">
                  <c:v>-0.26090000000000002</c:v>
                </c:pt>
                <c:pt idx="2460">
                  <c:v>-0.28670000000000001</c:v>
                </c:pt>
                <c:pt idx="2461">
                  <c:v>-0.29599999999999999</c:v>
                </c:pt>
                <c:pt idx="2462">
                  <c:v>-0.35260000000000002</c:v>
                </c:pt>
                <c:pt idx="2463">
                  <c:v>-0.36649999999999999</c:v>
                </c:pt>
                <c:pt idx="2464">
                  <c:v>-0.3821</c:v>
                </c:pt>
                <c:pt idx="2465">
                  <c:v>-0.35339999999999999</c:v>
                </c:pt>
                <c:pt idx="2466">
                  <c:v>-0.36630000000000001</c:v>
                </c:pt>
                <c:pt idx="2467">
                  <c:v>-0.33410000000000001</c:v>
                </c:pt>
                <c:pt idx="2468">
                  <c:v>-0.33950000000000002</c:v>
                </c:pt>
                <c:pt idx="2469">
                  <c:v>-0.32950000000000002</c:v>
                </c:pt>
                <c:pt idx="2470">
                  <c:v>-0.2954</c:v>
                </c:pt>
                <c:pt idx="2471">
                  <c:v>-0.3306</c:v>
                </c:pt>
                <c:pt idx="2472">
                  <c:v>-0.33600000000000002</c:v>
                </c:pt>
                <c:pt idx="2473">
                  <c:v>-0.35699999999999998</c:v>
                </c:pt>
                <c:pt idx="2474">
                  <c:v>-0.35549999999999998</c:v>
                </c:pt>
                <c:pt idx="2475">
                  <c:v>-0.32479999999999998</c:v>
                </c:pt>
                <c:pt idx="2476">
                  <c:v>-0.34639999999999999</c:v>
                </c:pt>
                <c:pt idx="2477">
                  <c:v>-0.33800000000000002</c:v>
                </c:pt>
                <c:pt idx="2478">
                  <c:v>-0.31059999999999999</c:v>
                </c:pt>
                <c:pt idx="2479">
                  <c:v>-0.25540000000000002</c:v>
                </c:pt>
                <c:pt idx="2480">
                  <c:v>-0.1988</c:v>
                </c:pt>
                <c:pt idx="2481">
                  <c:v>-3.4099999999999998E-2</c:v>
                </c:pt>
                <c:pt idx="2482">
                  <c:v>-6.0600000000000001E-2</c:v>
                </c:pt>
                <c:pt idx="2483">
                  <c:v>-5.7200000000000001E-2</c:v>
                </c:pt>
                <c:pt idx="2484">
                  <c:v>-2.7400000000000001E-2</c:v>
                </c:pt>
                <c:pt idx="2485">
                  <c:v>7.7000000000000002E-3</c:v>
                </c:pt>
                <c:pt idx="2486">
                  <c:v>-3.4799999999999998E-2</c:v>
                </c:pt>
                <c:pt idx="2487">
                  <c:v>-4.3799999999999999E-2</c:v>
                </c:pt>
                <c:pt idx="2488">
                  <c:v>1.2800000000000001E-2</c:v>
                </c:pt>
                <c:pt idx="2489">
                  <c:v>3.2199999999999999E-2</c:v>
                </c:pt>
                <c:pt idx="2490">
                  <c:v>3.2099999999999997E-2</c:v>
                </c:pt>
                <c:pt idx="2491">
                  <c:v>1.24E-2</c:v>
                </c:pt>
                <c:pt idx="2492">
                  <c:v>-1.9E-3</c:v>
                </c:pt>
                <c:pt idx="2493">
                  <c:v>1.23E-2</c:v>
                </c:pt>
                <c:pt idx="2494">
                  <c:v>-1.29E-2</c:v>
                </c:pt>
                <c:pt idx="2495">
                  <c:v>-7.7000000000000002E-3</c:v>
                </c:pt>
                <c:pt idx="2496">
                  <c:v>-3.8100000000000002E-2</c:v>
                </c:pt>
                <c:pt idx="2497">
                  <c:v>-6.1400000000000003E-2</c:v>
                </c:pt>
                <c:pt idx="2498">
                  <c:v>-7.5800000000000006E-2</c:v>
                </c:pt>
                <c:pt idx="2499">
                  <c:v>-2.7900000000000001E-2</c:v>
                </c:pt>
                <c:pt idx="2500">
                  <c:v>-6.2E-2</c:v>
                </c:pt>
                <c:pt idx="2501">
                  <c:v>-1.55E-2</c:v>
                </c:pt>
                <c:pt idx="2502">
                  <c:v>0.1467</c:v>
                </c:pt>
                <c:pt idx="2503">
                  <c:v>0.2339</c:v>
                </c:pt>
                <c:pt idx="2504">
                  <c:v>0.23230000000000001</c:v>
                </c:pt>
                <c:pt idx="2505">
                  <c:v>0.18859999999999999</c:v>
                </c:pt>
                <c:pt idx="2506">
                  <c:v>0.14499999999999999</c:v>
                </c:pt>
                <c:pt idx="2507">
                  <c:v>0.1268</c:v>
                </c:pt>
                <c:pt idx="2508">
                  <c:v>9.0499999999999997E-2</c:v>
                </c:pt>
                <c:pt idx="2509">
                  <c:v>7.7700000000000005E-2</c:v>
                </c:pt>
                <c:pt idx="2510">
                  <c:v>8.8599999999999998E-2</c:v>
                </c:pt>
                <c:pt idx="2511">
                  <c:v>4.6699999999999998E-2</c:v>
                </c:pt>
                <c:pt idx="2512">
                  <c:v>1.21E-2</c:v>
                </c:pt>
                <c:pt idx="2513">
                  <c:v>-3.1899999999999998E-2</c:v>
                </c:pt>
                <c:pt idx="2514">
                  <c:v>-4.2900000000000001E-2</c:v>
                </c:pt>
                <c:pt idx="2515">
                  <c:v>-4.8399999999999999E-2</c:v>
                </c:pt>
                <c:pt idx="2516">
                  <c:v>-0.1085</c:v>
                </c:pt>
                <c:pt idx="2517">
                  <c:v>-4.1599999999999998E-2</c:v>
                </c:pt>
                <c:pt idx="2518">
                  <c:v>-7.2700000000000001E-2</c:v>
                </c:pt>
                <c:pt idx="2519">
                  <c:v>-8.5599999999999996E-2</c:v>
                </c:pt>
                <c:pt idx="2520">
                  <c:v>-0.11119999999999999</c:v>
                </c:pt>
                <c:pt idx="2521">
                  <c:v>-0.13139999999999999</c:v>
                </c:pt>
                <c:pt idx="2522">
                  <c:v>-0.112</c:v>
                </c:pt>
                <c:pt idx="2523">
                  <c:v>-0.18509999999999999</c:v>
                </c:pt>
                <c:pt idx="2524">
                  <c:v>-7.1999999999999995E-2</c:v>
                </c:pt>
                <c:pt idx="2525">
                  <c:v>-8.5000000000000006E-2</c:v>
                </c:pt>
                <c:pt idx="2526">
                  <c:v>-0.13489999999999999</c:v>
                </c:pt>
                <c:pt idx="2527">
                  <c:v>-0.18079999999999999</c:v>
                </c:pt>
                <c:pt idx="2528">
                  <c:v>-0.1444</c:v>
                </c:pt>
                <c:pt idx="2529">
                  <c:v>-0.13350000000000001</c:v>
                </c:pt>
                <c:pt idx="2530">
                  <c:v>-0.16120000000000001</c:v>
                </c:pt>
                <c:pt idx="2531">
                  <c:v>-0.19489999999999999</c:v>
                </c:pt>
                <c:pt idx="2532">
                  <c:v>-0.19320000000000001</c:v>
                </c:pt>
                <c:pt idx="2533">
                  <c:v>-0.22470000000000001</c:v>
                </c:pt>
                <c:pt idx="2534">
                  <c:v>-0.22309999999999999</c:v>
                </c:pt>
                <c:pt idx="2535">
                  <c:v>-0.2472</c:v>
                </c:pt>
                <c:pt idx="2536">
                  <c:v>-0.24790000000000001</c:v>
                </c:pt>
                <c:pt idx="2537">
                  <c:v>-0.27939999999999998</c:v>
                </c:pt>
                <c:pt idx="2538">
                  <c:v>-0.2281</c:v>
                </c:pt>
                <c:pt idx="2539">
                  <c:v>-0.23200000000000001</c:v>
                </c:pt>
                <c:pt idx="2540">
                  <c:v>-0.19719999999999999</c:v>
                </c:pt>
                <c:pt idx="2541">
                  <c:v>-0.19600000000000001</c:v>
                </c:pt>
                <c:pt idx="2542">
                  <c:v>-0.15909999999999999</c:v>
                </c:pt>
                <c:pt idx="2543">
                  <c:v>-0.11650000000000001</c:v>
                </c:pt>
                <c:pt idx="2544">
                  <c:v>-0.15010000000000001</c:v>
                </c:pt>
                <c:pt idx="2545">
                  <c:v>-0.19120000000000001</c:v>
                </c:pt>
                <c:pt idx="2546">
                  <c:v>-0.20699999999999999</c:v>
                </c:pt>
                <c:pt idx="2547">
                  <c:v>-0.21279999999999999</c:v>
                </c:pt>
                <c:pt idx="2548">
                  <c:v>-0.22969999999999999</c:v>
                </c:pt>
                <c:pt idx="2549">
                  <c:v>-0.28389999999999999</c:v>
                </c:pt>
                <c:pt idx="2550">
                  <c:v>-0.30890000000000001</c:v>
                </c:pt>
                <c:pt idx="2551">
                  <c:v>-0.25519999999999998</c:v>
                </c:pt>
                <c:pt idx="2552">
                  <c:v>-0.1694</c:v>
                </c:pt>
                <c:pt idx="2553">
                  <c:v>-0.13769999999999999</c:v>
                </c:pt>
                <c:pt idx="2554">
                  <c:v>-9.4600000000000004E-2</c:v>
                </c:pt>
                <c:pt idx="2555">
                  <c:v>-0.14399999999999999</c:v>
                </c:pt>
                <c:pt idx="2556">
                  <c:v>-0.1235</c:v>
                </c:pt>
                <c:pt idx="2557">
                  <c:v>-0.1067</c:v>
                </c:pt>
                <c:pt idx="2558">
                  <c:v>-4.2500000000000003E-2</c:v>
                </c:pt>
                <c:pt idx="2559">
                  <c:v>-6.4999999999999997E-3</c:v>
                </c:pt>
                <c:pt idx="2560">
                  <c:v>-2.58E-2</c:v>
                </c:pt>
                <c:pt idx="2561">
                  <c:v>1.9800000000000002E-2</c:v>
                </c:pt>
                <c:pt idx="2562">
                  <c:v>3.8899999999999997E-2</c:v>
                </c:pt>
                <c:pt idx="2563">
                  <c:v>-0.1326</c:v>
                </c:pt>
                <c:pt idx="2564">
                  <c:v>-8.14E-2</c:v>
                </c:pt>
                <c:pt idx="2565">
                  <c:v>-0.1123</c:v>
                </c:pt>
                <c:pt idx="2566">
                  <c:v>-0.1353</c:v>
                </c:pt>
                <c:pt idx="2567">
                  <c:v>-0.1507</c:v>
                </c:pt>
                <c:pt idx="2568">
                  <c:v>-0.14899999999999999</c:v>
                </c:pt>
                <c:pt idx="2569">
                  <c:v>-0.1263</c:v>
                </c:pt>
                <c:pt idx="2570">
                  <c:v>-0.1326</c:v>
                </c:pt>
                <c:pt idx="2571">
                  <c:v>-0.15379999999999999</c:v>
                </c:pt>
                <c:pt idx="2572">
                  <c:v>-0.108</c:v>
                </c:pt>
                <c:pt idx="2573">
                  <c:v>-0.15409999999999999</c:v>
                </c:pt>
                <c:pt idx="2574">
                  <c:v>-0.11600000000000001</c:v>
                </c:pt>
                <c:pt idx="2575">
                  <c:v>-0.16070000000000001</c:v>
                </c:pt>
                <c:pt idx="2576">
                  <c:v>-0.20880000000000001</c:v>
                </c:pt>
                <c:pt idx="2577">
                  <c:v>-0.15909999999999999</c:v>
                </c:pt>
                <c:pt idx="2578">
                  <c:v>-0.1996</c:v>
                </c:pt>
                <c:pt idx="2579">
                  <c:v>-0.18260000000000001</c:v>
                </c:pt>
                <c:pt idx="2580">
                  <c:v>-0.1119</c:v>
                </c:pt>
                <c:pt idx="2581">
                  <c:v>-0.114</c:v>
                </c:pt>
                <c:pt idx="2582">
                  <c:v>-0.1605</c:v>
                </c:pt>
                <c:pt idx="2583">
                  <c:v>-0.24160000000000001</c:v>
                </c:pt>
                <c:pt idx="2584">
                  <c:v>-0.2253</c:v>
                </c:pt>
                <c:pt idx="2586">
                  <c:v>-0.1636</c:v>
                </c:pt>
                <c:pt idx="2587">
                  <c:v>-0.187</c:v>
                </c:pt>
                <c:pt idx="2588">
                  <c:v>-0.15040000000000001</c:v>
                </c:pt>
                <c:pt idx="2589">
                  <c:v>-0.16220000000000001</c:v>
                </c:pt>
                <c:pt idx="2590">
                  <c:v>-1.03E-2</c:v>
                </c:pt>
                <c:pt idx="2591">
                  <c:v>-1.34E-2</c:v>
                </c:pt>
                <c:pt idx="2592">
                  <c:v>5.4000000000000003E-3</c:v>
                </c:pt>
                <c:pt idx="2593">
                  <c:v>-5.5999999999999999E-3</c:v>
                </c:pt>
                <c:pt idx="2594">
                  <c:v>-7.1999999999999998E-3</c:v>
                </c:pt>
                <c:pt idx="2595">
                  <c:v>-1.37E-2</c:v>
                </c:pt>
                <c:pt idx="2596">
                  <c:v>1.77E-2</c:v>
                </c:pt>
                <c:pt idx="2597">
                  <c:v>2.0799999999999999E-2</c:v>
                </c:pt>
                <c:pt idx="2598">
                  <c:v>6.8099999999999994E-2</c:v>
                </c:pt>
                <c:pt idx="2599">
                  <c:v>0.13450000000000001</c:v>
                </c:pt>
                <c:pt idx="2600">
                  <c:v>0.1091</c:v>
                </c:pt>
                <c:pt idx="2601">
                  <c:v>0.13450000000000001</c:v>
                </c:pt>
                <c:pt idx="2602">
                  <c:v>0.16159999999999999</c:v>
                </c:pt>
                <c:pt idx="2603">
                  <c:v>0.13930000000000001</c:v>
                </c:pt>
                <c:pt idx="2604">
                  <c:v>8.0500000000000002E-2</c:v>
                </c:pt>
                <c:pt idx="2605">
                  <c:v>7.2499999999999995E-2</c:v>
                </c:pt>
                <c:pt idx="2606">
                  <c:v>9.7900000000000001E-2</c:v>
                </c:pt>
                <c:pt idx="2607">
                  <c:v>9.7900000000000001E-2</c:v>
                </c:pt>
                <c:pt idx="2608">
                  <c:v>3.2599999999999997E-2</c:v>
                </c:pt>
                <c:pt idx="2609">
                  <c:v>3.2599999999999997E-2</c:v>
                </c:pt>
                <c:pt idx="2610">
                  <c:v>1.17E-2</c:v>
                </c:pt>
                <c:pt idx="2611">
                  <c:v>3.4000000000000002E-2</c:v>
                </c:pt>
                <c:pt idx="2612">
                  <c:v>4.5100000000000001E-2</c:v>
                </c:pt>
                <c:pt idx="2613">
                  <c:v>2.4299999999999999E-2</c:v>
                </c:pt>
                <c:pt idx="2614">
                  <c:v>5.2999999999999999E-2</c:v>
                </c:pt>
                <c:pt idx="2615">
                  <c:v>3.6799999999999999E-2</c:v>
                </c:pt>
                <c:pt idx="2616">
                  <c:v>1.6000000000000001E-3</c:v>
                </c:pt>
                <c:pt idx="2617">
                  <c:v>-4.8999999999999998E-3</c:v>
                </c:pt>
                <c:pt idx="2618">
                  <c:v>-5.0000000000000001E-3</c:v>
                </c:pt>
                <c:pt idx="2619">
                  <c:v>-2.92E-2</c:v>
                </c:pt>
                <c:pt idx="2620">
                  <c:v>-6.7999999999999996E-3</c:v>
                </c:pt>
                <c:pt idx="2621">
                  <c:v>-2.1299999999999999E-2</c:v>
                </c:pt>
                <c:pt idx="2622">
                  <c:v>1.7100000000000001E-2</c:v>
                </c:pt>
                <c:pt idx="2623">
                  <c:v>2.6700000000000002E-2</c:v>
                </c:pt>
                <c:pt idx="2624">
                  <c:v>4.9099999999999998E-2</c:v>
                </c:pt>
                <c:pt idx="2625">
                  <c:v>8.6199999999999999E-2</c:v>
                </c:pt>
                <c:pt idx="2626">
                  <c:v>8.4500000000000006E-2</c:v>
                </c:pt>
                <c:pt idx="2627">
                  <c:v>9.9099999999999994E-2</c:v>
                </c:pt>
                <c:pt idx="2628">
                  <c:v>0.18190000000000001</c:v>
                </c:pt>
                <c:pt idx="2629">
                  <c:v>0.15590000000000001</c:v>
                </c:pt>
                <c:pt idx="2630">
                  <c:v>0.2016</c:v>
                </c:pt>
                <c:pt idx="2631">
                  <c:v>0.2</c:v>
                </c:pt>
                <c:pt idx="2632">
                  <c:v>0.20330000000000001</c:v>
                </c:pt>
                <c:pt idx="2633">
                  <c:v>0.15429999999999999</c:v>
                </c:pt>
                <c:pt idx="2634">
                  <c:v>0.14299999999999999</c:v>
                </c:pt>
                <c:pt idx="2635">
                  <c:v>0.13150000000000001</c:v>
                </c:pt>
                <c:pt idx="2636">
                  <c:v>0.17080000000000001</c:v>
                </c:pt>
                <c:pt idx="2637">
                  <c:v>0.13320000000000001</c:v>
                </c:pt>
                <c:pt idx="2638">
                  <c:v>0.184</c:v>
                </c:pt>
                <c:pt idx="2639">
                  <c:v>0.21529999999999999</c:v>
                </c:pt>
                <c:pt idx="2640">
                  <c:v>0.22700000000000001</c:v>
                </c:pt>
                <c:pt idx="2641">
                  <c:v>0.2089</c:v>
                </c:pt>
                <c:pt idx="2642">
                  <c:v>0.23699999999999999</c:v>
                </c:pt>
                <c:pt idx="2643">
                  <c:v>0.27860000000000001</c:v>
                </c:pt>
                <c:pt idx="2644">
                  <c:v>0.28699999999999998</c:v>
                </c:pt>
                <c:pt idx="2645">
                  <c:v>0.26050000000000001</c:v>
                </c:pt>
                <c:pt idx="2646">
                  <c:v>0.2092</c:v>
                </c:pt>
                <c:pt idx="2647">
                  <c:v>0.20760000000000001</c:v>
                </c:pt>
                <c:pt idx="2648">
                  <c:v>0.20280000000000001</c:v>
                </c:pt>
                <c:pt idx="2649">
                  <c:v>0.18129999999999999</c:v>
                </c:pt>
                <c:pt idx="2650">
                  <c:v>0.14649999999999999</c:v>
                </c:pt>
                <c:pt idx="2651">
                  <c:v>0.13</c:v>
                </c:pt>
                <c:pt idx="2652">
                  <c:v>0.1565</c:v>
                </c:pt>
                <c:pt idx="2653">
                  <c:v>0.15490000000000001</c:v>
                </c:pt>
                <c:pt idx="2654">
                  <c:v>0.1532</c:v>
                </c:pt>
                <c:pt idx="2655">
                  <c:v>0.1799</c:v>
                </c:pt>
                <c:pt idx="2656">
                  <c:v>0.11840000000000001</c:v>
                </c:pt>
                <c:pt idx="2657">
                  <c:v>0.1217</c:v>
                </c:pt>
                <c:pt idx="2658">
                  <c:v>0.105</c:v>
                </c:pt>
                <c:pt idx="2659">
                  <c:v>0.1167</c:v>
                </c:pt>
                <c:pt idx="2660">
                  <c:v>0.11</c:v>
                </c:pt>
                <c:pt idx="2661">
                  <c:v>0.13500000000000001</c:v>
                </c:pt>
                <c:pt idx="2662">
                  <c:v>0.1067</c:v>
                </c:pt>
                <c:pt idx="2663">
                  <c:v>0.1033</c:v>
                </c:pt>
                <c:pt idx="2664">
                  <c:v>9.3200000000000005E-2</c:v>
                </c:pt>
                <c:pt idx="2665">
                  <c:v>7.6499999999999999E-2</c:v>
                </c:pt>
                <c:pt idx="2666">
                  <c:v>5.4800000000000001E-2</c:v>
                </c:pt>
                <c:pt idx="2667">
                  <c:v>4.6399999999999997E-2</c:v>
                </c:pt>
                <c:pt idx="2668">
                  <c:v>4.7899999999999998E-2</c:v>
                </c:pt>
                <c:pt idx="2669">
                  <c:v>0.1032</c:v>
                </c:pt>
                <c:pt idx="2670">
                  <c:v>0.15190000000000001</c:v>
                </c:pt>
                <c:pt idx="2671">
                  <c:v>0.1132</c:v>
                </c:pt>
                <c:pt idx="2672">
                  <c:v>9.98E-2</c:v>
                </c:pt>
                <c:pt idx="2673">
                  <c:v>0.1082</c:v>
                </c:pt>
                <c:pt idx="2674">
                  <c:v>0.1081</c:v>
                </c:pt>
                <c:pt idx="2675">
                  <c:v>0.12330000000000001</c:v>
                </c:pt>
                <c:pt idx="2676">
                  <c:v>7.9500000000000001E-2</c:v>
                </c:pt>
                <c:pt idx="2677">
                  <c:v>0.11990000000000001</c:v>
                </c:pt>
                <c:pt idx="2678">
                  <c:v>0.10979999999999999</c:v>
                </c:pt>
                <c:pt idx="2679">
                  <c:v>9.1200000000000003E-2</c:v>
                </c:pt>
                <c:pt idx="2680">
                  <c:v>7.0900000000000005E-2</c:v>
                </c:pt>
                <c:pt idx="2681">
                  <c:v>7.4200000000000002E-2</c:v>
                </c:pt>
                <c:pt idx="2682">
                  <c:v>3.8699999999999998E-2</c:v>
                </c:pt>
                <c:pt idx="2683">
                  <c:v>5.7099999999999998E-2</c:v>
                </c:pt>
                <c:pt idx="2684">
                  <c:v>-2.75E-2</c:v>
                </c:pt>
                <c:pt idx="2685">
                  <c:v>-7.3000000000000001E-3</c:v>
                </c:pt>
                <c:pt idx="2686">
                  <c:v>-6.8199999999999997E-2</c:v>
                </c:pt>
                <c:pt idx="2687">
                  <c:v>-8.0399999999999999E-2</c:v>
                </c:pt>
                <c:pt idx="2688">
                  <c:v>-2.98E-2</c:v>
                </c:pt>
                <c:pt idx="2689">
                  <c:v>-9.4999999999999998E-3</c:v>
                </c:pt>
                <c:pt idx="2690">
                  <c:v>5.9999999999999995E-4</c:v>
                </c:pt>
                <c:pt idx="2691">
                  <c:v>-6.3E-3</c:v>
                </c:pt>
                <c:pt idx="2692">
                  <c:v>1.3899999999999999E-2</c:v>
                </c:pt>
                <c:pt idx="2693">
                  <c:v>1.2200000000000001E-2</c:v>
                </c:pt>
                <c:pt idx="2694">
                  <c:v>2.5700000000000001E-2</c:v>
                </c:pt>
                <c:pt idx="2695">
                  <c:v>8.5599999999999996E-2</c:v>
                </c:pt>
                <c:pt idx="2696">
                  <c:v>0.1095</c:v>
                </c:pt>
                <c:pt idx="2697">
                  <c:v>6.83E-2</c:v>
                </c:pt>
                <c:pt idx="2698">
                  <c:v>3.4000000000000002E-2</c:v>
                </c:pt>
                <c:pt idx="2699">
                  <c:v>5.11E-2</c:v>
                </c:pt>
                <c:pt idx="2700">
                  <c:v>7.3400000000000007E-2</c:v>
                </c:pt>
                <c:pt idx="2701">
                  <c:v>5.4399999999999997E-2</c:v>
                </c:pt>
                <c:pt idx="2702">
                  <c:v>0.125</c:v>
                </c:pt>
                <c:pt idx="2703">
                  <c:v>0.1406</c:v>
                </c:pt>
                <c:pt idx="2704">
                  <c:v>0.1164</c:v>
                </c:pt>
                <c:pt idx="2705">
                  <c:v>0.1008</c:v>
                </c:pt>
                <c:pt idx="2706">
                  <c:v>0.11459999999999999</c:v>
                </c:pt>
                <c:pt idx="2707">
                  <c:v>0.1181</c:v>
                </c:pt>
                <c:pt idx="2708">
                  <c:v>0.1128</c:v>
                </c:pt>
                <c:pt idx="2709">
                  <c:v>0.1111</c:v>
                </c:pt>
                <c:pt idx="2710">
                  <c:v>8.8499999999999995E-2</c:v>
                </c:pt>
                <c:pt idx="2711">
                  <c:v>9.8900000000000002E-2</c:v>
                </c:pt>
                <c:pt idx="2712">
                  <c:v>0.1686</c:v>
                </c:pt>
                <c:pt idx="2713">
                  <c:v>0.1862</c:v>
                </c:pt>
                <c:pt idx="2714">
                  <c:v>0.20369999999999999</c:v>
                </c:pt>
                <c:pt idx="2715">
                  <c:v>0.14069999999999999</c:v>
                </c:pt>
                <c:pt idx="2716">
                  <c:v>0.19339999999999999</c:v>
                </c:pt>
                <c:pt idx="2717">
                  <c:v>0.18290000000000001</c:v>
                </c:pt>
                <c:pt idx="2718">
                  <c:v>0.21809999999999999</c:v>
                </c:pt>
                <c:pt idx="2719">
                  <c:v>0.21290000000000001</c:v>
                </c:pt>
                <c:pt idx="2720">
                  <c:v>0.2394</c:v>
                </c:pt>
                <c:pt idx="2721">
                  <c:v>0.17430000000000001</c:v>
                </c:pt>
                <c:pt idx="2722">
                  <c:v>0.14610000000000001</c:v>
                </c:pt>
                <c:pt idx="2723">
                  <c:v>0.15670000000000001</c:v>
                </c:pt>
                <c:pt idx="2724">
                  <c:v>0.15670000000000001</c:v>
                </c:pt>
                <c:pt idx="2725">
                  <c:v>0.1409</c:v>
                </c:pt>
                <c:pt idx="2726">
                  <c:v>0.14269999999999999</c:v>
                </c:pt>
                <c:pt idx="2727">
                  <c:v>0.1197</c:v>
                </c:pt>
                <c:pt idx="2728">
                  <c:v>0.1268</c:v>
                </c:pt>
                <c:pt idx="2729">
                  <c:v>0.14449999999999999</c:v>
                </c:pt>
                <c:pt idx="2730">
                  <c:v>0.1462</c:v>
                </c:pt>
                <c:pt idx="2731">
                  <c:v>0.17829999999999999</c:v>
                </c:pt>
                <c:pt idx="2732">
                  <c:v>0.20849999999999999</c:v>
                </c:pt>
                <c:pt idx="2733">
                  <c:v>0.20150000000000001</c:v>
                </c:pt>
                <c:pt idx="2734">
                  <c:v>0.17480000000000001</c:v>
                </c:pt>
                <c:pt idx="2735">
                  <c:v>0.2087</c:v>
                </c:pt>
                <c:pt idx="2736">
                  <c:v>0.20530000000000001</c:v>
                </c:pt>
                <c:pt idx="2737">
                  <c:v>0.25369999999999998</c:v>
                </c:pt>
                <c:pt idx="2738">
                  <c:v>0.27529999999999999</c:v>
                </c:pt>
                <c:pt idx="2739">
                  <c:v>0.218</c:v>
                </c:pt>
                <c:pt idx="2740">
                  <c:v>0.24340000000000001</c:v>
                </c:pt>
                <c:pt idx="2741">
                  <c:v>0.23799999999999999</c:v>
                </c:pt>
                <c:pt idx="2742">
                  <c:v>0.25430000000000003</c:v>
                </c:pt>
                <c:pt idx="2743">
                  <c:v>0.30130000000000001</c:v>
                </c:pt>
                <c:pt idx="2744">
                  <c:v>0.32500000000000001</c:v>
                </c:pt>
                <c:pt idx="2745">
                  <c:v>0.30359999999999998</c:v>
                </c:pt>
                <c:pt idx="2746">
                  <c:v>0.33460000000000001</c:v>
                </c:pt>
                <c:pt idx="2747">
                  <c:v>0.33829999999999999</c:v>
                </c:pt>
                <c:pt idx="2748">
                  <c:v>0.33300000000000002</c:v>
                </c:pt>
                <c:pt idx="2749">
                  <c:v>0.31680000000000003</c:v>
                </c:pt>
                <c:pt idx="2750">
                  <c:v>0.30980000000000002</c:v>
                </c:pt>
                <c:pt idx="2751">
                  <c:v>0.32640000000000002</c:v>
                </c:pt>
                <c:pt idx="2752">
                  <c:v>0.31009999999999999</c:v>
                </c:pt>
                <c:pt idx="2753">
                  <c:v>0.29010000000000002</c:v>
                </c:pt>
                <c:pt idx="2754">
                  <c:v>0.3231</c:v>
                </c:pt>
                <c:pt idx="2755">
                  <c:v>0.34910000000000002</c:v>
                </c:pt>
                <c:pt idx="2756">
                  <c:v>0.34920000000000001</c:v>
                </c:pt>
                <c:pt idx="2757">
                  <c:v>0.37869999999999998</c:v>
                </c:pt>
                <c:pt idx="2758">
                  <c:v>0.3881</c:v>
                </c:pt>
                <c:pt idx="2759">
                  <c:v>0.36799999999999999</c:v>
                </c:pt>
                <c:pt idx="2760">
                  <c:v>0.37230000000000002</c:v>
                </c:pt>
                <c:pt idx="2761">
                  <c:v>0.36880000000000002</c:v>
                </c:pt>
                <c:pt idx="2762">
                  <c:v>0.3266</c:v>
                </c:pt>
                <c:pt idx="2763">
                  <c:v>0.33040000000000003</c:v>
                </c:pt>
                <c:pt idx="2764">
                  <c:v>0.27739999999999998</c:v>
                </c:pt>
                <c:pt idx="2765">
                  <c:v>0.2959</c:v>
                </c:pt>
                <c:pt idx="2766">
                  <c:v>0.29609999999999997</c:v>
                </c:pt>
                <c:pt idx="2767">
                  <c:v>0.3054</c:v>
                </c:pt>
                <c:pt idx="2768">
                  <c:v>0.30209999999999998</c:v>
                </c:pt>
                <c:pt idx="2769">
                  <c:v>0.30769999999999997</c:v>
                </c:pt>
                <c:pt idx="2770">
                  <c:v>0.32450000000000001</c:v>
                </c:pt>
                <c:pt idx="2771">
                  <c:v>0.33019999999999999</c:v>
                </c:pt>
                <c:pt idx="2772">
                  <c:v>0.35270000000000001</c:v>
                </c:pt>
                <c:pt idx="2773">
                  <c:v>0.34770000000000001</c:v>
                </c:pt>
                <c:pt idx="2774">
                  <c:v>0.34599999999999997</c:v>
                </c:pt>
                <c:pt idx="2775">
                  <c:v>0.37790000000000001</c:v>
                </c:pt>
                <c:pt idx="2776">
                  <c:v>0.36499999999999999</c:v>
                </c:pt>
                <c:pt idx="2777">
                  <c:v>0.38979999999999998</c:v>
                </c:pt>
                <c:pt idx="2778">
                  <c:v>0.39190000000000003</c:v>
                </c:pt>
                <c:pt idx="2779">
                  <c:v>0.3695</c:v>
                </c:pt>
                <c:pt idx="2780">
                  <c:v>0.36969999999999997</c:v>
                </c:pt>
                <c:pt idx="2781">
                  <c:v>0.3679</c:v>
                </c:pt>
                <c:pt idx="2782">
                  <c:v>0.3891</c:v>
                </c:pt>
                <c:pt idx="2783">
                  <c:v>0.41949999999999998</c:v>
                </c:pt>
                <c:pt idx="2784">
                  <c:v>0.44429999999999997</c:v>
                </c:pt>
                <c:pt idx="2785">
                  <c:v>0.45400000000000001</c:v>
                </c:pt>
                <c:pt idx="2786">
                  <c:v>0.48830000000000001</c:v>
                </c:pt>
                <c:pt idx="2787">
                  <c:v>0.48709999999999998</c:v>
                </c:pt>
                <c:pt idx="2788">
                  <c:v>0.39429999999999998</c:v>
                </c:pt>
                <c:pt idx="2789">
                  <c:v>0.47810000000000002</c:v>
                </c:pt>
                <c:pt idx="2790">
                  <c:v>0.48399999999999999</c:v>
                </c:pt>
                <c:pt idx="2791">
                  <c:v>0.50719999999999998</c:v>
                </c:pt>
                <c:pt idx="2792">
                  <c:v>0.53090000000000004</c:v>
                </c:pt>
                <c:pt idx="2793">
                  <c:v>0.54459999999999997</c:v>
                </c:pt>
                <c:pt idx="2794">
                  <c:v>0.53520000000000001</c:v>
                </c:pt>
                <c:pt idx="2795">
                  <c:v>0.54510000000000003</c:v>
                </c:pt>
                <c:pt idx="2796">
                  <c:v>0.54920000000000002</c:v>
                </c:pt>
                <c:pt idx="2797">
                  <c:v>0.52149999999999996</c:v>
                </c:pt>
                <c:pt idx="2798">
                  <c:v>0.53139999999999998</c:v>
                </c:pt>
                <c:pt idx="2799">
                  <c:v>0.55859999999999999</c:v>
                </c:pt>
                <c:pt idx="2800">
                  <c:v>0.5242</c:v>
                </c:pt>
                <c:pt idx="2801">
                  <c:v>0.46899999999999997</c:v>
                </c:pt>
                <c:pt idx="2802">
                  <c:v>0.44230000000000003</c:v>
                </c:pt>
                <c:pt idx="2803">
                  <c:v>0.4965</c:v>
                </c:pt>
                <c:pt idx="2804">
                  <c:v>0.49680000000000002</c:v>
                </c:pt>
                <c:pt idx="2805">
                  <c:v>0.43709999999999999</c:v>
                </c:pt>
                <c:pt idx="2806">
                  <c:v>0.44940000000000002</c:v>
                </c:pt>
                <c:pt idx="2807">
                  <c:v>0.44769999999999999</c:v>
                </c:pt>
                <c:pt idx="2808">
                  <c:v>0.45760000000000001</c:v>
                </c:pt>
                <c:pt idx="2809">
                  <c:v>0.4345</c:v>
                </c:pt>
                <c:pt idx="2810">
                  <c:v>0.4541</c:v>
                </c:pt>
                <c:pt idx="2811">
                  <c:v>0.47620000000000001</c:v>
                </c:pt>
                <c:pt idx="2812">
                  <c:v>0.48609999999999998</c:v>
                </c:pt>
                <c:pt idx="2813">
                  <c:v>0.47270000000000001</c:v>
                </c:pt>
                <c:pt idx="2814">
                  <c:v>0.45540000000000003</c:v>
                </c:pt>
                <c:pt idx="2815">
                  <c:v>0.47520000000000001</c:v>
                </c:pt>
                <c:pt idx="2816">
                  <c:v>0.50129999999999997</c:v>
                </c:pt>
                <c:pt idx="2817">
                  <c:v>0.52900000000000003</c:v>
                </c:pt>
                <c:pt idx="2818">
                  <c:v>0.55669999999999997</c:v>
                </c:pt>
                <c:pt idx="2819">
                  <c:v>0.51380000000000003</c:v>
                </c:pt>
                <c:pt idx="2820">
                  <c:v>0.49049999999999999</c:v>
                </c:pt>
                <c:pt idx="2821">
                  <c:v>0.46970000000000001</c:v>
                </c:pt>
                <c:pt idx="2822">
                  <c:v>0.50329999999999997</c:v>
                </c:pt>
                <c:pt idx="2823">
                  <c:v>0.45250000000000001</c:v>
                </c:pt>
                <c:pt idx="2824">
                  <c:v>0.49009999999999998</c:v>
                </c:pt>
                <c:pt idx="2825">
                  <c:v>0.46539999999999998</c:v>
                </c:pt>
                <c:pt idx="2827">
                  <c:v>0.4637</c:v>
                </c:pt>
                <c:pt idx="2828">
                  <c:v>0.47970000000000002</c:v>
                </c:pt>
                <c:pt idx="2829">
                  <c:v>0.49969999999999998</c:v>
                </c:pt>
                <c:pt idx="2830">
                  <c:v>0.52370000000000005</c:v>
                </c:pt>
                <c:pt idx="2831">
                  <c:v>0.48880000000000001</c:v>
                </c:pt>
                <c:pt idx="2832">
                  <c:v>0.499</c:v>
                </c:pt>
                <c:pt idx="2833">
                  <c:v>0.5171</c:v>
                </c:pt>
                <c:pt idx="2834">
                  <c:v>0.47170000000000001</c:v>
                </c:pt>
                <c:pt idx="2835">
                  <c:v>0.51370000000000005</c:v>
                </c:pt>
                <c:pt idx="2836">
                  <c:v>0.51649999999999996</c:v>
                </c:pt>
                <c:pt idx="2837">
                  <c:v>0.53869999999999996</c:v>
                </c:pt>
                <c:pt idx="2838">
                  <c:v>0.53900000000000003</c:v>
                </c:pt>
                <c:pt idx="2839">
                  <c:v>0.55730000000000002</c:v>
                </c:pt>
                <c:pt idx="2840">
                  <c:v>0.5736</c:v>
                </c:pt>
                <c:pt idx="2841">
                  <c:v>0.68510000000000004</c:v>
                </c:pt>
                <c:pt idx="2842">
                  <c:v>0.69889999999999997</c:v>
                </c:pt>
                <c:pt idx="2843">
                  <c:v>0.7278</c:v>
                </c:pt>
                <c:pt idx="2844">
                  <c:v>0.72940000000000005</c:v>
                </c:pt>
                <c:pt idx="2845">
                  <c:v>0.70369999999999999</c:v>
                </c:pt>
                <c:pt idx="2846">
                  <c:v>0.70050000000000001</c:v>
                </c:pt>
                <c:pt idx="2847">
                  <c:v>0.68440000000000001</c:v>
                </c:pt>
                <c:pt idx="2848">
                  <c:v>0.72150000000000003</c:v>
                </c:pt>
                <c:pt idx="2849">
                  <c:v>0.68769999999999998</c:v>
                </c:pt>
                <c:pt idx="2850">
                  <c:v>0.67810000000000004</c:v>
                </c:pt>
                <c:pt idx="2851">
                  <c:v>0.67330000000000001</c:v>
                </c:pt>
                <c:pt idx="2852">
                  <c:v>0.6653</c:v>
                </c:pt>
                <c:pt idx="2853">
                  <c:v>0.69269999999999998</c:v>
                </c:pt>
                <c:pt idx="2854">
                  <c:v>0.69599999999999995</c:v>
                </c:pt>
                <c:pt idx="2855">
                  <c:v>0.68799999999999994</c:v>
                </c:pt>
                <c:pt idx="2856">
                  <c:v>0.69620000000000004</c:v>
                </c:pt>
                <c:pt idx="2857">
                  <c:v>0.71889999999999998</c:v>
                </c:pt>
                <c:pt idx="2858">
                  <c:v>0.74660000000000004</c:v>
                </c:pt>
                <c:pt idx="2859">
                  <c:v>0.76300000000000001</c:v>
                </c:pt>
                <c:pt idx="2860">
                  <c:v>0.76959999999999995</c:v>
                </c:pt>
                <c:pt idx="2861">
                  <c:v>0.73880000000000001</c:v>
                </c:pt>
                <c:pt idx="2862">
                  <c:v>0.73719999999999997</c:v>
                </c:pt>
                <c:pt idx="2863">
                  <c:v>0.74380000000000002</c:v>
                </c:pt>
                <c:pt idx="2864">
                  <c:v>0.68840000000000001</c:v>
                </c:pt>
                <c:pt idx="2865">
                  <c:v>0.6966</c:v>
                </c:pt>
                <c:pt idx="2866">
                  <c:v>0.69669999999999999</c:v>
                </c:pt>
                <c:pt idx="2867">
                  <c:v>0.59570000000000001</c:v>
                </c:pt>
                <c:pt idx="2868">
                  <c:v>0.64449999999999996</c:v>
                </c:pt>
                <c:pt idx="2869">
                  <c:v>0.63970000000000005</c:v>
                </c:pt>
                <c:pt idx="2870">
                  <c:v>0.67079999999999995</c:v>
                </c:pt>
                <c:pt idx="2871">
                  <c:v>0.7036</c:v>
                </c:pt>
                <c:pt idx="2872">
                  <c:v>0.68720000000000003</c:v>
                </c:pt>
                <c:pt idx="2873">
                  <c:v>0.71189999999999998</c:v>
                </c:pt>
                <c:pt idx="2874">
                  <c:v>0.67090000000000005</c:v>
                </c:pt>
                <c:pt idx="2875">
                  <c:v>0.70220000000000005</c:v>
                </c:pt>
                <c:pt idx="2876">
                  <c:v>0.70720000000000005</c:v>
                </c:pt>
                <c:pt idx="2877">
                  <c:v>0.72209999999999996</c:v>
                </c:pt>
                <c:pt idx="2878">
                  <c:v>0.73370000000000002</c:v>
                </c:pt>
                <c:pt idx="2879">
                  <c:v>0.71889999999999998</c:v>
                </c:pt>
                <c:pt idx="2880">
                  <c:v>0.72070000000000001</c:v>
                </c:pt>
                <c:pt idx="2881">
                  <c:v>0.70250000000000001</c:v>
                </c:pt>
                <c:pt idx="2882">
                  <c:v>0.69269999999999998</c:v>
                </c:pt>
                <c:pt idx="2883">
                  <c:v>0.72909999999999997</c:v>
                </c:pt>
                <c:pt idx="2884">
                  <c:v>0.70599999999999996</c:v>
                </c:pt>
                <c:pt idx="2885">
                  <c:v>0.68289999999999995</c:v>
                </c:pt>
                <c:pt idx="2886">
                  <c:v>0.68789999999999996</c:v>
                </c:pt>
                <c:pt idx="2887">
                  <c:v>0.66969999999999996</c:v>
                </c:pt>
                <c:pt idx="2888">
                  <c:v>0.62660000000000005</c:v>
                </c:pt>
                <c:pt idx="2889">
                  <c:v>0.64980000000000004</c:v>
                </c:pt>
                <c:pt idx="2890">
                  <c:v>0.65490000000000004</c:v>
                </c:pt>
                <c:pt idx="2891">
                  <c:v>0.66490000000000005</c:v>
                </c:pt>
                <c:pt idx="2892">
                  <c:v>0.63329999999999997</c:v>
                </c:pt>
                <c:pt idx="2893">
                  <c:v>0.62</c:v>
                </c:pt>
                <c:pt idx="2894">
                  <c:v>0.61170000000000002</c:v>
                </c:pt>
                <c:pt idx="2895">
                  <c:v>0.63660000000000005</c:v>
                </c:pt>
                <c:pt idx="2896">
                  <c:v>0.64170000000000005</c:v>
                </c:pt>
                <c:pt idx="2897">
                  <c:v>0.66510000000000002</c:v>
                </c:pt>
                <c:pt idx="2898">
                  <c:v>0.67510000000000003</c:v>
                </c:pt>
                <c:pt idx="2899">
                  <c:v>0.64510000000000001</c:v>
                </c:pt>
                <c:pt idx="2900">
                  <c:v>0.69710000000000005</c:v>
                </c:pt>
                <c:pt idx="2901">
                  <c:v>0.71730000000000005</c:v>
                </c:pt>
                <c:pt idx="2902">
                  <c:v>0.73750000000000004</c:v>
                </c:pt>
                <c:pt idx="2903">
                  <c:v>0.71230000000000004</c:v>
                </c:pt>
                <c:pt idx="2904">
                  <c:v>0.7429</c:v>
                </c:pt>
                <c:pt idx="2905">
                  <c:v>0.80389999999999995</c:v>
                </c:pt>
                <c:pt idx="2906">
                  <c:v>0.81579999999999997</c:v>
                </c:pt>
                <c:pt idx="2907">
                  <c:v>0.83120000000000005</c:v>
                </c:pt>
                <c:pt idx="2908">
                  <c:v>0.83989999999999998</c:v>
                </c:pt>
                <c:pt idx="2909">
                  <c:v>0.82489999999999997</c:v>
                </c:pt>
                <c:pt idx="2910">
                  <c:v>0.82840000000000003</c:v>
                </c:pt>
                <c:pt idx="2911">
                  <c:v>0.83879999999999999</c:v>
                </c:pt>
                <c:pt idx="2912">
                  <c:v>0.86109999999999998</c:v>
                </c:pt>
                <c:pt idx="2913">
                  <c:v>0.84760000000000002</c:v>
                </c:pt>
                <c:pt idx="2914">
                  <c:v>0.81030000000000002</c:v>
                </c:pt>
                <c:pt idx="2915">
                  <c:v>0.80700000000000005</c:v>
                </c:pt>
                <c:pt idx="2916">
                  <c:v>0.82769999999999999</c:v>
                </c:pt>
                <c:pt idx="2917">
                  <c:v>0.83120000000000005</c:v>
                </c:pt>
                <c:pt idx="2918">
                  <c:v>0.81759999999999999</c:v>
                </c:pt>
                <c:pt idx="2919">
                  <c:v>0.75449999999999995</c:v>
                </c:pt>
                <c:pt idx="2920">
                  <c:v>0.76149999999999995</c:v>
                </c:pt>
                <c:pt idx="2921">
                  <c:v>0.77869999999999995</c:v>
                </c:pt>
                <c:pt idx="2922">
                  <c:v>0.75649999999999995</c:v>
                </c:pt>
                <c:pt idx="2923">
                  <c:v>0.76859999999999995</c:v>
                </c:pt>
                <c:pt idx="2924">
                  <c:v>0.77400000000000002</c:v>
                </c:pt>
                <c:pt idx="2925">
                  <c:v>0.73799999999999999</c:v>
                </c:pt>
                <c:pt idx="2926">
                  <c:v>0.73980000000000001</c:v>
                </c:pt>
                <c:pt idx="2927">
                  <c:v>0.72260000000000002</c:v>
                </c:pt>
                <c:pt idx="2928">
                  <c:v>0.72960000000000003</c:v>
                </c:pt>
                <c:pt idx="2929">
                  <c:v>0.70740000000000003</c:v>
                </c:pt>
                <c:pt idx="2930">
                  <c:v>0.7298</c:v>
                </c:pt>
                <c:pt idx="2931">
                  <c:v>0.76439999999999997</c:v>
                </c:pt>
                <c:pt idx="2932">
                  <c:v>0.77310000000000001</c:v>
                </c:pt>
                <c:pt idx="2933">
                  <c:v>0.75070000000000003</c:v>
                </c:pt>
                <c:pt idx="2934">
                  <c:v>0.74760000000000004</c:v>
                </c:pt>
                <c:pt idx="2935">
                  <c:v>0.77539999999999998</c:v>
                </c:pt>
                <c:pt idx="2936">
                  <c:v>0.78239999999999998</c:v>
                </c:pt>
                <c:pt idx="2937">
                  <c:v>0.77380000000000004</c:v>
                </c:pt>
                <c:pt idx="2938">
                  <c:v>0.82110000000000005</c:v>
                </c:pt>
                <c:pt idx="2939">
                  <c:v>0.83</c:v>
                </c:pt>
                <c:pt idx="2940">
                  <c:v>0.85109999999999997</c:v>
                </c:pt>
                <c:pt idx="2941">
                  <c:v>0.84240000000000004</c:v>
                </c:pt>
                <c:pt idx="2942">
                  <c:v>0.88109999999999999</c:v>
                </c:pt>
                <c:pt idx="2943">
                  <c:v>0.90439999999999998</c:v>
                </c:pt>
                <c:pt idx="2944">
                  <c:v>0.89580000000000004</c:v>
                </c:pt>
                <c:pt idx="2945">
                  <c:v>0.92589999999999995</c:v>
                </c:pt>
                <c:pt idx="2946">
                  <c:v>0.91900000000000004</c:v>
                </c:pt>
                <c:pt idx="2947">
                  <c:v>0.92800000000000005</c:v>
                </c:pt>
                <c:pt idx="2948">
                  <c:v>0.92149999999999999</c:v>
                </c:pt>
                <c:pt idx="2949">
                  <c:v>0.93230000000000002</c:v>
                </c:pt>
                <c:pt idx="2950">
                  <c:v>0.93600000000000005</c:v>
                </c:pt>
                <c:pt idx="2951">
                  <c:v>0.90429999999999999</c:v>
                </c:pt>
                <c:pt idx="2952">
                  <c:v>0.90980000000000005</c:v>
                </c:pt>
                <c:pt idx="2953">
                  <c:v>0.90849999999999997</c:v>
                </c:pt>
                <c:pt idx="2954">
                  <c:v>0.91049999999999998</c:v>
                </c:pt>
                <c:pt idx="2955">
                  <c:v>0.90529999999999999</c:v>
                </c:pt>
                <c:pt idx="2956">
                  <c:v>0.96599999999999997</c:v>
                </c:pt>
                <c:pt idx="2957">
                  <c:v>0.97870000000000001</c:v>
                </c:pt>
                <c:pt idx="2958">
                  <c:v>1.0027999999999999</c:v>
                </c:pt>
                <c:pt idx="2959">
                  <c:v>0.99050000000000005</c:v>
                </c:pt>
                <c:pt idx="2960">
                  <c:v>0.96030000000000004</c:v>
                </c:pt>
                <c:pt idx="2961">
                  <c:v>1.0069999999999999</c:v>
                </c:pt>
                <c:pt idx="2962">
                  <c:v>1.0095000000000001</c:v>
                </c:pt>
                <c:pt idx="2963">
                  <c:v>0.99719999999999998</c:v>
                </c:pt>
                <c:pt idx="2964">
                  <c:v>1.0064</c:v>
                </c:pt>
                <c:pt idx="2965">
                  <c:v>1.0408999999999999</c:v>
                </c:pt>
                <c:pt idx="2966">
                  <c:v>1.0375000000000001</c:v>
                </c:pt>
                <c:pt idx="2967">
                  <c:v>1.0508999999999999</c:v>
                </c:pt>
                <c:pt idx="2968">
                  <c:v>1.0602</c:v>
                </c:pt>
                <c:pt idx="2969">
                  <c:v>1.0531999999999999</c:v>
                </c:pt>
                <c:pt idx="2970">
                  <c:v>1.0045999999999999</c:v>
                </c:pt>
                <c:pt idx="2971">
                  <c:v>1.0428999999999999</c:v>
                </c:pt>
                <c:pt idx="2972">
                  <c:v>0.96389999999999998</c:v>
                </c:pt>
                <c:pt idx="2973">
                  <c:v>0.98399999999999999</c:v>
                </c:pt>
                <c:pt idx="2974">
                  <c:v>1.0314000000000001</c:v>
                </c:pt>
                <c:pt idx="2975">
                  <c:v>1.0570999999999999</c:v>
                </c:pt>
                <c:pt idx="2976">
                  <c:v>1.0683</c:v>
                </c:pt>
                <c:pt idx="2977">
                  <c:v>1.1111</c:v>
                </c:pt>
                <c:pt idx="2978">
                  <c:v>1.1005</c:v>
                </c:pt>
                <c:pt idx="2979">
                  <c:v>1.1227</c:v>
                </c:pt>
                <c:pt idx="2980">
                  <c:v>1.1395</c:v>
                </c:pt>
                <c:pt idx="2981">
                  <c:v>1.1564000000000001</c:v>
                </c:pt>
                <c:pt idx="2982">
                  <c:v>1.1246</c:v>
                </c:pt>
                <c:pt idx="2983">
                  <c:v>1.0972999999999999</c:v>
                </c:pt>
                <c:pt idx="2984">
                  <c:v>1.0956999999999999</c:v>
                </c:pt>
                <c:pt idx="2985">
                  <c:v>1.0721000000000001</c:v>
                </c:pt>
                <c:pt idx="2986">
                  <c:v>0.99209999999999998</c:v>
                </c:pt>
                <c:pt idx="2987">
                  <c:v>1.0087999999999999</c:v>
                </c:pt>
                <c:pt idx="2988">
                  <c:v>1.0513999999999999</c:v>
                </c:pt>
                <c:pt idx="2989">
                  <c:v>1.0629999999999999</c:v>
                </c:pt>
                <c:pt idx="2990">
                  <c:v>1.0896999999999999</c:v>
                </c:pt>
                <c:pt idx="2991">
                  <c:v>1.1029</c:v>
                </c:pt>
                <c:pt idx="2992">
                  <c:v>1.157</c:v>
                </c:pt>
                <c:pt idx="2993">
                  <c:v>1.1184000000000001</c:v>
                </c:pt>
                <c:pt idx="2994">
                  <c:v>1.0482</c:v>
                </c:pt>
                <c:pt idx="2995">
                  <c:v>1.0470999999999999</c:v>
                </c:pt>
                <c:pt idx="2996">
                  <c:v>1.0510999999999999</c:v>
                </c:pt>
                <c:pt idx="2997">
                  <c:v>1.0479000000000001</c:v>
                </c:pt>
                <c:pt idx="2998">
                  <c:v>1.0479000000000001</c:v>
                </c:pt>
                <c:pt idx="2999">
                  <c:v>1.0611999999999999</c:v>
                </c:pt>
                <c:pt idx="3000">
                  <c:v>0.99690000000000001</c:v>
                </c:pt>
                <c:pt idx="3001">
                  <c:v>1.0790999999999999</c:v>
                </c:pt>
                <c:pt idx="3002">
                  <c:v>1.1316999999999999</c:v>
                </c:pt>
                <c:pt idx="3003">
                  <c:v>1.1508</c:v>
                </c:pt>
                <c:pt idx="3004">
                  <c:v>1.1192</c:v>
                </c:pt>
                <c:pt idx="3005">
                  <c:v>1.1202000000000001</c:v>
                </c:pt>
                <c:pt idx="3006">
                  <c:v>1.1016999999999999</c:v>
                </c:pt>
                <c:pt idx="3007">
                  <c:v>1.0664</c:v>
                </c:pt>
                <c:pt idx="3008">
                  <c:v>1.0779000000000001</c:v>
                </c:pt>
                <c:pt idx="3009">
                  <c:v>1.1308</c:v>
                </c:pt>
                <c:pt idx="3010">
                  <c:v>1.1053999999999999</c:v>
                </c:pt>
                <c:pt idx="3011">
                  <c:v>1.0683</c:v>
                </c:pt>
                <c:pt idx="3012">
                  <c:v>1.095</c:v>
                </c:pt>
                <c:pt idx="3013">
                  <c:v>1.0557000000000001</c:v>
                </c:pt>
                <c:pt idx="3014">
                  <c:v>1.0301</c:v>
                </c:pt>
                <c:pt idx="3015">
                  <c:v>0.99480000000000002</c:v>
                </c:pt>
                <c:pt idx="3016">
                  <c:v>0.95730000000000004</c:v>
                </c:pt>
                <c:pt idx="3017">
                  <c:v>0.86360000000000003</c:v>
                </c:pt>
                <c:pt idx="3018">
                  <c:v>0.90539999999999998</c:v>
                </c:pt>
                <c:pt idx="3019">
                  <c:v>0.91310000000000002</c:v>
                </c:pt>
                <c:pt idx="3020">
                  <c:v>0.91139999999999999</c:v>
                </c:pt>
                <c:pt idx="3021">
                  <c:v>0.86260000000000003</c:v>
                </c:pt>
                <c:pt idx="3022">
                  <c:v>0.89670000000000005</c:v>
                </c:pt>
                <c:pt idx="3023">
                  <c:v>0.84060000000000001</c:v>
                </c:pt>
                <c:pt idx="3024">
                  <c:v>0.88229999999999997</c:v>
                </c:pt>
                <c:pt idx="3025">
                  <c:v>0.88619999999999999</c:v>
                </c:pt>
                <c:pt idx="3026">
                  <c:v>0.89390000000000003</c:v>
                </c:pt>
                <c:pt idx="3027">
                  <c:v>0.92259999999999998</c:v>
                </c:pt>
                <c:pt idx="3028">
                  <c:v>0.9385</c:v>
                </c:pt>
                <c:pt idx="3029">
                  <c:v>0.92730000000000001</c:v>
                </c:pt>
                <c:pt idx="3030">
                  <c:v>0.9294</c:v>
                </c:pt>
                <c:pt idx="3031">
                  <c:v>0.91439999999999999</c:v>
                </c:pt>
                <c:pt idx="3032">
                  <c:v>0.94740000000000002</c:v>
                </c:pt>
                <c:pt idx="3033">
                  <c:v>0.94569999999999999</c:v>
                </c:pt>
                <c:pt idx="3034">
                  <c:v>0.90580000000000005</c:v>
                </c:pt>
                <c:pt idx="3035">
                  <c:v>0.78210000000000002</c:v>
                </c:pt>
                <c:pt idx="3036">
                  <c:v>0.70630000000000004</c:v>
                </c:pt>
                <c:pt idx="3037">
                  <c:v>0.75770000000000004</c:v>
                </c:pt>
                <c:pt idx="3038">
                  <c:v>0.79210000000000003</c:v>
                </c:pt>
                <c:pt idx="3039">
                  <c:v>0.76549999999999996</c:v>
                </c:pt>
                <c:pt idx="3040">
                  <c:v>0.77139999999999997</c:v>
                </c:pt>
                <c:pt idx="3041">
                  <c:v>0.7581</c:v>
                </c:pt>
                <c:pt idx="3042">
                  <c:v>0.73919999999999997</c:v>
                </c:pt>
                <c:pt idx="3043">
                  <c:v>0.76419999999999999</c:v>
                </c:pt>
                <c:pt idx="3044">
                  <c:v>0.76239999999999997</c:v>
                </c:pt>
                <c:pt idx="3045">
                  <c:v>0.75290000000000001</c:v>
                </c:pt>
                <c:pt idx="3046">
                  <c:v>0.71079999999999999</c:v>
                </c:pt>
                <c:pt idx="3047">
                  <c:v>0.71109999999999995</c:v>
                </c:pt>
                <c:pt idx="3048">
                  <c:v>0.66710000000000003</c:v>
                </c:pt>
                <c:pt idx="3049">
                  <c:v>0.65939999999999999</c:v>
                </c:pt>
                <c:pt idx="3050">
                  <c:v>0.69199999999999995</c:v>
                </c:pt>
                <c:pt idx="3051">
                  <c:v>0.62690000000000001</c:v>
                </c:pt>
                <c:pt idx="3052">
                  <c:v>0.63649999999999995</c:v>
                </c:pt>
                <c:pt idx="3053">
                  <c:v>0.60389999999999999</c:v>
                </c:pt>
                <c:pt idx="3054">
                  <c:v>0.61729999999999996</c:v>
                </c:pt>
                <c:pt idx="3055">
                  <c:v>0.64610000000000001</c:v>
                </c:pt>
                <c:pt idx="3056">
                  <c:v>0.67900000000000005</c:v>
                </c:pt>
                <c:pt idx="3057">
                  <c:v>0.66930000000000001</c:v>
                </c:pt>
                <c:pt idx="3058">
                  <c:v>0.68100000000000005</c:v>
                </c:pt>
                <c:pt idx="3059">
                  <c:v>0.66169999999999995</c:v>
                </c:pt>
                <c:pt idx="3060">
                  <c:v>0.61150000000000004</c:v>
                </c:pt>
                <c:pt idx="3061">
                  <c:v>0.59789999999999999</c:v>
                </c:pt>
                <c:pt idx="3062">
                  <c:v>0.59399999999999997</c:v>
                </c:pt>
                <c:pt idx="3063">
                  <c:v>0.57079999999999997</c:v>
                </c:pt>
                <c:pt idx="3064">
                  <c:v>0.56499999999999995</c:v>
                </c:pt>
                <c:pt idx="3065">
                  <c:v>0.54749999999999999</c:v>
                </c:pt>
                <c:pt idx="3066">
                  <c:v>0.51249999999999996</c:v>
                </c:pt>
                <c:pt idx="3067">
                  <c:v>0.51439999999999997</c:v>
                </c:pt>
                <c:pt idx="3068">
                  <c:v>0.54149999999999998</c:v>
                </c:pt>
                <c:pt idx="3069">
                  <c:v>0.42720000000000002</c:v>
                </c:pt>
                <c:pt idx="3070">
                  <c:v>0.44640000000000002</c:v>
                </c:pt>
                <c:pt idx="3071">
                  <c:v>0.41120000000000001</c:v>
                </c:pt>
                <c:pt idx="3072">
                  <c:v>0.38979999999999998</c:v>
                </c:pt>
                <c:pt idx="3073">
                  <c:v>0.41870000000000002</c:v>
                </c:pt>
                <c:pt idx="3074">
                  <c:v>0.41470000000000001</c:v>
                </c:pt>
                <c:pt idx="3075">
                  <c:v>0.43969999999999998</c:v>
                </c:pt>
                <c:pt idx="3076">
                  <c:v>0.4355</c:v>
                </c:pt>
                <c:pt idx="3077">
                  <c:v>0.4743</c:v>
                </c:pt>
                <c:pt idx="3078">
                  <c:v>0.44690000000000002</c:v>
                </c:pt>
                <c:pt idx="3079">
                  <c:v>0.4839</c:v>
                </c:pt>
                <c:pt idx="3080">
                  <c:v>0.48770000000000002</c:v>
                </c:pt>
                <c:pt idx="3081">
                  <c:v>0.47760000000000002</c:v>
                </c:pt>
                <c:pt idx="3082">
                  <c:v>0.4854</c:v>
                </c:pt>
                <c:pt idx="3083">
                  <c:v>0.48330000000000001</c:v>
                </c:pt>
                <c:pt idx="3084">
                  <c:v>0.41849999999999998</c:v>
                </c:pt>
                <c:pt idx="3085">
                  <c:v>0.46150000000000002</c:v>
                </c:pt>
                <c:pt idx="3086">
                  <c:v>0.49659999999999999</c:v>
                </c:pt>
                <c:pt idx="3087">
                  <c:v>0.49459999999999998</c:v>
                </c:pt>
                <c:pt idx="3088">
                  <c:v>0.52800000000000002</c:v>
                </c:pt>
                <c:pt idx="3089">
                  <c:v>0.52990000000000004</c:v>
                </c:pt>
                <c:pt idx="3090">
                  <c:v>0.496</c:v>
                </c:pt>
                <c:pt idx="3092">
                  <c:v>0.50960000000000005</c:v>
                </c:pt>
                <c:pt idx="3093">
                  <c:v>0.48080000000000001</c:v>
                </c:pt>
                <c:pt idx="3094">
                  <c:v>0.441</c:v>
                </c:pt>
                <c:pt idx="3095">
                  <c:v>0.4521</c:v>
                </c:pt>
                <c:pt idx="3096">
                  <c:v>0.4219</c:v>
                </c:pt>
                <c:pt idx="3097">
                  <c:v>0.4506</c:v>
                </c:pt>
                <c:pt idx="3098">
                  <c:v>0.41710000000000003</c:v>
                </c:pt>
                <c:pt idx="3099">
                  <c:v>0.47120000000000001</c:v>
                </c:pt>
                <c:pt idx="3100">
                  <c:v>0.54479999999999995</c:v>
                </c:pt>
                <c:pt idx="3101">
                  <c:v>0.50960000000000005</c:v>
                </c:pt>
                <c:pt idx="3102">
                  <c:v>0.45200000000000001</c:v>
                </c:pt>
                <c:pt idx="3103">
                  <c:v>0.48880000000000001</c:v>
                </c:pt>
                <c:pt idx="3104">
                  <c:v>0.52569999999999995</c:v>
                </c:pt>
                <c:pt idx="3105">
                  <c:v>0.50800000000000001</c:v>
                </c:pt>
                <c:pt idx="3106">
                  <c:v>0.49199999999999999</c:v>
                </c:pt>
                <c:pt idx="3107">
                  <c:v>0.44540000000000002</c:v>
                </c:pt>
                <c:pt idx="3108">
                  <c:v>0.42770000000000002</c:v>
                </c:pt>
                <c:pt idx="3109">
                  <c:v>0.39879999999999999</c:v>
                </c:pt>
                <c:pt idx="3110">
                  <c:v>0.41149999999999998</c:v>
                </c:pt>
                <c:pt idx="3111">
                  <c:v>0.45</c:v>
                </c:pt>
                <c:pt idx="3112">
                  <c:v>0.48709999999999998</c:v>
                </c:pt>
                <c:pt idx="3113">
                  <c:v>0.49680000000000002</c:v>
                </c:pt>
                <c:pt idx="3114">
                  <c:v>0.48870000000000002</c:v>
                </c:pt>
                <c:pt idx="3115">
                  <c:v>0.4773</c:v>
                </c:pt>
                <c:pt idx="3116">
                  <c:v>0.48699999999999999</c:v>
                </c:pt>
                <c:pt idx="3117">
                  <c:v>0.47239999999999999</c:v>
                </c:pt>
                <c:pt idx="3118">
                  <c:v>0.46429999999999999</c:v>
                </c:pt>
                <c:pt idx="3119">
                  <c:v>0.42380000000000001</c:v>
                </c:pt>
                <c:pt idx="3120">
                  <c:v>0.32990000000000003</c:v>
                </c:pt>
                <c:pt idx="3121">
                  <c:v>0.26700000000000002</c:v>
                </c:pt>
                <c:pt idx="3122">
                  <c:v>0.30070000000000002</c:v>
                </c:pt>
                <c:pt idx="3123">
                  <c:v>0.27639999999999998</c:v>
                </c:pt>
                <c:pt idx="3124">
                  <c:v>0.27150000000000002</c:v>
                </c:pt>
                <c:pt idx="3125">
                  <c:v>0.2356</c:v>
                </c:pt>
                <c:pt idx="3126">
                  <c:v>0.31459999999999999</c:v>
                </c:pt>
                <c:pt idx="3127">
                  <c:v>0.33879999999999999</c:v>
                </c:pt>
                <c:pt idx="3128">
                  <c:v>0.33710000000000001</c:v>
                </c:pt>
                <c:pt idx="3129">
                  <c:v>0.3175</c:v>
                </c:pt>
                <c:pt idx="3130">
                  <c:v>0.34970000000000001</c:v>
                </c:pt>
                <c:pt idx="3131">
                  <c:v>0.39200000000000002</c:v>
                </c:pt>
                <c:pt idx="3132">
                  <c:v>0.3251</c:v>
                </c:pt>
                <c:pt idx="3133">
                  <c:v>0.20979999999999999</c:v>
                </c:pt>
                <c:pt idx="3134">
                  <c:v>0.158</c:v>
                </c:pt>
                <c:pt idx="3135">
                  <c:v>0.1817</c:v>
                </c:pt>
                <c:pt idx="3136">
                  <c:v>0.16209999999999999</c:v>
                </c:pt>
                <c:pt idx="3137">
                  <c:v>0.1764</c:v>
                </c:pt>
                <c:pt idx="3138">
                  <c:v>0.22819999999999999</c:v>
                </c:pt>
                <c:pt idx="3139">
                  <c:v>0.22320000000000001</c:v>
                </c:pt>
                <c:pt idx="3140">
                  <c:v>0.2243</c:v>
                </c:pt>
                <c:pt idx="3141">
                  <c:v>0.24859999999999999</c:v>
                </c:pt>
                <c:pt idx="3142">
                  <c:v>0.2387</c:v>
                </c:pt>
                <c:pt idx="3143">
                  <c:v>0.21560000000000001</c:v>
                </c:pt>
                <c:pt idx="3144">
                  <c:v>0.26740000000000003</c:v>
                </c:pt>
                <c:pt idx="3145">
                  <c:v>0.2969</c:v>
                </c:pt>
                <c:pt idx="3146">
                  <c:v>0.29349999999999998</c:v>
                </c:pt>
                <c:pt idx="3147">
                  <c:v>0.2195</c:v>
                </c:pt>
                <c:pt idx="3148">
                  <c:v>0.25209999999999999</c:v>
                </c:pt>
                <c:pt idx="3149">
                  <c:v>0.23039999999999999</c:v>
                </c:pt>
                <c:pt idx="3150">
                  <c:v>0.20880000000000001</c:v>
                </c:pt>
                <c:pt idx="3151">
                  <c:v>0.2268</c:v>
                </c:pt>
                <c:pt idx="3152">
                  <c:v>0.21179999999999999</c:v>
                </c:pt>
                <c:pt idx="3153">
                  <c:v>0.14760000000000001</c:v>
                </c:pt>
                <c:pt idx="3154">
                  <c:v>0.20619999999999999</c:v>
                </c:pt>
                <c:pt idx="3155">
                  <c:v>0.2011</c:v>
                </c:pt>
                <c:pt idx="3156">
                  <c:v>0.22070000000000001</c:v>
                </c:pt>
                <c:pt idx="3157">
                  <c:v>0.21560000000000001</c:v>
                </c:pt>
                <c:pt idx="3158">
                  <c:v>0.2601</c:v>
                </c:pt>
                <c:pt idx="3159">
                  <c:v>0.26300000000000001</c:v>
                </c:pt>
                <c:pt idx="3160">
                  <c:v>0.26779999999999998</c:v>
                </c:pt>
                <c:pt idx="3161">
                  <c:v>0.25440000000000002</c:v>
                </c:pt>
                <c:pt idx="3162">
                  <c:v>0.2792</c:v>
                </c:pt>
                <c:pt idx="3163">
                  <c:v>0.20100000000000001</c:v>
                </c:pt>
                <c:pt idx="3164">
                  <c:v>0.19719999999999999</c:v>
                </c:pt>
                <c:pt idx="3165">
                  <c:v>0.12740000000000001</c:v>
                </c:pt>
                <c:pt idx="3166">
                  <c:v>0.1106</c:v>
                </c:pt>
                <c:pt idx="3167">
                  <c:v>0.13689999999999999</c:v>
                </c:pt>
                <c:pt idx="3168">
                  <c:v>0.1085</c:v>
                </c:pt>
                <c:pt idx="3169">
                  <c:v>0.1394</c:v>
                </c:pt>
                <c:pt idx="3170">
                  <c:v>9.9299999999999999E-2</c:v>
                </c:pt>
                <c:pt idx="3171">
                  <c:v>0.14729999999999999</c:v>
                </c:pt>
                <c:pt idx="3172">
                  <c:v>0.1188</c:v>
                </c:pt>
                <c:pt idx="3173">
                  <c:v>7.8700000000000006E-2</c:v>
                </c:pt>
                <c:pt idx="3174">
                  <c:v>6.3E-2</c:v>
                </c:pt>
                <c:pt idx="3175">
                  <c:v>0.1077</c:v>
                </c:pt>
                <c:pt idx="3176">
                  <c:v>9.0800000000000006E-2</c:v>
                </c:pt>
                <c:pt idx="3177">
                  <c:v>0.11559999999999999</c:v>
                </c:pt>
                <c:pt idx="3178">
                  <c:v>0.1321</c:v>
                </c:pt>
                <c:pt idx="3179">
                  <c:v>6.7900000000000002E-2</c:v>
                </c:pt>
                <c:pt idx="3180">
                  <c:v>6.7599999999999993E-2</c:v>
                </c:pt>
                <c:pt idx="3181">
                  <c:v>2.5700000000000001E-2</c:v>
                </c:pt>
                <c:pt idx="3182">
                  <c:v>8.6999999999999994E-3</c:v>
                </c:pt>
                <c:pt idx="3183">
                  <c:v>6.7000000000000002E-3</c:v>
                </c:pt>
                <c:pt idx="3184">
                  <c:v>4.58E-2</c:v>
                </c:pt>
                <c:pt idx="3185">
                  <c:v>2.87E-2</c:v>
                </c:pt>
                <c:pt idx="3186">
                  <c:v>5.0000000000000001E-3</c:v>
                </c:pt>
                <c:pt idx="3187">
                  <c:v>6.5100000000000005E-2</c:v>
                </c:pt>
                <c:pt idx="3188">
                  <c:v>7.2800000000000004E-2</c:v>
                </c:pt>
                <c:pt idx="3189">
                  <c:v>0.10290000000000001</c:v>
                </c:pt>
                <c:pt idx="3190">
                  <c:v>0.1754</c:v>
                </c:pt>
                <c:pt idx="3191">
                  <c:v>0.18529999999999999</c:v>
                </c:pt>
                <c:pt idx="3192">
                  <c:v>0.20380000000000001</c:v>
                </c:pt>
                <c:pt idx="3193">
                  <c:v>0.26979999999999998</c:v>
                </c:pt>
                <c:pt idx="3194">
                  <c:v>0.2014</c:v>
                </c:pt>
                <c:pt idx="3195">
                  <c:v>0.18759999999999999</c:v>
                </c:pt>
                <c:pt idx="3196">
                  <c:v>0.254</c:v>
                </c:pt>
                <c:pt idx="3197">
                  <c:v>0.22989999999999999</c:v>
                </c:pt>
                <c:pt idx="3198">
                  <c:v>0.17480000000000001</c:v>
                </c:pt>
                <c:pt idx="3199">
                  <c:v>0.16259999999999999</c:v>
                </c:pt>
                <c:pt idx="3200">
                  <c:v>0.1368</c:v>
                </c:pt>
                <c:pt idx="3201">
                  <c:v>0.19470000000000001</c:v>
                </c:pt>
                <c:pt idx="3202">
                  <c:v>0.18079999999999999</c:v>
                </c:pt>
                <c:pt idx="3203">
                  <c:v>0.19400000000000001</c:v>
                </c:pt>
                <c:pt idx="3204">
                  <c:v>0.2024</c:v>
                </c:pt>
                <c:pt idx="3205">
                  <c:v>0.1593</c:v>
                </c:pt>
                <c:pt idx="3206">
                  <c:v>0.13</c:v>
                </c:pt>
                <c:pt idx="3207">
                  <c:v>8.3500000000000005E-2</c:v>
                </c:pt>
                <c:pt idx="3208">
                  <c:v>7.7600000000000002E-2</c:v>
                </c:pt>
                <c:pt idx="3209">
                  <c:v>0.11169999999999999</c:v>
                </c:pt>
                <c:pt idx="3210">
                  <c:v>0.1114</c:v>
                </c:pt>
                <c:pt idx="3211">
                  <c:v>0.15590000000000001</c:v>
                </c:pt>
                <c:pt idx="3212">
                  <c:v>0.192</c:v>
                </c:pt>
                <c:pt idx="3213">
                  <c:v>0.21379999999999999</c:v>
                </c:pt>
                <c:pt idx="3214">
                  <c:v>0.26050000000000001</c:v>
                </c:pt>
                <c:pt idx="3215">
                  <c:v>0.2099</c:v>
                </c:pt>
                <c:pt idx="3216">
                  <c:v>0.19070000000000001</c:v>
                </c:pt>
                <c:pt idx="3217">
                  <c:v>3.1899999999999998E-2</c:v>
                </c:pt>
                <c:pt idx="3218">
                  <c:v>7.7600000000000002E-2</c:v>
                </c:pt>
                <c:pt idx="3219">
                  <c:v>5.5500000000000001E-2</c:v>
                </c:pt>
                <c:pt idx="3220">
                  <c:v>5.0799999999999998E-2</c:v>
                </c:pt>
                <c:pt idx="3221">
                  <c:v>4.9200000000000001E-2</c:v>
                </c:pt>
                <c:pt idx="3222">
                  <c:v>5.5500000000000001E-2</c:v>
                </c:pt>
                <c:pt idx="3223">
                  <c:v>0.1124</c:v>
                </c:pt>
                <c:pt idx="3224">
                  <c:v>0.14399999999999999</c:v>
                </c:pt>
                <c:pt idx="3225">
                  <c:v>0.1124</c:v>
                </c:pt>
                <c:pt idx="3226">
                  <c:v>6.1800000000000001E-2</c:v>
                </c:pt>
                <c:pt idx="3227">
                  <c:v>3.1699999999999999E-2</c:v>
                </c:pt>
                <c:pt idx="3228">
                  <c:v>2.5399999999999999E-2</c:v>
                </c:pt>
                <c:pt idx="3229">
                  <c:v>7.5899999999999995E-2</c:v>
                </c:pt>
                <c:pt idx="3230">
                  <c:v>3.3099999999999997E-2</c:v>
                </c:pt>
                <c:pt idx="3231">
                  <c:v>0.1123</c:v>
                </c:pt>
                <c:pt idx="3232">
                  <c:v>0.1027</c:v>
                </c:pt>
                <c:pt idx="3233">
                  <c:v>0.13300000000000001</c:v>
                </c:pt>
                <c:pt idx="3234">
                  <c:v>0.1075</c:v>
                </c:pt>
                <c:pt idx="3235">
                  <c:v>8.5199999999999998E-2</c:v>
                </c:pt>
                <c:pt idx="3236">
                  <c:v>0.10580000000000001</c:v>
                </c:pt>
                <c:pt idx="3237">
                  <c:v>8.9899999999999994E-2</c:v>
                </c:pt>
                <c:pt idx="3238">
                  <c:v>8.5099999999999995E-2</c:v>
                </c:pt>
                <c:pt idx="3239">
                  <c:v>6.2700000000000006E-2</c:v>
                </c:pt>
                <c:pt idx="3240">
                  <c:v>7.6999999999999999E-2</c:v>
                </c:pt>
                <c:pt idx="3241">
                  <c:v>8.8200000000000001E-2</c:v>
                </c:pt>
                <c:pt idx="3242">
                  <c:v>6.7299999999999999E-2</c:v>
                </c:pt>
                <c:pt idx="3243">
                  <c:v>4.65E-2</c:v>
                </c:pt>
                <c:pt idx="3244">
                  <c:v>8.1699999999999995E-2</c:v>
                </c:pt>
                <c:pt idx="3245">
                  <c:v>0.1041</c:v>
                </c:pt>
                <c:pt idx="3246">
                  <c:v>9.1200000000000003E-2</c:v>
                </c:pt>
                <c:pt idx="3247">
                  <c:v>2.3699999999999999E-2</c:v>
                </c:pt>
                <c:pt idx="3248">
                  <c:v>4.2900000000000001E-2</c:v>
                </c:pt>
                <c:pt idx="3249">
                  <c:v>6.2199999999999998E-2</c:v>
                </c:pt>
                <c:pt idx="3250">
                  <c:v>5.8799999999999998E-2</c:v>
                </c:pt>
                <c:pt idx="3251">
                  <c:v>5.7200000000000001E-2</c:v>
                </c:pt>
                <c:pt idx="3252">
                  <c:v>7.3300000000000004E-2</c:v>
                </c:pt>
                <c:pt idx="3253">
                  <c:v>2.6499999999999999E-2</c:v>
                </c:pt>
                <c:pt idx="3254">
                  <c:v>8.9399999999999993E-2</c:v>
                </c:pt>
                <c:pt idx="3255">
                  <c:v>2.1399999999999999E-2</c:v>
                </c:pt>
                <c:pt idx="3256">
                  <c:v>5.3699999999999998E-2</c:v>
                </c:pt>
                <c:pt idx="3257">
                  <c:v>3.4200000000000001E-2</c:v>
                </c:pt>
                <c:pt idx="3258">
                  <c:v>4.2299999999999997E-2</c:v>
                </c:pt>
                <c:pt idx="3259">
                  <c:v>1.7999999999999999E-2</c:v>
                </c:pt>
                <c:pt idx="3260">
                  <c:v>4.0500000000000001E-2</c:v>
                </c:pt>
                <c:pt idx="3261">
                  <c:v>7.1300000000000002E-2</c:v>
                </c:pt>
                <c:pt idx="3262">
                  <c:v>3.0599999999999999E-2</c:v>
                </c:pt>
                <c:pt idx="3263">
                  <c:v>3.6999999999999998E-2</c:v>
                </c:pt>
                <c:pt idx="3264">
                  <c:v>2.06E-2</c:v>
                </c:pt>
                <c:pt idx="3265">
                  <c:v>-3.8E-3</c:v>
                </c:pt>
                <c:pt idx="3266">
                  <c:v>-1.54E-2</c:v>
                </c:pt>
                <c:pt idx="3267">
                  <c:v>-5.9299999999999999E-2</c:v>
                </c:pt>
                <c:pt idx="3268">
                  <c:v>-0.123</c:v>
                </c:pt>
                <c:pt idx="3269">
                  <c:v>-8.5800000000000001E-2</c:v>
                </c:pt>
                <c:pt idx="3270">
                  <c:v>-6.8000000000000005E-2</c:v>
                </c:pt>
                <c:pt idx="3271">
                  <c:v>-2.5700000000000001E-2</c:v>
                </c:pt>
                <c:pt idx="3272">
                  <c:v>-3.7199999999999997E-2</c:v>
                </c:pt>
                <c:pt idx="3273">
                  <c:v>-5.8799999999999998E-2</c:v>
                </c:pt>
                <c:pt idx="3274">
                  <c:v>-6.3799999999999996E-2</c:v>
                </c:pt>
                <c:pt idx="3275">
                  <c:v>-8.8400000000000006E-2</c:v>
                </c:pt>
                <c:pt idx="3276">
                  <c:v>-8.8499999999999995E-2</c:v>
                </c:pt>
                <c:pt idx="3277">
                  <c:v>-7.2300000000000003E-2</c:v>
                </c:pt>
                <c:pt idx="3278">
                  <c:v>-7.5999999999999998E-2</c:v>
                </c:pt>
                <c:pt idx="3279">
                  <c:v>-0.1089</c:v>
                </c:pt>
                <c:pt idx="3280">
                  <c:v>-8.77E-2</c:v>
                </c:pt>
                <c:pt idx="3281">
                  <c:v>-0.1108</c:v>
                </c:pt>
                <c:pt idx="3282">
                  <c:v>-0.13089999999999999</c:v>
                </c:pt>
                <c:pt idx="3283">
                  <c:v>-0.13270000000000001</c:v>
                </c:pt>
                <c:pt idx="3284">
                  <c:v>-0.1328</c:v>
                </c:pt>
                <c:pt idx="3285">
                  <c:v>-0.19040000000000001</c:v>
                </c:pt>
                <c:pt idx="3286">
                  <c:v>-0.21190000000000001</c:v>
                </c:pt>
                <c:pt idx="3287">
                  <c:v>-0.28939999999999999</c:v>
                </c:pt>
                <c:pt idx="3288">
                  <c:v>-0.23230000000000001</c:v>
                </c:pt>
                <c:pt idx="3289">
                  <c:v>-0.18160000000000001</c:v>
                </c:pt>
                <c:pt idx="3290">
                  <c:v>-0.1686</c:v>
                </c:pt>
                <c:pt idx="3291">
                  <c:v>-0.17710000000000001</c:v>
                </c:pt>
                <c:pt idx="3292">
                  <c:v>-0.2303</c:v>
                </c:pt>
                <c:pt idx="3293">
                  <c:v>-0.2437</c:v>
                </c:pt>
                <c:pt idx="3294">
                  <c:v>-0.2109</c:v>
                </c:pt>
                <c:pt idx="3295">
                  <c:v>-0.20949999999999999</c:v>
                </c:pt>
                <c:pt idx="3296">
                  <c:v>-0.22620000000000001</c:v>
                </c:pt>
                <c:pt idx="3297">
                  <c:v>-0.2485</c:v>
                </c:pt>
                <c:pt idx="3298">
                  <c:v>-0.2636</c:v>
                </c:pt>
                <c:pt idx="3299">
                  <c:v>-0.25719999999999998</c:v>
                </c:pt>
                <c:pt idx="3300">
                  <c:v>-0.28220000000000001</c:v>
                </c:pt>
                <c:pt idx="3301">
                  <c:v>-0.311</c:v>
                </c:pt>
                <c:pt idx="3302">
                  <c:v>-0.38550000000000001</c:v>
                </c:pt>
                <c:pt idx="3303">
                  <c:v>-0.3594</c:v>
                </c:pt>
                <c:pt idx="3304">
                  <c:v>-0.38279999999999997</c:v>
                </c:pt>
                <c:pt idx="3305">
                  <c:v>-0.4078</c:v>
                </c:pt>
                <c:pt idx="3306">
                  <c:v>-0.44340000000000002</c:v>
                </c:pt>
                <c:pt idx="3307">
                  <c:v>-0.44040000000000001</c:v>
                </c:pt>
                <c:pt idx="3308">
                  <c:v>-0.61160000000000003</c:v>
                </c:pt>
                <c:pt idx="3309">
                  <c:v>-0.59899999999999998</c:v>
                </c:pt>
                <c:pt idx="3310">
                  <c:v>-0.62229999999999996</c:v>
                </c:pt>
                <c:pt idx="3311">
                  <c:v>-0.5514</c:v>
                </c:pt>
                <c:pt idx="3312">
                  <c:v>-0.31319999999999998</c:v>
                </c:pt>
                <c:pt idx="3313">
                  <c:v>-0.10730000000000001</c:v>
                </c:pt>
                <c:pt idx="3314">
                  <c:v>5.8999999999999999E-3</c:v>
                </c:pt>
                <c:pt idx="3315">
                  <c:v>4.6600000000000003E-2</c:v>
                </c:pt>
                <c:pt idx="3316">
                  <c:v>0.16950000000000001</c:v>
                </c:pt>
                <c:pt idx="3317">
                  <c:v>0.23480000000000001</c:v>
                </c:pt>
                <c:pt idx="3318">
                  <c:v>0.52810000000000001</c:v>
                </c:pt>
                <c:pt idx="3319">
                  <c:v>0.65110000000000001</c:v>
                </c:pt>
                <c:pt idx="3320">
                  <c:v>0.4919</c:v>
                </c:pt>
                <c:pt idx="3321">
                  <c:v>0.16109999999999999</c:v>
                </c:pt>
                <c:pt idx="3322">
                  <c:v>2.5600000000000001E-2</c:v>
                </c:pt>
                <c:pt idx="3323">
                  <c:v>-2.58E-2</c:v>
                </c:pt>
                <c:pt idx="3324">
                  <c:v>-0.1416</c:v>
                </c:pt>
                <c:pt idx="3325">
                  <c:v>-0.1961</c:v>
                </c:pt>
                <c:pt idx="3326">
                  <c:v>-0.2576</c:v>
                </c:pt>
                <c:pt idx="3327">
                  <c:v>-0.16109999999999999</c:v>
                </c:pt>
                <c:pt idx="3328">
                  <c:v>-0.17829999999999999</c:v>
                </c:pt>
                <c:pt idx="3329">
                  <c:v>-0.2006</c:v>
                </c:pt>
                <c:pt idx="3330">
                  <c:v>-0.36509999999999998</c:v>
                </c:pt>
                <c:pt idx="3331">
                  <c:v>-0.40989999999999999</c:v>
                </c:pt>
                <c:pt idx="3332">
                  <c:v>-0.42370000000000002</c:v>
                </c:pt>
                <c:pt idx="3333">
                  <c:v>-0.4476</c:v>
                </c:pt>
                <c:pt idx="3334">
                  <c:v>-0.41760000000000003</c:v>
                </c:pt>
                <c:pt idx="3335">
                  <c:v>-0.5101</c:v>
                </c:pt>
                <c:pt idx="3337">
                  <c:v>-0.51049999999999995</c:v>
                </c:pt>
                <c:pt idx="3338">
                  <c:v>-0.54120000000000001</c:v>
                </c:pt>
                <c:pt idx="3339">
                  <c:v>-0.52139999999999997</c:v>
                </c:pt>
                <c:pt idx="3340">
                  <c:v>-0.35060000000000002</c:v>
                </c:pt>
                <c:pt idx="3341">
                  <c:v>-0.307</c:v>
                </c:pt>
                <c:pt idx="3342">
                  <c:v>-0.20780000000000001</c:v>
                </c:pt>
                <c:pt idx="3343">
                  <c:v>-0.19769999999999999</c:v>
                </c:pt>
                <c:pt idx="3344">
                  <c:v>-0.29070000000000001</c:v>
                </c:pt>
                <c:pt idx="3345">
                  <c:v>-0.28410000000000002</c:v>
                </c:pt>
                <c:pt idx="3346">
                  <c:v>-0.36630000000000001</c:v>
                </c:pt>
                <c:pt idx="3347">
                  <c:v>-0.38479999999999998</c:v>
                </c:pt>
                <c:pt idx="3348">
                  <c:v>-0.42009999999999997</c:v>
                </c:pt>
                <c:pt idx="3349">
                  <c:v>-0.41860000000000003</c:v>
                </c:pt>
                <c:pt idx="3350">
                  <c:v>-0.35580000000000001</c:v>
                </c:pt>
                <c:pt idx="3351">
                  <c:v>-0.36280000000000001</c:v>
                </c:pt>
                <c:pt idx="3352">
                  <c:v>-0.35220000000000001</c:v>
                </c:pt>
                <c:pt idx="3353">
                  <c:v>-0.36020000000000002</c:v>
                </c:pt>
                <c:pt idx="3354">
                  <c:v>-0.36199999999999999</c:v>
                </c:pt>
                <c:pt idx="3355">
                  <c:v>-0.43330000000000002</c:v>
                </c:pt>
                <c:pt idx="3356">
                  <c:v>-0.4234</c:v>
                </c:pt>
                <c:pt idx="3357">
                  <c:v>-0.41599999999999998</c:v>
                </c:pt>
                <c:pt idx="3358">
                  <c:v>-0.4209</c:v>
                </c:pt>
                <c:pt idx="3359">
                  <c:v>-0.41810000000000003</c:v>
                </c:pt>
                <c:pt idx="3360">
                  <c:v>-0.42930000000000001</c:v>
                </c:pt>
                <c:pt idx="3361">
                  <c:v>-0.45960000000000001</c:v>
                </c:pt>
                <c:pt idx="3362">
                  <c:v>-0.48930000000000001</c:v>
                </c:pt>
                <c:pt idx="3363">
                  <c:v>-0.49890000000000001</c:v>
                </c:pt>
                <c:pt idx="3364">
                  <c:v>-0.5101</c:v>
                </c:pt>
                <c:pt idx="3365">
                  <c:v>-0.48570000000000002</c:v>
                </c:pt>
                <c:pt idx="3366">
                  <c:v>-0.4824</c:v>
                </c:pt>
                <c:pt idx="3367">
                  <c:v>-0.47810000000000002</c:v>
                </c:pt>
                <c:pt idx="3368">
                  <c:v>-0.49859999999999999</c:v>
                </c:pt>
                <c:pt idx="3369">
                  <c:v>-0.54079999999999995</c:v>
                </c:pt>
                <c:pt idx="3370">
                  <c:v>-0.54190000000000005</c:v>
                </c:pt>
                <c:pt idx="3371">
                  <c:v>-0.56089999999999995</c:v>
                </c:pt>
                <c:pt idx="3372">
                  <c:v>-0.55049999999999999</c:v>
                </c:pt>
                <c:pt idx="3373">
                  <c:v>-0.52439999999999998</c:v>
                </c:pt>
                <c:pt idx="3374">
                  <c:v>-0.49199999999999999</c:v>
                </c:pt>
                <c:pt idx="3375">
                  <c:v>-0.51490000000000002</c:v>
                </c:pt>
                <c:pt idx="3376">
                  <c:v>-0.55900000000000005</c:v>
                </c:pt>
                <c:pt idx="3377">
                  <c:v>-0.59519999999999995</c:v>
                </c:pt>
                <c:pt idx="3378">
                  <c:v>-0.70730000000000004</c:v>
                </c:pt>
                <c:pt idx="3379">
                  <c:v>-0.63490000000000002</c:v>
                </c:pt>
                <c:pt idx="3380">
                  <c:v>-0.64859999999999995</c:v>
                </c:pt>
                <c:pt idx="3381">
                  <c:v>-0.66769999999999996</c:v>
                </c:pt>
                <c:pt idx="3382">
                  <c:v>-0.70240000000000002</c:v>
                </c:pt>
                <c:pt idx="3383">
                  <c:v>-0.68110000000000004</c:v>
                </c:pt>
                <c:pt idx="3384">
                  <c:v>-0.71889999999999998</c:v>
                </c:pt>
                <c:pt idx="3385">
                  <c:v>-0.75760000000000005</c:v>
                </c:pt>
                <c:pt idx="3386">
                  <c:v>-0.79379999999999995</c:v>
                </c:pt>
                <c:pt idx="3387">
                  <c:v>-0.82540000000000002</c:v>
                </c:pt>
                <c:pt idx="3388">
                  <c:v>-0.7964</c:v>
                </c:pt>
                <c:pt idx="3389">
                  <c:v>-0.8125</c:v>
                </c:pt>
                <c:pt idx="3390">
                  <c:v>-0.83889999999999998</c:v>
                </c:pt>
                <c:pt idx="3391">
                  <c:v>-0.89539999999999997</c:v>
                </c:pt>
                <c:pt idx="3392">
                  <c:v>-0.89749999999999996</c:v>
                </c:pt>
                <c:pt idx="3393">
                  <c:v>-0.89339999999999997</c:v>
                </c:pt>
                <c:pt idx="3394">
                  <c:v>-0.94699999999999995</c:v>
                </c:pt>
                <c:pt idx="3396">
                  <c:v>-1.0003</c:v>
                </c:pt>
                <c:pt idx="3397">
                  <c:v>-0.99629999999999996</c:v>
                </c:pt>
                <c:pt idx="3398">
                  <c:v>-0.96899999999999997</c:v>
                </c:pt>
                <c:pt idx="3399">
                  <c:v>-0.96179999999999999</c:v>
                </c:pt>
                <c:pt idx="3400">
                  <c:v>-0.96220000000000006</c:v>
                </c:pt>
                <c:pt idx="3401">
                  <c:v>-0.997</c:v>
                </c:pt>
                <c:pt idx="3402">
                  <c:v>-1.0178</c:v>
                </c:pt>
                <c:pt idx="3403">
                  <c:v>-1.0216000000000001</c:v>
                </c:pt>
                <c:pt idx="3404">
                  <c:v>-1.0532999999999999</c:v>
                </c:pt>
                <c:pt idx="3405">
                  <c:v>-1.0894999999999999</c:v>
                </c:pt>
                <c:pt idx="3406">
                  <c:v>-1.1073</c:v>
                </c:pt>
                <c:pt idx="3407">
                  <c:v>-1.1560999999999999</c:v>
                </c:pt>
                <c:pt idx="3408">
                  <c:v>-1.1598999999999999</c:v>
                </c:pt>
                <c:pt idx="3409">
                  <c:v>-1.1172</c:v>
                </c:pt>
                <c:pt idx="3410">
                  <c:v>-1.0975999999999999</c:v>
                </c:pt>
                <c:pt idx="3411">
                  <c:v>-1.1029</c:v>
                </c:pt>
                <c:pt idx="3412">
                  <c:v>-1.1146</c:v>
                </c:pt>
                <c:pt idx="3413">
                  <c:v>-1.1527000000000001</c:v>
                </c:pt>
                <c:pt idx="3414">
                  <c:v>-1.1736</c:v>
                </c:pt>
                <c:pt idx="3415">
                  <c:v>-1.2443</c:v>
                </c:pt>
                <c:pt idx="3416">
                  <c:v>-1.2668999999999999</c:v>
                </c:pt>
                <c:pt idx="3417">
                  <c:v>-1.2971999999999999</c:v>
                </c:pt>
                <c:pt idx="3418">
                  <c:v>-1.3228</c:v>
                </c:pt>
                <c:pt idx="3419">
                  <c:v>-1.3422000000000001</c:v>
                </c:pt>
                <c:pt idx="3420">
                  <c:v>-1.3012999999999999</c:v>
                </c:pt>
                <c:pt idx="3421">
                  <c:v>-1.2787999999999999</c:v>
                </c:pt>
                <c:pt idx="3422">
                  <c:v>-1.2562</c:v>
                </c:pt>
                <c:pt idx="3423">
                  <c:v>-1.2850999999999999</c:v>
                </c:pt>
                <c:pt idx="3424">
                  <c:v>-1.2719</c:v>
                </c:pt>
                <c:pt idx="3425">
                  <c:v>-1.2712000000000001</c:v>
                </c:pt>
                <c:pt idx="3426">
                  <c:v>-1.2798</c:v>
                </c:pt>
                <c:pt idx="3427">
                  <c:v>-1.3197000000000001</c:v>
                </c:pt>
                <c:pt idx="3428">
                  <c:v>-1.2766999999999999</c:v>
                </c:pt>
                <c:pt idx="3429">
                  <c:v>-1.2619</c:v>
                </c:pt>
                <c:pt idx="3430">
                  <c:v>-1.2894000000000001</c:v>
                </c:pt>
                <c:pt idx="3431">
                  <c:v>-1.3201000000000001</c:v>
                </c:pt>
                <c:pt idx="3432">
                  <c:v>-1.3412999999999999</c:v>
                </c:pt>
                <c:pt idx="3433">
                  <c:v>-1.3907</c:v>
                </c:pt>
                <c:pt idx="3434">
                  <c:v>-1.3759999999999999</c:v>
                </c:pt>
                <c:pt idx="3435">
                  <c:v>-1.4350000000000001</c:v>
                </c:pt>
                <c:pt idx="3436">
                  <c:v>-1.4547000000000001</c:v>
                </c:pt>
                <c:pt idx="3437">
                  <c:v>-1.4337</c:v>
                </c:pt>
                <c:pt idx="3438">
                  <c:v>-1.3923000000000001</c:v>
                </c:pt>
                <c:pt idx="3439">
                  <c:v>-1.3428</c:v>
                </c:pt>
                <c:pt idx="3440">
                  <c:v>-1.3129999999999999</c:v>
                </c:pt>
                <c:pt idx="3441">
                  <c:v>-1.3281000000000001</c:v>
                </c:pt>
                <c:pt idx="3442">
                  <c:v>-1.3227</c:v>
                </c:pt>
                <c:pt idx="3443">
                  <c:v>-1.3171999999999999</c:v>
                </c:pt>
                <c:pt idx="3444">
                  <c:v>-1.3133999999999999</c:v>
                </c:pt>
                <c:pt idx="3445">
                  <c:v>-1.3015000000000001</c:v>
                </c:pt>
                <c:pt idx="3446">
                  <c:v>-1.3070999999999999</c:v>
                </c:pt>
                <c:pt idx="3447">
                  <c:v>-1.3254999999999999</c:v>
                </c:pt>
                <c:pt idx="3448">
                  <c:v>-1.3327</c:v>
                </c:pt>
                <c:pt idx="3449">
                  <c:v>-1.3242</c:v>
                </c:pt>
                <c:pt idx="3450">
                  <c:v>-1.2803</c:v>
                </c:pt>
                <c:pt idx="3451">
                  <c:v>-1.2666999999999999</c:v>
                </c:pt>
                <c:pt idx="3452">
                  <c:v>-1.2386999999999999</c:v>
                </c:pt>
                <c:pt idx="3453">
                  <c:v>-1.2040999999999999</c:v>
                </c:pt>
                <c:pt idx="3454">
                  <c:v>-1.2081</c:v>
                </c:pt>
                <c:pt idx="3455">
                  <c:v>-1.2637</c:v>
                </c:pt>
                <c:pt idx="3456">
                  <c:v>-1.2869999999999999</c:v>
                </c:pt>
                <c:pt idx="3457">
                  <c:v>-1.2524999999999999</c:v>
                </c:pt>
                <c:pt idx="3458">
                  <c:v>-1.2597</c:v>
                </c:pt>
                <c:pt idx="3459">
                  <c:v>-1.2363999999999999</c:v>
                </c:pt>
                <c:pt idx="3460">
                  <c:v>-1.2403999999999999</c:v>
                </c:pt>
                <c:pt idx="3461">
                  <c:v>-1.2412000000000001</c:v>
                </c:pt>
                <c:pt idx="3462">
                  <c:v>-1.2484999999999999</c:v>
                </c:pt>
                <c:pt idx="3463">
                  <c:v>-1.2785</c:v>
                </c:pt>
                <c:pt idx="3464">
                  <c:v>-1.2786</c:v>
                </c:pt>
                <c:pt idx="3465">
                  <c:v>-1.2551000000000001</c:v>
                </c:pt>
                <c:pt idx="3466">
                  <c:v>-1.2526999999999999</c:v>
                </c:pt>
                <c:pt idx="3467">
                  <c:v>-1.2438</c:v>
                </c:pt>
                <c:pt idx="3468">
                  <c:v>-1.2479</c:v>
                </c:pt>
                <c:pt idx="3469">
                  <c:v>-1.2390000000000001</c:v>
                </c:pt>
                <c:pt idx="3470">
                  <c:v>-1.2364999999999999</c:v>
                </c:pt>
                <c:pt idx="3471">
                  <c:v>-1.2357</c:v>
                </c:pt>
                <c:pt idx="3472">
                  <c:v>-1.2431000000000001</c:v>
                </c:pt>
                <c:pt idx="3473">
                  <c:v>-1.2935000000000001</c:v>
                </c:pt>
                <c:pt idx="3474">
                  <c:v>-1.2935000000000001</c:v>
                </c:pt>
                <c:pt idx="3475">
                  <c:v>-1.2979000000000001</c:v>
                </c:pt>
                <c:pt idx="3476">
                  <c:v>-1.2745</c:v>
                </c:pt>
                <c:pt idx="3477">
                  <c:v>-1.2335</c:v>
                </c:pt>
                <c:pt idx="3478">
                  <c:v>-1.218</c:v>
                </c:pt>
                <c:pt idx="3479">
                  <c:v>-1.2423</c:v>
                </c:pt>
                <c:pt idx="3480">
                  <c:v>-1.2490000000000001</c:v>
                </c:pt>
                <c:pt idx="3481">
                  <c:v>-1.2423999999999999</c:v>
                </c:pt>
                <c:pt idx="3482">
                  <c:v>-1.2402</c:v>
                </c:pt>
                <c:pt idx="3483">
                  <c:v>-1.1996</c:v>
                </c:pt>
                <c:pt idx="3484">
                  <c:v>-1.2151000000000001</c:v>
                </c:pt>
                <c:pt idx="3485">
                  <c:v>-1.2373000000000001</c:v>
                </c:pt>
                <c:pt idx="3486">
                  <c:v>-1.2558</c:v>
                </c:pt>
                <c:pt idx="3487">
                  <c:v>-1.2433000000000001</c:v>
                </c:pt>
                <c:pt idx="3488">
                  <c:v>-1.2456</c:v>
                </c:pt>
                <c:pt idx="3489">
                  <c:v>-1.2597</c:v>
                </c:pt>
                <c:pt idx="3490">
                  <c:v>-1.2456</c:v>
                </c:pt>
                <c:pt idx="3491">
                  <c:v>-1.2538</c:v>
                </c:pt>
                <c:pt idx="3492">
                  <c:v>-1.2516</c:v>
                </c:pt>
                <c:pt idx="3493">
                  <c:v>-1.2539</c:v>
                </c:pt>
                <c:pt idx="3494">
                  <c:v>-1.2859</c:v>
                </c:pt>
                <c:pt idx="3495">
                  <c:v>-1.3024</c:v>
                </c:pt>
                <c:pt idx="3496">
                  <c:v>-1.3286</c:v>
                </c:pt>
                <c:pt idx="3497">
                  <c:v>-1.3532</c:v>
                </c:pt>
                <c:pt idx="3498">
                  <c:v>-1.3302</c:v>
                </c:pt>
                <c:pt idx="3499">
                  <c:v>-1.3742000000000001</c:v>
                </c:pt>
                <c:pt idx="3500">
                  <c:v>-1.4151</c:v>
                </c:pt>
                <c:pt idx="3501">
                  <c:v>-1.44</c:v>
                </c:pt>
                <c:pt idx="3502">
                  <c:v>-1.4735</c:v>
                </c:pt>
                <c:pt idx="3503">
                  <c:v>-1.4759</c:v>
                </c:pt>
                <c:pt idx="3504">
                  <c:v>-1.4679</c:v>
                </c:pt>
                <c:pt idx="3505">
                  <c:v>-1.4702999999999999</c:v>
                </c:pt>
                <c:pt idx="3506">
                  <c:v>-1.4744999999999999</c:v>
                </c:pt>
                <c:pt idx="3507">
                  <c:v>-1.4992000000000001</c:v>
                </c:pt>
                <c:pt idx="3508">
                  <c:v>-1.5327999999999999</c:v>
                </c:pt>
                <c:pt idx="3509">
                  <c:v>-1.5589999999999999</c:v>
                </c:pt>
                <c:pt idx="3510">
                  <c:v>-1.554</c:v>
                </c:pt>
                <c:pt idx="3511">
                  <c:v>-1.5598000000000001</c:v>
                </c:pt>
                <c:pt idx="3512">
                  <c:v>-1.5428999999999999</c:v>
                </c:pt>
                <c:pt idx="3513">
                  <c:v>-1.5647</c:v>
                </c:pt>
                <c:pt idx="3514">
                  <c:v>-1.5790999999999999</c:v>
                </c:pt>
                <c:pt idx="3515">
                  <c:v>-1.5814999999999999</c:v>
                </c:pt>
                <c:pt idx="3516">
                  <c:v>-1.5869</c:v>
                </c:pt>
                <c:pt idx="3517">
                  <c:v>-1.5714999999999999</c:v>
                </c:pt>
                <c:pt idx="3518">
                  <c:v>-1.5904</c:v>
                </c:pt>
                <c:pt idx="3519">
                  <c:v>-1.6332</c:v>
                </c:pt>
                <c:pt idx="3520">
                  <c:v>-1.6700999999999999</c:v>
                </c:pt>
                <c:pt idx="3521">
                  <c:v>-1.6771</c:v>
                </c:pt>
                <c:pt idx="3522">
                  <c:v>-1.6660999999999999</c:v>
                </c:pt>
                <c:pt idx="3523">
                  <c:v>-1.6776</c:v>
                </c:pt>
                <c:pt idx="3524">
                  <c:v>-1.6507000000000001</c:v>
                </c:pt>
                <c:pt idx="3525">
                  <c:v>-1.6036999999999999</c:v>
                </c:pt>
                <c:pt idx="3526">
                  <c:v>-1.6107</c:v>
                </c:pt>
                <c:pt idx="3527">
                  <c:v>-1.6236999999999999</c:v>
                </c:pt>
                <c:pt idx="3528">
                  <c:v>-1.6593</c:v>
                </c:pt>
                <c:pt idx="3529">
                  <c:v>-1.6936</c:v>
                </c:pt>
                <c:pt idx="3530">
                  <c:v>-1.7366999999999999</c:v>
                </c:pt>
                <c:pt idx="3531">
                  <c:v>-1.7647999999999999</c:v>
                </c:pt>
                <c:pt idx="3532">
                  <c:v>-1.8019000000000001</c:v>
                </c:pt>
                <c:pt idx="3533">
                  <c:v>-1.7827</c:v>
                </c:pt>
                <c:pt idx="3534">
                  <c:v>-1.8003</c:v>
                </c:pt>
                <c:pt idx="3535">
                  <c:v>-1.7984</c:v>
                </c:pt>
                <c:pt idx="3536">
                  <c:v>-1.7935000000000001</c:v>
                </c:pt>
                <c:pt idx="3537">
                  <c:v>-1.8291999999999999</c:v>
                </c:pt>
                <c:pt idx="3538">
                  <c:v>-1.8387</c:v>
                </c:pt>
                <c:pt idx="3539">
                  <c:v>-1.8292999999999999</c:v>
                </c:pt>
                <c:pt idx="3540">
                  <c:v>-1.8605</c:v>
                </c:pt>
                <c:pt idx="3541">
                  <c:v>-1.8767</c:v>
                </c:pt>
                <c:pt idx="3542">
                  <c:v>-1.8657999999999999</c:v>
                </c:pt>
                <c:pt idx="3543">
                  <c:v>-1.8934</c:v>
                </c:pt>
                <c:pt idx="3544">
                  <c:v>-1.8976</c:v>
                </c:pt>
                <c:pt idx="3545">
                  <c:v>-1.9033</c:v>
                </c:pt>
                <c:pt idx="3546">
                  <c:v>-1.9240999999999999</c:v>
                </c:pt>
                <c:pt idx="3547">
                  <c:v>-1.9359</c:v>
                </c:pt>
                <c:pt idx="3548">
                  <c:v>-1.9316</c:v>
                </c:pt>
                <c:pt idx="3549">
                  <c:v>-1.8692</c:v>
                </c:pt>
                <c:pt idx="3550">
                  <c:v>-1.8734</c:v>
                </c:pt>
                <c:pt idx="3551">
                  <c:v>-1.8167</c:v>
                </c:pt>
                <c:pt idx="3552">
                  <c:v>-1.7910999999999999</c:v>
                </c:pt>
                <c:pt idx="3553">
                  <c:v>-1.8244</c:v>
                </c:pt>
                <c:pt idx="3554">
                  <c:v>-1.8758999999999999</c:v>
                </c:pt>
                <c:pt idx="3555">
                  <c:v>-1.8511</c:v>
                </c:pt>
                <c:pt idx="3556">
                  <c:v>-1.6108</c:v>
                </c:pt>
                <c:pt idx="3557">
                  <c:v>-1.7637</c:v>
                </c:pt>
                <c:pt idx="3558">
                  <c:v>-1.8093999999999999</c:v>
                </c:pt>
                <c:pt idx="3559">
                  <c:v>-1.8765000000000001</c:v>
                </c:pt>
                <c:pt idx="3560">
                  <c:v>-1.8254999999999999</c:v>
                </c:pt>
                <c:pt idx="3561">
                  <c:v>-1.7481</c:v>
                </c:pt>
                <c:pt idx="3562">
                  <c:v>-1.7576000000000001</c:v>
                </c:pt>
                <c:pt idx="3563">
                  <c:v>-1.6673</c:v>
                </c:pt>
                <c:pt idx="3564">
                  <c:v>-1.7258</c:v>
                </c:pt>
                <c:pt idx="3565">
                  <c:v>-1.7981</c:v>
                </c:pt>
                <c:pt idx="3566">
                  <c:v>-1.8594999999999999</c:v>
                </c:pt>
                <c:pt idx="3567">
                  <c:v>-1.8134999999999999</c:v>
                </c:pt>
                <c:pt idx="3568">
                  <c:v>-1.841</c:v>
                </c:pt>
                <c:pt idx="3569">
                  <c:v>-1.8932</c:v>
                </c:pt>
                <c:pt idx="3570">
                  <c:v>-1.9097999999999999</c:v>
                </c:pt>
                <c:pt idx="3571">
                  <c:v>-1.784</c:v>
                </c:pt>
                <c:pt idx="3572">
                  <c:v>-1.7515000000000001</c:v>
                </c:pt>
                <c:pt idx="3573">
                  <c:v>-1.7745</c:v>
                </c:pt>
                <c:pt idx="3574">
                  <c:v>-1.7881</c:v>
                </c:pt>
                <c:pt idx="3575">
                  <c:v>-1.8422000000000001</c:v>
                </c:pt>
                <c:pt idx="3576">
                  <c:v>-1.8481000000000001</c:v>
                </c:pt>
                <c:pt idx="3577">
                  <c:v>-1.8672</c:v>
                </c:pt>
                <c:pt idx="3578">
                  <c:v>-1.8293999999999999</c:v>
                </c:pt>
                <c:pt idx="3579">
                  <c:v>-1.7805</c:v>
                </c:pt>
                <c:pt idx="3580">
                  <c:v>-1.7644</c:v>
                </c:pt>
                <c:pt idx="3581">
                  <c:v>-1.8098000000000001</c:v>
                </c:pt>
                <c:pt idx="3583">
                  <c:v>-1.7810999999999999</c:v>
                </c:pt>
                <c:pt idx="3584">
                  <c:v>-1.7931999999999999</c:v>
                </c:pt>
                <c:pt idx="3585">
                  <c:v>-1.8211999999999999</c:v>
                </c:pt>
                <c:pt idx="3586">
                  <c:v>-1.8332999999999999</c:v>
                </c:pt>
                <c:pt idx="3587">
                  <c:v>-1.8117000000000001</c:v>
                </c:pt>
                <c:pt idx="3588">
                  <c:v>-1.8128</c:v>
                </c:pt>
                <c:pt idx="3589">
                  <c:v>-1.8487</c:v>
                </c:pt>
                <c:pt idx="3590">
                  <c:v>-1.8577999999999999</c:v>
                </c:pt>
                <c:pt idx="3591">
                  <c:v>-1.889</c:v>
                </c:pt>
                <c:pt idx="3592">
                  <c:v>-1.891</c:v>
                </c:pt>
                <c:pt idx="3593">
                  <c:v>-1.8749</c:v>
                </c:pt>
                <c:pt idx="3594">
                  <c:v>-1.8855999999999999</c:v>
                </c:pt>
                <c:pt idx="3595">
                  <c:v>-1.8741000000000001</c:v>
                </c:pt>
                <c:pt idx="3596">
                  <c:v>-1.8769</c:v>
                </c:pt>
                <c:pt idx="3597">
                  <c:v>-1.6296999999999999</c:v>
                </c:pt>
                <c:pt idx="3598">
                  <c:v>-1.6455</c:v>
                </c:pt>
                <c:pt idx="3599">
                  <c:v>-1.6656</c:v>
                </c:pt>
                <c:pt idx="3600">
                  <c:v>-1.7299</c:v>
                </c:pt>
                <c:pt idx="3601">
                  <c:v>-1.7314000000000001</c:v>
                </c:pt>
                <c:pt idx="3602">
                  <c:v>-1.7459</c:v>
                </c:pt>
                <c:pt idx="3603">
                  <c:v>-1.8053999999999999</c:v>
                </c:pt>
                <c:pt idx="3604">
                  <c:v>-1.8606</c:v>
                </c:pt>
                <c:pt idx="3605">
                  <c:v>-1.9256</c:v>
                </c:pt>
                <c:pt idx="3606">
                  <c:v>-1.877</c:v>
                </c:pt>
                <c:pt idx="3607">
                  <c:v>-1.9315</c:v>
                </c:pt>
                <c:pt idx="3608">
                  <c:v>-1.9525999999999999</c:v>
                </c:pt>
                <c:pt idx="3609">
                  <c:v>-1.9196</c:v>
                </c:pt>
                <c:pt idx="3610">
                  <c:v>-1.8908</c:v>
                </c:pt>
                <c:pt idx="3611">
                  <c:v>-1.8675999999999999</c:v>
                </c:pt>
                <c:pt idx="3612">
                  <c:v>-1.9052</c:v>
                </c:pt>
                <c:pt idx="3613">
                  <c:v>-1.9392</c:v>
                </c:pt>
                <c:pt idx="3614">
                  <c:v>-1.9360999999999999</c:v>
                </c:pt>
                <c:pt idx="3615">
                  <c:v>-1.8152999999999999</c:v>
                </c:pt>
                <c:pt idx="3616">
                  <c:v>-1.8091999999999999</c:v>
                </c:pt>
                <c:pt idx="3617">
                  <c:v>-1.8239000000000001</c:v>
                </c:pt>
                <c:pt idx="3618">
                  <c:v>-1.8653999999999999</c:v>
                </c:pt>
                <c:pt idx="3619">
                  <c:v>-1.8765000000000001</c:v>
                </c:pt>
                <c:pt idx="3620">
                  <c:v>-1.8344</c:v>
                </c:pt>
                <c:pt idx="3621">
                  <c:v>-1.8297000000000001</c:v>
                </c:pt>
                <c:pt idx="3622">
                  <c:v>-1.8225</c:v>
                </c:pt>
                <c:pt idx="3623">
                  <c:v>-1.8424</c:v>
                </c:pt>
                <c:pt idx="3624">
                  <c:v>-1.8362000000000001</c:v>
                </c:pt>
                <c:pt idx="3625">
                  <c:v>-1.7516</c:v>
                </c:pt>
                <c:pt idx="3626">
                  <c:v>-1.8101</c:v>
                </c:pt>
                <c:pt idx="3627">
                  <c:v>-1.7674000000000001</c:v>
                </c:pt>
                <c:pt idx="3628">
                  <c:v>-1.7422</c:v>
                </c:pt>
                <c:pt idx="3629">
                  <c:v>-1.7110000000000001</c:v>
                </c:pt>
                <c:pt idx="3630">
                  <c:v>-1.8042</c:v>
                </c:pt>
                <c:pt idx="3631">
                  <c:v>-1.7327999999999999</c:v>
                </c:pt>
                <c:pt idx="3632">
                  <c:v>-1.7088000000000001</c:v>
                </c:pt>
                <c:pt idx="3633">
                  <c:v>-1.7319</c:v>
                </c:pt>
                <c:pt idx="3634">
                  <c:v>-1.5394000000000001</c:v>
                </c:pt>
                <c:pt idx="3635">
                  <c:v>-1.5581</c:v>
                </c:pt>
                <c:pt idx="3636">
                  <c:v>-1.5266999999999999</c:v>
                </c:pt>
                <c:pt idx="3637">
                  <c:v>-1.5604</c:v>
                </c:pt>
                <c:pt idx="3638">
                  <c:v>-1.6327</c:v>
                </c:pt>
                <c:pt idx="3639">
                  <c:v>-1.6367</c:v>
                </c:pt>
                <c:pt idx="3640">
                  <c:v>-1.5931</c:v>
                </c:pt>
                <c:pt idx="3641">
                  <c:v>-1.6124000000000001</c:v>
                </c:pt>
                <c:pt idx="3642">
                  <c:v>-1.6104000000000001</c:v>
                </c:pt>
                <c:pt idx="3643">
                  <c:v>-1.6277999999999999</c:v>
                </c:pt>
                <c:pt idx="3644">
                  <c:v>-1.6422000000000001</c:v>
                </c:pt>
                <c:pt idx="3645">
                  <c:v>-1.6566000000000001</c:v>
                </c:pt>
                <c:pt idx="3646">
                  <c:v>-1.6919999999999999</c:v>
                </c:pt>
                <c:pt idx="3647">
                  <c:v>-1.7332000000000001</c:v>
                </c:pt>
                <c:pt idx="3648">
                  <c:v>-1.7015</c:v>
                </c:pt>
                <c:pt idx="3649">
                  <c:v>-1.7010000000000001</c:v>
                </c:pt>
                <c:pt idx="3650">
                  <c:v>-1.7281</c:v>
                </c:pt>
                <c:pt idx="3651">
                  <c:v>-1.7529999999999999</c:v>
                </c:pt>
                <c:pt idx="3652">
                  <c:v>-1.7884</c:v>
                </c:pt>
                <c:pt idx="3653">
                  <c:v>-1.8178000000000001</c:v>
                </c:pt>
                <c:pt idx="3654">
                  <c:v>-1.8219000000000001</c:v>
                </c:pt>
                <c:pt idx="3655">
                  <c:v>-1.8103</c:v>
                </c:pt>
                <c:pt idx="3656">
                  <c:v>-1.7769999999999999</c:v>
                </c:pt>
                <c:pt idx="3657">
                  <c:v>-1.7901</c:v>
                </c:pt>
                <c:pt idx="3658">
                  <c:v>-1.7867</c:v>
                </c:pt>
                <c:pt idx="3659">
                  <c:v>-1.8177000000000001</c:v>
                </c:pt>
                <c:pt idx="3660">
                  <c:v>-1.8914</c:v>
                </c:pt>
                <c:pt idx="3661">
                  <c:v>-1.9329000000000001</c:v>
                </c:pt>
                <c:pt idx="3662">
                  <c:v>-1.9340999999999999</c:v>
                </c:pt>
                <c:pt idx="3663">
                  <c:v>-1.9784999999999999</c:v>
                </c:pt>
                <c:pt idx="3664">
                  <c:v>-1.9618</c:v>
                </c:pt>
                <c:pt idx="3665">
                  <c:v>-1.9789000000000001</c:v>
                </c:pt>
                <c:pt idx="3666">
                  <c:v>-1.9756</c:v>
                </c:pt>
                <c:pt idx="3667">
                  <c:v>-1.9887999999999999</c:v>
                </c:pt>
                <c:pt idx="3668">
                  <c:v>-1.9256</c:v>
                </c:pt>
                <c:pt idx="3669">
                  <c:v>-1.8575999999999999</c:v>
                </c:pt>
                <c:pt idx="3670">
                  <c:v>-1.8384</c:v>
                </c:pt>
                <c:pt idx="3671">
                  <c:v>-1.8092999999999999</c:v>
                </c:pt>
                <c:pt idx="3672">
                  <c:v>-1.8072999999999999</c:v>
                </c:pt>
                <c:pt idx="3673">
                  <c:v>-1.8463000000000001</c:v>
                </c:pt>
                <c:pt idx="3674">
                  <c:v>-1.8338000000000001</c:v>
                </c:pt>
                <c:pt idx="3675">
                  <c:v>-1.8509</c:v>
                </c:pt>
                <c:pt idx="3676">
                  <c:v>-1.8445</c:v>
                </c:pt>
                <c:pt idx="3677">
                  <c:v>-1.8061</c:v>
                </c:pt>
                <c:pt idx="3678">
                  <c:v>-1.7798</c:v>
                </c:pt>
                <c:pt idx="3679">
                  <c:v>-1.7564</c:v>
                </c:pt>
                <c:pt idx="3680">
                  <c:v>-1.6907000000000001</c:v>
                </c:pt>
                <c:pt idx="3681">
                  <c:v>-1.7332000000000001</c:v>
                </c:pt>
                <c:pt idx="3682">
                  <c:v>-1.7465999999999999</c:v>
                </c:pt>
                <c:pt idx="3683">
                  <c:v>-1.7661</c:v>
                </c:pt>
                <c:pt idx="3684">
                  <c:v>-1.738</c:v>
                </c:pt>
                <c:pt idx="3685">
                  <c:v>-1.8258000000000001</c:v>
                </c:pt>
                <c:pt idx="3686">
                  <c:v>-1.8346</c:v>
                </c:pt>
                <c:pt idx="3687">
                  <c:v>-1.7835000000000001</c:v>
                </c:pt>
                <c:pt idx="3688">
                  <c:v>-1.7954000000000001</c:v>
                </c:pt>
                <c:pt idx="3689">
                  <c:v>-1.8011999999999999</c:v>
                </c:pt>
                <c:pt idx="3690">
                  <c:v>-1.7934000000000001</c:v>
                </c:pt>
                <c:pt idx="3691">
                  <c:v>-1.7821</c:v>
                </c:pt>
                <c:pt idx="3692">
                  <c:v>-1.8188</c:v>
                </c:pt>
                <c:pt idx="3693">
                  <c:v>-1.857</c:v>
                </c:pt>
                <c:pt idx="3694">
                  <c:v>-1.8265</c:v>
                </c:pt>
                <c:pt idx="3695">
                  <c:v>-1.8152999999999999</c:v>
                </c:pt>
                <c:pt idx="3696">
                  <c:v>-1.7916000000000001</c:v>
                </c:pt>
                <c:pt idx="3697">
                  <c:v>-1.8160000000000001</c:v>
                </c:pt>
                <c:pt idx="3698">
                  <c:v>-1.7861</c:v>
                </c:pt>
                <c:pt idx="3699">
                  <c:v>-1.7381</c:v>
                </c:pt>
                <c:pt idx="3700">
                  <c:v>-1.7236</c:v>
                </c:pt>
                <c:pt idx="3701">
                  <c:v>-1.6996</c:v>
                </c:pt>
                <c:pt idx="3702">
                  <c:v>-1.6411</c:v>
                </c:pt>
                <c:pt idx="3703">
                  <c:v>-1.6074999999999999</c:v>
                </c:pt>
                <c:pt idx="3704">
                  <c:v>-1.6137999999999999</c:v>
                </c:pt>
                <c:pt idx="3705">
                  <c:v>-1.629</c:v>
                </c:pt>
                <c:pt idx="3706">
                  <c:v>-1.6269</c:v>
                </c:pt>
                <c:pt idx="3707">
                  <c:v>-1.6343000000000001</c:v>
                </c:pt>
                <c:pt idx="3708">
                  <c:v>-1.6415999999999999</c:v>
                </c:pt>
                <c:pt idx="3709">
                  <c:v>-1.6812</c:v>
                </c:pt>
                <c:pt idx="3710">
                  <c:v>-1.6854</c:v>
                </c:pt>
                <c:pt idx="3711">
                  <c:v>-1.7323</c:v>
                </c:pt>
                <c:pt idx="3712">
                  <c:v>-1.7018</c:v>
                </c:pt>
                <c:pt idx="3713">
                  <c:v>-1.7029000000000001</c:v>
                </c:pt>
                <c:pt idx="3714">
                  <c:v>-1.6882999999999999</c:v>
                </c:pt>
                <c:pt idx="3715">
                  <c:v>-1.6671</c:v>
                </c:pt>
                <c:pt idx="3716">
                  <c:v>-1.7063999999999999</c:v>
                </c:pt>
                <c:pt idx="3717">
                  <c:v>-1.736</c:v>
                </c:pt>
                <c:pt idx="3718">
                  <c:v>-1.6949000000000001</c:v>
                </c:pt>
                <c:pt idx="3719">
                  <c:v>-1.6305000000000001</c:v>
                </c:pt>
                <c:pt idx="3720">
                  <c:v>-1.6476</c:v>
                </c:pt>
                <c:pt idx="3721">
                  <c:v>-1.7141</c:v>
                </c:pt>
                <c:pt idx="3722">
                  <c:v>-1.736</c:v>
                </c:pt>
                <c:pt idx="3723">
                  <c:v>-1.7133</c:v>
                </c:pt>
                <c:pt idx="3724">
                  <c:v>-1.7817000000000001</c:v>
                </c:pt>
                <c:pt idx="3725">
                  <c:v>-1.8145</c:v>
                </c:pt>
                <c:pt idx="3726">
                  <c:v>-1.8386</c:v>
                </c:pt>
                <c:pt idx="3727">
                  <c:v>-1.7433000000000001</c:v>
                </c:pt>
                <c:pt idx="3728">
                  <c:v>-1.7535000000000001</c:v>
                </c:pt>
                <c:pt idx="3729">
                  <c:v>-1.6973</c:v>
                </c:pt>
                <c:pt idx="3730">
                  <c:v>-1.7241</c:v>
                </c:pt>
                <c:pt idx="3731">
                  <c:v>-1.7222</c:v>
                </c:pt>
                <c:pt idx="3732">
                  <c:v>-1.7977000000000001</c:v>
                </c:pt>
                <c:pt idx="3733">
                  <c:v>-1.8452</c:v>
                </c:pt>
                <c:pt idx="3734">
                  <c:v>-1.8533999999999999</c:v>
                </c:pt>
                <c:pt idx="3735">
                  <c:v>-1.9186000000000001</c:v>
                </c:pt>
                <c:pt idx="3736">
                  <c:v>-1.8909</c:v>
                </c:pt>
                <c:pt idx="3737">
                  <c:v>-1.9072</c:v>
                </c:pt>
                <c:pt idx="3738">
                  <c:v>-1.9481999999999999</c:v>
                </c:pt>
                <c:pt idx="3739">
                  <c:v>-1.9508000000000001</c:v>
                </c:pt>
                <c:pt idx="3740">
                  <c:v>-1.9534</c:v>
                </c:pt>
                <c:pt idx="3741">
                  <c:v>-1.9274</c:v>
                </c:pt>
                <c:pt idx="3742">
                  <c:v>-1.8216000000000001</c:v>
                </c:pt>
                <c:pt idx="3743">
                  <c:v>-1.6982999999999999</c:v>
                </c:pt>
                <c:pt idx="3744">
                  <c:v>-1.7109000000000001</c:v>
                </c:pt>
                <c:pt idx="3745">
                  <c:v>-1.7435</c:v>
                </c:pt>
                <c:pt idx="3746">
                  <c:v>-1.8132999999999999</c:v>
                </c:pt>
                <c:pt idx="3747">
                  <c:v>-1.8013999999999999</c:v>
                </c:pt>
                <c:pt idx="3748">
                  <c:v>-1.6612</c:v>
                </c:pt>
                <c:pt idx="3749">
                  <c:v>-1.5889</c:v>
                </c:pt>
                <c:pt idx="3750">
                  <c:v>-1.5620000000000001</c:v>
                </c:pt>
                <c:pt idx="3751">
                  <c:v>-1.6294999999999999</c:v>
                </c:pt>
                <c:pt idx="3752">
                  <c:v>-1.5908</c:v>
                </c:pt>
                <c:pt idx="3753">
                  <c:v>-1.6183000000000001</c:v>
                </c:pt>
                <c:pt idx="3754">
                  <c:v>-1.6413</c:v>
                </c:pt>
                <c:pt idx="3755">
                  <c:v>-1.5494000000000001</c:v>
                </c:pt>
                <c:pt idx="3756">
                  <c:v>-1.5626</c:v>
                </c:pt>
                <c:pt idx="3757">
                  <c:v>-1.5324</c:v>
                </c:pt>
                <c:pt idx="3758">
                  <c:v>-1.4694</c:v>
                </c:pt>
                <c:pt idx="3759">
                  <c:v>-1.5373000000000001</c:v>
                </c:pt>
                <c:pt idx="3760">
                  <c:v>-1.5857000000000001</c:v>
                </c:pt>
                <c:pt idx="3761">
                  <c:v>-1.5395000000000001</c:v>
                </c:pt>
                <c:pt idx="3762">
                  <c:v>-1.5256000000000001</c:v>
                </c:pt>
                <c:pt idx="3763">
                  <c:v>-1.5206</c:v>
                </c:pt>
                <c:pt idx="3764">
                  <c:v>-1.5603</c:v>
                </c:pt>
                <c:pt idx="3765">
                  <c:v>-1.5177</c:v>
                </c:pt>
                <c:pt idx="3767">
                  <c:v>-1.5486</c:v>
                </c:pt>
                <c:pt idx="3768">
                  <c:v>-1.5629999999999999</c:v>
                </c:pt>
                <c:pt idx="3769">
                  <c:v>-1.6163000000000001</c:v>
                </c:pt>
                <c:pt idx="3770">
                  <c:v>-1.6575</c:v>
                </c:pt>
                <c:pt idx="3771">
                  <c:v>-1.6606000000000001</c:v>
                </c:pt>
                <c:pt idx="3772">
                  <c:v>-1.6526000000000001</c:v>
                </c:pt>
                <c:pt idx="3773">
                  <c:v>-1.6192</c:v>
                </c:pt>
                <c:pt idx="3774">
                  <c:v>-1.4714</c:v>
                </c:pt>
                <c:pt idx="3775">
                  <c:v>-1.3693</c:v>
                </c:pt>
                <c:pt idx="3776">
                  <c:v>-1.3352999999999999</c:v>
                </c:pt>
                <c:pt idx="3777">
                  <c:v>-1.3163</c:v>
                </c:pt>
                <c:pt idx="3778">
                  <c:v>-1.4298</c:v>
                </c:pt>
                <c:pt idx="3779">
                  <c:v>-1.3439000000000001</c:v>
                </c:pt>
                <c:pt idx="3780">
                  <c:v>-1.3554999999999999</c:v>
                </c:pt>
                <c:pt idx="3781">
                  <c:v>-1.2899</c:v>
                </c:pt>
                <c:pt idx="3782">
                  <c:v>-1.1829000000000001</c:v>
                </c:pt>
                <c:pt idx="3783">
                  <c:v>-1.1496</c:v>
                </c:pt>
                <c:pt idx="3784">
                  <c:v>-1.1735</c:v>
                </c:pt>
                <c:pt idx="3785">
                  <c:v>-1.2222</c:v>
                </c:pt>
                <c:pt idx="3786">
                  <c:v>-1.2802</c:v>
                </c:pt>
                <c:pt idx="3787">
                  <c:v>-1.2826</c:v>
                </c:pt>
                <c:pt idx="3788">
                  <c:v>-1.1361000000000001</c:v>
                </c:pt>
                <c:pt idx="3789">
                  <c:v>-1.1819</c:v>
                </c:pt>
                <c:pt idx="3790">
                  <c:v>-1.2524999999999999</c:v>
                </c:pt>
                <c:pt idx="3791">
                  <c:v>-1.2875000000000001</c:v>
                </c:pt>
                <c:pt idx="3792">
                  <c:v>-1.2323999999999999</c:v>
                </c:pt>
                <c:pt idx="3793">
                  <c:v>-1.2346999999999999</c:v>
                </c:pt>
                <c:pt idx="3794">
                  <c:v>-1.1513</c:v>
                </c:pt>
                <c:pt idx="3795">
                  <c:v>-1.0562</c:v>
                </c:pt>
                <c:pt idx="3796">
                  <c:v>-1.0475000000000001</c:v>
                </c:pt>
                <c:pt idx="3797">
                  <c:v>-1.0071000000000001</c:v>
                </c:pt>
                <c:pt idx="3798">
                  <c:v>-1.0078</c:v>
                </c:pt>
                <c:pt idx="3799">
                  <c:v>-0.89739999999999998</c:v>
                </c:pt>
                <c:pt idx="3800">
                  <c:v>-1.0642</c:v>
                </c:pt>
                <c:pt idx="3801">
                  <c:v>-1.0602</c:v>
                </c:pt>
                <c:pt idx="3802">
                  <c:v>-0.99109999999999998</c:v>
                </c:pt>
                <c:pt idx="3803">
                  <c:v>-0.98860000000000003</c:v>
                </c:pt>
                <c:pt idx="3804">
                  <c:v>-1.0908</c:v>
                </c:pt>
                <c:pt idx="3805">
                  <c:v>-1.1094999999999999</c:v>
                </c:pt>
                <c:pt idx="3806">
                  <c:v>-1.107</c:v>
                </c:pt>
                <c:pt idx="3807">
                  <c:v>-1.2325999999999999</c:v>
                </c:pt>
                <c:pt idx="3808">
                  <c:v>-1.2869999999999999</c:v>
                </c:pt>
                <c:pt idx="3809">
                  <c:v>-1.2311000000000001</c:v>
                </c:pt>
                <c:pt idx="3810">
                  <c:v>-1.4222999999999999</c:v>
                </c:pt>
                <c:pt idx="3811">
                  <c:v>-1.6877</c:v>
                </c:pt>
                <c:pt idx="3812">
                  <c:v>-1.5490999999999999</c:v>
                </c:pt>
                <c:pt idx="3813">
                  <c:v>-1.4923999999999999</c:v>
                </c:pt>
                <c:pt idx="3814">
                  <c:v>-1.6107</c:v>
                </c:pt>
                <c:pt idx="3815">
                  <c:v>-1.7112000000000001</c:v>
                </c:pt>
                <c:pt idx="3816">
                  <c:v>-1.7293000000000001</c:v>
                </c:pt>
                <c:pt idx="3817">
                  <c:v>-1.5498000000000001</c:v>
                </c:pt>
                <c:pt idx="3818">
                  <c:v>-1.5710999999999999</c:v>
                </c:pt>
                <c:pt idx="3819">
                  <c:v>-1.657</c:v>
                </c:pt>
                <c:pt idx="3820">
                  <c:v>-1.4887999999999999</c:v>
                </c:pt>
                <c:pt idx="3821">
                  <c:v>-1.395</c:v>
                </c:pt>
                <c:pt idx="3822">
                  <c:v>-1.2161</c:v>
                </c:pt>
                <c:pt idx="3823">
                  <c:v>-1.4742999999999999</c:v>
                </c:pt>
                <c:pt idx="3824">
                  <c:v>-1.4233</c:v>
                </c:pt>
                <c:pt idx="3825">
                  <c:v>-1.2905</c:v>
                </c:pt>
                <c:pt idx="3826">
                  <c:v>-1.1968000000000001</c:v>
                </c:pt>
                <c:pt idx="3827">
                  <c:v>-1.3465</c:v>
                </c:pt>
                <c:pt idx="3828">
                  <c:v>-1.2224999999999999</c:v>
                </c:pt>
                <c:pt idx="3829">
                  <c:v>-1.1539999999999999</c:v>
                </c:pt>
                <c:pt idx="3830">
                  <c:v>-1.0414000000000001</c:v>
                </c:pt>
                <c:pt idx="3831">
                  <c:v>-0.96230000000000004</c:v>
                </c:pt>
                <c:pt idx="3832">
                  <c:v>-1.0395000000000001</c:v>
                </c:pt>
                <c:pt idx="3833">
                  <c:v>-0.9194</c:v>
                </c:pt>
                <c:pt idx="3834">
                  <c:v>-0.78290000000000004</c:v>
                </c:pt>
                <c:pt idx="3835">
                  <c:v>-0.77190000000000003</c:v>
                </c:pt>
                <c:pt idx="3836">
                  <c:v>-0.67120000000000002</c:v>
                </c:pt>
                <c:pt idx="3837">
                  <c:v>-0.65</c:v>
                </c:pt>
                <c:pt idx="3838">
                  <c:v>-0.62880000000000003</c:v>
                </c:pt>
                <c:pt idx="3839">
                  <c:v>-0.65359999999999996</c:v>
                </c:pt>
                <c:pt idx="3840">
                  <c:v>-0.68740000000000001</c:v>
                </c:pt>
                <c:pt idx="3841">
                  <c:v>-0.70799999999999996</c:v>
                </c:pt>
                <c:pt idx="3842">
                  <c:v>-0.70009999999999994</c:v>
                </c:pt>
                <c:pt idx="3843">
                  <c:v>-0.64680000000000004</c:v>
                </c:pt>
                <c:pt idx="3845">
                  <c:v>-0.67079999999999995</c:v>
                </c:pt>
                <c:pt idx="3846">
                  <c:v>-0.52639999999999998</c:v>
                </c:pt>
                <c:pt idx="3847">
                  <c:v>-0.60440000000000005</c:v>
                </c:pt>
                <c:pt idx="3848">
                  <c:v>-0.64700000000000002</c:v>
                </c:pt>
                <c:pt idx="3849">
                  <c:v>-0.44130000000000003</c:v>
                </c:pt>
                <c:pt idx="3850">
                  <c:v>-0.4259</c:v>
                </c:pt>
                <c:pt idx="3851">
                  <c:v>-0.54359999999999997</c:v>
                </c:pt>
                <c:pt idx="3852">
                  <c:v>-0.48870000000000002</c:v>
                </c:pt>
                <c:pt idx="3853">
                  <c:v>-0.56489999999999996</c:v>
                </c:pt>
                <c:pt idx="3854">
                  <c:v>-0.40379999999999999</c:v>
                </c:pt>
                <c:pt idx="3855">
                  <c:v>-0.22320000000000001</c:v>
                </c:pt>
                <c:pt idx="3856">
                  <c:v>-0.1923</c:v>
                </c:pt>
                <c:pt idx="3857">
                  <c:v>-0.34289999999999998</c:v>
                </c:pt>
                <c:pt idx="3858">
                  <c:v>-0.22689999999999999</c:v>
                </c:pt>
                <c:pt idx="3859">
                  <c:v>-0.1588</c:v>
                </c:pt>
                <c:pt idx="3860">
                  <c:v>-0.1119</c:v>
                </c:pt>
                <c:pt idx="3861">
                  <c:v>-2.23E-2</c:v>
                </c:pt>
                <c:pt idx="3862">
                  <c:v>-0.1404</c:v>
                </c:pt>
                <c:pt idx="3863">
                  <c:v>-9.6600000000000005E-2</c:v>
                </c:pt>
                <c:pt idx="3864">
                  <c:v>-0.221</c:v>
                </c:pt>
                <c:pt idx="3865">
                  <c:v>-0.24779999999999999</c:v>
                </c:pt>
                <c:pt idx="3866">
                  <c:v>-0.1492</c:v>
                </c:pt>
                <c:pt idx="3867">
                  <c:v>-0.18709999999999999</c:v>
                </c:pt>
                <c:pt idx="3868">
                  <c:v>-0.1447</c:v>
                </c:pt>
                <c:pt idx="3869">
                  <c:v>-0.1152</c:v>
                </c:pt>
                <c:pt idx="3870">
                  <c:v>-6.4699999999999994E-2</c:v>
                </c:pt>
                <c:pt idx="3871">
                  <c:v>-0.1502</c:v>
                </c:pt>
                <c:pt idx="3872">
                  <c:v>-0.1898</c:v>
                </c:pt>
                <c:pt idx="3873">
                  <c:v>-0.26869999999999999</c:v>
                </c:pt>
                <c:pt idx="3874">
                  <c:v>-0.27279999999999999</c:v>
                </c:pt>
                <c:pt idx="3875">
                  <c:v>-0.13550000000000001</c:v>
                </c:pt>
                <c:pt idx="3876">
                  <c:v>-5.9200000000000003E-2</c:v>
                </c:pt>
                <c:pt idx="3877">
                  <c:v>-8.7999999999999995E-2</c:v>
                </c:pt>
                <c:pt idx="3878">
                  <c:v>-0.12820000000000001</c:v>
                </c:pt>
                <c:pt idx="3879">
                  <c:v>-5.3400000000000003E-2</c:v>
                </c:pt>
                <c:pt idx="3880">
                  <c:v>-8.0600000000000005E-2</c:v>
                </c:pt>
                <c:pt idx="3881">
                  <c:v>-5.1999999999999998E-2</c:v>
                </c:pt>
                <c:pt idx="3882">
                  <c:v>-4.7199999999999999E-2</c:v>
                </c:pt>
                <c:pt idx="3883">
                  <c:v>9.0999999999999998E-2</c:v>
                </c:pt>
                <c:pt idx="3884">
                  <c:v>0.41249999999999998</c:v>
                </c:pt>
                <c:pt idx="3885">
                  <c:v>0.63959999999999995</c:v>
                </c:pt>
                <c:pt idx="3886">
                  <c:v>0.37659999999999999</c:v>
                </c:pt>
                <c:pt idx="3887">
                  <c:v>0.43930000000000002</c:v>
                </c:pt>
                <c:pt idx="3888">
                  <c:v>0.50970000000000004</c:v>
                </c:pt>
                <c:pt idx="3889">
                  <c:v>0.50660000000000005</c:v>
                </c:pt>
                <c:pt idx="3890">
                  <c:v>0.47849999999999998</c:v>
                </c:pt>
                <c:pt idx="3891">
                  <c:v>0.38269999999999998</c:v>
                </c:pt>
                <c:pt idx="3892">
                  <c:v>0.34510000000000002</c:v>
                </c:pt>
                <c:pt idx="3893">
                  <c:v>0.4446</c:v>
                </c:pt>
                <c:pt idx="3894">
                  <c:v>0.4864</c:v>
                </c:pt>
                <c:pt idx="3895">
                  <c:v>0.48659999999999998</c:v>
                </c:pt>
                <c:pt idx="3896">
                  <c:v>0.42020000000000002</c:v>
                </c:pt>
                <c:pt idx="3897">
                  <c:v>0.24179999999999999</c:v>
                </c:pt>
                <c:pt idx="3898">
                  <c:v>0.3014</c:v>
                </c:pt>
                <c:pt idx="3899">
                  <c:v>0.48139999999999999</c:v>
                </c:pt>
                <c:pt idx="3900">
                  <c:v>0.45479999999999998</c:v>
                </c:pt>
                <c:pt idx="3901">
                  <c:v>0.49059999999999998</c:v>
                </c:pt>
                <c:pt idx="3902">
                  <c:v>0.47899999999999998</c:v>
                </c:pt>
                <c:pt idx="3903">
                  <c:v>0.50109999999999999</c:v>
                </c:pt>
                <c:pt idx="3904">
                  <c:v>0.47610000000000002</c:v>
                </c:pt>
                <c:pt idx="3905">
                  <c:v>0.49480000000000002</c:v>
                </c:pt>
                <c:pt idx="3906">
                  <c:v>0.43319999999999997</c:v>
                </c:pt>
                <c:pt idx="3907">
                  <c:v>0.44850000000000001</c:v>
                </c:pt>
                <c:pt idx="3908">
                  <c:v>0.46210000000000001</c:v>
                </c:pt>
                <c:pt idx="3909">
                  <c:v>0.48930000000000001</c:v>
                </c:pt>
                <c:pt idx="3910">
                  <c:v>0.40189999999999998</c:v>
                </c:pt>
                <c:pt idx="3911">
                  <c:v>0.26319999999999999</c:v>
                </c:pt>
                <c:pt idx="3912">
                  <c:v>0.27829999999999999</c:v>
                </c:pt>
                <c:pt idx="3913">
                  <c:v>0.30859999999999999</c:v>
                </c:pt>
                <c:pt idx="3914">
                  <c:v>0.15329999999999999</c:v>
                </c:pt>
                <c:pt idx="3915">
                  <c:v>-2.24E-2</c:v>
                </c:pt>
                <c:pt idx="3916">
                  <c:v>-0.12</c:v>
                </c:pt>
                <c:pt idx="3917">
                  <c:v>-0.1053</c:v>
                </c:pt>
                <c:pt idx="3918">
                  <c:v>0.13830000000000001</c:v>
                </c:pt>
                <c:pt idx="3919">
                  <c:v>0.1033</c:v>
                </c:pt>
                <c:pt idx="3920">
                  <c:v>0.1217</c:v>
                </c:pt>
                <c:pt idx="3921">
                  <c:v>0.28960000000000002</c:v>
                </c:pt>
                <c:pt idx="3922">
                  <c:v>0.22739999999999999</c:v>
                </c:pt>
                <c:pt idx="3923">
                  <c:v>0.28639999999999999</c:v>
                </c:pt>
                <c:pt idx="3924">
                  <c:v>0.28820000000000001</c:v>
                </c:pt>
                <c:pt idx="3925">
                  <c:v>0.29170000000000001</c:v>
                </c:pt>
                <c:pt idx="3926">
                  <c:v>0.26490000000000002</c:v>
                </c:pt>
                <c:pt idx="3927">
                  <c:v>0.25650000000000001</c:v>
                </c:pt>
                <c:pt idx="3928">
                  <c:v>0.3125</c:v>
                </c:pt>
                <c:pt idx="3929">
                  <c:v>0.37390000000000001</c:v>
                </c:pt>
                <c:pt idx="3930">
                  <c:v>0.31790000000000002</c:v>
                </c:pt>
                <c:pt idx="3931">
                  <c:v>0.36080000000000001</c:v>
                </c:pt>
                <c:pt idx="3932">
                  <c:v>0.4037</c:v>
                </c:pt>
                <c:pt idx="3933">
                  <c:v>0.36620000000000003</c:v>
                </c:pt>
                <c:pt idx="3934">
                  <c:v>0.37840000000000001</c:v>
                </c:pt>
                <c:pt idx="3935">
                  <c:v>0.34089999999999998</c:v>
                </c:pt>
                <c:pt idx="3936">
                  <c:v>0.4511</c:v>
                </c:pt>
                <c:pt idx="3937">
                  <c:v>0.52559999999999996</c:v>
                </c:pt>
                <c:pt idx="3938">
                  <c:v>0.57430000000000003</c:v>
                </c:pt>
                <c:pt idx="3939">
                  <c:v>0.75590000000000002</c:v>
                </c:pt>
                <c:pt idx="3940">
                  <c:v>0.84940000000000004</c:v>
                </c:pt>
                <c:pt idx="3941">
                  <c:v>0.72270000000000001</c:v>
                </c:pt>
                <c:pt idx="3942">
                  <c:v>0.88339999999999996</c:v>
                </c:pt>
                <c:pt idx="3943">
                  <c:v>0.83960000000000001</c:v>
                </c:pt>
                <c:pt idx="3944">
                  <c:v>0.93930000000000002</c:v>
                </c:pt>
                <c:pt idx="3945">
                  <c:v>0.90690000000000004</c:v>
                </c:pt>
                <c:pt idx="3946">
                  <c:v>0.92520000000000002</c:v>
                </c:pt>
                <c:pt idx="3947">
                  <c:v>0.9899</c:v>
                </c:pt>
                <c:pt idx="3948">
                  <c:v>0.95289999999999997</c:v>
                </c:pt>
                <c:pt idx="3949">
                  <c:v>1.0876999999999999</c:v>
                </c:pt>
                <c:pt idx="3950">
                  <c:v>1.1363000000000001</c:v>
                </c:pt>
                <c:pt idx="3951">
                  <c:v>1.2274</c:v>
                </c:pt>
                <c:pt idx="3952">
                  <c:v>1.2606999999999999</c:v>
                </c:pt>
                <c:pt idx="3953">
                  <c:v>1.2978000000000001</c:v>
                </c:pt>
                <c:pt idx="3954">
                  <c:v>1.4872000000000001</c:v>
                </c:pt>
                <c:pt idx="3955">
                  <c:v>1.5969</c:v>
                </c:pt>
                <c:pt idx="3956">
                  <c:v>1.6516</c:v>
                </c:pt>
              </c:numCache>
            </c:numRef>
          </c:val>
          <c:smooth val="0"/>
          <c:extLst>
            <c:ext xmlns:c16="http://schemas.microsoft.com/office/drawing/2014/chart" uri="{C3380CC4-5D6E-409C-BE32-E72D297353CC}">
              <c16:uniqueId val="{00000001-A243-41C0-8268-A3D0BEEC9BC9}"/>
            </c:ext>
          </c:extLst>
        </c:ser>
        <c:ser>
          <c:idx val="2"/>
          <c:order val="2"/>
          <c:tx>
            <c:strRef>
              <c:f>Sheet2!$F$3</c:f>
              <c:strCache>
                <c:ptCount val="1"/>
                <c:pt idx="0">
                  <c:v>Effective fed fund rate</c:v>
                </c:pt>
              </c:strCache>
            </c:strRef>
          </c:tx>
          <c:spPr>
            <a:ln w="25400" cap="rnd">
              <a:solidFill>
                <a:schemeClr val="accent3">
                  <a:tint val="65000"/>
                </a:schemeClr>
              </a:solidFill>
              <a:round/>
            </a:ln>
            <a:effectLst/>
          </c:spPr>
          <c:marker>
            <c:symbol val="none"/>
          </c:marker>
          <c:cat>
            <c:numRef>
              <c:f>Sheet2!$C$4:$C$3960</c:f>
              <c:numCache>
                <c:formatCode>m/d/yyyy</c:formatCode>
                <c:ptCount val="3957"/>
                <c:pt idx="0">
                  <c:v>39084</c:v>
                </c:pt>
                <c:pt idx="1">
                  <c:v>39085</c:v>
                </c:pt>
                <c:pt idx="2">
                  <c:v>39086</c:v>
                </c:pt>
                <c:pt idx="3">
                  <c:v>39087</c:v>
                </c:pt>
                <c:pt idx="4">
                  <c:v>39090</c:v>
                </c:pt>
                <c:pt idx="5">
                  <c:v>39091</c:v>
                </c:pt>
                <c:pt idx="6">
                  <c:v>39092</c:v>
                </c:pt>
                <c:pt idx="7">
                  <c:v>39093</c:v>
                </c:pt>
                <c:pt idx="8">
                  <c:v>39094</c:v>
                </c:pt>
                <c:pt idx="9">
                  <c:v>39098</c:v>
                </c:pt>
                <c:pt idx="10">
                  <c:v>39099</c:v>
                </c:pt>
                <c:pt idx="11">
                  <c:v>39100</c:v>
                </c:pt>
                <c:pt idx="12">
                  <c:v>39101</c:v>
                </c:pt>
                <c:pt idx="13">
                  <c:v>39104</c:v>
                </c:pt>
                <c:pt idx="14">
                  <c:v>39105</c:v>
                </c:pt>
                <c:pt idx="15">
                  <c:v>39106</c:v>
                </c:pt>
                <c:pt idx="16">
                  <c:v>39107</c:v>
                </c:pt>
                <c:pt idx="17">
                  <c:v>39108</c:v>
                </c:pt>
                <c:pt idx="18">
                  <c:v>39111</c:v>
                </c:pt>
                <c:pt idx="19">
                  <c:v>39112</c:v>
                </c:pt>
                <c:pt idx="20">
                  <c:v>39113</c:v>
                </c:pt>
                <c:pt idx="21">
                  <c:v>39114</c:v>
                </c:pt>
                <c:pt idx="22">
                  <c:v>39115</c:v>
                </c:pt>
                <c:pt idx="23">
                  <c:v>39118</c:v>
                </c:pt>
                <c:pt idx="24">
                  <c:v>39119</c:v>
                </c:pt>
                <c:pt idx="25">
                  <c:v>39120</c:v>
                </c:pt>
                <c:pt idx="26">
                  <c:v>39121</c:v>
                </c:pt>
                <c:pt idx="27">
                  <c:v>39122</c:v>
                </c:pt>
                <c:pt idx="28">
                  <c:v>39125</c:v>
                </c:pt>
                <c:pt idx="29">
                  <c:v>39126</c:v>
                </c:pt>
                <c:pt idx="30">
                  <c:v>39127</c:v>
                </c:pt>
                <c:pt idx="31">
                  <c:v>39128</c:v>
                </c:pt>
                <c:pt idx="32">
                  <c:v>39129</c:v>
                </c:pt>
                <c:pt idx="33">
                  <c:v>39133</c:v>
                </c:pt>
                <c:pt idx="34">
                  <c:v>39134</c:v>
                </c:pt>
                <c:pt idx="35">
                  <c:v>39135</c:v>
                </c:pt>
                <c:pt idx="36">
                  <c:v>39136</c:v>
                </c:pt>
                <c:pt idx="37">
                  <c:v>39139</c:v>
                </c:pt>
                <c:pt idx="38">
                  <c:v>39140</c:v>
                </c:pt>
                <c:pt idx="39">
                  <c:v>39141</c:v>
                </c:pt>
                <c:pt idx="40">
                  <c:v>39142</c:v>
                </c:pt>
                <c:pt idx="41">
                  <c:v>39143</c:v>
                </c:pt>
                <c:pt idx="42">
                  <c:v>39146</c:v>
                </c:pt>
                <c:pt idx="43">
                  <c:v>39147</c:v>
                </c:pt>
                <c:pt idx="44">
                  <c:v>39148</c:v>
                </c:pt>
                <c:pt idx="45">
                  <c:v>39149</c:v>
                </c:pt>
                <c:pt idx="46">
                  <c:v>39150</c:v>
                </c:pt>
                <c:pt idx="47">
                  <c:v>39153</c:v>
                </c:pt>
                <c:pt idx="48">
                  <c:v>39154</c:v>
                </c:pt>
                <c:pt idx="49">
                  <c:v>39155</c:v>
                </c:pt>
                <c:pt idx="50">
                  <c:v>39156</c:v>
                </c:pt>
                <c:pt idx="51">
                  <c:v>39157</c:v>
                </c:pt>
                <c:pt idx="52">
                  <c:v>39160</c:v>
                </c:pt>
                <c:pt idx="53">
                  <c:v>39161</c:v>
                </c:pt>
                <c:pt idx="54">
                  <c:v>39162</c:v>
                </c:pt>
                <c:pt idx="55">
                  <c:v>39163</c:v>
                </c:pt>
                <c:pt idx="56">
                  <c:v>39164</c:v>
                </c:pt>
                <c:pt idx="57">
                  <c:v>39167</c:v>
                </c:pt>
                <c:pt idx="58">
                  <c:v>39168</c:v>
                </c:pt>
                <c:pt idx="59">
                  <c:v>39169</c:v>
                </c:pt>
                <c:pt idx="60">
                  <c:v>39170</c:v>
                </c:pt>
                <c:pt idx="61">
                  <c:v>39171</c:v>
                </c:pt>
                <c:pt idx="62">
                  <c:v>39174</c:v>
                </c:pt>
                <c:pt idx="63">
                  <c:v>39175</c:v>
                </c:pt>
                <c:pt idx="64">
                  <c:v>39176</c:v>
                </c:pt>
                <c:pt idx="65">
                  <c:v>39177</c:v>
                </c:pt>
                <c:pt idx="66">
                  <c:v>39178</c:v>
                </c:pt>
                <c:pt idx="67">
                  <c:v>39181</c:v>
                </c:pt>
                <c:pt idx="68">
                  <c:v>39182</c:v>
                </c:pt>
                <c:pt idx="69">
                  <c:v>39183</c:v>
                </c:pt>
                <c:pt idx="70">
                  <c:v>39184</c:v>
                </c:pt>
                <c:pt idx="71">
                  <c:v>39185</c:v>
                </c:pt>
                <c:pt idx="72">
                  <c:v>39188</c:v>
                </c:pt>
                <c:pt idx="73">
                  <c:v>39189</c:v>
                </c:pt>
                <c:pt idx="74">
                  <c:v>39190</c:v>
                </c:pt>
                <c:pt idx="75">
                  <c:v>39191</c:v>
                </c:pt>
                <c:pt idx="76">
                  <c:v>39192</c:v>
                </c:pt>
                <c:pt idx="77">
                  <c:v>39195</c:v>
                </c:pt>
                <c:pt idx="78">
                  <c:v>39196</c:v>
                </c:pt>
                <c:pt idx="79">
                  <c:v>39197</c:v>
                </c:pt>
                <c:pt idx="80">
                  <c:v>39198</c:v>
                </c:pt>
                <c:pt idx="81">
                  <c:v>39199</c:v>
                </c:pt>
                <c:pt idx="82">
                  <c:v>39202</c:v>
                </c:pt>
                <c:pt idx="83">
                  <c:v>39203</c:v>
                </c:pt>
                <c:pt idx="84">
                  <c:v>39204</c:v>
                </c:pt>
                <c:pt idx="85">
                  <c:v>39205</c:v>
                </c:pt>
                <c:pt idx="86">
                  <c:v>39206</c:v>
                </c:pt>
                <c:pt idx="87">
                  <c:v>39209</c:v>
                </c:pt>
                <c:pt idx="88">
                  <c:v>39210</c:v>
                </c:pt>
                <c:pt idx="89">
                  <c:v>39211</c:v>
                </c:pt>
                <c:pt idx="90">
                  <c:v>39212</c:v>
                </c:pt>
                <c:pt idx="91">
                  <c:v>39213</c:v>
                </c:pt>
                <c:pt idx="92">
                  <c:v>39216</c:v>
                </c:pt>
                <c:pt idx="93">
                  <c:v>39217</c:v>
                </c:pt>
                <c:pt idx="94">
                  <c:v>39218</c:v>
                </c:pt>
                <c:pt idx="95">
                  <c:v>39219</c:v>
                </c:pt>
                <c:pt idx="96">
                  <c:v>39220</c:v>
                </c:pt>
                <c:pt idx="97">
                  <c:v>39223</c:v>
                </c:pt>
                <c:pt idx="98">
                  <c:v>39224</c:v>
                </c:pt>
                <c:pt idx="99">
                  <c:v>39225</c:v>
                </c:pt>
                <c:pt idx="100">
                  <c:v>39226</c:v>
                </c:pt>
                <c:pt idx="101">
                  <c:v>39227</c:v>
                </c:pt>
                <c:pt idx="102">
                  <c:v>39231</c:v>
                </c:pt>
                <c:pt idx="103">
                  <c:v>39232</c:v>
                </c:pt>
                <c:pt idx="104">
                  <c:v>39233</c:v>
                </c:pt>
                <c:pt idx="105">
                  <c:v>39234</c:v>
                </c:pt>
                <c:pt idx="106">
                  <c:v>39237</c:v>
                </c:pt>
                <c:pt idx="107">
                  <c:v>39238</c:v>
                </c:pt>
                <c:pt idx="108">
                  <c:v>39239</c:v>
                </c:pt>
                <c:pt idx="109">
                  <c:v>39240</c:v>
                </c:pt>
                <c:pt idx="110">
                  <c:v>39241</c:v>
                </c:pt>
                <c:pt idx="111">
                  <c:v>39244</c:v>
                </c:pt>
                <c:pt idx="112">
                  <c:v>39245</c:v>
                </c:pt>
                <c:pt idx="113">
                  <c:v>39246</c:v>
                </c:pt>
                <c:pt idx="114">
                  <c:v>39247</c:v>
                </c:pt>
                <c:pt idx="115">
                  <c:v>39248</c:v>
                </c:pt>
                <c:pt idx="116">
                  <c:v>39251</c:v>
                </c:pt>
                <c:pt idx="117">
                  <c:v>39252</c:v>
                </c:pt>
                <c:pt idx="118">
                  <c:v>39253</c:v>
                </c:pt>
                <c:pt idx="119">
                  <c:v>39254</c:v>
                </c:pt>
                <c:pt idx="120">
                  <c:v>39255</c:v>
                </c:pt>
                <c:pt idx="121">
                  <c:v>39258</c:v>
                </c:pt>
                <c:pt idx="122">
                  <c:v>39259</c:v>
                </c:pt>
                <c:pt idx="123">
                  <c:v>39260</c:v>
                </c:pt>
                <c:pt idx="124">
                  <c:v>39261</c:v>
                </c:pt>
                <c:pt idx="125">
                  <c:v>39262</c:v>
                </c:pt>
                <c:pt idx="126">
                  <c:v>39265</c:v>
                </c:pt>
                <c:pt idx="127">
                  <c:v>39266</c:v>
                </c:pt>
                <c:pt idx="128">
                  <c:v>39268</c:v>
                </c:pt>
                <c:pt idx="129">
                  <c:v>39269</c:v>
                </c:pt>
                <c:pt idx="130">
                  <c:v>39272</c:v>
                </c:pt>
                <c:pt idx="131">
                  <c:v>39273</c:v>
                </c:pt>
                <c:pt idx="132">
                  <c:v>39274</c:v>
                </c:pt>
                <c:pt idx="133">
                  <c:v>39275</c:v>
                </c:pt>
                <c:pt idx="134">
                  <c:v>39276</c:v>
                </c:pt>
                <c:pt idx="135">
                  <c:v>39279</c:v>
                </c:pt>
                <c:pt idx="136">
                  <c:v>39280</c:v>
                </c:pt>
                <c:pt idx="137">
                  <c:v>39281</c:v>
                </c:pt>
                <c:pt idx="138">
                  <c:v>39282</c:v>
                </c:pt>
                <c:pt idx="139">
                  <c:v>39283</c:v>
                </c:pt>
                <c:pt idx="140">
                  <c:v>39286</c:v>
                </c:pt>
                <c:pt idx="141">
                  <c:v>39287</c:v>
                </c:pt>
                <c:pt idx="142">
                  <c:v>39288</c:v>
                </c:pt>
                <c:pt idx="143">
                  <c:v>39289</c:v>
                </c:pt>
                <c:pt idx="144">
                  <c:v>39290</c:v>
                </c:pt>
                <c:pt idx="145">
                  <c:v>39293</c:v>
                </c:pt>
                <c:pt idx="146">
                  <c:v>39294</c:v>
                </c:pt>
                <c:pt idx="147">
                  <c:v>39295</c:v>
                </c:pt>
                <c:pt idx="148">
                  <c:v>39296</c:v>
                </c:pt>
                <c:pt idx="149">
                  <c:v>39297</c:v>
                </c:pt>
                <c:pt idx="150">
                  <c:v>39300</c:v>
                </c:pt>
                <c:pt idx="151">
                  <c:v>39301</c:v>
                </c:pt>
                <c:pt idx="152">
                  <c:v>39302</c:v>
                </c:pt>
                <c:pt idx="153">
                  <c:v>39303</c:v>
                </c:pt>
                <c:pt idx="154">
                  <c:v>39304</c:v>
                </c:pt>
                <c:pt idx="155">
                  <c:v>39307</c:v>
                </c:pt>
                <c:pt idx="156">
                  <c:v>39308</c:v>
                </c:pt>
                <c:pt idx="157">
                  <c:v>39309</c:v>
                </c:pt>
                <c:pt idx="158">
                  <c:v>39310</c:v>
                </c:pt>
                <c:pt idx="159">
                  <c:v>39311</c:v>
                </c:pt>
                <c:pt idx="160">
                  <c:v>39314</c:v>
                </c:pt>
                <c:pt idx="161">
                  <c:v>39315</c:v>
                </c:pt>
                <c:pt idx="162">
                  <c:v>39316</c:v>
                </c:pt>
                <c:pt idx="163">
                  <c:v>39317</c:v>
                </c:pt>
                <c:pt idx="164">
                  <c:v>39318</c:v>
                </c:pt>
                <c:pt idx="165">
                  <c:v>39321</c:v>
                </c:pt>
                <c:pt idx="166">
                  <c:v>39322</c:v>
                </c:pt>
                <c:pt idx="167">
                  <c:v>39323</c:v>
                </c:pt>
                <c:pt idx="168">
                  <c:v>39324</c:v>
                </c:pt>
                <c:pt idx="169">
                  <c:v>39325</c:v>
                </c:pt>
                <c:pt idx="170">
                  <c:v>39329</c:v>
                </c:pt>
                <c:pt idx="171">
                  <c:v>39330</c:v>
                </c:pt>
                <c:pt idx="172">
                  <c:v>39331</c:v>
                </c:pt>
                <c:pt idx="173">
                  <c:v>39332</c:v>
                </c:pt>
                <c:pt idx="174">
                  <c:v>39335</c:v>
                </c:pt>
                <c:pt idx="175">
                  <c:v>39336</c:v>
                </c:pt>
                <c:pt idx="176">
                  <c:v>39337</c:v>
                </c:pt>
                <c:pt idx="177">
                  <c:v>39338</c:v>
                </c:pt>
                <c:pt idx="178">
                  <c:v>39339</c:v>
                </c:pt>
                <c:pt idx="179">
                  <c:v>39342</c:v>
                </c:pt>
                <c:pt idx="180">
                  <c:v>39343</c:v>
                </c:pt>
                <c:pt idx="181">
                  <c:v>39344</c:v>
                </c:pt>
                <c:pt idx="182">
                  <c:v>39345</c:v>
                </c:pt>
                <c:pt idx="183">
                  <c:v>39346</c:v>
                </c:pt>
                <c:pt idx="184">
                  <c:v>39349</c:v>
                </c:pt>
                <c:pt idx="185">
                  <c:v>39350</c:v>
                </c:pt>
                <c:pt idx="186">
                  <c:v>39351</c:v>
                </c:pt>
                <c:pt idx="187">
                  <c:v>39352</c:v>
                </c:pt>
                <c:pt idx="188">
                  <c:v>39353</c:v>
                </c:pt>
                <c:pt idx="189">
                  <c:v>39356</c:v>
                </c:pt>
                <c:pt idx="190">
                  <c:v>39357</c:v>
                </c:pt>
                <c:pt idx="191">
                  <c:v>39358</c:v>
                </c:pt>
                <c:pt idx="192">
                  <c:v>39359</c:v>
                </c:pt>
                <c:pt idx="193">
                  <c:v>39360</c:v>
                </c:pt>
                <c:pt idx="194">
                  <c:v>39364</c:v>
                </c:pt>
                <c:pt idx="195">
                  <c:v>39365</c:v>
                </c:pt>
                <c:pt idx="196">
                  <c:v>39366</c:v>
                </c:pt>
                <c:pt idx="197">
                  <c:v>39367</c:v>
                </c:pt>
                <c:pt idx="198">
                  <c:v>39370</c:v>
                </c:pt>
                <c:pt idx="199">
                  <c:v>39371</c:v>
                </c:pt>
                <c:pt idx="200">
                  <c:v>39372</c:v>
                </c:pt>
                <c:pt idx="201">
                  <c:v>39373</c:v>
                </c:pt>
                <c:pt idx="202">
                  <c:v>39374</c:v>
                </c:pt>
                <c:pt idx="203">
                  <c:v>39377</c:v>
                </c:pt>
                <c:pt idx="204">
                  <c:v>39378</c:v>
                </c:pt>
                <c:pt idx="205">
                  <c:v>39379</c:v>
                </c:pt>
                <c:pt idx="206">
                  <c:v>39380</c:v>
                </c:pt>
                <c:pt idx="207">
                  <c:v>39381</c:v>
                </c:pt>
                <c:pt idx="208">
                  <c:v>39384</c:v>
                </c:pt>
                <c:pt idx="209">
                  <c:v>39385</c:v>
                </c:pt>
                <c:pt idx="210">
                  <c:v>39386</c:v>
                </c:pt>
                <c:pt idx="211">
                  <c:v>39387</c:v>
                </c:pt>
                <c:pt idx="212">
                  <c:v>39388</c:v>
                </c:pt>
                <c:pt idx="213">
                  <c:v>39391</c:v>
                </c:pt>
                <c:pt idx="214">
                  <c:v>39392</c:v>
                </c:pt>
                <c:pt idx="215">
                  <c:v>39393</c:v>
                </c:pt>
                <c:pt idx="216">
                  <c:v>39394</c:v>
                </c:pt>
                <c:pt idx="217">
                  <c:v>39395</c:v>
                </c:pt>
                <c:pt idx="218">
                  <c:v>39399</c:v>
                </c:pt>
                <c:pt idx="219">
                  <c:v>39400</c:v>
                </c:pt>
                <c:pt idx="220">
                  <c:v>39401</c:v>
                </c:pt>
                <c:pt idx="221">
                  <c:v>39402</c:v>
                </c:pt>
                <c:pt idx="222">
                  <c:v>39405</c:v>
                </c:pt>
                <c:pt idx="223">
                  <c:v>39406</c:v>
                </c:pt>
                <c:pt idx="224">
                  <c:v>39407</c:v>
                </c:pt>
                <c:pt idx="225">
                  <c:v>39409</c:v>
                </c:pt>
                <c:pt idx="226">
                  <c:v>39412</c:v>
                </c:pt>
                <c:pt idx="227">
                  <c:v>39413</c:v>
                </c:pt>
                <c:pt idx="228">
                  <c:v>39414</c:v>
                </c:pt>
                <c:pt idx="229">
                  <c:v>39415</c:v>
                </c:pt>
                <c:pt idx="230">
                  <c:v>39416</c:v>
                </c:pt>
                <c:pt idx="231">
                  <c:v>39419</c:v>
                </c:pt>
                <c:pt idx="232">
                  <c:v>39420</c:v>
                </c:pt>
                <c:pt idx="233">
                  <c:v>39421</c:v>
                </c:pt>
                <c:pt idx="234">
                  <c:v>39422</c:v>
                </c:pt>
                <c:pt idx="235">
                  <c:v>39423</c:v>
                </c:pt>
                <c:pt idx="236">
                  <c:v>39426</c:v>
                </c:pt>
                <c:pt idx="237">
                  <c:v>39427</c:v>
                </c:pt>
                <c:pt idx="238">
                  <c:v>39428</c:v>
                </c:pt>
                <c:pt idx="239">
                  <c:v>39429</c:v>
                </c:pt>
                <c:pt idx="240">
                  <c:v>39430</c:v>
                </c:pt>
                <c:pt idx="241">
                  <c:v>39433</c:v>
                </c:pt>
                <c:pt idx="242">
                  <c:v>39434</c:v>
                </c:pt>
                <c:pt idx="243">
                  <c:v>39435</c:v>
                </c:pt>
                <c:pt idx="244">
                  <c:v>39436</c:v>
                </c:pt>
                <c:pt idx="245">
                  <c:v>39437</c:v>
                </c:pt>
                <c:pt idx="246">
                  <c:v>39440</c:v>
                </c:pt>
                <c:pt idx="247">
                  <c:v>39442</c:v>
                </c:pt>
                <c:pt idx="248">
                  <c:v>39443</c:v>
                </c:pt>
                <c:pt idx="249">
                  <c:v>39444</c:v>
                </c:pt>
                <c:pt idx="250">
                  <c:v>39447</c:v>
                </c:pt>
                <c:pt idx="251">
                  <c:v>39449</c:v>
                </c:pt>
                <c:pt idx="252">
                  <c:v>39450</c:v>
                </c:pt>
                <c:pt idx="253">
                  <c:v>39451</c:v>
                </c:pt>
                <c:pt idx="254">
                  <c:v>39454</c:v>
                </c:pt>
                <c:pt idx="255">
                  <c:v>39455</c:v>
                </c:pt>
                <c:pt idx="256">
                  <c:v>39456</c:v>
                </c:pt>
                <c:pt idx="257">
                  <c:v>39457</c:v>
                </c:pt>
                <c:pt idx="258">
                  <c:v>39458</c:v>
                </c:pt>
                <c:pt idx="259">
                  <c:v>39461</c:v>
                </c:pt>
                <c:pt idx="260">
                  <c:v>39462</c:v>
                </c:pt>
                <c:pt idx="261">
                  <c:v>39463</c:v>
                </c:pt>
                <c:pt idx="262">
                  <c:v>39464</c:v>
                </c:pt>
                <c:pt idx="263">
                  <c:v>39465</c:v>
                </c:pt>
                <c:pt idx="264">
                  <c:v>39469</c:v>
                </c:pt>
                <c:pt idx="265">
                  <c:v>39470</c:v>
                </c:pt>
                <c:pt idx="266">
                  <c:v>39471</c:v>
                </c:pt>
                <c:pt idx="267">
                  <c:v>39472</c:v>
                </c:pt>
                <c:pt idx="268">
                  <c:v>39475</c:v>
                </c:pt>
                <c:pt idx="269">
                  <c:v>39476</c:v>
                </c:pt>
                <c:pt idx="270">
                  <c:v>39477</c:v>
                </c:pt>
                <c:pt idx="271">
                  <c:v>39478</c:v>
                </c:pt>
                <c:pt idx="272">
                  <c:v>39479</c:v>
                </c:pt>
                <c:pt idx="273">
                  <c:v>39482</c:v>
                </c:pt>
                <c:pt idx="274">
                  <c:v>39483</c:v>
                </c:pt>
                <c:pt idx="275">
                  <c:v>39484</c:v>
                </c:pt>
                <c:pt idx="276">
                  <c:v>39485</c:v>
                </c:pt>
                <c:pt idx="277">
                  <c:v>39486</c:v>
                </c:pt>
                <c:pt idx="278">
                  <c:v>39489</c:v>
                </c:pt>
                <c:pt idx="279">
                  <c:v>39490</c:v>
                </c:pt>
                <c:pt idx="280">
                  <c:v>39491</c:v>
                </c:pt>
                <c:pt idx="281">
                  <c:v>39492</c:v>
                </c:pt>
                <c:pt idx="282">
                  <c:v>39493</c:v>
                </c:pt>
                <c:pt idx="283">
                  <c:v>39497</c:v>
                </c:pt>
                <c:pt idx="284">
                  <c:v>39498</c:v>
                </c:pt>
                <c:pt idx="285">
                  <c:v>39499</c:v>
                </c:pt>
                <c:pt idx="286">
                  <c:v>39500</c:v>
                </c:pt>
                <c:pt idx="287">
                  <c:v>39503</c:v>
                </c:pt>
                <c:pt idx="288">
                  <c:v>39504</c:v>
                </c:pt>
                <c:pt idx="289">
                  <c:v>39505</c:v>
                </c:pt>
                <c:pt idx="290">
                  <c:v>39506</c:v>
                </c:pt>
                <c:pt idx="291">
                  <c:v>39507</c:v>
                </c:pt>
                <c:pt idx="292">
                  <c:v>39510</c:v>
                </c:pt>
                <c:pt idx="293">
                  <c:v>39511</c:v>
                </c:pt>
                <c:pt idx="294">
                  <c:v>39512</c:v>
                </c:pt>
                <c:pt idx="295">
                  <c:v>39513</c:v>
                </c:pt>
                <c:pt idx="296">
                  <c:v>39514</c:v>
                </c:pt>
                <c:pt idx="297">
                  <c:v>39517</c:v>
                </c:pt>
                <c:pt idx="298">
                  <c:v>39518</c:v>
                </c:pt>
                <c:pt idx="299">
                  <c:v>39519</c:v>
                </c:pt>
                <c:pt idx="300">
                  <c:v>39520</c:v>
                </c:pt>
                <c:pt idx="301">
                  <c:v>39521</c:v>
                </c:pt>
                <c:pt idx="302">
                  <c:v>39524</c:v>
                </c:pt>
                <c:pt idx="303">
                  <c:v>39525</c:v>
                </c:pt>
                <c:pt idx="304">
                  <c:v>39526</c:v>
                </c:pt>
                <c:pt idx="305">
                  <c:v>39527</c:v>
                </c:pt>
                <c:pt idx="306">
                  <c:v>39528</c:v>
                </c:pt>
                <c:pt idx="307">
                  <c:v>39531</c:v>
                </c:pt>
                <c:pt idx="308">
                  <c:v>39532</c:v>
                </c:pt>
                <c:pt idx="309">
                  <c:v>39533</c:v>
                </c:pt>
                <c:pt idx="310">
                  <c:v>39534</c:v>
                </c:pt>
                <c:pt idx="311">
                  <c:v>39535</c:v>
                </c:pt>
                <c:pt idx="312">
                  <c:v>39538</c:v>
                </c:pt>
                <c:pt idx="313">
                  <c:v>39539</c:v>
                </c:pt>
                <c:pt idx="314">
                  <c:v>39540</c:v>
                </c:pt>
                <c:pt idx="315">
                  <c:v>39541</c:v>
                </c:pt>
                <c:pt idx="316">
                  <c:v>39542</c:v>
                </c:pt>
                <c:pt idx="317">
                  <c:v>39545</c:v>
                </c:pt>
                <c:pt idx="318">
                  <c:v>39546</c:v>
                </c:pt>
                <c:pt idx="319">
                  <c:v>39547</c:v>
                </c:pt>
                <c:pt idx="320">
                  <c:v>39548</c:v>
                </c:pt>
                <c:pt idx="321">
                  <c:v>39549</c:v>
                </c:pt>
                <c:pt idx="322">
                  <c:v>39552</c:v>
                </c:pt>
                <c:pt idx="323">
                  <c:v>39553</c:v>
                </c:pt>
                <c:pt idx="324">
                  <c:v>39554</c:v>
                </c:pt>
                <c:pt idx="325">
                  <c:v>39555</c:v>
                </c:pt>
                <c:pt idx="326">
                  <c:v>39556</c:v>
                </c:pt>
                <c:pt idx="327">
                  <c:v>39559</c:v>
                </c:pt>
                <c:pt idx="328">
                  <c:v>39560</c:v>
                </c:pt>
                <c:pt idx="329">
                  <c:v>39561</c:v>
                </c:pt>
                <c:pt idx="330">
                  <c:v>39562</c:v>
                </c:pt>
                <c:pt idx="331">
                  <c:v>39563</c:v>
                </c:pt>
                <c:pt idx="332">
                  <c:v>39566</c:v>
                </c:pt>
                <c:pt idx="333">
                  <c:v>39567</c:v>
                </c:pt>
                <c:pt idx="334">
                  <c:v>39568</c:v>
                </c:pt>
                <c:pt idx="335">
                  <c:v>39569</c:v>
                </c:pt>
                <c:pt idx="336">
                  <c:v>39570</c:v>
                </c:pt>
                <c:pt idx="337">
                  <c:v>39573</c:v>
                </c:pt>
                <c:pt idx="338">
                  <c:v>39574</c:v>
                </c:pt>
                <c:pt idx="339">
                  <c:v>39575</c:v>
                </c:pt>
                <c:pt idx="340">
                  <c:v>39576</c:v>
                </c:pt>
                <c:pt idx="341">
                  <c:v>39577</c:v>
                </c:pt>
                <c:pt idx="342">
                  <c:v>39580</c:v>
                </c:pt>
                <c:pt idx="343">
                  <c:v>39581</c:v>
                </c:pt>
                <c:pt idx="344">
                  <c:v>39582</c:v>
                </c:pt>
                <c:pt idx="345">
                  <c:v>39583</c:v>
                </c:pt>
                <c:pt idx="346">
                  <c:v>39584</c:v>
                </c:pt>
                <c:pt idx="347">
                  <c:v>39587</c:v>
                </c:pt>
                <c:pt idx="348">
                  <c:v>39588</c:v>
                </c:pt>
                <c:pt idx="349">
                  <c:v>39589</c:v>
                </c:pt>
                <c:pt idx="350">
                  <c:v>39590</c:v>
                </c:pt>
                <c:pt idx="351">
                  <c:v>39591</c:v>
                </c:pt>
                <c:pt idx="352">
                  <c:v>39595</c:v>
                </c:pt>
                <c:pt idx="353">
                  <c:v>39596</c:v>
                </c:pt>
                <c:pt idx="354">
                  <c:v>39597</c:v>
                </c:pt>
                <c:pt idx="355">
                  <c:v>39598</c:v>
                </c:pt>
                <c:pt idx="356">
                  <c:v>39601</c:v>
                </c:pt>
                <c:pt idx="357">
                  <c:v>39602</c:v>
                </c:pt>
                <c:pt idx="358">
                  <c:v>39603</c:v>
                </c:pt>
                <c:pt idx="359">
                  <c:v>39604</c:v>
                </c:pt>
                <c:pt idx="360">
                  <c:v>39605</c:v>
                </c:pt>
                <c:pt idx="361">
                  <c:v>39608</c:v>
                </c:pt>
                <c:pt idx="362">
                  <c:v>39609</c:v>
                </c:pt>
                <c:pt idx="363">
                  <c:v>39610</c:v>
                </c:pt>
                <c:pt idx="364">
                  <c:v>39611</c:v>
                </c:pt>
                <c:pt idx="365">
                  <c:v>39612</c:v>
                </c:pt>
                <c:pt idx="366">
                  <c:v>39615</c:v>
                </c:pt>
                <c:pt idx="367">
                  <c:v>39616</c:v>
                </c:pt>
                <c:pt idx="368">
                  <c:v>39617</c:v>
                </c:pt>
                <c:pt idx="369">
                  <c:v>39618</c:v>
                </c:pt>
                <c:pt idx="370">
                  <c:v>39619</c:v>
                </c:pt>
                <c:pt idx="371">
                  <c:v>39622</c:v>
                </c:pt>
                <c:pt idx="372">
                  <c:v>39623</c:v>
                </c:pt>
                <c:pt idx="373">
                  <c:v>39624</c:v>
                </c:pt>
                <c:pt idx="374">
                  <c:v>39625</c:v>
                </c:pt>
                <c:pt idx="375">
                  <c:v>39626</c:v>
                </c:pt>
                <c:pt idx="376">
                  <c:v>39629</c:v>
                </c:pt>
                <c:pt idx="377">
                  <c:v>39630</c:v>
                </c:pt>
                <c:pt idx="378">
                  <c:v>39631</c:v>
                </c:pt>
                <c:pt idx="379">
                  <c:v>39632</c:v>
                </c:pt>
                <c:pt idx="380">
                  <c:v>39636</c:v>
                </c:pt>
                <c:pt idx="381">
                  <c:v>39637</c:v>
                </c:pt>
                <c:pt idx="382">
                  <c:v>39638</c:v>
                </c:pt>
                <c:pt idx="383">
                  <c:v>39639</c:v>
                </c:pt>
                <c:pt idx="384">
                  <c:v>39640</c:v>
                </c:pt>
                <c:pt idx="385">
                  <c:v>39643</c:v>
                </c:pt>
                <c:pt idx="386">
                  <c:v>39644</c:v>
                </c:pt>
                <c:pt idx="387">
                  <c:v>39645</c:v>
                </c:pt>
                <c:pt idx="388">
                  <c:v>39646</c:v>
                </c:pt>
                <c:pt idx="389">
                  <c:v>39647</c:v>
                </c:pt>
                <c:pt idx="390">
                  <c:v>39650</c:v>
                </c:pt>
                <c:pt idx="391">
                  <c:v>39651</c:v>
                </c:pt>
                <c:pt idx="392">
                  <c:v>39652</c:v>
                </c:pt>
                <c:pt idx="393">
                  <c:v>39653</c:v>
                </c:pt>
                <c:pt idx="394">
                  <c:v>39654</c:v>
                </c:pt>
                <c:pt idx="395">
                  <c:v>39657</c:v>
                </c:pt>
                <c:pt idx="396">
                  <c:v>39658</c:v>
                </c:pt>
                <c:pt idx="397">
                  <c:v>39659</c:v>
                </c:pt>
                <c:pt idx="398">
                  <c:v>39660</c:v>
                </c:pt>
                <c:pt idx="399">
                  <c:v>39661</c:v>
                </c:pt>
                <c:pt idx="400">
                  <c:v>39664</c:v>
                </c:pt>
                <c:pt idx="401">
                  <c:v>39665</c:v>
                </c:pt>
                <c:pt idx="402">
                  <c:v>39666</c:v>
                </c:pt>
                <c:pt idx="403">
                  <c:v>39667</c:v>
                </c:pt>
                <c:pt idx="404">
                  <c:v>39668</c:v>
                </c:pt>
                <c:pt idx="405">
                  <c:v>39671</c:v>
                </c:pt>
                <c:pt idx="406">
                  <c:v>39672</c:v>
                </c:pt>
                <c:pt idx="407">
                  <c:v>39673</c:v>
                </c:pt>
                <c:pt idx="408">
                  <c:v>39674</c:v>
                </c:pt>
                <c:pt idx="409">
                  <c:v>39675</c:v>
                </c:pt>
                <c:pt idx="410">
                  <c:v>39678</c:v>
                </c:pt>
                <c:pt idx="411">
                  <c:v>39679</c:v>
                </c:pt>
                <c:pt idx="412">
                  <c:v>39680</c:v>
                </c:pt>
                <c:pt idx="413">
                  <c:v>39681</c:v>
                </c:pt>
                <c:pt idx="414">
                  <c:v>39682</c:v>
                </c:pt>
                <c:pt idx="415">
                  <c:v>39685</c:v>
                </c:pt>
                <c:pt idx="416">
                  <c:v>39686</c:v>
                </c:pt>
                <c:pt idx="417">
                  <c:v>39687</c:v>
                </c:pt>
                <c:pt idx="418">
                  <c:v>39688</c:v>
                </c:pt>
                <c:pt idx="419">
                  <c:v>39689</c:v>
                </c:pt>
                <c:pt idx="420">
                  <c:v>39693</c:v>
                </c:pt>
                <c:pt idx="421">
                  <c:v>39694</c:v>
                </c:pt>
                <c:pt idx="422">
                  <c:v>39695</c:v>
                </c:pt>
                <c:pt idx="423">
                  <c:v>39696</c:v>
                </c:pt>
                <c:pt idx="424">
                  <c:v>39699</c:v>
                </c:pt>
                <c:pt idx="425">
                  <c:v>39700</c:v>
                </c:pt>
                <c:pt idx="426">
                  <c:v>39701</c:v>
                </c:pt>
                <c:pt idx="427">
                  <c:v>39702</c:v>
                </c:pt>
                <c:pt idx="428">
                  <c:v>39703</c:v>
                </c:pt>
                <c:pt idx="429">
                  <c:v>39706</c:v>
                </c:pt>
                <c:pt idx="430">
                  <c:v>39707</c:v>
                </c:pt>
                <c:pt idx="431">
                  <c:v>39708</c:v>
                </c:pt>
                <c:pt idx="432">
                  <c:v>39709</c:v>
                </c:pt>
                <c:pt idx="433">
                  <c:v>39710</c:v>
                </c:pt>
                <c:pt idx="434">
                  <c:v>39713</c:v>
                </c:pt>
                <c:pt idx="435">
                  <c:v>39714</c:v>
                </c:pt>
                <c:pt idx="436">
                  <c:v>39715</c:v>
                </c:pt>
                <c:pt idx="437">
                  <c:v>39716</c:v>
                </c:pt>
                <c:pt idx="438">
                  <c:v>39717</c:v>
                </c:pt>
                <c:pt idx="439">
                  <c:v>39720</c:v>
                </c:pt>
                <c:pt idx="440">
                  <c:v>39721</c:v>
                </c:pt>
                <c:pt idx="441">
                  <c:v>39722</c:v>
                </c:pt>
                <c:pt idx="442">
                  <c:v>39723</c:v>
                </c:pt>
                <c:pt idx="443">
                  <c:v>39724</c:v>
                </c:pt>
                <c:pt idx="444">
                  <c:v>39727</c:v>
                </c:pt>
                <c:pt idx="445">
                  <c:v>39728</c:v>
                </c:pt>
                <c:pt idx="446">
                  <c:v>39729</c:v>
                </c:pt>
                <c:pt idx="447">
                  <c:v>39730</c:v>
                </c:pt>
                <c:pt idx="448">
                  <c:v>39731</c:v>
                </c:pt>
                <c:pt idx="449">
                  <c:v>39735</c:v>
                </c:pt>
                <c:pt idx="450">
                  <c:v>39736</c:v>
                </c:pt>
                <c:pt idx="451">
                  <c:v>39737</c:v>
                </c:pt>
                <c:pt idx="452">
                  <c:v>39738</c:v>
                </c:pt>
                <c:pt idx="453">
                  <c:v>39741</c:v>
                </c:pt>
                <c:pt idx="454">
                  <c:v>39742</c:v>
                </c:pt>
                <c:pt idx="455">
                  <c:v>39743</c:v>
                </c:pt>
                <c:pt idx="456">
                  <c:v>39744</c:v>
                </c:pt>
                <c:pt idx="457">
                  <c:v>39745</c:v>
                </c:pt>
                <c:pt idx="458">
                  <c:v>39748</c:v>
                </c:pt>
                <c:pt idx="459">
                  <c:v>39749</c:v>
                </c:pt>
                <c:pt idx="460">
                  <c:v>39750</c:v>
                </c:pt>
                <c:pt idx="461">
                  <c:v>39751</c:v>
                </c:pt>
                <c:pt idx="462">
                  <c:v>39752</c:v>
                </c:pt>
                <c:pt idx="463">
                  <c:v>39755</c:v>
                </c:pt>
                <c:pt idx="464">
                  <c:v>39756</c:v>
                </c:pt>
                <c:pt idx="465">
                  <c:v>39757</c:v>
                </c:pt>
                <c:pt idx="466">
                  <c:v>39758</c:v>
                </c:pt>
                <c:pt idx="467">
                  <c:v>39759</c:v>
                </c:pt>
                <c:pt idx="468">
                  <c:v>39762</c:v>
                </c:pt>
                <c:pt idx="469">
                  <c:v>39764</c:v>
                </c:pt>
                <c:pt idx="470">
                  <c:v>39765</c:v>
                </c:pt>
                <c:pt idx="471">
                  <c:v>39766</c:v>
                </c:pt>
                <c:pt idx="472">
                  <c:v>39769</c:v>
                </c:pt>
                <c:pt idx="473">
                  <c:v>39770</c:v>
                </c:pt>
                <c:pt idx="474">
                  <c:v>39771</c:v>
                </c:pt>
                <c:pt idx="475">
                  <c:v>39772</c:v>
                </c:pt>
                <c:pt idx="476">
                  <c:v>39773</c:v>
                </c:pt>
                <c:pt idx="477">
                  <c:v>39776</c:v>
                </c:pt>
                <c:pt idx="478">
                  <c:v>39777</c:v>
                </c:pt>
                <c:pt idx="479">
                  <c:v>39778</c:v>
                </c:pt>
                <c:pt idx="480">
                  <c:v>39780</c:v>
                </c:pt>
                <c:pt idx="481">
                  <c:v>39783</c:v>
                </c:pt>
                <c:pt idx="482">
                  <c:v>39784</c:v>
                </c:pt>
                <c:pt idx="483">
                  <c:v>39785</c:v>
                </c:pt>
                <c:pt idx="484">
                  <c:v>39786</c:v>
                </c:pt>
                <c:pt idx="485">
                  <c:v>39787</c:v>
                </c:pt>
                <c:pt idx="486">
                  <c:v>39790</c:v>
                </c:pt>
                <c:pt idx="487">
                  <c:v>39791</c:v>
                </c:pt>
                <c:pt idx="488">
                  <c:v>39792</c:v>
                </c:pt>
                <c:pt idx="489">
                  <c:v>39793</c:v>
                </c:pt>
                <c:pt idx="490">
                  <c:v>39794</c:v>
                </c:pt>
                <c:pt idx="491">
                  <c:v>39797</c:v>
                </c:pt>
                <c:pt idx="492">
                  <c:v>39798</c:v>
                </c:pt>
                <c:pt idx="493">
                  <c:v>39799</c:v>
                </c:pt>
                <c:pt idx="494">
                  <c:v>39800</c:v>
                </c:pt>
                <c:pt idx="495">
                  <c:v>39801</c:v>
                </c:pt>
                <c:pt idx="496">
                  <c:v>39804</c:v>
                </c:pt>
                <c:pt idx="497">
                  <c:v>39805</c:v>
                </c:pt>
                <c:pt idx="498">
                  <c:v>39806</c:v>
                </c:pt>
                <c:pt idx="499">
                  <c:v>39808</c:v>
                </c:pt>
                <c:pt idx="500">
                  <c:v>39811</c:v>
                </c:pt>
                <c:pt idx="501">
                  <c:v>39812</c:v>
                </c:pt>
                <c:pt idx="502">
                  <c:v>39813</c:v>
                </c:pt>
                <c:pt idx="503">
                  <c:v>39815</c:v>
                </c:pt>
                <c:pt idx="504">
                  <c:v>39818</c:v>
                </c:pt>
                <c:pt idx="505">
                  <c:v>39819</c:v>
                </c:pt>
                <c:pt idx="506">
                  <c:v>39820</c:v>
                </c:pt>
                <c:pt idx="507">
                  <c:v>39821</c:v>
                </c:pt>
                <c:pt idx="508">
                  <c:v>39822</c:v>
                </c:pt>
                <c:pt idx="509">
                  <c:v>39825</c:v>
                </c:pt>
                <c:pt idx="510">
                  <c:v>39826</c:v>
                </c:pt>
                <c:pt idx="511">
                  <c:v>39827</c:v>
                </c:pt>
                <c:pt idx="512">
                  <c:v>39828</c:v>
                </c:pt>
                <c:pt idx="513">
                  <c:v>39829</c:v>
                </c:pt>
                <c:pt idx="514">
                  <c:v>39833</c:v>
                </c:pt>
                <c:pt idx="515">
                  <c:v>39834</c:v>
                </c:pt>
                <c:pt idx="516">
                  <c:v>39835</c:v>
                </c:pt>
                <c:pt idx="517">
                  <c:v>39836</c:v>
                </c:pt>
                <c:pt idx="518">
                  <c:v>39839</c:v>
                </c:pt>
                <c:pt idx="519">
                  <c:v>39840</c:v>
                </c:pt>
                <c:pt idx="520">
                  <c:v>39841</c:v>
                </c:pt>
                <c:pt idx="521">
                  <c:v>39842</c:v>
                </c:pt>
                <c:pt idx="522">
                  <c:v>39843</c:v>
                </c:pt>
                <c:pt idx="523">
                  <c:v>39846</c:v>
                </c:pt>
                <c:pt idx="524">
                  <c:v>39847</c:v>
                </c:pt>
                <c:pt idx="525">
                  <c:v>39848</c:v>
                </c:pt>
                <c:pt idx="526">
                  <c:v>39849</c:v>
                </c:pt>
                <c:pt idx="527">
                  <c:v>39850</c:v>
                </c:pt>
                <c:pt idx="528">
                  <c:v>39853</c:v>
                </c:pt>
                <c:pt idx="529">
                  <c:v>39854</c:v>
                </c:pt>
                <c:pt idx="530">
                  <c:v>39855</c:v>
                </c:pt>
                <c:pt idx="531">
                  <c:v>39856</c:v>
                </c:pt>
                <c:pt idx="532">
                  <c:v>39857</c:v>
                </c:pt>
                <c:pt idx="533">
                  <c:v>39861</c:v>
                </c:pt>
                <c:pt idx="534">
                  <c:v>39862</c:v>
                </c:pt>
                <c:pt idx="535">
                  <c:v>39863</c:v>
                </c:pt>
                <c:pt idx="536">
                  <c:v>39864</c:v>
                </c:pt>
                <c:pt idx="537">
                  <c:v>39867</c:v>
                </c:pt>
                <c:pt idx="538">
                  <c:v>39868</c:v>
                </c:pt>
                <c:pt idx="539">
                  <c:v>39869</c:v>
                </c:pt>
                <c:pt idx="540">
                  <c:v>39870</c:v>
                </c:pt>
                <c:pt idx="541">
                  <c:v>39871</c:v>
                </c:pt>
                <c:pt idx="542">
                  <c:v>39874</c:v>
                </c:pt>
                <c:pt idx="543">
                  <c:v>39875</c:v>
                </c:pt>
                <c:pt idx="544">
                  <c:v>39876</c:v>
                </c:pt>
                <c:pt idx="545">
                  <c:v>39877</c:v>
                </c:pt>
                <c:pt idx="546">
                  <c:v>39878</c:v>
                </c:pt>
                <c:pt idx="547">
                  <c:v>39881</c:v>
                </c:pt>
                <c:pt idx="548">
                  <c:v>39882</c:v>
                </c:pt>
                <c:pt idx="549">
                  <c:v>39883</c:v>
                </c:pt>
                <c:pt idx="550">
                  <c:v>39884</c:v>
                </c:pt>
                <c:pt idx="551">
                  <c:v>39885</c:v>
                </c:pt>
                <c:pt idx="552">
                  <c:v>39888</c:v>
                </c:pt>
                <c:pt idx="553">
                  <c:v>39889</c:v>
                </c:pt>
                <c:pt idx="554">
                  <c:v>39890</c:v>
                </c:pt>
                <c:pt idx="555">
                  <c:v>39891</c:v>
                </c:pt>
                <c:pt idx="556">
                  <c:v>39892</c:v>
                </c:pt>
                <c:pt idx="557">
                  <c:v>39895</c:v>
                </c:pt>
                <c:pt idx="558">
                  <c:v>39896</c:v>
                </c:pt>
                <c:pt idx="559">
                  <c:v>39897</c:v>
                </c:pt>
                <c:pt idx="560">
                  <c:v>39898</c:v>
                </c:pt>
                <c:pt idx="561">
                  <c:v>39899</c:v>
                </c:pt>
                <c:pt idx="562">
                  <c:v>39902</c:v>
                </c:pt>
                <c:pt idx="563">
                  <c:v>39903</c:v>
                </c:pt>
                <c:pt idx="564">
                  <c:v>39904</c:v>
                </c:pt>
                <c:pt idx="565">
                  <c:v>39905</c:v>
                </c:pt>
                <c:pt idx="566">
                  <c:v>39906</c:v>
                </c:pt>
                <c:pt idx="567">
                  <c:v>39909</c:v>
                </c:pt>
                <c:pt idx="568">
                  <c:v>39910</c:v>
                </c:pt>
                <c:pt idx="569">
                  <c:v>39911</c:v>
                </c:pt>
                <c:pt idx="570">
                  <c:v>39912</c:v>
                </c:pt>
                <c:pt idx="571">
                  <c:v>39913</c:v>
                </c:pt>
                <c:pt idx="572">
                  <c:v>39916</c:v>
                </c:pt>
                <c:pt idx="573">
                  <c:v>39917</c:v>
                </c:pt>
                <c:pt idx="574">
                  <c:v>39918</c:v>
                </c:pt>
                <c:pt idx="575">
                  <c:v>39919</c:v>
                </c:pt>
                <c:pt idx="576">
                  <c:v>39920</c:v>
                </c:pt>
                <c:pt idx="577">
                  <c:v>39923</c:v>
                </c:pt>
                <c:pt idx="578">
                  <c:v>39924</c:v>
                </c:pt>
                <c:pt idx="579">
                  <c:v>39925</c:v>
                </c:pt>
                <c:pt idx="580">
                  <c:v>39926</c:v>
                </c:pt>
                <c:pt idx="581">
                  <c:v>39927</c:v>
                </c:pt>
                <c:pt idx="582">
                  <c:v>39930</c:v>
                </c:pt>
                <c:pt idx="583">
                  <c:v>39931</c:v>
                </c:pt>
                <c:pt idx="584">
                  <c:v>39932</c:v>
                </c:pt>
                <c:pt idx="585">
                  <c:v>39933</c:v>
                </c:pt>
                <c:pt idx="586">
                  <c:v>39934</c:v>
                </c:pt>
                <c:pt idx="587">
                  <c:v>39937</c:v>
                </c:pt>
                <c:pt idx="588">
                  <c:v>39938</c:v>
                </c:pt>
                <c:pt idx="589">
                  <c:v>39939</c:v>
                </c:pt>
                <c:pt idx="590">
                  <c:v>39940</c:v>
                </c:pt>
                <c:pt idx="591">
                  <c:v>39941</c:v>
                </c:pt>
                <c:pt idx="592">
                  <c:v>39944</c:v>
                </c:pt>
                <c:pt idx="593">
                  <c:v>39945</c:v>
                </c:pt>
                <c:pt idx="594">
                  <c:v>39946</c:v>
                </c:pt>
                <c:pt idx="595">
                  <c:v>39947</c:v>
                </c:pt>
                <c:pt idx="596">
                  <c:v>39948</c:v>
                </c:pt>
                <c:pt idx="597">
                  <c:v>39951</c:v>
                </c:pt>
                <c:pt idx="598">
                  <c:v>39952</c:v>
                </c:pt>
                <c:pt idx="599">
                  <c:v>39953</c:v>
                </c:pt>
                <c:pt idx="600">
                  <c:v>39954</c:v>
                </c:pt>
                <c:pt idx="601">
                  <c:v>39955</c:v>
                </c:pt>
                <c:pt idx="602">
                  <c:v>39959</c:v>
                </c:pt>
                <c:pt idx="603">
                  <c:v>39960</c:v>
                </c:pt>
                <c:pt idx="604">
                  <c:v>39961</c:v>
                </c:pt>
                <c:pt idx="605">
                  <c:v>39962</c:v>
                </c:pt>
                <c:pt idx="606">
                  <c:v>39965</c:v>
                </c:pt>
                <c:pt idx="607">
                  <c:v>39966</c:v>
                </c:pt>
                <c:pt idx="608">
                  <c:v>39967</c:v>
                </c:pt>
                <c:pt idx="609">
                  <c:v>39968</c:v>
                </c:pt>
                <c:pt idx="610">
                  <c:v>39969</c:v>
                </c:pt>
                <c:pt idx="611">
                  <c:v>39972</c:v>
                </c:pt>
                <c:pt idx="612">
                  <c:v>39973</c:v>
                </c:pt>
                <c:pt idx="613">
                  <c:v>39974</c:v>
                </c:pt>
                <c:pt idx="614">
                  <c:v>39975</c:v>
                </c:pt>
                <c:pt idx="615">
                  <c:v>39976</c:v>
                </c:pt>
                <c:pt idx="616">
                  <c:v>39979</c:v>
                </c:pt>
                <c:pt idx="617">
                  <c:v>39980</c:v>
                </c:pt>
                <c:pt idx="618">
                  <c:v>39981</c:v>
                </c:pt>
                <c:pt idx="619">
                  <c:v>39982</c:v>
                </c:pt>
                <c:pt idx="620">
                  <c:v>39983</c:v>
                </c:pt>
                <c:pt idx="621">
                  <c:v>39986</c:v>
                </c:pt>
                <c:pt idx="622">
                  <c:v>39987</c:v>
                </c:pt>
                <c:pt idx="623">
                  <c:v>39988</c:v>
                </c:pt>
                <c:pt idx="624">
                  <c:v>39989</c:v>
                </c:pt>
                <c:pt idx="625">
                  <c:v>39990</c:v>
                </c:pt>
                <c:pt idx="626">
                  <c:v>39993</c:v>
                </c:pt>
                <c:pt idx="627">
                  <c:v>39994</c:v>
                </c:pt>
                <c:pt idx="628">
                  <c:v>39995</c:v>
                </c:pt>
                <c:pt idx="629">
                  <c:v>39996</c:v>
                </c:pt>
                <c:pt idx="630">
                  <c:v>39997</c:v>
                </c:pt>
                <c:pt idx="631">
                  <c:v>40000</c:v>
                </c:pt>
                <c:pt idx="632">
                  <c:v>40001</c:v>
                </c:pt>
                <c:pt idx="633">
                  <c:v>40002</c:v>
                </c:pt>
                <c:pt idx="634">
                  <c:v>40003</c:v>
                </c:pt>
                <c:pt idx="635">
                  <c:v>40004</c:v>
                </c:pt>
                <c:pt idx="636">
                  <c:v>40007</c:v>
                </c:pt>
                <c:pt idx="637">
                  <c:v>40008</c:v>
                </c:pt>
                <c:pt idx="638">
                  <c:v>40009</c:v>
                </c:pt>
                <c:pt idx="639">
                  <c:v>40010</c:v>
                </c:pt>
                <c:pt idx="640">
                  <c:v>40011</c:v>
                </c:pt>
                <c:pt idx="641">
                  <c:v>40014</c:v>
                </c:pt>
                <c:pt idx="642">
                  <c:v>40015</c:v>
                </c:pt>
                <c:pt idx="643">
                  <c:v>40016</c:v>
                </c:pt>
                <c:pt idx="644">
                  <c:v>40017</c:v>
                </c:pt>
                <c:pt idx="645">
                  <c:v>40018</c:v>
                </c:pt>
                <c:pt idx="646">
                  <c:v>40021</c:v>
                </c:pt>
                <c:pt idx="647">
                  <c:v>40022</c:v>
                </c:pt>
                <c:pt idx="648">
                  <c:v>40023</c:v>
                </c:pt>
                <c:pt idx="649">
                  <c:v>40024</c:v>
                </c:pt>
                <c:pt idx="650">
                  <c:v>40025</c:v>
                </c:pt>
                <c:pt idx="651">
                  <c:v>40028</c:v>
                </c:pt>
                <c:pt idx="652">
                  <c:v>40029</c:v>
                </c:pt>
                <c:pt idx="653">
                  <c:v>40030</c:v>
                </c:pt>
                <c:pt idx="654">
                  <c:v>40031</c:v>
                </c:pt>
                <c:pt idx="655">
                  <c:v>40032</c:v>
                </c:pt>
                <c:pt idx="656">
                  <c:v>40035</c:v>
                </c:pt>
                <c:pt idx="657">
                  <c:v>40036</c:v>
                </c:pt>
                <c:pt idx="658">
                  <c:v>40037</c:v>
                </c:pt>
                <c:pt idx="659">
                  <c:v>40038</c:v>
                </c:pt>
                <c:pt idx="660">
                  <c:v>40039</c:v>
                </c:pt>
                <c:pt idx="661">
                  <c:v>40042</c:v>
                </c:pt>
                <c:pt idx="662">
                  <c:v>40043</c:v>
                </c:pt>
                <c:pt idx="663">
                  <c:v>40044</c:v>
                </c:pt>
                <c:pt idx="664">
                  <c:v>40045</c:v>
                </c:pt>
                <c:pt idx="665">
                  <c:v>40046</c:v>
                </c:pt>
                <c:pt idx="666">
                  <c:v>40049</c:v>
                </c:pt>
                <c:pt idx="667">
                  <c:v>40050</c:v>
                </c:pt>
                <c:pt idx="668">
                  <c:v>40051</c:v>
                </c:pt>
                <c:pt idx="669">
                  <c:v>40052</c:v>
                </c:pt>
                <c:pt idx="670">
                  <c:v>40053</c:v>
                </c:pt>
                <c:pt idx="671">
                  <c:v>40056</c:v>
                </c:pt>
                <c:pt idx="672">
                  <c:v>40057</c:v>
                </c:pt>
                <c:pt idx="673">
                  <c:v>40058</c:v>
                </c:pt>
                <c:pt idx="674">
                  <c:v>40059</c:v>
                </c:pt>
                <c:pt idx="675">
                  <c:v>40060</c:v>
                </c:pt>
                <c:pt idx="676">
                  <c:v>40064</c:v>
                </c:pt>
                <c:pt idx="677">
                  <c:v>40065</c:v>
                </c:pt>
                <c:pt idx="678">
                  <c:v>40066</c:v>
                </c:pt>
                <c:pt idx="679">
                  <c:v>40067</c:v>
                </c:pt>
                <c:pt idx="680">
                  <c:v>40070</c:v>
                </c:pt>
                <c:pt idx="681">
                  <c:v>40071</c:v>
                </c:pt>
                <c:pt idx="682">
                  <c:v>40072</c:v>
                </c:pt>
                <c:pt idx="683">
                  <c:v>40073</c:v>
                </c:pt>
                <c:pt idx="684">
                  <c:v>40074</c:v>
                </c:pt>
                <c:pt idx="685">
                  <c:v>40077</c:v>
                </c:pt>
                <c:pt idx="686">
                  <c:v>40078</c:v>
                </c:pt>
                <c:pt idx="687">
                  <c:v>40079</c:v>
                </c:pt>
                <c:pt idx="688">
                  <c:v>40080</c:v>
                </c:pt>
                <c:pt idx="689">
                  <c:v>40081</c:v>
                </c:pt>
                <c:pt idx="690">
                  <c:v>40084</c:v>
                </c:pt>
                <c:pt idx="691">
                  <c:v>40085</c:v>
                </c:pt>
                <c:pt idx="692">
                  <c:v>40086</c:v>
                </c:pt>
                <c:pt idx="693">
                  <c:v>40087</c:v>
                </c:pt>
                <c:pt idx="694">
                  <c:v>40088</c:v>
                </c:pt>
                <c:pt idx="695">
                  <c:v>40091</c:v>
                </c:pt>
                <c:pt idx="696">
                  <c:v>40092</c:v>
                </c:pt>
                <c:pt idx="697">
                  <c:v>40093</c:v>
                </c:pt>
                <c:pt idx="698">
                  <c:v>40094</c:v>
                </c:pt>
                <c:pt idx="699">
                  <c:v>40095</c:v>
                </c:pt>
                <c:pt idx="700">
                  <c:v>40099</c:v>
                </c:pt>
                <c:pt idx="701">
                  <c:v>40100</c:v>
                </c:pt>
                <c:pt idx="702">
                  <c:v>40101</c:v>
                </c:pt>
                <c:pt idx="703">
                  <c:v>40102</c:v>
                </c:pt>
                <c:pt idx="704">
                  <c:v>40105</c:v>
                </c:pt>
                <c:pt idx="705">
                  <c:v>40106</c:v>
                </c:pt>
                <c:pt idx="706">
                  <c:v>40107</c:v>
                </c:pt>
                <c:pt idx="707">
                  <c:v>40108</c:v>
                </c:pt>
                <c:pt idx="708">
                  <c:v>40109</c:v>
                </c:pt>
                <c:pt idx="709">
                  <c:v>40112</c:v>
                </c:pt>
                <c:pt idx="710">
                  <c:v>40113</c:v>
                </c:pt>
                <c:pt idx="711">
                  <c:v>40114</c:v>
                </c:pt>
                <c:pt idx="712">
                  <c:v>40115</c:v>
                </c:pt>
                <c:pt idx="713">
                  <c:v>40116</c:v>
                </c:pt>
                <c:pt idx="714">
                  <c:v>40119</c:v>
                </c:pt>
                <c:pt idx="715">
                  <c:v>40120</c:v>
                </c:pt>
                <c:pt idx="716">
                  <c:v>40121</c:v>
                </c:pt>
                <c:pt idx="717">
                  <c:v>40122</c:v>
                </c:pt>
                <c:pt idx="718">
                  <c:v>40123</c:v>
                </c:pt>
                <c:pt idx="719">
                  <c:v>40126</c:v>
                </c:pt>
                <c:pt idx="720">
                  <c:v>40127</c:v>
                </c:pt>
                <c:pt idx="721">
                  <c:v>40129</c:v>
                </c:pt>
                <c:pt idx="722">
                  <c:v>40130</c:v>
                </c:pt>
                <c:pt idx="723">
                  <c:v>40133</c:v>
                </c:pt>
                <c:pt idx="724">
                  <c:v>40134</c:v>
                </c:pt>
                <c:pt idx="725">
                  <c:v>40135</c:v>
                </c:pt>
                <c:pt idx="726">
                  <c:v>40136</c:v>
                </c:pt>
                <c:pt idx="727">
                  <c:v>40137</c:v>
                </c:pt>
                <c:pt idx="728">
                  <c:v>40140</c:v>
                </c:pt>
                <c:pt idx="729">
                  <c:v>40141</c:v>
                </c:pt>
                <c:pt idx="730">
                  <c:v>40142</c:v>
                </c:pt>
                <c:pt idx="731">
                  <c:v>40144</c:v>
                </c:pt>
                <c:pt idx="732">
                  <c:v>40147</c:v>
                </c:pt>
                <c:pt idx="733">
                  <c:v>40148</c:v>
                </c:pt>
                <c:pt idx="734">
                  <c:v>40149</c:v>
                </c:pt>
                <c:pt idx="735">
                  <c:v>40150</c:v>
                </c:pt>
                <c:pt idx="736">
                  <c:v>40151</c:v>
                </c:pt>
                <c:pt idx="737">
                  <c:v>40154</c:v>
                </c:pt>
                <c:pt idx="738">
                  <c:v>40155</c:v>
                </c:pt>
                <c:pt idx="739">
                  <c:v>40156</c:v>
                </c:pt>
                <c:pt idx="740">
                  <c:v>40157</c:v>
                </c:pt>
                <c:pt idx="741">
                  <c:v>40158</c:v>
                </c:pt>
                <c:pt idx="742">
                  <c:v>40161</c:v>
                </c:pt>
                <c:pt idx="743">
                  <c:v>40162</c:v>
                </c:pt>
                <c:pt idx="744">
                  <c:v>40163</c:v>
                </c:pt>
                <c:pt idx="745">
                  <c:v>40164</c:v>
                </c:pt>
                <c:pt idx="746">
                  <c:v>40165</c:v>
                </c:pt>
                <c:pt idx="747">
                  <c:v>40168</c:v>
                </c:pt>
                <c:pt idx="748">
                  <c:v>40169</c:v>
                </c:pt>
                <c:pt idx="749">
                  <c:v>40170</c:v>
                </c:pt>
                <c:pt idx="750">
                  <c:v>40171</c:v>
                </c:pt>
                <c:pt idx="751">
                  <c:v>40175</c:v>
                </c:pt>
                <c:pt idx="752">
                  <c:v>40176</c:v>
                </c:pt>
                <c:pt idx="753">
                  <c:v>40177</c:v>
                </c:pt>
                <c:pt idx="754">
                  <c:v>40178</c:v>
                </c:pt>
                <c:pt idx="755">
                  <c:v>40182</c:v>
                </c:pt>
                <c:pt idx="756">
                  <c:v>40183</c:v>
                </c:pt>
                <c:pt idx="757">
                  <c:v>40184</c:v>
                </c:pt>
                <c:pt idx="758">
                  <c:v>40185</c:v>
                </c:pt>
                <c:pt idx="759">
                  <c:v>40186</c:v>
                </c:pt>
                <c:pt idx="760">
                  <c:v>40189</c:v>
                </c:pt>
                <c:pt idx="761">
                  <c:v>40190</c:v>
                </c:pt>
                <c:pt idx="762">
                  <c:v>40191</c:v>
                </c:pt>
                <c:pt idx="763">
                  <c:v>40192</c:v>
                </c:pt>
                <c:pt idx="764">
                  <c:v>40193</c:v>
                </c:pt>
                <c:pt idx="765">
                  <c:v>40197</c:v>
                </c:pt>
                <c:pt idx="766">
                  <c:v>40198</c:v>
                </c:pt>
                <c:pt idx="767">
                  <c:v>40199</c:v>
                </c:pt>
                <c:pt idx="768">
                  <c:v>40200</c:v>
                </c:pt>
                <c:pt idx="769">
                  <c:v>40203</c:v>
                </c:pt>
                <c:pt idx="770">
                  <c:v>40204</c:v>
                </c:pt>
                <c:pt idx="771">
                  <c:v>40205</c:v>
                </c:pt>
                <c:pt idx="772">
                  <c:v>40206</c:v>
                </c:pt>
                <c:pt idx="773">
                  <c:v>40207</c:v>
                </c:pt>
                <c:pt idx="774">
                  <c:v>40210</c:v>
                </c:pt>
                <c:pt idx="775">
                  <c:v>40211</c:v>
                </c:pt>
                <c:pt idx="776">
                  <c:v>40212</c:v>
                </c:pt>
                <c:pt idx="777">
                  <c:v>40213</c:v>
                </c:pt>
                <c:pt idx="778">
                  <c:v>40214</c:v>
                </c:pt>
                <c:pt idx="779">
                  <c:v>40217</c:v>
                </c:pt>
                <c:pt idx="780">
                  <c:v>40218</c:v>
                </c:pt>
                <c:pt idx="781">
                  <c:v>40219</c:v>
                </c:pt>
                <c:pt idx="782">
                  <c:v>40220</c:v>
                </c:pt>
                <c:pt idx="783">
                  <c:v>40221</c:v>
                </c:pt>
                <c:pt idx="784">
                  <c:v>40225</c:v>
                </c:pt>
                <c:pt idx="785">
                  <c:v>40226</c:v>
                </c:pt>
                <c:pt idx="786">
                  <c:v>40227</c:v>
                </c:pt>
                <c:pt idx="787">
                  <c:v>40228</c:v>
                </c:pt>
                <c:pt idx="788">
                  <c:v>40231</c:v>
                </c:pt>
                <c:pt idx="789">
                  <c:v>40232</c:v>
                </c:pt>
                <c:pt idx="790">
                  <c:v>40233</c:v>
                </c:pt>
                <c:pt idx="791">
                  <c:v>40234</c:v>
                </c:pt>
                <c:pt idx="792">
                  <c:v>40235</c:v>
                </c:pt>
                <c:pt idx="793">
                  <c:v>40238</c:v>
                </c:pt>
                <c:pt idx="794">
                  <c:v>40239</c:v>
                </c:pt>
                <c:pt idx="795">
                  <c:v>40240</c:v>
                </c:pt>
                <c:pt idx="796">
                  <c:v>40241</c:v>
                </c:pt>
                <c:pt idx="797">
                  <c:v>40242</c:v>
                </c:pt>
                <c:pt idx="798">
                  <c:v>40245</c:v>
                </c:pt>
                <c:pt idx="799">
                  <c:v>40246</c:v>
                </c:pt>
                <c:pt idx="800">
                  <c:v>40247</c:v>
                </c:pt>
                <c:pt idx="801">
                  <c:v>40248</c:v>
                </c:pt>
                <c:pt idx="802">
                  <c:v>40249</c:v>
                </c:pt>
                <c:pt idx="803">
                  <c:v>40252</c:v>
                </c:pt>
                <c:pt idx="804">
                  <c:v>40253</c:v>
                </c:pt>
                <c:pt idx="805">
                  <c:v>40254</c:v>
                </c:pt>
                <c:pt idx="806">
                  <c:v>40255</c:v>
                </c:pt>
                <c:pt idx="807">
                  <c:v>40256</c:v>
                </c:pt>
                <c:pt idx="808">
                  <c:v>40259</c:v>
                </c:pt>
                <c:pt idx="809">
                  <c:v>40260</c:v>
                </c:pt>
                <c:pt idx="810">
                  <c:v>40261</c:v>
                </c:pt>
                <c:pt idx="811">
                  <c:v>40262</c:v>
                </c:pt>
                <c:pt idx="812">
                  <c:v>40263</c:v>
                </c:pt>
                <c:pt idx="813">
                  <c:v>40266</c:v>
                </c:pt>
                <c:pt idx="814">
                  <c:v>40267</c:v>
                </c:pt>
                <c:pt idx="815">
                  <c:v>40268</c:v>
                </c:pt>
                <c:pt idx="816">
                  <c:v>40269</c:v>
                </c:pt>
                <c:pt idx="817">
                  <c:v>40270</c:v>
                </c:pt>
                <c:pt idx="818">
                  <c:v>40273</c:v>
                </c:pt>
                <c:pt idx="819">
                  <c:v>40274</c:v>
                </c:pt>
                <c:pt idx="820">
                  <c:v>40275</c:v>
                </c:pt>
                <c:pt idx="821">
                  <c:v>40276</c:v>
                </c:pt>
                <c:pt idx="822">
                  <c:v>40277</c:v>
                </c:pt>
                <c:pt idx="823">
                  <c:v>40280</c:v>
                </c:pt>
                <c:pt idx="824">
                  <c:v>40281</c:v>
                </c:pt>
                <c:pt idx="825">
                  <c:v>40282</c:v>
                </c:pt>
                <c:pt idx="826">
                  <c:v>40283</c:v>
                </c:pt>
                <c:pt idx="827">
                  <c:v>40284</c:v>
                </c:pt>
                <c:pt idx="828">
                  <c:v>40287</c:v>
                </c:pt>
                <c:pt idx="829">
                  <c:v>40288</c:v>
                </c:pt>
                <c:pt idx="830">
                  <c:v>40289</c:v>
                </c:pt>
                <c:pt idx="831">
                  <c:v>40290</c:v>
                </c:pt>
                <c:pt idx="832">
                  <c:v>40291</c:v>
                </c:pt>
                <c:pt idx="833">
                  <c:v>40294</c:v>
                </c:pt>
                <c:pt idx="834">
                  <c:v>40295</c:v>
                </c:pt>
                <c:pt idx="835">
                  <c:v>40296</c:v>
                </c:pt>
                <c:pt idx="836">
                  <c:v>40297</c:v>
                </c:pt>
                <c:pt idx="837">
                  <c:v>40298</c:v>
                </c:pt>
                <c:pt idx="838">
                  <c:v>40301</c:v>
                </c:pt>
                <c:pt idx="839">
                  <c:v>40302</c:v>
                </c:pt>
                <c:pt idx="840">
                  <c:v>40303</c:v>
                </c:pt>
                <c:pt idx="841">
                  <c:v>40304</c:v>
                </c:pt>
                <c:pt idx="842">
                  <c:v>40305</c:v>
                </c:pt>
                <c:pt idx="843">
                  <c:v>40308</c:v>
                </c:pt>
                <c:pt idx="844">
                  <c:v>40309</c:v>
                </c:pt>
                <c:pt idx="845">
                  <c:v>40310</c:v>
                </c:pt>
                <c:pt idx="846">
                  <c:v>40311</c:v>
                </c:pt>
                <c:pt idx="847">
                  <c:v>40312</c:v>
                </c:pt>
                <c:pt idx="848">
                  <c:v>40315</c:v>
                </c:pt>
                <c:pt idx="849">
                  <c:v>40316</c:v>
                </c:pt>
                <c:pt idx="850">
                  <c:v>40317</c:v>
                </c:pt>
                <c:pt idx="851">
                  <c:v>40318</c:v>
                </c:pt>
                <c:pt idx="852">
                  <c:v>40319</c:v>
                </c:pt>
                <c:pt idx="853">
                  <c:v>40322</c:v>
                </c:pt>
                <c:pt idx="854">
                  <c:v>40323</c:v>
                </c:pt>
                <c:pt idx="855">
                  <c:v>40324</c:v>
                </c:pt>
                <c:pt idx="856">
                  <c:v>40325</c:v>
                </c:pt>
                <c:pt idx="857">
                  <c:v>40326</c:v>
                </c:pt>
                <c:pt idx="858">
                  <c:v>40330</c:v>
                </c:pt>
                <c:pt idx="859">
                  <c:v>40331</c:v>
                </c:pt>
                <c:pt idx="860">
                  <c:v>40332</c:v>
                </c:pt>
                <c:pt idx="861">
                  <c:v>40333</c:v>
                </c:pt>
                <c:pt idx="862">
                  <c:v>40336</c:v>
                </c:pt>
                <c:pt idx="863">
                  <c:v>40337</c:v>
                </c:pt>
                <c:pt idx="864">
                  <c:v>40338</c:v>
                </c:pt>
                <c:pt idx="865">
                  <c:v>40339</c:v>
                </c:pt>
                <c:pt idx="866">
                  <c:v>40340</c:v>
                </c:pt>
                <c:pt idx="867">
                  <c:v>40343</c:v>
                </c:pt>
                <c:pt idx="868">
                  <c:v>40344</c:v>
                </c:pt>
                <c:pt idx="869">
                  <c:v>40345</c:v>
                </c:pt>
                <c:pt idx="870">
                  <c:v>40346</c:v>
                </c:pt>
                <c:pt idx="871">
                  <c:v>40347</c:v>
                </c:pt>
                <c:pt idx="872">
                  <c:v>40350</c:v>
                </c:pt>
                <c:pt idx="873">
                  <c:v>40351</c:v>
                </c:pt>
                <c:pt idx="874">
                  <c:v>40352</c:v>
                </c:pt>
                <c:pt idx="875">
                  <c:v>40353</c:v>
                </c:pt>
                <c:pt idx="876">
                  <c:v>40354</c:v>
                </c:pt>
                <c:pt idx="877">
                  <c:v>40357</c:v>
                </c:pt>
                <c:pt idx="878">
                  <c:v>40358</c:v>
                </c:pt>
                <c:pt idx="879">
                  <c:v>40359</c:v>
                </c:pt>
                <c:pt idx="880">
                  <c:v>40360</c:v>
                </c:pt>
                <c:pt idx="881">
                  <c:v>40361</c:v>
                </c:pt>
                <c:pt idx="882">
                  <c:v>40365</c:v>
                </c:pt>
                <c:pt idx="883">
                  <c:v>40366</c:v>
                </c:pt>
                <c:pt idx="884">
                  <c:v>40367</c:v>
                </c:pt>
                <c:pt idx="885">
                  <c:v>40368</c:v>
                </c:pt>
                <c:pt idx="886">
                  <c:v>40371</c:v>
                </c:pt>
                <c:pt idx="887">
                  <c:v>40372</c:v>
                </c:pt>
                <c:pt idx="888">
                  <c:v>40373</c:v>
                </c:pt>
                <c:pt idx="889">
                  <c:v>40374</c:v>
                </c:pt>
                <c:pt idx="890">
                  <c:v>40375</c:v>
                </c:pt>
                <c:pt idx="891">
                  <c:v>40378</c:v>
                </c:pt>
                <c:pt idx="892">
                  <c:v>40379</c:v>
                </c:pt>
                <c:pt idx="893">
                  <c:v>40380</c:v>
                </c:pt>
                <c:pt idx="894">
                  <c:v>40381</c:v>
                </c:pt>
                <c:pt idx="895">
                  <c:v>40382</c:v>
                </c:pt>
                <c:pt idx="896">
                  <c:v>40385</c:v>
                </c:pt>
                <c:pt idx="897">
                  <c:v>40386</c:v>
                </c:pt>
                <c:pt idx="898">
                  <c:v>40387</c:v>
                </c:pt>
                <c:pt idx="899">
                  <c:v>40388</c:v>
                </c:pt>
                <c:pt idx="900">
                  <c:v>40389</c:v>
                </c:pt>
                <c:pt idx="901">
                  <c:v>40392</c:v>
                </c:pt>
                <c:pt idx="902">
                  <c:v>40393</c:v>
                </c:pt>
                <c:pt idx="903">
                  <c:v>40394</c:v>
                </c:pt>
                <c:pt idx="904">
                  <c:v>40395</c:v>
                </c:pt>
                <c:pt idx="905">
                  <c:v>40396</c:v>
                </c:pt>
                <c:pt idx="906">
                  <c:v>40399</c:v>
                </c:pt>
                <c:pt idx="907">
                  <c:v>40400</c:v>
                </c:pt>
                <c:pt idx="908">
                  <c:v>40401</c:v>
                </c:pt>
                <c:pt idx="909">
                  <c:v>40402</c:v>
                </c:pt>
                <c:pt idx="910">
                  <c:v>40403</c:v>
                </c:pt>
                <c:pt idx="911">
                  <c:v>40406</c:v>
                </c:pt>
                <c:pt idx="912">
                  <c:v>40407</c:v>
                </c:pt>
                <c:pt idx="913">
                  <c:v>40408</c:v>
                </c:pt>
                <c:pt idx="914">
                  <c:v>40409</c:v>
                </c:pt>
                <c:pt idx="915">
                  <c:v>40410</c:v>
                </c:pt>
                <c:pt idx="916">
                  <c:v>40413</c:v>
                </c:pt>
                <c:pt idx="917">
                  <c:v>40414</c:v>
                </c:pt>
                <c:pt idx="918">
                  <c:v>40415</c:v>
                </c:pt>
                <c:pt idx="919">
                  <c:v>40416</c:v>
                </c:pt>
                <c:pt idx="920">
                  <c:v>40417</c:v>
                </c:pt>
                <c:pt idx="921">
                  <c:v>40420</c:v>
                </c:pt>
                <c:pt idx="922">
                  <c:v>40421</c:v>
                </c:pt>
                <c:pt idx="923">
                  <c:v>40422</c:v>
                </c:pt>
                <c:pt idx="924">
                  <c:v>40423</c:v>
                </c:pt>
                <c:pt idx="925">
                  <c:v>40424</c:v>
                </c:pt>
                <c:pt idx="926">
                  <c:v>40428</c:v>
                </c:pt>
                <c:pt idx="927">
                  <c:v>40429</c:v>
                </c:pt>
                <c:pt idx="928">
                  <c:v>40430</c:v>
                </c:pt>
                <c:pt idx="929">
                  <c:v>40431</c:v>
                </c:pt>
                <c:pt idx="930">
                  <c:v>40434</c:v>
                </c:pt>
                <c:pt idx="931">
                  <c:v>40435</c:v>
                </c:pt>
                <c:pt idx="932">
                  <c:v>40436</c:v>
                </c:pt>
                <c:pt idx="933">
                  <c:v>40437</c:v>
                </c:pt>
                <c:pt idx="934">
                  <c:v>40438</c:v>
                </c:pt>
                <c:pt idx="935">
                  <c:v>40441</c:v>
                </c:pt>
                <c:pt idx="936">
                  <c:v>40442</c:v>
                </c:pt>
                <c:pt idx="937">
                  <c:v>40443</c:v>
                </c:pt>
                <c:pt idx="938">
                  <c:v>40444</c:v>
                </c:pt>
                <c:pt idx="939">
                  <c:v>40445</c:v>
                </c:pt>
                <c:pt idx="940">
                  <c:v>40448</c:v>
                </c:pt>
                <c:pt idx="941">
                  <c:v>40449</c:v>
                </c:pt>
                <c:pt idx="942">
                  <c:v>40450</c:v>
                </c:pt>
                <c:pt idx="943">
                  <c:v>40451</c:v>
                </c:pt>
                <c:pt idx="944">
                  <c:v>40452</c:v>
                </c:pt>
                <c:pt idx="945">
                  <c:v>40455</c:v>
                </c:pt>
                <c:pt idx="946">
                  <c:v>40456</c:v>
                </c:pt>
                <c:pt idx="947">
                  <c:v>40457</c:v>
                </c:pt>
                <c:pt idx="948">
                  <c:v>40458</c:v>
                </c:pt>
                <c:pt idx="949">
                  <c:v>40459</c:v>
                </c:pt>
                <c:pt idx="950">
                  <c:v>40463</c:v>
                </c:pt>
                <c:pt idx="951">
                  <c:v>40464</c:v>
                </c:pt>
                <c:pt idx="952">
                  <c:v>40465</c:v>
                </c:pt>
                <c:pt idx="953">
                  <c:v>40466</c:v>
                </c:pt>
                <c:pt idx="954">
                  <c:v>40469</c:v>
                </c:pt>
                <c:pt idx="955">
                  <c:v>40470</c:v>
                </c:pt>
                <c:pt idx="956">
                  <c:v>40471</c:v>
                </c:pt>
                <c:pt idx="957">
                  <c:v>40472</c:v>
                </c:pt>
                <c:pt idx="958">
                  <c:v>40473</c:v>
                </c:pt>
                <c:pt idx="959">
                  <c:v>40476</c:v>
                </c:pt>
                <c:pt idx="960">
                  <c:v>40477</c:v>
                </c:pt>
                <c:pt idx="961">
                  <c:v>40478</c:v>
                </c:pt>
                <c:pt idx="962">
                  <c:v>40479</c:v>
                </c:pt>
                <c:pt idx="963">
                  <c:v>40480</c:v>
                </c:pt>
                <c:pt idx="964">
                  <c:v>40483</c:v>
                </c:pt>
                <c:pt idx="965">
                  <c:v>40484</c:v>
                </c:pt>
                <c:pt idx="966">
                  <c:v>40485</c:v>
                </c:pt>
                <c:pt idx="967">
                  <c:v>40486</c:v>
                </c:pt>
                <c:pt idx="968">
                  <c:v>40487</c:v>
                </c:pt>
                <c:pt idx="969">
                  <c:v>40490</c:v>
                </c:pt>
                <c:pt idx="970">
                  <c:v>40491</c:v>
                </c:pt>
                <c:pt idx="971">
                  <c:v>40492</c:v>
                </c:pt>
                <c:pt idx="972">
                  <c:v>40494</c:v>
                </c:pt>
                <c:pt idx="973">
                  <c:v>40497</c:v>
                </c:pt>
                <c:pt idx="974">
                  <c:v>40498</c:v>
                </c:pt>
                <c:pt idx="975">
                  <c:v>40499</c:v>
                </c:pt>
                <c:pt idx="976">
                  <c:v>40500</c:v>
                </c:pt>
                <c:pt idx="977">
                  <c:v>40501</c:v>
                </c:pt>
                <c:pt idx="978">
                  <c:v>40504</c:v>
                </c:pt>
                <c:pt idx="979">
                  <c:v>40505</c:v>
                </c:pt>
                <c:pt idx="980">
                  <c:v>40506</c:v>
                </c:pt>
                <c:pt idx="981">
                  <c:v>40508</c:v>
                </c:pt>
                <c:pt idx="982">
                  <c:v>40511</c:v>
                </c:pt>
                <c:pt idx="983">
                  <c:v>40512</c:v>
                </c:pt>
                <c:pt idx="984">
                  <c:v>40513</c:v>
                </c:pt>
                <c:pt idx="985">
                  <c:v>40514</c:v>
                </c:pt>
                <c:pt idx="986">
                  <c:v>40515</c:v>
                </c:pt>
                <c:pt idx="987">
                  <c:v>40518</c:v>
                </c:pt>
                <c:pt idx="988">
                  <c:v>40519</c:v>
                </c:pt>
                <c:pt idx="989">
                  <c:v>40520</c:v>
                </c:pt>
                <c:pt idx="990">
                  <c:v>40521</c:v>
                </c:pt>
                <c:pt idx="991">
                  <c:v>40522</c:v>
                </c:pt>
                <c:pt idx="992">
                  <c:v>40525</c:v>
                </c:pt>
                <c:pt idx="993">
                  <c:v>40526</c:v>
                </c:pt>
                <c:pt idx="994">
                  <c:v>40527</c:v>
                </c:pt>
                <c:pt idx="995">
                  <c:v>40528</c:v>
                </c:pt>
                <c:pt idx="996">
                  <c:v>40529</c:v>
                </c:pt>
                <c:pt idx="997">
                  <c:v>40532</c:v>
                </c:pt>
                <c:pt idx="998">
                  <c:v>40533</c:v>
                </c:pt>
                <c:pt idx="999">
                  <c:v>40534</c:v>
                </c:pt>
                <c:pt idx="1000">
                  <c:v>40535</c:v>
                </c:pt>
                <c:pt idx="1001">
                  <c:v>40536</c:v>
                </c:pt>
                <c:pt idx="1002">
                  <c:v>40539</c:v>
                </c:pt>
                <c:pt idx="1003">
                  <c:v>40540</c:v>
                </c:pt>
                <c:pt idx="1004">
                  <c:v>40541</c:v>
                </c:pt>
                <c:pt idx="1005">
                  <c:v>40542</c:v>
                </c:pt>
                <c:pt idx="1006">
                  <c:v>40543</c:v>
                </c:pt>
                <c:pt idx="1007">
                  <c:v>40546</c:v>
                </c:pt>
                <c:pt idx="1008">
                  <c:v>40547</c:v>
                </c:pt>
                <c:pt idx="1009">
                  <c:v>40548</c:v>
                </c:pt>
                <c:pt idx="1010">
                  <c:v>40549</c:v>
                </c:pt>
                <c:pt idx="1011">
                  <c:v>40550</c:v>
                </c:pt>
                <c:pt idx="1012">
                  <c:v>40553</c:v>
                </c:pt>
                <c:pt idx="1013">
                  <c:v>40554</c:v>
                </c:pt>
                <c:pt idx="1014">
                  <c:v>40555</c:v>
                </c:pt>
                <c:pt idx="1015">
                  <c:v>40556</c:v>
                </c:pt>
                <c:pt idx="1016">
                  <c:v>40557</c:v>
                </c:pt>
                <c:pt idx="1017">
                  <c:v>40561</c:v>
                </c:pt>
                <c:pt idx="1018">
                  <c:v>40562</c:v>
                </c:pt>
                <c:pt idx="1019">
                  <c:v>40563</c:v>
                </c:pt>
                <c:pt idx="1020">
                  <c:v>40564</c:v>
                </c:pt>
                <c:pt idx="1021">
                  <c:v>40567</c:v>
                </c:pt>
                <c:pt idx="1022">
                  <c:v>40568</c:v>
                </c:pt>
                <c:pt idx="1023">
                  <c:v>40569</c:v>
                </c:pt>
                <c:pt idx="1024">
                  <c:v>40570</c:v>
                </c:pt>
                <c:pt idx="1025">
                  <c:v>40571</c:v>
                </c:pt>
                <c:pt idx="1026">
                  <c:v>40574</c:v>
                </c:pt>
                <c:pt idx="1027">
                  <c:v>40575</c:v>
                </c:pt>
                <c:pt idx="1028">
                  <c:v>40576</c:v>
                </c:pt>
                <c:pt idx="1029">
                  <c:v>40577</c:v>
                </c:pt>
                <c:pt idx="1030">
                  <c:v>40578</c:v>
                </c:pt>
                <c:pt idx="1031">
                  <c:v>40581</c:v>
                </c:pt>
                <c:pt idx="1032">
                  <c:v>40582</c:v>
                </c:pt>
                <c:pt idx="1033">
                  <c:v>40583</c:v>
                </c:pt>
                <c:pt idx="1034">
                  <c:v>40584</c:v>
                </c:pt>
                <c:pt idx="1035">
                  <c:v>40585</c:v>
                </c:pt>
                <c:pt idx="1036">
                  <c:v>40588</c:v>
                </c:pt>
                <c:pt idx="1037">
                  <c:v>40589</c:v>
                </c:pt>
                <c:pt idx="1038">
                  <c:v>40590</c:v>
                </c:pt>
                <c:pt idx="1039">
                  <c:v>40591</c:v>
                </c:pt>
                <c:pt idx="1040">
                  <c:v>40592</c:v>
                </c:pt>
                <c:pt idx="1041">
                  <c:v>40596</c:v>
                </c:pt>
                <c:pt idx="1042">
                  <c:v>40597</c:v>
                </c:pt>
                <c:pt idx="1043">
                  <c:v>40598</c:v>
                </c:pt>
                <c:pt idx="1044">
                  <c:v>40599</c:v>
                </c:pt>
                <c:pt idx="1045">
                  <c:v>40602</c:v>
                </c:pt>
                <c:pt idx="1046">
                  <c:v>40603</c:v>
                </c:pt>
                <c:pt idx="1047">
                  <c:v>40604</c:v>
                </c:pt>
                <c:pt idx="1048">
                  <c:v>40605</c:v>
                </c:pt>
                <c:pt idx="1049">
                  <c:v>40606</c:v>
                </c:pt>
                <c:pt idx="1050">
                  <c:v>40609</c:v>
                </c:pt>
                <c:pt idx="1051">
                  <c:v>40610</c:v>
                </c:pt>
                <c:pt idx="1052">
                  <c:v>40611</c:v>
                </c:pt>
                <c:pt idx="1053">
                  <c:v>40612</c:v>
                </c:pt>
                <c:pt idx="1054">
                  <c:v>40613</c:v>
                </c:pt>
                <c:pt idx="1055">
                  <c:v>40616</c:v>
                </c:pt>
                <c:pt idx="1056">
                  <c:v>40617</c:v>
                </c:pt>
                <c:pt idx="1057">
                  <c:v>40618</c:v>
                </c:pt>
                <c:pt idx="1058">
                  <c:v>40619</c:v>
                </c:pt>
                <c:pt idx="1059">
                  <c:v>40620</c:v>
                </c:pt>
                <c:pt idx="1060">
                  <c:v>40623</c:v>
                </c:pt>
                <c:pt idx="1061">
                  <c:v>40624</c:v>
                </c:pt>
                <c:pt idx="1062">
                  <c:v>40625</c:v>
                </c:pt>
                <c:pt idx="1063">
                  <c:v>40626</c:v>
                </c:pt>
                <c:pt idx="1064">
                  <c:v>40627</c:v>
                </c:pt>
                <c:pt idx="1065">
                  <c:v>40630</c:v>
                </c:pt>
                <c:pt idx="1066">
                  <c:v>40631</c:v>
                </c:pt>
                <c:pt idx="1067">
                  <c:v>40632</c:v>
                </c:pt>
                <c:pt idx="1068">
                  <c:v>40633</c:v>
                </c:pt>
                <c:pt idx="1069">
                  <c:v>40634</c:v>
                </c:pt>
                <c:pt idx="1070">
                  <c:v>40637</c:v>
                </c:pt>
                <c:pt idx="1071">
                  <c:v>40638</c:v>
                </c:pt>
                <c:pt idx="1072">
                  <c:v>40639</c:v>
                </c:pt>
                <c:pt idx="1073">
                  <c:v>40640</c:v>
                </c:pt>
                <c:pt idx="1074">
                  <c:v>40641</c:v>
                </c:pt>
                <c:pt idx="1075">
                  <c:v>40644</c:v>
                </c:pt>
                <c:pt idx="1076">
                  <c:v>40645</c:v>
                </c:pt>
                <c:pt idx="1077">
                  <c:v>40646</c:v>
                </c:pt>
                <c:pt idx="1078">
                  <c:v>40647</c:v>
                </c:pt>
                <c:pt idx="1079">
                  <c:v>40648</c:v>
                </c:pt>
                <c:pt idx="1080">
                  <c:v>40651</c:v>
                </c:pt>
                <c:pt idx="1081">
                  <c:v>40652</c:v>
                </c:pt>
                <c:pt idx="1082">
                  <c:v>40653</c:v>
                </c:pt>
                <c:pt idx="1083">
                  <c:v>40654</c:v>
                </c:pt>
                <c:pt idx="1084">
                  <c:v>40655</c:v>
                </c:pt>
                <c:pt idx="1085">
                  <c:v>40658</c:v>
                </c:pt>
                <c:pt idx="1086">
                  <c:v>40659</c:v>
                </c:pt>
                <c:pt idx="1087">
                  <c:v>40660</c:v>
                </c:pt>
                <c:pt idx="1088">
                  <c:v>40661</c:v>
                </c:pt>
                <c:pt idx="1089">
                  <c:v>40662</c:v>
                </c:pt>
                <c:pt idx="1090">
                  <c:v>40665</c:v>
                </c:pt>
                <c:pt idx="1091">
                  <c:v>40666</c:v>
                </c:pt>
                <c:pt idx="1092">
                  <c:v>40667</c:v>
                </c:pt>
                <c:pt idx="1093">
                  <c:v>40668</c:v>
                </c:pt>
                <c:pt idx="1094">
                  <c:v>40669</c:v>
                </c:pt>
                <c:pt idx="1095">
                  <c:v>40672</c:v>
                </c:pt>
                <c:pt idx="1096">
                  <c:v>40673</c:v>
                </c:pt>
                <c:pt idx="1097">
                  <c:v>40674</c:v>
                </c:pt>
                <c:pt idx="1098">
                  <c:v>40675</c:v>
                </c:pt>
                <c:pt idx="1099">
                  <c:v>40676</c:v>
                </c:pt>
                <c:pt idx="1100">
                  <c:v>40679</c:v>
                </c:pt>
                <c:pt idx="1101">
                  <c:v>40680</c:v>
                </c:pt>
                <c:pt idx="1102">
                  <c:v>40681</c:v>
                </c:pt>
                <c:pt idx="1103">
                  <c:v>40682</c:v>
                </c:pt>
                <c:pt idx="1104">
                  <c:v>40683</c:v>
                </c:pt>
                <c:pt idx="1105">
                  <c:v>40686</c:v>
                </c:pt>
                <c:pt idx="1106">
                  <c:v>40687</c:v>
                </c:pt>
                <c:pt idx="1107">
                  <c:v>40688</c:v>
                </c:pt>
                <c:pt idx="1108">
                  <c:v>40689</c:v>
                </c:pt>
                <c:pt idx="1109">
                  <c:v>40690</c:v>
                </c:pt>
                <c:pt idx="1110">
                  <c:v>40694</c:v>
                </c:pt>
                <c:pt idx="1111">
                  <c:v>40695</c:v>
                </c:pt>
                <c:pt idx="1112">
                  <c:v>40696</c:v>
                </c:pt>
                <c:pt idx="1113">
                  <c:v>40697</c:v>
                </c:pt>
                <c:pt idx="1114">
                  <c:v>40700</c:v>
                </c:pt>
                <c:pt idx="1115">
                  <c:v>40701</c:v>
                </c:pt>
                <c:pt idx="1116">
                  <c:v>40702</c:v>
                </c:pt>
                <c:pt idx="1117">
                  <c:v>40703</c:v>
                </c:pt>
                <c:pt idx="1118">
                  <c:v>40704</c:v>
                </c:pt>
                <c:pt idx="1119">
                  <c:v>40707</c:v>
                </c:pt>
                <c:pt idx="1120">
                  <c:v>40708</c:v>
                </c:pt>
                <c:pt idx="1121">
                  <c:v>40709</c:v>
                </c:pt>
                <c:pt idx="1122">
                  <c:v>40710</c:v>
                </c:pt>
                <c:pt idx="1123">
                  <c:v>40711</c:v>
                </c:pt>
                <c:pt idx="1124">
                  <c:v>40714</c:v>
                </c:pt>
                <c:pt idx="1125">
                  <c:v>40715</c:v>
                </c:pt>
                <c:pt idx="1126">
                  <c:v>40716</c:v>
                </c:pt>
                <c:pt idx="1127">
                  <c:v>40717</c:v>
                </c:pt>
                <c:pt idx="1128">
                  <c:v>40718</c:v>
                </c:pt>
                <c:pt idx="1129">
                  <c:v>40721</c:v>
                </c:pt>
                <c:pt idx="1130">
                  <c:v>40722</c:v>
                </c:pt>
                <c:pt idx="1131">
                  <c:v>40723</c:v>
                </c:pt>
                <c:pt idx="1132">
                  <c:v>40724</c:v>
                </c:pt>
                <c:pt idx="1133">
                  <c:v>40725</c:v>
                </c:pt>
                <c:pt idx="1134">
                  <c:v>40729</c:v>
                </c:pt>
                <c:pt idx="1135">
                  <c:v>40730</c:v>
                </c:pt>
                <c:pt idx="1136">
                  <c:v>40731</c:v>
                </c:pt>
                <c:pt idx="1137">
                  <c:v>40732</c:v>
                </c:pt>
                <c:pt idx="1138">
                  <c:v>40735</c:v>
                </c:pt>
                <c:pt idx="1139">
                  <c:v>40736</c:v>
                </c:pt>
                <c:pt idx="1140">
                  <c:v>40737</c:v>
                </c:pt>
                <c:pt idx="1141">
                  <c:v>40738</c:v>
                </c:pt>
                <c:pt idx="1142">
                  <c:v>40739</c:v>
                </c:pt>
                <c:pt idx="1143">
                  <c:v>40742</c:v>
                </c:pt>
                <c:pt idx="1144">
                  <c:v>40743</c:v>
                </c:pt>
                <c:pt idx="1145">
                  <c:v>40744</c:v>
                </c:pt>
                <c:pt idx="1146">
                  <c:v>40745</c:v>
                </c:pt>
                <c:pt idx="1147">
                  <c:v>40746</c:v>
                </c:pt>
                <c:pt idx="1148">
                  <c:v>40749</c:v>
                </c:pt>
                <c:pt idx="1149">
                  <c:v>40750</c:v>
                </c:pt>
                <c:pt idx="1150">
                  <c:v>40751</c:v>
                </c:pt>
                <c:pt idx="1151">
                  <c:v>40752</c:v>
                </c:pt>
                <c:pt idx="1152">
                  <c:v>40753</c:v>
                </c:pt>
                <c:pt idx="1153">
                  <c:v>40756</c:v>
                </c:pt>
                <c:pt idx="1154">
                  <c:v>40757</c:v>
                </c:pt>
                <c:pt idx="1155">
                  <c:v>40758</c:v>
                </c:pt>
                <c:pt idx="1156">
                  <c:v>40759</c:v>
                </c:pt>
                <c:pt idx="1157">
                  <c:v>40760</c:v>
                </c:pt>
                <c:pt idx="1158">
                  <c:v>40763</c:v>
                </c:pt>
                <c:pt idx="1159">
                  <c:v>40764</c:v>
                </c:pt>
                <c:pt idx="1160">
                  <c:v>40765</c:v>
                </c:pt>
                <c:pt idx="1161">
                  <c:v>40766</c:v>
                </c:pt>
                <c:pt idx="1162">
                  <c:v>40767</c:v>
                </c:pt>
                <c:pt idx="1163">
                  <c:v>40770</c:v>
                </c:pt>
                <c:pt idx="1164">
                  <c:v>40771</c:v>
                </c:pt>
                <c:pt idx="1165">
                  <c:v>40772</c:v>
                </c:pt>
                <c:pt idx="1166">
                  <c:v>40773</c:v>
                </c:pt>
                <c:pt idx="1167">
                  <c:v>40774</c:v>
                </c:pt>
                <c:pt idx="1168">
                  <c:v>40777</c:v>
                </c:pt>
                <c:pt idx="1169">
                  <c:v>40778</c:v>
                </c:pt>
                <c:pt idx="1170">
                  <c:v>40779</c:v>
                </c:pt>
                <c:pt idx="1171">
                  <c:v>40780</c:v>
                </c:pt>
                <c:pt idx="1172">
                  <c:v>40781</c:v>
                </c:pt>
                <c:pt idx="1173">
                  <c:v>40784</c:v>
                </c:pt>
                <c:pt idx="1174">
                  <c:v>40785</c:v>
                </c:pt>
                <c:pt idx="1175">
                  <c:v>40786</c:v>
                </c:pt>
                <c:pt idx="1176">
                  <c:v>40787</c:v>
                </c:pt>
                <c:pt idx="1177">
                  <c:v>40788</c:v>
                </c:pt>
                <c:pt idx="1178">
                  <c:v>40792</c:v>
                </c:pt>
                <c:pt idx="1179">
                  <c:v>40793</c:v>
                </c:pt>
                <c:pt idx="1180">
                  <c:v>40794</c:v>
                </c:pt>
                <c:pt idx="1181">
                  <c:v>40795</c:v>
                </c:pt>
                <c:pt idx="1182">
                  <c:v>40798</c:v>
                </c:pt>
                <c:pt idx="1183">
                  <c:v>40799</c:v>
                </c:pt>
                <c:pt idx="1184">
                  <c:v>40800</c:v>
                </c:pt>
                <c:pt idx="1185">
                  <c:v>40801</c:v>
                </c:pt>
                <c:pt idx="1186">
                  <c:v>40802</c:v>
                </c:pt>
                <c:pt idx="1187">
                  <c:v>40805</c:v>
                </c:pt>
                <c:pt idx="1188">
                  <c:v>40806</c:v>
                </c:pt>
                <c:pt idx="1189">
                  <c:v>40807</c:v>
                </c:pt>
                <c:pt idx="1190">
                  <c:v>40808</c:v>
                </c:pt>
                <c:pt idx="1191">
                  <c:v>40809</c:v>
                </c:pt>
                <c:pt idx="1192">
                  <c:v>40812</c:v>
                </c:pt>
                <c:pt idx="1193">
                  <c:v>40813</c:v>
                </c:pt>
                <c:pt idx="1194">
                  <c:v>40814</c:v>
                </c:pt>
                <c:pt idx="1195">
                  <c:v>40815</c:v>
                </c:pt>
                <c:pt idx="1196">
                  <c:v>40816</c:v>
                </c:pt>
                <c:pt idx="1197">
                  <c:v>40819</c:v>
                </c:pt>
                <c:pt idx="1198">
                  <c:v>40820</c:v>
                </c:pt>
                <c:pt idx="1199">
                  <c:v>40821</c:v>
                </c:pt>
                <c:pt idx="1200">
                  <c:v>40822</c:v>
                </c:pt>
                <c:pt idx="1201">
                  <c:v>40823</c:v>
                </c:pt>
                <c:pt idx="1202">
                  <c:v>40827</c:v>
                </c:pt>
                <c:pt idx="1203">
                  <c:v>40828</c:v>
                </c:pt>
                <c:pt idx="1204">
                  <c:v>40829</c:v>
                </c:pt>
                <c:pt idx="1205">
                  <c:v>40830</c:v>
                </c:pt>
                <c:pt idx="1206">
                  <c:v>40833</c:v>
                </c:pt>
                <c:pt idx="1207">
                  <c:v>40834</c:v>
                </c:pt>
                <c:pt idx="1208">
                  <c:v>40835</c:v>
                </c:pt>
                <c:pt idx="1209">
                  <c:v>40836</c:v>
                </c:pt>
                <c:pt idx="1210">
                  <c:v>40837</c:v>
                </c:pt>
                <c:pt idx="1211">
                  <c:v>40840</c:v>
                </c:pt>
                <c:pt idx="1212">
                  <c:v>40841</c:v>
                </c:pt>
                <c:pt idx="1213">
                  <c:v>40842</c:v>
                </c:pt>
                <c:pt idx="1214">
                  <c:v>40843</c:v>
                </c:pt>
                <c:pt idx="1215">
                  <c:v>40844</c:v>
                </c:pt>
                <c:pt idx="1216">
                  <c:v>40847</c:v>
                </c:pt>
                <c:pt idx="1217">
                  <c:v>40848</c:v>
                </c:pt>
                <c:pt idx="1218">
                  <c:v>40849</c:v>
                </c:pt>
                <c:pt idx="1219">
                  <c:v>40850</c:v>
                </c:pt>
                <c:pt idx="1220">
                  <c:v>40851</c:v>
                </c:pt>
                <c:pt idx="1221">
                  <c:v>40854</c:v>
                </c:pt>
                <c:pt idx="1222">
                  <c:v>40855</c:v>
                </c:pt>
                <c:pt idx="1223">
                  <c:v>40856</c:v>
                </c:pt>
                <c:pt idx="1224">
                  <c:v>40857</c:v>
                </c:pt>
                <c:pt idx="1225">
                  <c:v>40861</c:v>
                </c:pt>
                <c:pt idx="1226">
                  <c:v>40862</c:v>
                </c:pt>
                <c:pt idx="1227">
                  <c:v>40863</c:v>
                </c:pt>
                <c:pt idx="1228">
                  <c:v>40864</c:v>
                </c:pt>
                <c:pt idx="1229">
                  <c:v>40865</c:v>
                </c:pt>
                <c:pt idx="1230">
                  <c:v>40868</c:v>
                </c:pt>
                <c:pt idx="1231">
                  <c:v>40869</c:v>
                </c:pt>
                <c:pt idx="1232">
                  <c:v>40870</c:v>
                </c:pt>
                <c:pt idx="1233">
                  <c:v>40872</c:v>
                </c:pt>
                <c:pt idx="1234">
                  <c:v>40875</c:v>
                </c:pt>
                <c:pt idx="1235">
                  <c:v>40876</c:v>
                </c:pt>
                <c:pt idx="1236">
                  <c:v>40877</c:v>
                </c:pt>
                <c:pt idx="1237">
                  <c:v>40878</c:v>
                </c:pt>
                <c:pt idx="1238">
                  <c:v>40879</c:v>
                </c:pt>
                <c:pt idx="1239">
                  <c:v>40882</c:v>
                </c:pt>
                <c:pt idx="1240">
                  <c:v>40883</c:v>
                </c:pt>
                <c:pt idx="1241">
                  <c:v>40884</c:v>
                </c:pt>
                <c:pt idx="1242">
                  <c:v>40885</c:v>
                </c:pt>
                <c:pt idx="1243">
                  <c:v>40886</c:v>
                </c:pt>
                <c:pt idx="1244">
                  <c:v>40889</c:v>
                </c:pt>
                <c:pt idx="1245">
                  <c:v>40890</c:v>
                </c:pt>
                <c:pt idx="1246">
                  <c:v>40891</c:v>
                </c:pt>
                <c:pt idx="1247">
                  <c:v>40892</c:v>
                </c:pt>
                <c:pt idx="1248">
                  <c:v>40893</c:v>
                </c:pt>
                <c:pt idx="1249">
                  <c:v>40896</c:v>
                </c:pt>
                <c:pt idx="1250">
                  <c:v>40897</c:v>
                </c:pt>
                <c:pt idx="1251">
                  <c:v>40898</c:v>
                </c:pt>
                <c:pt idx="1252">
                  <c:v>40899</c:v>
                </c:pt>
                <c:pt idx="1253">
                  <c:v>40900</c:v>
                </c:pt>
                <c:pt idx="1254">
                  <c:v>40904</c:v>
                </c:pt>
                <c:pt idx="1255">
                  <c:v>40905</c:v>
                </c:pt>
                <c:pt idx="1256">
                  <c:v>40906</c:v>
                </c:pt>
                <c:pt idx="1257">
                  <c:v>40907</c:v>
                </c:pt>
                <c:pt idx="1258">
                  <c:v>40911</c:v>
                </c:pt>
                <c:pt idx="1259">
                  <c:v>40912</c:v>
                </c:pt>
                <c:pt idx="1260">
                  <c:v>40913</c:v>
                </c:pt>
                <c:pt idx="1261">
                  <c:v>40914</c:v>
                </c:pt>
                <c:pt idx="1262">
                  <c:v>40917</c:v>
                </c:pt>
                <c:pt idx="1263">
                  <c:v>40918</c:v>
                </c:pt>
                <c:pt idx="1264">
                  <c:v>40919</c:v>
                </c:pt>
                <c:pt idx="1265">
                  <c:v>40920</c:v>
                </c:pt>
                <c:pt idx="1266">
                  <c:v>40921</c:v>
                </c:pt>
                <c:pt idx="1267">
                  <c:v>40925</c:v>
                </c:pt>
                <c:pt idx="1268">
                  <c:v>40926</c:v>
                </c:pt>
                <c:pt idx="1269">
                  <c:v>40927</c:v>
                </c:pt>
                <c:pt idx="1270">
                  <c:v>40928</c:v>
                </c:pt>
                <c:pt idx="1271">
                  <c:v>40931</c:v>
                </c:pt>
                <c:pt idx="1272">
                  <c:v>40932</c:v>
                </c:pt>
                <c:pt idx="1273">
                  <c:v>40933</c:v>
                </c:pt>
                <c:pt idx="1274">
                  <c:v>40934</c:v>
                </c:pt>
                <c:pt idx="1275">
                  <c:v>40935</c:v>
                </c:pt>
                <c:pt idx="1276">
                  <c:v>40938</c:v>
                </c:pt>
                <c:pt idx="1277">
                  <c:v>40939</c:v>
                </c:pt>
                <c:pt idx="1278">
                  <c:v>40940</c:v>
                </c:pt>
                <c:pt idx="1279">
                  <c:v>40941</c:v>
                </c:pt>
                <c:pt idx="1280">
                  <c:v>40942</c:v>
                </c:pt>
                <c:pt idx="1281">
                  <c:v>40945</c:v>
                </c:pt>
                <c:pt idx="1282">
                  <c:v>40946</c:v>
                </c:pt>
                <c:pt idx="1283">
                  <c:v>40947</c:v>
                </c:pt>
                <c:pt idx="1284">
                  <c:v>40948</c:v>
                </c:pt>
                <c:pt idx="1285">
                  <c:v>40949</c:v>
                </c:pt>
                <c:pt idx="1286">
                  <c:v>40952</c:v>
                </c:pt>
                <c:pt idx="1287">
                  <c:v>40953</c:v>
                </c:pt>
                <c:pt idx="1288">
                  <c:v>40954</c:v>
                </c:pt>
                <c:pt idx="1289">
                  <c:v>40955</c:v>
                </c:pt>
                <c:pt idx="1290">
                  <c:v>40956</c:v>
                </c:pt>
                <c:pt idx="1291">
                  <c:v>40960</c:v>
                </c:pt>
                <c:pt idx="1292">
                  <c:v>40961</c:v>
                </c:pt>
                <c:pt idx="1293">
                  <c:v>40962</c:v>
                </c:pt>
                <c:pt idx="1294">
                  <c:v>40963</c:v>
                </c:pt>
                <c:pt idx="1295">
                  <c:v>40966</c:v>
                </c:pt>
                <c:pt idx="1296">
                  <c:v>40967</c:v>
                </c:pt>
                <c:pt idx="1297">
                  <c:v>40968</c:v>
                </c:pt>
                <c:pt idx="1298">
                  <c:v>40969</c:v>
                </c:pt>
                <c:pt idx="1299">
                  <c:v>40970</c:v>
                </c:pt>
                <c:pt idx="1300">
                  <c:v>40973</c:v>
                </c:pt>
                <c:pt idx="1301">
                  <c:v>40974</c:v>
                </c:pt>
                <c:pt idx="1302">
                  <c:v>40975</c:v>
                </c:pt>
                <c:pt idx="1303">
                  <c:v>40976</c:v>
                </c:pt>
                <c:pt idx="1304">
                  <c:v>40977</c:v>
                </c:pt>
                <c:pt idx="1305">
                  <c:v>40980</c:v>
                </c:pt>
                <c:pt idx="1306">
                  <c:v>40981</c:v>
                </c:pt>
                <c:pt idx="1307">
                  <c:v>40982</c:v>
                </c:pt>
                <c:pt idx="1308">
                  <c:v>40983</c:v>
                </c:pt>
                <c:pt idx="1309">
                  <c:v>40984</c:v>
                </c:pt>
                <c:pt idx="1310">
                  <c:v>40987</c:v>
                </c:pt>
                <c:pt idx="1311">
                  <c:v>40988</c:v>
                </c:pt>
                <c:pt idx="1312">
                  <c:v>40989</c:v>
                </c:pt>
                <c:pt idx="1313">
                  <c:v>40990</c:v>
                </c:pt>
                <c:pt idx="1314">
                  <c:v>40991</c:v>
                </c:pt>
                <c:pt idx="1315">
                  <c:v>40994</c:v>
                </c:pt>
                <c:pt idx="1316">
                  <c:v>40995</c:v>
                </c:pt>
                <c:pt idx="1317">
                  <c:v>40996</c:v>
                </c:pt>
                <c:pt idx="1318">
                  <c:v>40997</c:v>
                </c:pt>
                <c:pt idx="1319">
                  <c:v>40998</c:v>
                </c:pt>
                <c:pt idx="1320">
                  <c:v>41001</c:v>
                </c:pt>
                <c:pt idx="1321">
                  <c:v>41002</c:v>
                </c:pt>
                <c:pt idx="1322">
                  <c:v>41003</c:v>
                </c:pt>
                <c:pt idx="1323">
                  <c:v>41004</c:v>
                </c:pt>
                <c:pt idx="1324">
                  <c:v>41005</c:v>
                </c:pt>
                <c:pt idx="1325">
                  <c:v>41008</c:v>
                </c:pt>
                <c:pt idx="1326">
                  <c:v>41009</c:v>
                </c:pt>
                <c:pt idx="1327">
                  <c:v>41010</c:v>
                </c:pt>
                <c:pt idx="1328">
                  <c:v>41011</c:v>
                </c:pt>
                <c:pt idx="1329">
                  <c:v>41012</c:v>
                </c:pt>
                <c:pt idx="1330">
                  <c:v>41015</c:v>
                </c:pt>
                <c:pt idx="1331">
                  <c:v>41016</c:v>
                </c:pt>
                <c:pt idx="1332">
                  <c:v>41017</c:v>
                </c:pt>
                <c:pt idx="1333">
                  <c:v>41018</c:v>
                </c:pt>
                <c:pt idx="1334">
                  <c:v>41019</c:v>
                </c:pt>
                <c:pt idx="1335">
                  <c:v>41022</c:v>
                </c:pt>
                <c:pt idx="1336">
                  <c:v>41023</c:v>
                </c:pt>
                <c:pt idx="1337">
                  <c:v>41024</c:v>
                </c:pt>
                <c:pt idx="1338">
                  <c:v>41025</c:v>
                </c:pt>
                <c:pt idx="1339">
                  <c:v>41026</c:v>
                </c:pt>
                <c:pt idx="1340">
                  <c:v>41029</c:v>
                </c:pt>
                <c:pt idx="1341">
                  <c:v>41030</c:v>
                </c:pt>
                <c:pt idx="1342">
                  <c:v>41031</c:v>
                </c:pt>
                <c:pt idx="1343">
                  <c:v>41032</c:v>
                </c:pt>
                <c:pt idx="1344">
                  <c:v>41033</c:v>
                </c:pt>
                <c:pt idx="1345">
                  <c:v>41036</c:v>
                </c:pt>
                <c:pt idx="1346">
                  <c:v>41037</c:v>
                </c:pt>
                <c:pt idx="1347">
                  <c:v>41038</c:v>
                </c:pt>
                <c:pt idx="1348">
                  <c:v>41039</c:v>
                </c:pt>
                <c:pt idx="1349">
                  <c:v>41040</c:v>
                </c:pt>
                <c:pt idx="1350">
                  <c:v>41043</c:v>
                </c:pt>
                <c:pt idx="1351">
                  <c:v>41044</c:v>
                </c:pt>
                <c:pt idx="1352">
                  <c:v>41045</c:v>
                </c:pt>
                <c:pt idx="1353">
                  <c:v>41046</c:v>
                </c:pt>
                <c:pt idx="1354">
                  <c:v>41047</c:v>
                </c:pt>
                <c:pt idx="1355">
                  <c:v>41050</c:v>
                </c:pt>
                <c:pt idx="1356">
                  <c:v>41051</c:v>
                </c:pt>
                <c:pt idx="1357">
                  <c:v>41052</c:v>
                </c:pt>
                <c:pt idx="1358">
                  <c:v>41053</c:v>
                </c:pt>
                <c:pt idx="1359">
                  <c:v>41054</c:v>
                </c:pt>
                <c:pt idx="1360">
                  <c:v>41058</c:v>
                </c:pt>
                <c:pt idx="1361">
                  <c:v>41059</c:v>
                </c:pt>
                <c:pt idx="1362">
                  <c:v>41060</c:v>
                </c:pt>
                <c:pt idx="1363">
                  <c:v>41061</c:v>
                </c:pt>
                <c:pt idx="1364">
                  <c:v>41064</c:v>
                </c:pt>
                <c:pt idx="1365">
                  <c:v>41065</c:v>
                </c:pt>
                <c:pt idx="1366">
                  <c:v>41066</c:v>
                </c:pt>
                <c:pt idx="1367">
                  <c:v>41067</c:v>
                </c:pt>
                <c:pt idx="1368">
                  <c:v>41068</c:v>
                </c:pt>
                <c:pt idx="1369">
                  <c:v>41071</c:v>
                </c:pt>
                <c:pt idx="1370">
                  <c:v>41072</c:v>
                </c:pt>
                <c:pt idx="1371">
                  <c:v>41073</c:v>
                </c:pt>
                <c:pt idx="1372">
                  <c:v>41074</c:v>
                </c:pt>
                <c:pt idx="1373">
                  <c:v>41075</c:v>
                </c:pt>
                <c:pt idx="1374">
                  <c:v>41078</c:v>
                </c:pt>
                <c:pt idx="1375">
                  <c:v>41079</c:v>
                </c:pt>
                <c:pt idx="1376">
                  <c:v>41080</c:v>
                </c:pt>
                <c:pt idx="1377">
                  <c:v>41081</c:v>
                </c:pt>
                <c:pt idx="1378">
                  <c:v>41082</c:v>
                </c:pt>
                <c:pt idx="1379">
                  <c:v>41085</c:v>
                </c:pt>
                <c:pt idx="1380">
                  <c:v>41086</c:v>
                </c:pt>
                <c:pt idx="1381">
                  <c:v>41087</c:v>
                </c:pt>
                <c:pt idx="1382">
                  <c:v>41088</c:v>
                </c:pt>
                <c:pt idx="1383">
                  <c:v>41089</c:v>
                </c:pt>
                <c:pt idx="1384">
                  <c:v>41092</c:v>
                </c:pt>
                <c:pt idx="1385">
                  <c:v>41093</c:v>
                </c:pt>
                <c:pt idx="1386">
                  <c:v>41095</c:v>
                </c:pt>
                <c:pt idx="1387">
                  <c:v>41096</c:v>
                </c:pt>
                <c:pt idx="1388">
                  <c:v>41099</c:v>
                </c:pt>
                <c:pt idx="1389">
                  <c:v>41100</c:v>
                </c:pt>
                <c:pt idx="1390">
                  <c:v>41101</c:v>
                </c:pt>
                <c:pt idx="1391">
                  <c:v>41102</c:v>
                </c:pt>
                <c:pt idx="1392">
                  <c:v>41103</c:v>
                </c:pt>
                <c:pt idx="1393">
                  <c:v>41106</c:v>
                </c:pt>
                <c:pt idx="1394">
                  <c:v>41107</c:v>
                </c:pt>
                <c:pt idx="1395">
                  <c:v>41108</c:v>
                </c:pt>
                <c:pt idx="1396">
                  <c:v>41109</c:v>
                </c:pt>
                <c:pt idx="1397">
                  <c:v>41110</c:v>
                </c:pt>
                <c:pt idx="1398">
                  <c:v>41113</c:v>
                </c:pt>
                <c:pt idx="1399">
                  <c:v>41114</c:v>
                </c:pt>
                <c:pt idx="1400">
                  <c:v>41115</c:v>
                </c:pt>
                <c:pt idx="1401">
                  <c:v>41116</c:v>
                </c:pt>
                <c:pt idx="1402">
                  <c:v>41117</c:v>
                </c:pt>
                <c:pt idx="1403">
                  <c:v>41120</c:v>
                </c:pt>
                <c:pt idx="1404">
                  <c:v>41121</c:v>
                </c:pt>
                <c:pt idx="1405">
                  <c:v>41122</c:v>
                </c:pt>
                <c:pt idx="1406">
                  <c:v>41123</c:v>
                </c:pt>
                <c:pt idx="1407">
                  <c:v>41124</c:v>
                </c:pt>
                <c:pt idx="1408">
                  <c:v>41127</c:v>
                </c:pt>
                <c:pt idx="1409">
                  <c:v>41128</c:v>
                </c:pt>
                <c:pt idx="1410">
                  <c:v>41129</c:v>
                </c:pt>
                <c:pt idx="1411">
                  <c:v>41130</c:v>
                </c:pt>
                <c:pt idx="1412">
                  <c:v>41131</c:v>
                </c:pt>
                <c:pt idx="1413">
                  <c:v>41134</c:v>
                </c:pt>
                <c:pt idx="1414">
                  <c:v>41135</c:v>
                </c:pt>
                <c:pt idx="1415">
                  <c:v>41136</c:v>
                </c:pt>
                <c:pt idx="1416">
                  <c:v>41137</c:v>
                </c:pt>
                <c:pt idx="1417">
                  <c:v>41138</c:v>
                </c:pt>
                <c:pt idx="1418">
                  <c:v>41141</c:v>
                </c:pt>
                <c:pt idx="1419">
                  <c:v>41142</c:v>
                </c:pt>
                <c:pt idx="1420">
                  <c:v>41143</c:v>
                </c:pt>
                <c:pt idx="1421">
                  <c:v>41144</c:v>
                </c:pt>
                <c:pt idx="1422">
                  <c:v>41145</c:v>
                </c:pt>
                <c:pt idx="1423">
                  <c:v>41148</c:v>
                </c:pt>
                <c:pt idx="1424">
                  <c:v>41149</c:v>
                </c:pt>
                <c:pt idx="1425">
                  <c:v>41150</c:v>
                </c:pt>
                <c:pt idx="1426">
                  <c:v>41151</c:v>
                </c:pt>
                <c:pt idx="1427">
                  <c:v>41152</c:v>
                </c:pt>
                <c:pt idx="1428">
                  <c:v>41156</c:v>
                </c:pt>
                <c:pt idx="1429">
                  <c:v>41157</c:v>
                </c:pt>
                <c:pt idx="1430">
                  <c:v>41158</c:v>
                </c:pt>
                <c:pt idx="1431">
                  <c:v>41159</c:v>
                </c:pt>
                <c:pt idx="1432">
                  <c:v>41162</c:v>
                </c:pt>
                <c:pt idx="1433">
                  <c:v>41163</c:v>
                </c:pt>
                <c:pt idx="1434">
                  <c:v>41164</c:v>
                </c:pt>
                <c:pt idx="1435">
                  <c:v>41165</c:v>
                </c:pt>
                <c:pt idx="1436">
                  <c:v>41166</c:v>
                </c:pt>
                <c:pt idx="1437">
                  <c:v>41169</c:v>
                </c:pt>
                <c:pt idx="1438">
                  <c:v>41170</c:v>
                </c:pt>
                <c:pt idx="1439">
                  <c:v>41171</c:v>
                </c:pt>
                <c:pt idx="1440">
                  <c:v>41172</c:v>
                </c:pt>
                <c:pt idx="1441">
                  <c:v>41173</c:v>
                </c:pt>
                <c:pt idx="1442">
                  <c:v>41176</c:v>
                </c:pt>
                <c:pt idx="1443">
                  <c:v>41177</c:v>
                </c:pt>
                <c:pt idx="1444">
                  <c:v>41178</c:v>
                </c:pt>
                <c:pt idx="1445">
                  <c:v>41179</c:v>
                </c:pt>
                <c:pt idx="1446">
                  <c:v>41180</c:v>
                </c:pt>
                <c:pt idx="1447">
                  <c:v>41183</c:v>
                </c:pt>
                <c:pt idx="1448">
                  <c:v>41184</c:v>
                </c:pt>
                <c:pt idx="1449">
                  <c:v>41185</c:v>
                </c:pt>
                <c:pt idx="1450">
                  <c:v>41186</c:v>
                </c:pt>
                <c:pt idx="1451">
                  <c:v>41187</c:v>
                </c:pt>
                <c:pt idx="1452">
                  <c:v>41191</c:v>
                </c:pt>
                <c:pt idx="1453">
                  <c:v>41192</c:v>
                </c:pt>
                <c:pt idx="1454">
                  <c:v>41193</c:v>
                </c:pt>
                <c:pt idx="1455">
                  <c:v>41194</c:v>
                </c:pt>
                <c:pt idx="1456">
                  <c:v>41197</c:v>
                </c:pt>
                <c:pt idx="1457">
                  <c:v>41198</c:v>
                </c:pt>
                <c:pt idx="1458">
                  <c:v>41199</c:v>
                </c:pt>
                <c:pt idx="1459">
                  <c:v>41200</c:v>
                </c:pt>
                <c:pt idx="1460">
                  <c:v>41201</c:v>
                </c:pt>
                <c:pt idx="1461">
                  <c:v>41204</c:v>
                </c:pt>
                <c:pt idx="1462">
                  <c:v>41205</c:v>
                </c:pt>
                <c:pt idx="1463">
                  <c:v>41206</c:v>
                </c:pt>
                <c:pt idx="1464">
                  <c:v>41207</c:v>
                </c:pt>
                <c:pt idx="1465">
                  <c:v>41208</c:v>
                </c:pt>
                <c:pt idx="1466">
                  <c:v>41211</c:v>
                </c:pt>
                <c:pt idx="1467">
                  <c:v>41212</c:v>
                </c:pt>
                <c:pt idx="1468">
                  <c:v>41213</c:v>
                </c:pt>
                <c:pt idx="1469">
                  <c:v>41214</c:v>
                </c:pt>
                <c:pt idx="1470">
                  <c:v>41215</c:v>
                </c:pt>
                <c:pt idx="1471">
                  <c:v>41218</c:v>
                </c:pt>
                <c:pt idx="1472">
                  <c:v>41219</c:v>
                </c:pt>
                <c:pt idx="1473">
                  <c:v>41220</c:v>
                </c:pt>
                <c:pt idx="1474">
                  <c:v>41221</c:v>
                </c:pt>
                <c:pt idx="1475">
                  <c:v>41222</c:v>
                </c:pt>
                <c:pt idx="1476">
                  <c:v>41226</c:v>
                </c:pt>
                <c:pt idx="1477">
                  <c:v>41227</c:v>
                </c:pt>
                <c:pt idx="1478">
                  <c:v>41228</c:v>
                </c:pt>
                <c:pt idx="1479">
                  <c:v>41229</c:v>
                </c:pt>
                <c:pt idx="1480">
                  <c:v>41232</c:v>
                </c:pt>
                <c:pt idx="1481">
                  <c:v>41233</c:v>
                </c:pt>
                <c:pt idx="1482">
                  <c:v>41234</c:v>
                </c:pt>
                <c:pt idx="1483">
                  <c:v>41236</c:v>
                </c:pt>
                <c:pt idx="1484">
                  <c:v>41239</c:v>
                </c:pt>
                <c:pt idx="1485">
                  <c:v>41240</c:v>
                </c:pt>
                <c:pt idx="1486">
                  <c:v>41241</c:v>
                </c:pt>
                <c:pt idx="1487">
                  <c:v>41242</c:v>
                </c:pt>
                <c:pt idx="1488">
                  <c:v>41243</c:v>
                </c:pt>
                <c:pt idx="1489">
                  <c:v>41246</c:v>
                </c:pt>
                <c:pt idx="1490">
                  <c:v>41247</c:v>
                </c:pt>
                <c:pt idx="1491">
                  <c:v>41248</c:v>
                </c:pt>
                <c:pt idx="1492">
                  <c:v>41249</c:v>
                </c:pt>
                <c:pt idx="1493">
                  <c:v>41250</c:v>
                </c:pt>
                <c:pt idx="1494">
                  <c:v>41253</c:v>
                </c:pt>
                <c:pt idx="1495">
                  <c:v>41254</c:v>
                </c:pt>
                <c:pt idx="1496">
                  <c:v>41255</c:v>
                </c:pt>
                <c:pt idx="1497">
                  <c:v>41256</c:v>
                </c:pt>
                <c:pt idx="1498">
                  <c:v>41257</c:v>
                </c:pt>
                <c:pt idx="1499">
                  <c:v>41260</c:v>
                </c:pt>
                <c:pt idx="1500">
                  <c:v>41261</c:v>
                </c:pt>
                <c:pt idx="1501">
                  <c:v>41262</c:v>
                </c:pt>
                <c:pt idx="1502">
                  <c:v>41263</c:v>
                </c:pt>
                <c:pt idx="1503">
                  <c:v>41264</c:v>
                </c:pt>
                <c:pt idx="1504">
                  <c:v>41267</c:v>
                </c:pt>
                <c:pt idx="1505">
                  <c:v>41269</c:v>
                </c:pt>
                <c:pt idx="1506">
                  <c:v>41270</c:v>
                </c:pt>
                <c:pt idx="1507">
                  <c:v>41271</c:v>
                </c:pt>
                <c:pt idx="1508">
                  <c:v>41274</c:v>
                </c:pt>
                <c:pt idx="1509">
                  <c:v>41276</c:v>
                </c:pt>
                <c:pt idx="1510">
                  <c:v>41277</c:v>
                </c:pt>
                <c:pt idx="1511">
                  <c:v>41278</c:v>
                </c:pt>
                <c:pt idx="1512">
                  <c:v>41281</c:v>
                </c:pt>
                <c:pt idx="1513">
                  <c:v>41282</c:v>
                </c:pt>
                <c:pt idx="1514">
                  <c:v>41283</c:v>
                </c:pt>
                <c:pt idx="1515">
                  <c:v>41284</c:v>
                </c:pt>
                <c:pt idx="1516">
                  <c:v>41285</c:v>
                </c:pt>
                <c:pt idx="1517">
                  <c:v>41288</c:v>
                </c:pt>
                <c:pt idx="1518">
                  <c:v>41289</c:v>
                </c:pt>
                <c:pt idx="1519">
                  <c:v>41290</c:v>
                </c:pt>
                <c:pt idx="1520">
                  <c:v>41291</c:v>
                </c:pt>
                <c:pt idx="1521">
                  <c:v>41292</c:v>
                </c:pt>
                <c:pt idx="1522">
                  <c:v>41296</c:v>
                </c:pt>
                <c:pt idx="1523">
                  <c:v>41297</c:v>
                </c:pt>
                <c:pt idx="1524">
                  <c:v>41298</c:v>
                </c:pt>
                <c:pt idx="1525">
                  <c:v>41299</c:v>
                </c:pt>
                <c:pt idx="1526">
                  <c:v>41302</c:v>
                </c:pt>
                <c:pt idx="1527">
                  <c:v>41303</c:v>
                </c:pt>
                <c:pt idx="1528">
                  <c:v>41304</c:v>
                </c:pt>
                <c:pt idx="1529">
                  <c:v>41305</c:v>
                </c:pt>
                <c:pt idx="1530">
                  <c:v>41306</c:v>
                </c:pt>
                <c:pt idx="1531">
                  <c:v>41309</c:v>
                </c:pt>
                <c:pt idx="1532">
                  <c:v>41310</c:v>
                </c:pt>
                <c:pt idx="1533">
                  <c:v>41311</c:v>
                </c:pt>
                <c:pt idx="1534">
                  <c:v>41312</c:v>
                </c:pt>
                <c:pt idx="1535">
                  <c:v>41313</c:v>
                </c:pt>
                <c:pt idx="1536">
                  <c:v>41316</c:v>
                </c:pt>
                <c:pt idx="1537">
                  <c:v>41317</c:v>
                </c:pt>
                <c:pt idx="1538">
                  <c:v>41318</c:v>
                </c:pt>
                <c:pt idx="1539">
                  <c:v>41319</c:v>
                </c:pt>
                <c:pt idx="1540">
                  <c:v>41320</c:v>
                </c:pt>
                <c:pt idx="1541">
                  <c:v>41324</c:v>
                </c:pt>
                <c:pt idx="1542">
                  <c:v>41325</c:v>
                </c:pt>
                <c:pt idx="1543">
                  <c:v>41326</c:v>
                </c:pt>
                <c:pt idx="1544">
                  <c:v>41327</c:v>
                </c:pt>
                <c:pt idx="1545">
                  <c:v>41330</c:v>
                </c:pt>
                <c:pt idx="1546">
                  <c:v>41331</c:v>
                </c:pt>
                <c:pt idx="1547">
                  <c:v>41332</c:v>
                </c:pt>
                <c:pt idx="1548">
                  <c:v>41333</c:v>
                </c:pt>
                <c:pt idx="1549">
                  <c:v>41334</c:v>
                </c:pt>
                <c:pt idx="1550">
                  <c:v>41337</c:v>
                </c:pt>
                <c:pt idx="1551">
                  <c:v>41338</c:v>
                </c:pt>
                <c:pt idx="1552">
                  <c:v>41339</c:v>
                </c:pt>
                <c:pt idx="1553">
                  <c:v>41340</c:v>
                </c:pt>
                <c:pt idx="1554">
                  <c:v>41341</c:v>
                </c:pt>
                <c:pt idx="1555">
                  <c:v>41344</c:v>
                </c:pt>
                <c:pt idx="1556">
                  <c:v>41345</c:v>
                </c:pt>
                <c:pt idx="1557">
                  <c:v>41346</c:v>
                </c:pt>
                <c:pt idx="1558">
                  <c:v>41347</c:v>
                </c:pt>
                <c:pt idx="1559">
                  <c:v>41348</c:v>
                </c:pt>
                <c:pt idx="1560">
                  <c:v>41351</c:v>
                </c:pt>
                <c:pt idx="1561">
                  <c:v>41352</c:v>
                </c:pt>
                <c:pt idx="1562">
                  <c:v>41353</c:v>
                </c:pt>
                <c:pt idx="1563">
                  <c:v>41354</c:v>
                </c:pt>
                <c:pt idx="1564">
                  <c:v>41355</c:v>
                </c:pt>
                <c:pt idx="1565">
                  <c:v>41358</c:v>
                </c:pt>
                <c:pt idx="1566">
                  <c:v>41359</c:v>
                </c:pt>
                <c:pt idx="1567">
                  <c:v>41360</c:v>
                </c:pt>
                <c:pt idx="1568">
                  <c:v>41361</c:v>
                </c:pt>
                <c:pt idx="1569">
                  <c:v>41362</c:v>
                </c:pt>
                <c:pt idx="1570">
                  <c:v>41365</c:v>
                </c:pt>
                <c:pt idx="1571">
                  <c:v>41366</c:v>
                </c:pt>
                <c:pt idx="1572">
                  <c:v>41367</c:v>
                </c:pt>
                <c:pt idx="1573">
                  <c:v>41368</c:v>
                </c:pt>
                <c:pt idx="1574">
                  <c:v>41369</c:v>
                </c:pt>
                <c:pt idx="1575">
                  <c:v>41372</c:v>
                </c:pt>
                <c:pt idx="1576">
                  <c:v>41373</c:v>
                </c:pt>
                <c:pt idx="1577">
                  <c:v>41374</c:v>
                </c:pt>
                <c:pt idx="1578">
                  <c:v>41375</c:v>
                </c:pt>
                <c:pt idx="1579">
                  <c:v>41376</c:v>
                </c:pt>
                <c:pt idx="1580">
                  <c:v>41379</c:v>
                </c:pt>
                <c:pt idx="1581">
                  <c:v>41380</c:v>
                </c:pt>
                <c:pt idx="1582">
                  <c:v>41381</c:v>
                </c:pt>
                <c:pt idx="1583">
                  <c:v>41382</c:v>
                </c:pt>
                <c:pt idx="1584">
                  <c:v>41383</c:v>
                </c:pt>
                <c:pt idx="1585">
                  <c:v>41386</c:v>
                </c:pt>
                <c:pt idx="1586">
                  <c:v>41387</c:v>
                </c:pt>
                <c:pt idx="1587">
                  <c:v>41388</c:v>
                </c:pt>
                <c:pt idx="1588">
                  <c:v>41389</c:v>
                </c:pt>
                <c:pt idx="1589">
                  <c:v>41390</c:v>
                </c:pt>
                <c:pt idx="1590">
                  <c:v>41393</c:v>
                </c:pt>
                <c:pt idx="1591">
                  <c:v>41394</c:v>
                </c:pt>
                <c:pt idx="1592">
                  <c:v>41395</c:v>
                </c:pt>
                <c:pt idx="1593">
                  <c:v>41396</c:v>
                </c:pt>
                <c:pt idx="1594">
                  <c:v>41397</c:v>
                </c:pt>
                <c:pt idx="1595">
                  <c:v>41400</c:v>
                </c:pt>
                <c:pt idx="1596">
                  <c:v>41401</c:v>
                </c:pt>
                <c:pt idx="1597">
                  <c:v>41402</c:v>
                </c:pt>
                <c:pt idx="1598">
                  <c:v>41403</c:v>
                </c:pt>
                <c:pt idx="1599">
                  <c:v>41404</c:v>
                </c:pt>
                <c:pt idx="1600">
                  <c:v>41407</c:v>
                </c:pt>
                <c:pt idx="1601">
                  <c:v>41408</c:v>
                </c:pt>
                <c:pt idx="1602">
                  <c:v>41409</c:v>
                </c:pt>
                <c:pt idx="1603">
                  <c:v>41410</c:v>
                </c:pt>
                <c:pt idx="1604">
                  <c:v>41411</c:v>
                </c:pt>
                <c:pt idx="1605">
                  <c:v>41414</c:v>
                </c:pt>
                <c:pt idx="1606">
                  <c:v>41415</c:v>
                </c:pt>
                <c:pt idx="1607">
                  <c:v>41416</c:v>
                </c:pt>
                <c:pt idx="1608">
                  <c:v>41417</c:v>
                </c:pt>
                <c:pt idx="1609">
                  <c:v>41418</c:v>
                </c:pt>
                <c:pt idx="1610">
                  <c:v>41422</c:v>
                </c:pt>
                <c:pt idx="1611">
                  <c:v>41423</c:v>
                </c:pt>
                <c:pt idx="1612">
                  <c:v>41424</c:v>
                </c:pt>
                <c:pt idx="1613">
                  <c:v>41425</c:v>
                </c:pt>
                <c:pt idx="1614">
                  <c:v>41428</c:v>
                </c:pt>
                <c:pt idx="1615">
                  <c:v>41429</c:v>
                </c:pt>
                <c:pt idx="1616">
                  <c:v>41430</c:v>
                </c:pt>
                <c:pt idx="1617">
                  <c:v>41431</c:v>
                </c:pt>
                <c:pt idx="1618">
                  <c:v>41432</c:v>
                </c:pt>
                <c:pt idx="1619">
                  <c:v>41435</c:v>
                </c:pt>
                <c:pt idx="1620">
                  <c:v>41436</c:v>
                </c:pt>
                <c:pt idx="1621">
                  <c:v>41437</c:v>
                </c:pt>
                <c:pt idx="1622">
                  <c:v>41438</c:v>
                </c:pt>
                <c:pt idx="1623">
                  <c:v>41439</c:v>
                </c:pt>
                <c:pt idx="1624">
                  <c:v>41442</c:v>
                </c:pt>
                <c:pt idx="1625">
                  <c:v>41443</c:v>
                </c:pt>
                <c:pt idx="1626">
                  <c:v>41444</c:v>
                </c:pt>
                <c:pt idx="1627">
                  <c:v>41445</c:v>
                </c:pt>
                <c:pt idx="1628">
                  <c:v>41446</c:v>
                </c:pt>
                <c:pt idx="1629">
                  <c:v>41449</c:v>
                </c:pt>
                <c:pt idx="1630">
                  <c:v>41450</c:v>
                </c:pt>
                <c:pt idx="1631">
                  <c:v>41451</c:v>
                </c:pt>
                <c:pt idx="1632">
                  <c:v>41452</c:v>
                </c:pt>
                <c:pt idx="1633">
                  <c:v>41453</c:v>
                </c:pt>
                <c:pt idx="1634">
                  <c:v>41456</c:v>
                </c:pt>
                <c:pt idx="1635">
                  <c:v>41457</c:v>
                </c:pt>
                <c:pt idx="1636">
                  <c:v>41458</c:v>
                </c:pt>
                <c:pt idx="1637">
                  <c:v>41460</c:v>
                </c:pt>
                <c:pt idx="1638">
                  <c:v>41463</c:v>
                </c:pt>
                <c:pt idx="1639">
                  <c:v>41464</c:v>
                </c:pt>
                <c:pt idx="1640">
                  <c:v>41465</c:v>
                </c:pt>
                <c:pt idx="1641">
                  <c:v>41466</c:v>
                </c:pt>
                <c:pt idx="1642">
                  <c:v>41467</c:v>
                </c:pt>
                <c:pt idx="1643">
                  <c:v>41470</c:v>
                </c:pt>
                <c:pt idx="1644">
                  <c:v>41471</c:v>
                </c:pt>
                <c:pt idx="1645">
                  <c:v>41472</c:v>
                </c:pt>
                <c:pt idx="1646">
                  <c:v>41473</c:v>
                </c:pt>
                <c:pt idx="1647">
                  <c:v>41474</c:v>
                </c:pt>
                <c:pt idx="1648">
                  <c:v>41477</c:v>
                </c:pt>
                <c:pt idx="1649">
                  <c:v>41478</c:v>
                </c:pt>
                <c:pt idx="1650">
                  <c:v>41479</c:v>
                </c:pt>
                <c:pt idx="1651">
                  <c:v>41480</c:v>
                </c:pt>
                <c:pt idx="1652">
                  <c:v>41481</c:v>
                </c:pt>
                <c:pt idx="1653">
                  <c:v>41484</c:v>
                </c:pt>
                <c:pt idx="1654">
                  <c:v>41485</c:v>
                </c:pt>
                <c:pt idx="1655">
                  <c:v>41486</c:v>
                </c:pt>
                <c:pt idx="1656">
                  <c:v>41487</c:v>
                </c:pt>
                <c:pt idx="1657">
                  <c:v>41488</c:v>
                </c:pt>
                <c:pt idx="1658">
                  <c:v>41491</c:v>
                </c:pt>
                <c:pt idx="1659">
                  <c:v>41492</c:v>
                </c:pt>
                <c:pt idx="1660">
                  <c:v>41493</c:v>
                </c:pt>
                <c:pt idx="1661">
                  <c:v>41494</c:v>
                </c:pt>
                <c:pt idx="1662">
                  <c:v>41495</c:v>
                </c:pt>
                <c:pt idx="1663">
                  <c:v>41498</c:v>
                </c:pt>
                <c:pt idx="1664">
                  <c:v>41499</c:v>
                </c:pt>
                <c:pt idx="1665">
                  <c:v>41500</c:v>
                </c:pt>
                <c:pt idx="1666">
                  <c:v>41501</c:v>
                </c:pt>
                <c:pt idx="1667">
                  <c:v>41502</c:v>
                </c:pt>
                <c:pt idx="1668">
                  <c:v>41505</c:v>
                </c:pt>
                <c:pt idx="1669">
                  <c:v>41506</c:v>
                </c:pt>
                <c:pt idx="1670">
                  <c:v>41507</c:v>
                </c:pt>
                <c:pt idx="1671">
                  <c:v>41508</c:v>
                </c:pt>
                <c:pt idx="1672">
                  <c:v>41509</c:v>
                </c:pt>
                <c:pt idx="1673">
                  <c:v>41512</c:v>
                </c:pt>
                <c:pt idx="1674">
                  <c:v>41513</c:v>
                </c:pt>
                <c:pt idx="1675">
                  <c:v>41514</c:v>
                </c:pt>
                <c:pt idx="1676">
                  <c:v>41515</c:v>
                </c:pt>
                <c:pt idx="1677">
                  <c:v>41516</c:v>
                </c:pt>
                <c:pt idx="1678">
                  <c:v>41520</c:v>
                </c:pt>
                <c:pt idx="1679">
                  <c:v>41521</c:v>
                </c:pt>
                <c:pt idx="1680">
                  <c:v>41522</c:v>
                </c:pt>
                <c:pt idx="1681">
                  <c:v>41523</c:v>
                </c:pt>
                <c:pt idx="1682">
                  <c:v>41526</c:v>
                </c:pt>
                <c:pt idx="1683">
                  <c:v>41527</c:v>
                </c:pt>
                <c:pt idx="1684">
                  <c:v>41528</c:v>
                </c:pt>
                <c:pt idx="1685">
                  <c:v>41529</c:v>
                </c:pt>
                <c:pt idx="1686">
                  <c:v>41530</c:v>
                </c:pt>
                <c:pt idx="1687">
                  <c:v>41533</c:v>
                </c:pt>
                <c:pt idx="1688">
                  <c:v>41534</c:v>
                </c:pt>
                <c:pt idx="1689">
                  <c:v>41535</c:v>
                </c:pt>
                <c:pt idx="1690">
                  <c:v>41536</c:v>
                </c:pt>
                <c:pt idx="1691">
                  <c:v>41537</c:v>
                </c:pt>
                <c:pt idx="1692">
                  <c:v>41540</c:v>
                </c:pt>
                <c:pt idx="1693">
                  <c:v>41541</c:v>
                </c:pt>
                <c:pt idx="1694">
                  <c:v>41542</c:v>
                </c:pt>
                <c:pt idx="1695">
                  <c:v>41543</c:v>
                </c:pt>
                <c:pt idx="1696">
                  <c:v>41544</c:v>
                </c:pt>
                <c:pt idx="1697">
                  <c:v>41547</c:v>
                </c:pt>
                <c:pt idx="1698">
                  <c:v>41548</c:v>
                </c:pt>
                <c:pt idx="1699">
                  <c:v>41549</c:v>
                </c:pt>
                <c:pt idx="1700">
                  <c:v>41550</c:v>
                </c:pt>
                <c:pt idx="1701">
                  <c:v>41551</c:v>
                </c:pt>
                <c:pt idx="1702">
                  <c:v>41554</c:v>
                </c:pt>
                <c:pt idx="1703">
                  <c:v>41555</c:v>
                </c:pt>
                <c:pt idx="1704">
                  <c:v>41556</c:v>
                </c:pt>
                <c:pt idx="1705">
                  <c:v>41557</c:v>
                </c:pt>
                <c:pt idx="1706">
                  <c:v>41558</c:v>
                </c:pt>
                <c:pt idx="1707">
                  <c:v>41562</c:v>
                </c:pt>
                <c:pt idx="1708">
                  <c:v>41563</c:v>
                </c:pt>
                <c:pt idx="1709">
                  <c:v>41564</c:v>
                </c:pt>
                <c:pt idx="1710">
                  <c:v>41565</c:v>
                </c:pt>
                <c:pt idx="1711">
                  <c:v>41568</c:v>
                </c:pt>
                <c:pt idx="1712">
                  <c:v>41569</c:v>
                </c:pt>
                <c:pt idx="1713">
                  <c:v>41570</c:v>
                </c:pt>
                <c:pt idx="1714">
                  <c:v>41571</c:v>
                </c:pt>
                <c:pt idx="1715">
                  <c:v>41572</c:v>
                </c:pt>
                <c:pt idx="1716">
                  <c:v>41575</c:v>
                </c:pt>
                <c:pt idx="1717">
                  <c:v>41576</c:v>
                </c:pt>
                <c:pt idx="1718">
                  <c:v>41577</c:v>
                </c:pt>
                <c:pt idx="1719">
                  <c:v>41578</c:v>
                </c:pt>
                <c:pt idx="1720">
                  <c:v>41579</c:v>
                </c:pt>
                <c:pt idx="1721">
                  <c:v>41582</c:v>
                </c:pt>
                <c:pt idx="1722">
                  <c:v>41583</c:v>
                </c:pt>
                <c:pt idx="1723">
                  <c:v>41584</c:v>
                </c:pt>
                <c:pt idx="1724">
                  <c:v>41585</c:v>
                </c:pt>
                <c:pt idx="1725">
                  <c:v>41586</c:v>
                </c:pt>
                <c:pt idx="1726">
                  <c:v>41590</c:v>
                </c:pt>
                <c:pt idx="1727">
                  <c:v>41591</c:v>
                </c:pt>
                <c:pt idx="1728">
                  <c:v>41592</c:v>
                </c:pt>
                <c:pt idx="1729">
                  <c:v>41593</c:v>
                </c:pt>
                <c:pt idx="1730">
                  <c:v>41596</c:v>
                </c:pt>
                <c:pt idx="1731">
                  <c:v>41597</c:v>
                </c:pt>
                <c:pt idx="1732">
                  <c:v>41598</c:v>
                </c:pt>
                <c:pt idx="1733">
                  <c:v>41599</c:v>
                </c:pt>
                <c:pt idx="1734">
                  <c:v>41600</c:v>
                </c:pt>
                <c:pt idx="1735">
                  <c:v>41603</c:v>
                </c:pt>
                <c:pt idx="1736">
                  <c:v>41604</c:v>
                </c:pt>
                <c:pt idx="1737">
                  <c:v>41605</c:v>
                </c:pt>
                <c:pt idx="1738">
                  <c:v>41607</c:v>
                </c:pt>
                <c:pt idx="1739">
                  <c:v>41610</c:v>
                </c:pt>
                <c:pt idx="1740">
                  <c:v>41611</c:v>
                </c:pt>
                <c:pt idx="1741">
                  <c:v>41612</c:v>
                </c:pt>
                <c:pt idx="1742">
                  <c:v>41613</c:v>
                </c:pt>
                <c:pt idx="1743">
                  <c:v>41614</c:v>
                </c:pt>
                <c:pt idx="1744">
                  <c:v>41617</c:v>
                </c:pt>
                <c:pt idx="1745">
                  <c:v>41618</c:v>
                </c:pt>
                <c:pt idx="1746">
                  <c:v>41619</c:v>
                </c:pt>
                <c:pt idx="1747">
                  <c:v>41620</c:v>
                </c:pt>
                <c:pt idx="1748">
                  <c:v>41621</c:v>
                </c:pt>
                <c:pt idx="1749">
                  <c:v>41624</c:v>
                </c:pt>
                <c:pt idx="1750">
                  <c:v>41625</c:v>
                </c:pt>
                <c:pt idx="1751">
                  <c:v>41626</c:v>
                </c:pt>
                <c:pt idx="1752">
                  <c:v>41627</c:v>
                </c:pt>
                <c:pt idx="1753">
                  <c:v>41628</c:v>
                </c:pt>
                <c:pt idx="1754">
                  <c:v>41631</c:v>
                </c:pt>
                <c:pt idx="1755">
                  <c:v>41632</c:v>
                </c:pt>
                <c:pt idx="1756">
                  <c:v>41634</c:v>
                </c:pt>
                <c:pt idx="1757">
                  <c:v>41635</c:v>
                </c:pt>
                <c:pt idx="1758">
                  <c:v>41638</c:v>
                </c:pt>
                <c:pt idx="1759">
                  <c:v>41639</c:v>
                </c:pt>
                <c:pt idx="1760">
                  <c:v>41641</c:v>
                </c:pt>
                <c:pt idx="1761">
                  <c:v>41642</c:v>
                </c:pt>
                <c:pt idx="1762">
                  <c:v>41645</c:v>
                </c:pt>
                <c:pt idx="1763">
                  <c:v>41646</c:v>
                </c:pt>
                <c:pt idx="1764">
                  <c:v>41647</c:v>
                </c:pt>
                <c:pt idx="1765">
                  <c:v>41648</c:v>
                </c:pt>
                <c:pt idx="1766">
                  <c:v>41649</c:v>
                </c:pt>
                <c:pt idx="1767">
                  <c:v>41652</c:v>
                </c:pt>
                <c:pt idx="1768">
                  <c:v>41653</c:v>
                </c:pt>
                <c:pt idx="1769">
                  <c:v>41654</c:v>
                </c:pt>
                <c:pt idx="1770">
                  <c:v>41655</c:v>
                </c:pt>
                <c:pt idx="1771">
                  <c:v>41656</c:v>
                </c:pt>
                <c:pt idx="1772">
                  <c:v>41660</c:v>
                </c:pt>
                <c:pt idx="1773">
                  <c:v>41661</c:v>
                </c:pt>
                <c:pt idx="1774">
                  <c:v>41662</c:v>
                </c:pt>
                <c:pt idx="1775">
                  <c:v>41663</c:v>
                </c:pt>
                <c:pt idx="1776">
                  <c:v>41666</c:v>
                </c:pt>
                <c:pt idx="1777">
                  <c:v>41667</c:v>
                </c:pt>
                <c:pt idx="1778">
                  <c:v>41668</c:v>
                </c:pt>
                <c:pt idx="1779">
                  <c:v>41669</c:v>
                </c:pt>
                <c:pt idx="1780">
                  <c:v>41670</c:v>
                </c:pt>
                <c:pt idx="1781">
                  <c:v>41673</c:v>
                </c:pt>
                <c:pt idx="1782">
                  <c:v>41674</c:v>
                </c:pt>
                <c:pt idx="1783">
                  <c:v>41675</c:v>
                </c:pt>
                <c:pt idx="1784">
                  <c:v>41676</c:v>
                </c:pt>
                <c:pt idx="1785">
                  <c:v>41677</c:v>
                </c:pt>
                <c:pt idx="1786">
                  <c:v>41680</c:v>
                </c:pt>
                <c:pt idx="1787">
                  <c:v>41681</c:v>
                </c:pt>
                <c:pt idx="1788">
                  <c:v>41682</c:v>
                </c:pt>
                <c:pt idx="1789">
                  <c:v>41683</c:v>
                </c:pt>
                <c:pt idx="1790">
                  <c:v>41684</c:v>
                </c:pt>
                <c:pt idx="1791">
                  <c:v>41688</c:v>
                </c:pt>
                <c:pt idx="1792">
                  <c:v>41689</c:v>
                </c:pt>
                <c:pt idx="1793">
                  <c:v>41690</c:v>
                </c:pt>
                <c:pt idx="1794">
                  <c:v>41691</c:v>
                </c:pt>
                <c:pt idx="1795">
                  <c:v>41694</c:v>
                </c:pt>
                <c:pt idx="1796">
                  <c:v>41695</c:v>
                </c:pt>
                <c:pt idx="1797">
                  <c:v>41696</c:v>
                </c:pt>
                <c:pt idx="1798">
                  <c:v>41697</c:v>
                </c:pt>
                <c:pt idx="1799">
                  <c:v>41698</c:v>
                </c:pt>
                <c:pt idx="1800">
                  <c:v>41701</c:v>
                </c:pt>
                <c:pt idx="1801">
                  <c:v>41702</c:v>
                </c:pt>
                <c:pt idx="1802">
                  <c:v>41703</c:v>
                </c:pt>
                <c:pt idx="1803">
                  <c:v>41704</c:v>
                </c:pt>
                <c:pt idx="1804">
                  <c:v>41705</c:v>
                </c:pt>
                <c:pt idx="1805">
                  <c:v>41708</c:v>
                </c:pt>
                <c:pt idx="1806">
                  <c:v>41709</c:v>
                </c:pt>
                <c:pt idx="1807">
                  <c:v>41710</c:v>
                </c:pt>
                <c:pt idx="1808">
                  <c:v>41711</c:v>
                </c:pt>
                <c:pt idx="1809">
                  <c:v>41712</c:v>
                </c:pt>
                <c:pt idx="1810">
                  <c:v>41715</c:v>
                </c:pt>
                <c:pt idx="1811">
                  <c:v>41716</c:v>
                </c:pt>
                <c:pt idx="1812">
                  <c:v>41717</c:v>
                </c:pt>
                <c:pt idx="1813">
                  <c:v>41718</c:v>
                </c:pt>
                <c:pt idx="1814">
                  <c:v>41719</c:v>
                </c:pt>
                <c:pt idx="1815">
                  <c:v>41722</c:v>
                </c:pt>
                <c:pt idx="1816">
                  <c:v>41723</c:v>
                </c:pt>
                <c:pt idx="1817">
                  <c:v>41724</c:v>
                </c:pt>
                <c:pt idx="1818">
                  <c:v>41725</c:v>
                </c:pt>
                <c:pt idx="1819">
                  <c:v>41726</c:v>
                </c:pt>
                <c:pt idx="1820">
                  <c:v>41729</c:v>
                </c:pt>
                <c:pt idx="1821">
                  <c:v>41730</c:v>
                </c:pt>
                <c:pt idx="1822">
                  <c:v>41731</c:v>
                </c:pt>
                <c:pt idx="1823">
                  <c:v>41732</c:v>
                </c:pt>
                <c:pt idx="1824">
                  <c:v>41733</c:v>
                </c:pt>
                <c:pt idx="1825">
                  <c:v>41736</c:v>
                </c:pt>
                <c:pt idx="1826">
                  <c:v>41737</c:v>
                </c:pt>
                <c:pt idx="1827">
                  <c:v>41738</c:v>
                </c:pt>
                <c:pt idx="1828">
                  <c:v>41739</c:v>
                </c:pt>
                <c:pt idx="1829">
                  <c:v>41740</c:v>
                </c:pt>
                <c:pt idx="1830">
                  <c:v>41743</c:v>
                </c:pt>
                <c:pt idx="1831">
                  <c:v>41744</c:v>
                </c:pt>
                <c:pt idx="1832">
                  <c:v>41745</c:v>
                </c:pt>
                <c:pt idx="1833">
                  <c:v>41746</c:v>
                </c:pt>
                <c:pt idx="1834">
                  <c:v>41747</c:v>
                </c:pt>
                <c:pt idx="1835">
                  <c:v>41750</c:v>
                </c:pt>
                <c:pt idx="1836">
                  <c:v>41751</c:v>
                </c:pt>
                <c:pt idx="1837">
                  <c:v>41752</c:v>
                </c:pt>
                <c:pt idx="1838">
                  <c:v>41753</c:v>
                </c:pt>
                <c:pt idx="1839">
                  <c:v>41754</c:v>
                </c:pt>
                <c:pt idx="1840">
                  <c:v>41757</c:v>
                </c:pt>
                <c:pt idx="1841">
                  <c:v>41758</c:v>
                </c:pt>
                <c:pt idx="1842">
                  <c:v>41759</c:v>
                </c:pt>
                <c:pt idx="1843">
                  <c:v>41760</c:v>
                </c:pt>
                <c:pt idx="1844">
                  <c:v>41761</c:v>
                </c:pt>
                <c:pt idx="1845">
                  <c:v>41764</c:v>
                </c:pt>
                <c:pt idx="1846">
                  <c:v>41765</c:v>
                </c:pt>
                <c:pt idx="1847">
                  <c:v>41766</c:v>
                </c:pt>
                <c:pt idx="1848">
                  <c:v>41767</c:v>
                </c:pt>
                <c:pt idx="1849">
                  <c:v>41768</c:v>
                </c:pt>
                <c:pt idx="1850">
                  <c:v>41771</c:v>
                </c:pt>
                <c:pt idx="1851">
                  <c:v>41772</c:v>
                </c:pt>
                <c:pt idx="1852">
                  <c:v>41773</c:v>
                </c:pt>
                <c:pt idx="1853">
                  <c:v>41774</c:v>
                </c:pt>
                <c:pt idx="1854">
                  <c:v>41775</c:v>
                </c:pt>
                <c:pt idx="1855">
                  <c:v>41778</c:v>
                </c:pt>
                <c:pt idx="1856">
                  <c:v>41779</c:v>
                </c:pt>
                <c:pt idx="1857">
                  <c:v>41780</c:v>
                </c:pt>
                <c:pt idx="1858">
                  <c:v>41781</c:v>
                </c:pt>
                <c:pt idx="1859">
                  <c:v>41782</c:v>
                </c:pt>
                <c:pt idx="1860">
                  <c:v>41786</c:v>
                </c:pt>
                <c:pt idx="1861">
                  <c:v>41787</c:v>
                </c:pt>
                <c:pt idx="1862">
                  <c:v>41788</c:v>
                </c:pt>
                <c:pt idx="1863">
                  <c:v>41789</c:v>
                </c:pt>
                <c:pt idx="1864">
                  <c:v>41792</c:v>
                </c:pt>
                <c:pt idx="1865">
                  <c:v>41793</c:v>
                </c:pt>
                <c:pt idx="1866">
                  <c:v>41794</c:v>
                </c:pt>
                <c:pt idx="1867">
                  <c:v>41795</c:v>
                </c:pt>
                <c:pt idx="1868">
                  <c:v>41796</c:v>
                </c:pt>
                <c:pt idx="1869">
                  <c:v>41799</c:v>
                </c:pt>
                <c:pt idx="1870">
                  <c:v>41800</c:v>
                </c:pt>
                <c:pt idx="1871">
                  <c:v>41801</c:v>
                </c:pt>
                <c:pt idx="1872">
                  <c:v>41802</c:v>
                </c:pt>
                <c:pt idx="1873">
                  <c:v>41803</c:v>
                </c:pt>
                <c:pt idx="1874">
                  <c:v>41806</c:v>
                </c:pt>
                <c:pt idx="1875">
                  <c:v>41807</c:v>
                </c:pt>
                <c:pt idx="1876">
                  <c:v>41808</c:v>
                </c:pt>
                <c:pt idx="1877">
                  <c:v>41809</c:v>
                </c:pt>
                <c:pt idx="1878">
                  <c:v>41810</c:v>
                </c:pt>
                <c:pt idx="1879">
                  <c:v>41813</c:v>
                </c:pt>
                <c:pt idx="1880">
                  <c:v>41814</c:v>
                </c:pt>
                <c:pt idx="1881">
                  <c:v>41815</c:v>
                </c:pt>
                <c:pt idx="1882">
                  <c:v>41816</c:v>
                </c:pt>
                <c:pt idx="1883">
                  <c:v>41817</c:v>
                </c:pt>
                <c:pt idx="1884">
                  <c:v>41820</c:v>
                </c:pt>
                <c:pt idx="1885">
                  <c:v>41821</c:v>
                </c:pt>
                <c:pt idx="1886">
                  <c:v>41822</c:v>
                </c:pt>
                <c:pt idx="1887">
                  <c:v>41823</c:v>
                </c:pt>
                <c:pt idx="1888">
                  <c:v>41827</c:v>
                </c:pt>
                <c:pt idx="1889">
                  <c:v>41828</c:v>
                </c:pt>
                <c:pt idx="1890">
                  <c:v>41829</c:v>
                </c:pt>
                <c:pt idx="1891">
                  <c:v>41830</c:v>
                </c:pt>
                <c:pt idx="1892">
                  <c:v>41831</c:v>
                </c:pt>
                <c:pt idx="1893">
                  <c:v>41834</c:v>
                </c:pt>
                <c:pt idx="1894">
                  <c:v>41835</c:v>
                </c:pt>
                <c:pt idx="1895">
                  <c:v>41836</c:v>
                </c:pt>
                <c:pt idx="1896">
                  <c:v>41837</c:v>
                </c:pt>
                <c:pt idx="1897">
                  <c:v>41838</c:v>
                </c:pt>
                <c:pt idx="1898">
                  <c:v>41841</c:v>
                </c:pt>
                <c:pt idx="1899">
                  <c:v>41842</c:v>
                </c:pt>
                <c:pt idx="1900">
                  <c:v>41843</c:v>
                </c:pt>
                <c:pt idx="1901">
                  <c:v>41844</c:v>
                </c:pt>
                <c:pt idx="1902">
                  <c:v>41845</c:v>
                </c:pt>
                <c:pt idx="1903">
                  <c:v>41848</c:v>
                </c:pt>
                <c:pt idx="1904">
                  <c:v>41849</c:v>
                </c:pt>
                <c:pt idx="1905">
                  <c:v>41850</c:v>
                </c:pt>
                <c:pt idx="1906">
                  <c:v>41851</c:v>
                </c:pt>
                <c:pt idx="1907">
                  <c:v>41852</c:v>
                </c:pt>
                <c:pt idx="1908">
                  <c:v>41855</c:v>
                </c:pt>
                <c:pt idx="1909">
                  <c:v>41856</c:v>
                </c:pt>
                <c:pt idx="1910">
                  <c:v>41857</c:v>
                </c:pt>
                <c:pt idx="1911">
                  <c:v>41858</c:v>
                </c:pt>
                <c:pt idx="1912">
                  <c:v>41859</c:v>
                </c:pt>
                <c:pt idx="1913">
                  <c:v>41862</c:v>
                </c:pt>
                <c:pt idx="1914">
                  <c:v>41863</c:v>
                </c:pt>
                <c:pt idx="1915">
                  <c:v>41864</c:v>
                </c:pt>
                <c:pt idx="1916">
                  <c:v>41865</c:v>
                </c:pt>
                <c:pt idx="1917">
                  <c:v>41866</c:v>
                </c:pt>
                <c:pt idx="1918">
                  <c:v>41869</c:v>
                </c:pt>
                <c:pt idx="1919">
                  <c:v>41870</c:v>
                </c:pt>
                <c:pt idx="1920">
                  <c:v>41871</c:v>
                </c:pt>
                <c:pt idx="1921">
                  <c:v>41872</c:v>
                </c:pt>
                <c:pt idx="1922">
                  <c:v>41873</c:v>
                </c:pt>
                <c:pt idx="1923">
                  <c:v>41876</c:v>
                </c:pt>
                <c:pt idx="1924">
                  <c:v>41877</c:v>
                </c:pt>
                <c:pt idx="1925">
                  <c:v>41878</c:v>
                </c:pt>
                <c:pt idx="1926">
                  <c:v>41879</c:v>
                </c:pt>
                <c:pt idx="1927">
                  <c:v>41880</c:v>
                </c:pt>
                <c:pt idx="1928">
                  <c:v>41884</c:v>
                </c:pt>
                <c:pt idx="1929">
                  <c:v>41885</c:v>
                </c:pt>
                <c:pt idx="1930">
                  <c:v>41886</c:v>
                </c:pt>
                <c:pt idx="1931">
                  <c:v>41887</c:v>
                </c:pt>
                <c:pt idx="1932">
                  <c:v>41890</c:v>
                </c:pt>
                <c:pt idx="1933">
                  <c:v>41891</c:v>
                </c:pt>
                <c:pt idx="1934">
                  <c:v>41892</c:v>
                </c:pt>
                <c:pt idx="1935">
                  <c:v>41893</c:v>
                </c:pt>
                <c:pt idx="1936">
                  <c:v>41894</c:v>
                </c:pt>
                <c:pt idx="1937">
                  <c:v>41897</c:v>
                </c:pt>
                <c:pt idx="1938">
                  <c:v>41898</c:v>
                </c:pt>
                <c:pt idx="1939">
                  <c:v>41899</c:v>
                </c:pt>
                <c:pt idx="1940">
                  <c:v>41900</c:v>
                </c:pt>
                <c:pt idx="1941">
                  <c:v>41901</c:v>
                </c:pt>
                <c:pt idx="1942">
                  <c:v>41904</c:v>
                </c:pt>
                <c:pt idx="1943">
                  <c:v>41905</c:v>
                </c:pt>
                <c:pt idx="1944">
                  <c:v>41906</c:v>
                </c:pt>
                <c:pt idx="1945">
                  <c:v>41907</c:v>
                </c:pt>
                <c:pt idx="1946">
                  <c:v>41908</c:v>
                </c:pt>
                <c:pt idx="1947">
                  <c:v>41911</c:v>
                </c:pt>
                <c:pt idx="1948">
                  <c:v>41912</c:v>
                </c:pt>
                <c:pt idx="1949">
                  <c:v>41913</c:v>
                </c:pt>
                <c:pt idx="1950">
                  <c:v>41914</c:v>
                </c:pt>
                <c:pt idx="1951">
                  <c:v>41915</c:v>
                </c:pt>
                <c:pt idx="1952">
                  <c:v>41918</c:v>
                </c:pt>
                <c:pt idx="1953">
                  <c:v>41919</c:v>
                </c:pt>
                <c:pt idx="1954">
                  <c:v>41920</c:v>
                </c:pt>
                <c:pt idx="1955">
                  <c:v>41921</c:v>
                </c:pt>
                <c:pt idx="1956">
                  <c:v>41922</c:v>
                </c:pt>
                <c:pt idx="1957">
                  <c:v>41926</c:v>
                </c:pt>
                <c:pt idx="1958">
                  <c:v>41927</c:v>
                </c:pt>
                <c:pt idx="1959">
                  <c:v>41928</c:v>
                </c:pt>
                <c:pt idx="1960">
                  <c:v>41929</c:v>
                </c:pt>
                <c:pt idx="1961">
                  <c:v>41932</c:v>
                </c:pt>
                <c:pt idx="1962">
                  <c:v>41933</c:v>
                </c:pt>
                <c:pt idx="1963">
                  <c:v>41934</c:v>
                </c:pt>
                <c:pt idx="1964">
                  <c:v>41935</c:v>
                </c:pt>
                <c:pt idx="1965">
                  <c:v>41936</c:v>
                </c:pt>
                <c:pt idx="1966">
                  <c:v>41939</c:v>
                </c:pt>
                <c:pt idx="1967">
                  <c:v>41940</c:v>
                </c:pt>
                <c:pt idx="1968">
                  <c:v>41941</c:v>
                </c:pt>
                <c:pt idx="1969">
                  <c:v>41942</c:v>
                </c:pt>
                <c:pt idx="1970">
                  <c:v>41943</c:v>
                </c:pt>
                <c:pt idx="1971">
                  <c:v>41946</c:v>
                </c:pt>
                <c:pt idx="1972">
                  <c:v>41947</c:v>
                </c:pt>
                <c:pt idx="1973">
                  <c:v>41948</c:v>
                </c:pt>
                <c:pt idx="1974">
                  <c:v>41949</c:v>
                </c:pt>
                <c:pt idx="1975">
                  <c:v>41950</c:v>
                </c:pt>
                <c:pt idx="1976">
                  <c:v>41953</c:v>
                </c:pt>
                <c:pt idx="1977">
                  <c:v>41955</c:v>
                </c:pt>
                <c:pt idx="1978">
                  <c:v>41956</c:v>
                </c:pt>
                <c:pt idx="1979">
                  <c:v>41957</c:v>
                </c:pt>
                <c:pt idx="1980">
                  <c:v>41960</c:v>
                </c:pt>
                <c:pt idx="1981">
                  <c:v>41961</c:v>
                </c:pt>
                <c:pt idx="1982">
                  <c:v>41962</c:v>
                </c:pt>
                <c:pt idx="1983">
                  <c:v>41963</c:v>
                </c:pt>
                <c:pt idx="1984">
                  <c:v>41964</c:v>
                </c:pt>
                <c:pt idx="1985">
                  <c:v>41967</c:v>
                </c:pt>
                <c:pt idx="1986">
                  <c:v>41968</c:v>
                </c:pt>
                <c:pt idx="1987">
                  <c:v>41969</c:v>
                </c:pt>
                <c:pt idx="1988">
                  <c:v>41971</c:v>
                </c:pt>
                <c:pt idx="1989">
                  <c:v>41974</c:v>
                </c:pt>
                <c:pt idx="1990">
                  <c:v>41975</c:v>
                </c:pt>
                <c:pt idx="1991">
                  <c:v>41976</c:v>
                </c:pt>
                <c:pt idx="1992">
                  <c:v>41977</c:v>
                </c:pt>
                <c:pt idx="1993">
                  <c:v>41978</c:v>
                </c:pt>
                <c:pt idx="1994">
                  <c:v>41981</c:v>
                </c:pt>
                <c:pt idx="1995">
                  <c:v>41982</c:v>
                </c:pt>
                <c:pt idx="1996">
                  <c:v>41983</c:v>
                </c:pt>
                <c:pt idx="1997">
                  <c:v>41984</c:v>
                </c:pt>
                <c:pt idx="1998">
                  <c:v>41985</c:v>
                </c:pt>
                <c:pt idx="1999">
                  <c:v>41988</c:v>
                </c:pt>
                <c:pt idx="2000">
                  <c:v>41989</c:v>
                </c:pt>
                <c:pt idx="2001">
                  <c:v>41990</c:v>
                </c:pt>
                <c:pt idx="2002">
                  <c:v>41991</c:v>
                </c:pt>
                <c:pt idx="2003">
                  <c:v>41992</c:v>
                </c:pt>
                <c:pt idx="2004">
                  <c:v>41995</c:v>
                </c:pt>
                <c:pt idx="2005">
                  <c:v>41996</c:v>
                </c:pt>
                <c:pt idx="2006">
                  <c:v>41997</c:v>
                </c:pt>
                <c:pt idx="2007">
                  <c:v>41999</c:v>
                </c:pt>
                <c:pt idx="2008">
                  <c:v>42002</c:v>
                </c:pt>
                <c:pt idx="2009">
                  <c:v>42003</c:v>
                </c:pt>
                <c:pt idx="2010">
                  <c:v>42004</c:v>
                </c:pt>
                <c:pt idx="2011">
                  <c:v>42006</c:v>
                </c:pt>
                <c:pt idx="2012">
                  <c:v>42009</c:v>
                </c:pt>
                <c:pt idx="2013">
                  <c:v>42010</c:v>
                </c:pt>
                <c:pt idx="2014">
                  <c:v>42011</c:v>
                </c:pt>
                <c:pt idx="2015">
                  <c:v>42012</c:v>
                </c:pt>
                <c:pt idx="2016">
                  <c:v>42013</c:v>
                </c:pt>
                <c:pt idx="2017">
                  <c:v>42016</c:v>
                </c:pt>
                <c:pt idx="2018">
                  <c:v>42017</c:v>
                </c:pt>
                <c:pt idx="2019">
                  <c:v>42018</c:v>
                </c:pt>
                <c:pt idx="2020">
                  <c:v>42019</c:v>
                </c:pt>
                <c:pt idx="2021">
                  <c:v>42020</c:v>
                </c:pt>
                <c:pt idx="2022">
                  <c:v>42024</c:v>
                </c:pt>
                <c:pt idx="2023">
                  <c:v>42025</c:v>
                </c:pt>
                <c:pt idx="2024">
                  <c:v>42026</c:v>
                </c:pt>
                <c:pt idx="2025">
                  <c:v>42027</c:v>
                </c:pt>
                <c:pt idx="2026">
                  <c:v>42030</c:v>
                </c:pt>
                <c:pt idx="2027">
                  <c:v>42031</c:v>
                </c:pt>
                <c:pt idx="2028">
                  <c:v>42032</c:v>
                </c:pt>
                <c:pt idx="2029">
                  <c:v>42033</c:v>
                </c:pt>
                <c:pt idx="2030">
                  <c:v>42034</c:v>
                </c:pt>
                <c:pt idx="2031">
                  <c:v>42037</c:v>
                </c:pt>
                <c:pt idx="2032">
                  <c:v>42038</c:v>
                </c:pt>
                <c:pt idx="2033">
                  <c:v>42039</c:v>
                </c:pt>
                <c:pt idx="2034">
                  <c:v>42040</c:v>
                </c:pt>
                <c:pt idx="2035">
                  <c:v>42041</c:v>
                </c:pt>
                <c:pt idx="2036">
                  <c:v>42044</c:v>
                </c:pt>
                <c:pt idx="2037">
                  <c:v>42045</c:v>
                </c:pt>
                <c:pt idx="2038">
                  <c:v>42046</c:v>
                </c:pt>
                <c:pt idx="2039">
                  <c:v>42047</c:v>
                </c:pt>
                <c:pt idx="2040">
                  <c:v>42048</c:v>
                </c:pt>
                <c:pt idx="2041">
                  <c:v>42052</c:v>
                </c:pt>
                <c:pt idx="2042">
                  <c:v>42053</c:v>
                </c:pt>
                <c:pt idx="2043">
                  <c:v>42054</c:v>
                </c:pt>
                <c:pt idx="2044">
                  <c:v>42055</c:v>
                </c:pt>
                <c:pt idx="2045">
                  <c:v>42058</c:v>
                </c:pt>
                <c:pt idx="2046">
                  <c:v>42059</c:v>
                </c:pt>
                <c:pt idx="2047">
                  <c:v>42060</c:v>
                </c:pt>
                <c:pt idx="2048">
                  <c:v>42061</c:v>
                </c:pt>
                <c:pt idx="2049">
                  <c:v>42062</c:v>
                </c:pt>
                <c:pt idx="2050">
                  <c:v>42065</c:v>
                </c:pt>
                <c:pt idx="2051">
                  <c:v>42066</c:v>
                </c:pt>
                <c:pt idx="2052">
                  <c:v>42067</c:v>
                </c:pt>
                <c:pt idx="2053">
                  <c:v>42068</c:v>
                </c:pt>
                <c:pt idx="2054">
                  <c:v>42069</c:v>
                </c:pt>
                <c:pt idx="2055">
                  <c:v>42072</c:v>
                </c:pt>
                <c:pt idx="2056">
                  <c:v>42073</c:v>
                </c:pt>
                <c:pt idx="2057">
                  <c:v>42074</c:v>
                </c:pt>
                <c:pt idx="2058">
                  <c:v>42075</c:v>
                </c:pt>
                <c:pt idx="2059">
                  <c:v>42076</c:v>
                </c:pt>
                <c:pt idx="2060">
                  <c:v>42079</c:v>
                </c:pt>
                <c:pt idx="2061">
                  <c:v>42080</c:v>
                </c:pt>
                <c:pt idx="2062">
                  <c:v>42081</c:v>
                </c:pt>
                <c:pt idx="2063">
                  <c:v>42082</c:v>
                </c:pt>
                <c:pt idx="2064">
                  <c:v>42083</c:v>
                </c:pt>
                <c:pt idx="2065">
                  <c:v>42086</c:v>
                </c:pt>
                <c:pt idx="2066">
                  <c:v>42087</c:v>
                </c:pt>
                <c:pt idx="2067">
                  <c:v>42088</c:v>
                </c:pt>
                <c:pt idx="2068">
                  <c:v>42089</c:v>
                </c:pt>
                <c:pt idx="2069">
                  <c:v>42090</c:v>
                </c:pt>
                <c:pt idx="2070">
                  <c:v>42093</c:v>
                </c:pt>
                <c:pt idx="2071">
                  <c:v>42094</c:v>
                </c:pt>
                <c:pt idx="2072">
                  <c:v>42095</c:v>
                </c:pt>
                <c:pt idx="2073">
                  <c:v>42096</c:v>
                </c:pt>
                <c:pt idx="2074">
                  <c:v>42097</c:v>
                </c:pt>
                <c:pt idx="2075">
                  <c:v>42100</c:v>
                </c:pt>
                <c:pt idx="2076">
                  <c:v>42101</c:v>
                </c:pt>
                <c:pt idx="2077">
                  <c:v>42102</c:v>
                </c:pt>
                <c:pt idx="2078">
                  <c:v>42103</c:v>
                </c:pt>
                <c:pt idx="2079">
                  <c:v>42104</c:v>
                </c:pt>
                <c:pt idx="2080">
                  <c:v>42107</c:v>
                </c:pt>
                <c:pt idx="2081">
                  <c:v>42108</c:v>
                </c:pt>
                <c:pt idx="2082">
                  <c:v>42109</c:v>
                </c:pt>
                <c:pt idx="2083">
                  <c:v>42110</c:v>
                </c:pt>
                <c:pt idx="2084">
                  <c:v>42111</c:v>
                </c:pt>
                <c:pt idx="2085">
                  <c:v>42114</c:v>
                </c:pt>
                <c:pt idx="2086">
                  <c:v>42115</c:v>
                </c:pt>
                <c:pt idx="2087">
                  <c:v>42116</c:v>
                </c:pt>
                <c:pt idx="2088">
                  <c:v>42117</c:v>
                </c:pt>
                <c:pt idx="2089">
                  <c:v>42118</c:v>
                </c:pt>
                <c:pt idx="2090">
                  <c:v>42121</c:v>
                </c:pt>
                <c:pt idx="2091">
                  <c:v>42122</c:v>
                </c:pt>
                <c:pt idx="2092">
                  <c:v>42123</c:v>
                </c:pt>
                <c:pt idx="2093">
                  <c:v>42124</c:v>
                </c:pt>
                <c:pt idx="2094">
                  <c:v>42125</c:v>
                </c:pt>
                <c:pt idx="2095">
                  <c:v>42128</c:v>
                </c:pt>
                <c:pt idx="2096">
                  <c:v>42129</c:v>
                </c:pt>
                <c:pt idx="2097">
                  <c:v>42130</c:v>
                </c:pt>
                <c:pt idx="2098">
                  <c:v>42131</c:v>
                </c:pt>
                <c:pt idx="2099">
                  <c:v>42132</c:v>
                </c:pt>
                <c:pt idx="2100">
                  <c:v>42135</c:v>
                </c:pt>
                <c:pt idx="2101">
                  <c:v>42136</c:v>
                </c:pt>
                <c:pt idx="2102">
                  <c:v>42137</c:v>
                </c:pt>
                <c:pt idx="2103">
                  <c:v>42138</c:v>
                </c:pt>
                <c:pt idx="2104">
                  <c:v>42139</c:v>
                </c:pt>
                <c:pt idx="2105">
                  <c:v>42142</c:v>
                </c:pt>
                <c:pt idx="2106">
                  <c:v>42143</c:v>
                </c:pt>
                <c:pt idx="2107">
                  <c:v>42144</c:v>
                </c:pt>
                <c:pt idx="2108">
                  <c:v>42145</c:v>
                </c:pt>
                <c:pt idx="2109">
                  <c:v>42146</c:v>
                </c:pt>
                <c:pt idx="2110">
                  <c:v>42150</c:v>
                </c:pt>
                <c:pt idx="2111">
                  <c:v>42151</c:v>
                </c:pt>
                <c:pt idx="2112">
                  <c:v>42152</c:v>
                </c:pt>
                <c:pt idx="2113">
                  <c:v>42153</c:v>
                </c:pt>
                <c:pt idx="2114">
                  <c:v>42156</c:v>
                </c:pt>
                <c:pt idx="2115">
                  <c:v>42157</c:v>
                </c:pt>
                <c:pt idx="2116">
                  <c:v>42158</c:v>
                </c:pt>
                <c:pt idx="2117">
                  <c:v>42159</c:v>
                </c:pt>
                <c:pt idx="2118">
                  <c:v>42160</c:v>
                </c:pt>
                <c:pt idx="2119">
                  <c:v>42163</c:v>
                </c:pt>
                <c:pt idx="2120">
                  <c:v>42164</c:v>
                </c:pt>
                <c:pt idx="2121">
                  <c:v>42165</c:v>
                </c:pt>
                <c:pt idx="2122">
                  <c:v>42166</c:v>
                </c:pt>
                <c:pt idx="2123">
                  <c:v>42167</c:v>
                </c:pt>
                <c:pt idx="2124">
                  <c:v>42170</c:v>
                </c:pt>
                <c:pt idx="2125">
                  <c:v>42171</c:v>
                </c:pt>
                <c:pt idx="2126">
                  <c:v>42172</c:v>
                </c:pt>
                <c:pt idx="2127">
                  <c:v>42173</c:v>
                </c:pt>
                <c:pt idx="2128">
                  <c:v>42174</c:v>
                </c:pt>
                <c:pt idx="2129">
                  <c:v>42177</c:v>
                </c:pt>
                <c:pt idx="2130">
                  <c:v>42178</c:v>
                </c:pt>
                <c:pt idx="2131">
                  <c:v>42179</c:v>
                </c:pt>
                <c:pt idx="2132">
                  <c:v>42180</c:v>
                </c:pt>
                <c:pt idx="2133">
                  <c:v>42181</c:v>
                </c:pt>
                <c:pt idx="2134">
                  <c:v>42184</c:v>
                </c:pt>
                <c:pt idx="2135">
                  <c:v>42185</c:v>
                </c:pt>
                <c:pt idx="2136">
                  <c:v>42186</c:v>
                </c:pt>
                <c:pt idx="2137">
                  <c:v>42187</c:v>
                </c:pt>
                <c:pt idx="2138">
                  <c:v>42188</c:v>
                </c:pt>
                <c:pt idx="2139">
                  <c:v>42191</c:v>
                </c:pt>
                <c:pt idx="2140">
                  <c:v>42192</c:v>
                </c:pt>
                <c:pt idx="2141">
                  <c:v>42193</c:v>
                </c:pt>
                <c:pt idx="2142">
                  <c:v>42194</c:v>
                </c:pt>
                <c:pt idx="2143">
                  <c:v>42195</c:v>
                </c:pt>
                <c:pt idx="2144">
                  <c:v>42198</c:v>
                </c:pt>
                <c:pt idx="2145">
                  <c:v>42199</c:v>
                </c:pt>
                <c:pt idx="2146">
                  <c:v>42200</c:v>
                </c:pt>
                <c:pt idx="2147">
                  <c:v>42201</c:v>
                </c:pt>
                <c:pt idx="2148">
                  <c:v>42202</c:v>
                </c:pt>
                <c:pt idx="2149">
                  <c:v>42205</c:v>
                </c:pt>
                <c:pt idx="2150">
                  <c:v>42206</c:v>
                </c:pt>
                <c:pt idx="2151">
                  <c:v>42207</c:v>
                </c:pt>
                <c:pt idx="2152">
                  <c:v>42208</c:v>
                </c:pt>
                <c:pt idx="2153">
                  <c:v>42209</c:v>
                </c:pt>
                <c:pt idx="2154">
                  <c:v>42212</c:v>
                </c:pt>
                <c:pt idx="2155">
                  <c:v>42213</c:v>
                </c:pt>
                <c:pt idx="2156">
                  <c:v>42214</c:v>
                </c:pt>
                <c:pt idx="2157">
                  <c:v>42215</c:v>
                </c:pt>
                <c:pt idx="2158">
                  <c:v>42216</c:v>
                </c:pt>
                <c:pt idx="2159">
                  <c:v>42219</c:v>
                </c:pt>
                <c:pt idx="2160">
                  <c:v>42220</c:v>
                </c:pt>
                <c:pt idx="2161">
                  <c:v>42221</c:v>
                </c:pt>
                <c:pt idx="2162">
                  <c:v>42222</c:v>
                </c:pt>
                <c:pt idx="2163">
                  <c:v>42223</c:v>
                </c:pt>
                <c:pt idx="2164">
                  <c:v>42226</c:v>
                </c:pt>
                <c:pt idx="2165">
                  <c:v>42227</c:v>
                </c:pt>
                <c:pt idx="2166">
                  <c:v>42228</c:v>
                </c:pt>
                <c:pt idx="2167">
                  <c:v>42229</c:v>
                </c:pt>
                <c:pt idx="2168">
                  <c:v>42230</c:v>
                </c:pt>
                <c:pt idx="2169">
                  <c:v>42233</c:v>
                </c:pt>
                <c:pt idx="2170">
                  <c:v>42234</c:v>
                </c:pt>
                <c:pt idx="2171">
                  <c:v>42235</c:v>
                </c:pt>
                <c:pt idx="2172">
                  <c:v>42236</c:v>
                </c:pt>
                <c:pt idx="2173">
                  <c:v>42237</c:v>
                </c:pt>
                <c:pt idx="2174">
                  <c:v>42240</c:v>
                </c:pt>
                <c:pt idx="2175">
                  <c:v>42241</c:v>
                </c:pt>
                <c:pt idx="2176">
                  <c:v>42242</c:v>
                </c:pt>
                <c:pt idx="2177">
                  <c:v>42243</c:v>
                </c:pt>
                <c:pt idx="2178">
                  <c:v>42244</c:v>
                </c:pt>
                <c:pt idx="2179">
                  <c:v>42247</c:v>
                </c:pt>
                <c:pt idx="2180">
                  <c:v>42248</c:v>
                </c:pt>
                <c:pt idx="2181">
                  <c:v>42249</c:v>
                </c:pt>
                <c:pt idx="2182">
                  <c:v>42250</c:v>
                </c:pt>
                <c:pt idx="2183">
                  <c:v>42251</c:v>
                </c:pt>
                <c:pt idx="2184">
                  <c:v>42255</c:v>
                </c:pt>
                <c:pt idx="2185">
                  <c:v>42256</c:v>
                </c:pt>
                <c:pt idx="2186">
                  <c:v>42257</c:v>
                </c:pt>
                <c:pt idx="2187">
                  <c:v>42258</c:v>
                </c:pt>
                <c:pt idx="2188">
                  <c:v>42261</c:v>
                </c:pt>
                <c:pt idx="2189">
                  <c:v>42262</c:v>
                </c:pt>
                <c:pt idx="2190">
                  <c:v>42263</c:v>
                </c:pt>
                <c:pt idx="2191">
                  <c:v>42264</c:v>
                </c:pt>
                <c:pt idx="2192">
                  <c:v>42265</c:v>
                </c:pt>
                <c:pt idx="2193">
                  <c:v>42268</c:v>
                </c:pt>
                <c:pt idx="2194">
                  <c:v>42269</c:v>
                </c:pt>
                <c:pt idx="2195">
                  <c:v>42270</c:v>
                </c:pt>
                <c:pt idx="2196">
                  <c:v>42271</c:v>
                </c:pt>
                <c:pt idx="2197">
                  <c:v>42272</c:v>
                </c:pt>
                <c:pt idx="2198">
                  <c:v>42275</c:v>
                </c:pt>
                <c:pt idx="2199">
                  <c:v>42276</c:v>
                </c:pt>
                <c:pt idx="2200">
                  <c:v>42277</c:v>
                </c:pt>
                <c:pt idx="2201">
                  <c:v>42278</c:v>
                </c:pt>
                <c:pt idx="2202">
                  <c:v>42279</c:v>
                </c:pt>
                <c:pt idx="2203">
                  <c:v>42282</c:v>
                </c:pt>
                <c:pt idx="2204">
                  <c:v>42283</c:v>
                </c:pt>
                <c:pt idx="2205">
                  <c:v>42284</c:v>
                </c:pt>
                <c:pt idx="2206">
                  <c:v>42285</c:v>
                </c:pt>
                <c:pt idx="2207">
                  <c:v>42286</c:v>
                </c:pt>
                <c:pt idx="2208">
                  <c:v>42290</c:v>
                </c:pt>
                <c:pt idx="2209">
                  <c:v>42291</c:v>
                </c:pt>
                <c:pt idx="2210">
                  <c:v>42292</c:v>
                </c:pt>
                <c:pt idx="2211">
                  <c:v>42293</c:v>
                </c:pt>
                <c:pt idx="2212">
                  <c:v>42296</c:v>
                </c:pt>
                <c:pt idx="2213">
                  <c:v>42297</c:v>
                </c:pt>
                <c:pt idx="2214">
                  <c:v>42298</c:v>
                </c:pt>
                <c:pt idx="2215">
                  <c:v>42299</c:v>
                </c:pt>
                <c:pt idx="2216">
                  <c:v>42300</c:v>
                </c:pt>
                <c:pt idx="2217">
                  <c:v>42303</c:v>
                </c:pt>
                <c:pt idx="2218">
                  <c:v>42304</c:v>
                </c:pt>
                <c:pt idx="2219">
                  <c:v>42305</c:v>
                </c:pt>
                <c:pt idx="2220">
                  <c:v>42306</c:v>
                </c:pt>
                <c:pt idx="2221">
                  <c:v>42307</c:v>
                </c:pt>
                <c:pt idx="2222">
                  <c:v>42310</c:v>
                </c:pt>
                <c:pt idx="2223">
                  <c:v>42311</c:v>
                </c:pt>
                <c:pt idx="2224">
                  <c:v>42312</c:v>
                </c:pt>
                <c:pt idx="2225">
                  <c:v>42313</c:v>
                </c:pt>
                <c:pt idx="2226">
                  <c:v>42314</c:v>
                </c:pt>
                <c:pt idx="2227">
                  <c:v>42317</c:v>
                </c:pt>
                <c:pt idx="2228">
                  <c:v>42318</c:v>
                </c:pt>
                <c:pt idx="2229">
                  <c:v>42320</c:v>
                </c:pt>
                <c:pt idx="2230">
                  <c:v>42321</c:v>
                </c:pt>
                <c:pt idx="2231">
                  <c:v>42324</c:v>
                </c:pt>
                <c:pt idx="2232">
                  <c:v>42325</c:v>
                </c:pt>
                <c:pt idx="2233">
                  <c:v>42326</c:v>
                </c:pt>
                <c:pt idx="2234">
                  <c:v>42327</c:v>
                </c:pt>
                <c:pt idx="2235">
                  <c:v>42328</c:v>
                </c:pt>
                <c:pt idx="2236">
                  <c:v>42331</c:v>
                </c:pt>
                <c:pt idx="2237">
                  <c:v>42332</c:v>
                </c:pt>
                <c:pt idx="2238">
                  <c:v>42333</c:v>
                </c:pt>
                <c:pt idx="2239">
                  <c:v>42335</c:v>
                </c:pt>
                <c:pt idx="2240">
                  <c:v>42338</c:v>
                </c:pt>
                <c:pt idx="2241">
                  <c:v>42339</c:v>
                </c:pt>
                <c:pt idx="2242">
                  <c:v>42340</c:v>
                </c:pt>
                <c:pt idx="2243">
                  <c:v>42341</c:v>
                </c:pt>
                <c:pt idx="2244">
                  <c:v>42342</c:v>
                </c:pt>
                <c:pt idx="2245">
                  <c:v>42345</c:v>
                </c:pt>
                <c:pt idx="2246">
                  <c:v>42346</c:v>
                </c:pt>
                <c:pt idx="2247">
                  <c:v>42347</c:v>
                </c:pt>
                <c:pt idx="2248">
                  <c:v>42348</c:v>
                </c:pt>
                <c:pt idx="2249">
                  <c:v>42349</c:v>
                </c:pt>
                <c:pt idx="2250">
                  <c:v>42352</c:v>
                </c:pt>
                <c:pt idx="2251">
                  <c:v>42353</c:v>
                </c:pt>
                <c:pt idx="2252">
                  <c:v>42354</c:v>
                </c:pt>
                <c:pt idx="2253">
                  <c:v>42355</c:v>
                </c:pt>
                <c:pt idx="2254">
                  <c:v>42356</c:v>
                </c:pt>
                <c:pt idx="2255">
                  <c:v>42359</c:v>
                </c:pt>
                <c:pt idx="2256">
                  <c:v>42360</c:v>
                </c:pt>
                <c:pt idx="2257">
                  <c:v>42361</c:v>
                </c:pt>
                <c:pt idx="2258">
                  <c:v>42362</c:v>
                </c:pt>
                <c:pt idx="2259">
                  <c:v>42366</c:v>
                </c:pt>
                <c:pt idx="2260">
                  <c:v>42367</c:v>
                </c:pt>
                <c:pt idx="2261">
                  <c:v>42368</c:v>
                </c:pt>
                <c:pt idx="2262">
                  <c:v>42369</c:v>
                </c:pt>
                <c:pt idx="2263">
                  <c:v>42373</c:v>
                </c:pt>
                <c:pt idx="2264">
                  <c:v>42374</c:v>
                </c:pt>
                <c:pt idx="2265">
                  <c:v>42375</c:v>
                </c:pt>
                <c:pt idx="2266">
                  <c:v>42376</c:v>
                </c:pt>
                <c:pt idx="2267">
                  <c:v>42377</c:v>
                </c:pt>
                <c:pt idx="2268">
                  <c:v>42380</c:v>
                </c:pt>
                <c:pt idx="2269">
                  <c:v>42381</c:v>
                </c:pt>
                <c:pt idx="2270">
                  <c:v>42382</c:v>
                </c:pt>
                <c:pt idx="2271">
                  <c:v>42383</c:v>
                </c:pt>
                <c:pt idx="2272">
                  <c:v>42384</c:v>
                </c:pt>
                <c:pt idx="2273">
                  <c:v>42388</c:v>
                </c:pt>
                <c:pt idx="2274">
                  <c:v>42389</c:v>
                </c:pt>
                <c:pt idx="2275">
                  <c:v>42390</c:v>
                </c:pt>
                <c:pt idx="2276">
                  <c:v>42391</c:v>
                </c:pt>
                <c:pt idx="2277">
                  <c:v>42394</c:v>
                </c:pt>
                <c:pt idx="2278">
                  <c:v>42395</c:v>
                </c:pt>
                <c:pt idx="2279">
                  <c:v>42396</c:v>
                </c:pt>
                <c:pt idx="2280">
                  <c:v>42397</c:v>
                </c:pt>
                <c:pt idx="2281">
                  <c:v>42398</c:v>
                </c:pt>
                <c:pt idx="2282">
                  <c:v>42401</c:v>
                </c:pt>
                <c:pt idx="2283">
                  <c:v>42402</c:v>
                </c:pt>
                <c:pt idx="2284">
                  <c:v>42403</c:v>
                </c:pt>
                <c:pt idx="2285">
                  <c:v>42404</c:v>
                </c:pt>
                <c:pt idx="2286">
                  <c:v>42405</c:v>
                </c:pt>
                <c:pt idx="2287">
                  <c:v>42408</c:v>
                </c:pt>
                <c:pt idx="2288">
                  <c:v>42409</c:v>
                </c:pt>
                <c:pt idx="2289">
                  <c:v>42410</c:v>
                </c:pt>
                <c:pt idx="2290">
                  <c:v>42411</c:v>
                </c:pt>
                <c:pt idx="2291">
                  <c:v>42412</c:v>
                </c:pt>
                <c:pt idx="2292">
                  <c:v>42416</c:v>
                </c:pt>
                <c:pt idx="2293">
                  <c:v>42417</c:v>
                </c:pt>
                <c:pt idx="2294">
                  <c:v>42418</c:v>
                </c:pt>
                <c:pt idx="2295">
                  <c:v>42419</c:v>
                </c:pt>
                <c:pt idx="2296">
                  <c:v>42422</c:v>
                </c:pt>
                <c:pt idx="2297">
                  <c:v>42423</c:v>
                </c:pt>
                <c:pt idx="2298">
                  <c:v>42424</c:v>
                </c:pt>
                <c:pt idx="2299">
                  <c:v>42425</c:v>
                </c:pt>
                <c:pt idx="2300">
                  <c:v>42426</c:v>
                </c:pt>
                <c:pt idx="2301">
                  <c:v>42429</c:v>
                </c:pt>
                <c:pt idx="2302">
                  <c:v>42430</c:v>
                </c:pt>
                <c:pt idx="2303">
                  <c:v>42431</c:v>
                </c:pt>
                <c:pt idx="2304">
                  <c:v>42432</c:v>
                </c:pt>
                <c:pt idx="2305">
                  <c:v>42433</c:v>
                </c:pt>
                <c:pt idx="2306">
                  <c:v>42436</c:v>
                </c:pt>
                <c:pt idx="2307">
                  <c:v>42437</c:v>
                </c:pt>
                <c:pt idx="2308">
                  <c:v>42438</c:v>
                </c:pt>
                <c:pt idx="2309">
                  <c:v>42439</c:v>
                </c:pt>
                <c:pt idx="2310">
                  <c:v>42440</c:v>
                </c:pt>
                <c:pt idx="2311">
                  <c:v>42443</c:v>
                </c:pt>
                <c:pt idx="2312">
                  <c:v>42444</c:v>
                </c:pt>
                <c:pt idx="2313">
                  <c:v>42445</c:v>
                </c:pt>
                <c:pt idx="2314">
                  <c:v>42446</c:v>
                </c:pt>
                <c:pt idx="2315">
                  <c:v>42447</c:v>
                </c:pt>
                <c:pt idx="2316">
                  <c:v>42450</c:v>
                </c:pt>
                <c:pt idx="2317">
                  <c:v>42451</c:v>
                </c:pt>
                <c:pt idx="2318">
                  <c:v>42452</c:v>
                </c:pt>
                <c:pt idx="2319">
                  <c:v>42453</c:v>
                </c:pt>
                <c:pt idx="2320">
                  <c:v>42454</c:v>
                </c:pt>
                <c:pt idx="2321">
                  <c:v>42457</c:v>
                </c:pt>
                <c:pt idx="2322">
                  <c:v>42458</c:v>
                </c:pt>
                <c:pt idx="2323">
                  <c:v>42459</c:v>
                </c:pt>
                <c:pt idx="2324">
                  <c:v>42460</c:v>
                </c:pt>
                <c:pt idx="2325">
                  <c:v>42461</c:v>
                </c:pt>
                <c:pt idx="2326">
                  <c:v>42464</c:v>
                </c:pt>
                <c:pt idx="2327">
                  <c:v>42465</c:v>
                </c:pt>
                <c:pt idx="2328">
                  <c:v>42466</c:v>
                </c:pt>
                <c:pt idx="2329">
                  <c:v>42467</c:v>
                </c:pt>
                <c:pt idx="2330">
                  <c:v>42468</c:v>
                </c:pt>
                <c:pt idx="2331">
                  <c:v>42471</c:v>
                </c:pt>
                <c:pt idx="2332">
                  <c:v>42472</c:v>
                </c:pt>
                <c:pt idx="2333">
                  <c:v>42473</c:v>
                </c:pt>
                <c:pt idx="2334">
                  <c:v>42474</c:v>
                </c:pt>
                <c:pt idx="2335">
                  <c:v>42475</c:v>
                </c:pt>
                <c:pt idx="2336">
                  <c:v>42478</c:v>
                </c:pt>
                <c:pt idx="2337">
                  <c:v>42479</c:v>
                </c:pt>
                <c:pt idx="2338">
                  <c:v>42480</c:v>
                </c:pt>
                <c:pt idx="2339">
                  <c:v>42481</c:v>
                </c:pt>
                <c:pt idx="2340">
                  <c:v>42482</c:v>
                </c:pt>
                <c:pt idx="2341">
                  <c:v>42485</c:v>
                </c:pt>
                <c:pt idx="2342">
                  <c:v>42486</c:v>
                </c:pt>
                <c:pt idx="2343">
                  <c:v>42487</c:v>
                </c:pt>
                <c:pt idx="2344">
                  <c:v>42488</c:v>
                </c:pt>
                <c:pt idx="2345">
                  <c:v>42489</c:v>
                </c:pt>
                <c:pt idx="2346">
                  <c:v>42492</c:v>
                </c:pt>
                <c:pt idx="2347">
                  <c:v>42493</c:v>
                </c:pt>
                <c:pt idx="2348">
                  <c:v>42494</c:v>
                </c:pt>
                <c:pt idx="2349">
                  <c:v>42495</c:v>
                </c:pt>
                <c:pt idx="2350">
                  <c:v>42496</c:v>
                </c:pt>
                <c:pt idx="2351">
                  <c:v>42499</c:v>
                </c:pt>
                <c:pt idx="2352">
                  <c:v>42500</c:v>
                </c:pt>
                <c:pt idx="2353">
                  <c:v>42501</c:v>
                </c:pt>
                <c:pt idx="2354">
                  <c:v>42502</c:v>
                </c:pt>
                <c:pt idx="2355">
                  <c:v>42503</c:v>
                </c:pt>
                <c:pt idx="2356">
                  <c:v>42506</c:v>
                </c:pt>
                <c:pt idx="2357">
                  <c:v>42507</c:v>
                </c:pt>
                <c:pt idx="2358">
                  <c:v>42508</c:v>
                </c:pt>
                <c:pt idx="2359">
                  <c:v>42509</c:v>
                </c:pt>
                <c:pt idx="2360">
                  <c:v>42510</c:v>
                </c:pt>
                <c:pt idx="2361">
                  <c:v>42513</c:v>
                </c:pt>
                <c:pt idx="2362">
                  <c:v>42514</c:v>
                </c:pt>
                <c:pt idx="2363">
                  <c:v>42515</c:v>
                </c:pt>
                <c:pt idx="2364">
                  <c:v>42516</c:v>
                </c:pt>
                <c:pt idx="2365">
                  <c:v>42517</c:v>
                </c:pt>
                <c:pt idx="2366">
                  <c:v>42521</c:v>
                </c:pt>
                <c:pt idx="2367">
                  <c:v>42522</c:v>
                </c:pt>
                <c:pt idx="2368">
                  <c:v>42523</c:v>
                </c:pt>
                <c:pt idx="2369">
                  <c:v>42524</c:v>
                </c:pt>
                <c:pt idx="2370">
                  <c:v>42527</c:v>
                </c:pt>
                <c:pt idx="2371">
                  <c:v>42528</c:v>
                </c:pt>
                <c:pt idx="2372">
                  <c:v>42529</c:v>
                </c:pt>
                <c:pt idx="2373">
                  <c:v>42530</c:v>
                </c:pt>
                <c:pt idx="2374">
                  <c:v>42531</c:v>
                </c:pt>
                <c:pt idx="2375">
                  <c:v>42534</c:v>
                </c:pt>
                <c:pt idx="2376">
                  <c:v>42535</c:v>
                </c:pt>
                <c:pt idx="2377">
                  <c:v>42536</c:v>
                </c:pt>
                <c:pt idx="2378">
                  <c:v>42537</c:v>
                </c:pt>
                <c:pt idx="2379">
                  <c:v>42538</c:v>
                </c:pt>
                <c:pt idx="2380">
                  <c:v>42541</c:v>
                </c:pt>
                <c:pt idx="2381">
                  <c:v>42542</c:v>
                </c:pt>
                <c:pt idx="2382">
                  <c:v>42543</c:v>
                </c:pt>
                <c:pt idx="2383">
                  <c:v>42544</c:v>
                </c:pt>
                <c:pt idx="2384">
                  <c:v>42545</c:v>
                </c:pt>
                <c:pt idx="2385">
                  <c:v>42548</c:v>
                </c:pt>
                <c:pt idx="2386">
                  <c:v>42549</c:v>
                </c:pt>
                <c:pt idx="2387">
                  <c:v>42550</c:v>
                </c:pt>
                <c:pt idx="2388">
                  <c:v>42551</c:v>
                </c:pt>
                <c:pt idx="2389">
                  <c:v>42552</c:v>
                </c:pt>
                <c:pt idx="2390">
                  <c:v>42556</c:v>
                </c:pt>
                <c:pt idx="2391">
                  <c:v>42557</c:v>
                </c:pt>
                <c:pt idx="2392">
                  <c:v>42558</c:v>
                </c:pt>
                <c:pt idx="2393">
                  <c:v>42559</c:v>
                </c:pt>
                <c:pt idx="2394">
                  <c:v>42562</c:v>
                </c:pt>
                <c:pt idx="2395">
                  <c:v>42563</c:v>
                </c:pt>
                <c:pt idx="2396">
                  <c:v>42564</c:v>
                </c:pt>
                <c:pt idx="2397">
                  <c:v>42565</c:v>
                </c:pt>
                <c:pt idx="2398">
                  <c:v>42566</c:v>
                </c:pt>
                <c:pt idx="2399">
                  <c:v>42569</c:v>
                </c:pt>
                <c:pt idx="2400">
                  <c:v>42570</c:v>
                </c:pt>
                <c:pt idx="2401">
                  <c:v>42571</c:v>
                </c:pt>
                <c:pt idx="2402">
                  <c:v>42572</c:v>
                </c:pt>
                <c:pt idx="2403">
                  <c:v>42573</c:v>
                </c:pt>
                <c:pt idx="2404">
                  <c:v>42576</c:v>
                </c:pt>
                <c:pt idx="2405">
                  <c:v>42577</c:v>
                </c:pt>
                <c:pt idx="2406">
                  <c:v>42578</c:v>
                </c:pt>
                <c:pt idx="2407">
                  <c:v>42579</c:v>
                </c:pt>
                <c:pt idx="2408">
                  <c:v>42580</c:v>
                </c:pt>
                <c:pt idx="2409">
                  <c:v>42583</c:v>
                </c:pt>
                <c:pt idx="2410">
                  <c:v>42584</c:v>
                </c:pt>
                <c:pt idx="2411">
                  <c:v>42585</c:v>
                </c:pt>
                <c:pt idx="2412">
                  <c:v>42586</c:v>
                </c:pt>
                <c:pt idx="2413">
                  <c:v>42587</c:v>
                </c:pt>
                <c:pt idx="2414">
                  <c:v>42590</c:v>
                </c:pt>
                <c:pt idx="2415">
                  <c:v>42591</c:v>
                </c:pt>
                <c:pt idx="2416">
                  <c:v>42592</c:v>
                </c:pt>
                <c:pt idx="2417">
                  <c:v>42593</c:v>
                </c:pt>
                <c:pt idx="2418">
                  <c:v>42594</c:v>
                </c:pt>
                <c:pt idx="2419">
                  <c:v>42597</c:v>
                </c:pt>
                <c:pt idx="2420">
                  <c:v>42598</c:v>
                </c:pt>
                <c:pt idx="2421">
                  <c:v>42599</c:v>
                </c:pt>
                <c:pt idx="2422">
                  <c:v>42600</c:v>
                </c:pt>
                <c:pt idx="2423">
                  <c:v>42601</c:v>
                </c:pt>
                <c:pt idx="2424">
                  <c:v>42604</c:v>
                </c:pt>
                <c:pt idx="2425">
                  <c:v>42605</c:v>
                </c:pt>
                <c:pt idx="2426">
                  <c:v>42606</c:v>
                </c:pt>
                <c:pt idx="2427">
                  <c:v>42607</c:v>
                </c:pt>
                <c:pt idx="2428">
                  <c:v>42608</c:v>
                </c:pt>
                <c:pt idx="2429">
                  <c:v>42611</c:v>
                </c:pt>
                <c:pt idx="2430">
                  <c:v>42612</c:v>
                </c:pt>
                <c:pt idx="2431">
                  <c:v>42613</c:v>
                </c:pt>
                <c:pt idx="2432">
                  <c:v>42614</c:v>
                </c:pt>
                <c:pt idx="2433">
                  <c:v>42615</c:v>
                </c:pt>
                <c:pt idx="2434">
                  <c:v>42619</c:v>
                </c:pt>
                <c:pt idx="2435">
                  <c:v>42620</c:v>
                </c:pt>
                <c:pt idx="2436">
                  <c:v>42621</c:v>
                </c:pt>
                <c:pt idx="2437">
                  <c:v>42622</c:v>
                </c:pt>
                <c:pt idx="2438">
                  <c:v>42625</c:v>
                </c:pt>
                <c:pt idx="2439">
                  <c:v>42626</c:v>
                </c:pt>
                <c:pt idx="2440">
                  <c:v>42627</c:v>
                </c:pt>
                <c:pt idx="2441">
                  <c:v>42628</c:v>
                </c:pt>
                <c:pt idx="2442">
                  <c:v>42629</c:v>
                </c:pt>
                <c:pt idx="2443">
                  <c:v>42632</c:v>
                </c:pt>
                <c:pt idx="2444">
                  <c:v>42633</c:v>
                </c:pt>
                <c:pt idx="2445">
                  <c:v>42634</c:v>
                </c:pt>
                <c:pt idx="2446">
                  <c:v>42635</c:v>
                </c:pt>
                <c:pt idx="2447">
                  <c:v>42636</c:v>
                </c:pt>
                <c:pt idx="2448">
                  <c:v>42639</c:v>
                </c:pt>
                <c:pt idx="2449">
                  <c:v>42640</c:v>
                </c:pt>
                <c:pt idx="2450">
                  <c:v>42641</c:v>
                </c:pt>
                <c:pt idx="2451">
                  <c:v>42642</c:v>
                </c:pt>
                <c:pt idx="2452">
                  <c:v>42643</c:v>
                </c:pt>
                <c:pt idx="2453">
                  <c:v>42646</c:v>
                </c:pt>
                <c:pt idx="2454">
                  <c:v>42647</c:v>
                </c:pt>
                <c:pt idx="2455">
                  <c:v>42648</c:v>
                </c:pt>
                <c:pt idx="2456">
                  <c:v>42649</c:v>
                </c:pt>
                <c:pt idx="2457">
                  <c:v>42650</c:v>
                </c:pt>
                <c:pt idx="2458">
                  <c:v>42654</c:v>
                </c:pt>
                <c:pt idx="2459">
                  <c:v>42655</c:v>
                </c:pt>
                <c:pt idx="2460">
                  <c:v>42656</c:v>
                </c:pt>
                <c:pt idx="2461">
                  <c:v>42657</c:v>
                </c:pt>
                <c:pt idx="2462">
                  <c:v>42660</c:v>
                </c:pt>
                <c:pt idx="2463">
                  <c:v>42661</c:v>
                </c:pt>
                <c:pt idx="2464">
                  <c:v>42662</c:v>
                </c:pt>
                <c:pt idx="2465">
                  <c:v>42663</c:v>
                </c:pt>
                <c:pt idx="2466">
                  <c:v>42664</c:v>
                </c:pt>
                <c:pt idx="2467">
                  <c:v>42667</c:v>
                </c:pt>
                <c:pt idx="2468">
                  <c:v>42668</c:v>
                </c:pt>
                <c:pt idx="2469">
                  <c:v>42669</c:v>
                </c:pt>
                <c:pt idx="2470">
                  <c:v>42670</c:v>
                </c:pt>
                <c:pt idx="2471">
                  <c:v>42671</c:v>
                </c:pt>
                <c:pt idx="2472">
                  <c:v>42674</c:v>
                </c:pt>
                <c:pt idx="2473">
                  <c:v>42675</c:v>
                </c:pt>
                <c:pt idx="2474">
                  <c:v>42676</c:v>
                </c:pt>
                <c:pt idx="2475">
                  <c:v>42677</c:v>
                </c:pt>
                <c:pt idx="2476">
                  <c:v>42678</c:v>
                </c:pt>
                <c:pt idx="2477">
                  <c:v>42681</c:v>
                </c:pt>
                <c:pt idx="2478">
                  <c:v>42682</c:v>
                </c:pt>
                <c:pt idx="2479">
                  <c:v>42683</c:v>
                </c:pt>
                <c:pt idx="2480">
                  <c:v>42684</c:v>
                </c:pt>
                <c:pt idx="2481">
                  <c:v>42688</c:v>
                </c:pt>
                <c:pt idx="2482">
                  <c:v>42689</c:v>
                </c:pt>
                <c:pt idx="2483">
                  <c:v>42690</c:v>
                </c:pt>
                <c:pt idx="2484">
                  <c:v>42691</c:v>
                </c:pt>
                <c:pt idx="2485">
                  <c:v>42692</c:v>
                </c:pt>
                <c:pt idx="2486">
                  <c:v>42695</c:v>
                </c:pt>
                <c:pt idx="2487">
                  <c:v>42696</c:v>
                </c:pt>
                <c:pt idx="2488">
                  <c:v>42697</c:v>
                </c:pt>
                <c:pt idx="2489">
                  <c:v>42699</c:v>
                </c:pt>
                <c:pt idx="2490">
                  <c:v>42702</c:v>
                </c:pt>
                <c:pt idx="2491">
                  <c:v>42703</c:v>
                </c:pt>
                <c:pt idx="2492">
                  <c:v>42704</c:v>
                </c:pt>
                <c:pt idx="2493">
                  <c:v>42705</c:v>
                </c:pt>
                <c:pt idx="2494">
                  <c:v>42706</c:v>
                </c:pt>
                <c:pt idx="2495">
                  <c:v>42709</c:v>
                </c:pt>
                <c:pt idx="2496">
                  <c:v>42710</c:v>
                </c:pt>
                <c:pt idx="2497">
                  <c:v>42711</c:v>
                </c:pt>
                <c:pt idx="2498">
                  <c:v>42712</c:v>
                </c:pt>
                <c:pt idx="2499">
                  <c:v>42713</c:v>
                </c:pt>
                <c:pt idx="2500">
                  <c:v>42716</c:v>
                </c:pt>
                <c:pt idx="2501">
                  <c:v>42717</c:v>
                </c:pt>
                <c:pt idx="2502">
                  <c:v>42718</c:v>
                </c:pt>
                <c:pt idx="2503">
                  <c:v>42719</c:v>
                </c:pt>
                <c:pt idx="2504">
                  <c:v>42720</c:v>
                </c:pt>
                <c:pt idx="2505">
                  <c:v>42723</c:v>
                </c:pt>
                <c:pt idx="2506">
                  <c:v>42724</c:v>
                </c:pt>
                <c:pt idx="2507">
                  <c:v>42725</c:v>
                </c:pt>
                <c:pt idx="2508">
                  <c:v>42726</c:v>
                </c:pt>
                <c:pt idx="2509">
                  <c:v>42727</c:v>
                </c:pt>
                <c:pt idx="2510">
                  <c:v>42731</c:v>
                </c:pt>
                <c:pt idx="2511">
                  <c:v>42732</c:v>
                </c:pt>
                <c:pt idx="2512">
                  <c:v>42733</c:v>
                </c:pt>
                <c:pt idx="2513">
                  <c:v>42734</c:v>
                </c:pt>
                <c:pt idx="2514">
                  <c:v>42738</c:v>
                </c:pt>
                <c:pt idx="2515">
                  <c:v>42739</c:v>
                </c:pt>
                <c:pt idx="2516">
                  <c:v>42740</c:v>
                </c:pt>
                <c:pt idx="2517">
                  <c:v>42741</c:v>
                </c:pt>
                <c:pt idx="2518">
                  <c:v>42744</c:v>
                </c:pt>
                <c:pt idx="2519">
                  <c:v>42745</c:v>
                </c:pt>
                <c:pt idx="2520">
                  <c:v>42746</c:v>
                </c:pt>
                <c:pt idx="2521">
                  <c:v>42747</c:v>
                </c:pt>
                <c:pt idx="2522">
                  <c:v>42748</c:v>
                </c:pt>
                <c:pt idx="2523">
                  <c:v>42752</c:v>
                </c:pt>
                <c:pt idx="2524">
                  <c:v>42753</c:v>
                </c:pt>
                <c:pt idx="2525">
                  <c:v>42754</c:v>
                </c:pt>
                <c:pt idx="2526">
                  <c:v>42755</c:v>
                </c:pt>
                <c:pt idx="2527">
                  <c:v>42758</c:v>
                </c:pt>
                <c:pt idx="2528">
                  <c:v>42759</c:v>
                </c:pt>
                <c:pt idx="2529">
                  <c:v>42760</c:v>
                </c:pt>
                <c:pt idx="2530">
                  <c:v>42761</c:v>
                </c:pt>
                <c:pt idx="2531">
                  <c:v>42762</c:v>
                </c:pt>
                <c:pt idx="2532">
                  <c:v>42765</c:v>
                </c:pt>
                <c:pt idx="2533">
                  <c:v>42766</c:v>
                </c:pt>
                <c:pt idx="2534">
                  <c:v>42767</c:v>
                </c:pt>
                <c:pt idx="2535">
                  <c:v>42768</c:v>
                </c:pt>
                <c:pt idx="2536">
                  <c:v>42769</c:v>
                </c:pt>
                <c:pt idx="2537">
                  <c:v>42772</c:v>
                </c:pt>
                <c:pt idx="2538">
                  <c:v>42773</c:v>
                </c:pt>
                <c:pt idx="2539">
                  <c:v>42774</c:v>
                </c:pt>
                <c:pt idx="2540">
                  <c:v>42775</c:v>
                </c:pt>
                <c:pt idx="2541">
                  <c:v>42776</c:v>
                </c:pt>
                <c:pt idx="2542">
                  <c:v>42779</c:v>
                </c:pt>
                <c:pt idx="2543">
                  <c:v>42780</c:v>
                </c:pt>
                <c:pt idx="2544">
                  <c:v>42781</c:v>
                </c:pt>
                <c:pt idx="2545">
                  <c:v>42782</c:v>
                </c:pt>
                <c:pt idx="2546">
                  <c:v>42783</c:v>
                </c:pt>
                <c:pt idx="2547">
                  <c:v>42787</c:v>
                </c:pt>
                <c:pt idx="2548">
                  <c:v>42788</c:v>
                </c:pt>
                <c:pt idx="2549">
                  <c:v>42789</c:v>
                </c:pt>
                <c:pt idx="2550">
                  <c:v>42790</c:v>
                </c:pt>
                <c:pt idx="2551">
                  <c:v>42793</c:v>
                </c:pt>
                <c:pt idx="2552">
                  <c:v>42794</c:v>
                </c:pt>
                <c:pt idx="2553">
                  <c:v>42795</c:v>
                </c:pt>
                <c:pt idx="2554">
                  <c:v>42796</c:v>
                </c:pt>
                <c:pt idx="2555">
                  <c:v>42797</c:v>
                </c:pt>
                <c:pt idx="2556">
                  <c:v>42800</c:v>
                </c:pt>
                <c:pt idx="2557">
                  <c:v>42801</c:v>
                </c:pt>
                <c:pt idx="2558">
                  <c:v>42802</c:v>
                </c:pt>
                <c:pt idx="2559">
                  <c:v>42803</c:v>
                </c:pt>
                <c:pt idx="2560">
                  <c:v>42804</c:v>
                </c:pt>
                <c:pt idx="2561">
                  <c:v>42807</c:v>
                </c:pt>
                <c:pt idx="2562">
                  <c:v>42808</c:v>
                </c:pt>
                <c:pt idx="2563">
                  <c:v>42809</c:v>
                </c:pt>
                <c:pt idx="2564">
                  <c:v>42810</c:v>
                </c:pt>
                <c:pt idx="2565">
                  <c:v>42811</c:v>
                </c:pt>
                <c:pt idx="2566">
                  <c:v>42814</c:v>
                </c:pt>
                <c:pt idx="2567">
                  <c:v>42815</c:v>
                </c:pt>
                <c:pt idx="2568">
                  <c:v>42816</c:v>
                </c:pt>
                <c:pt idx="2569">
                  <c:v>42817</c:v>
                </c:pt>
                <c:pt idx="2570">
                  <c:v>42818</c:v>
                </c:pt>
                <c:pt idx="2571">
                  <c:v>42821</c:v>
                </c:pt>
                <c:pt idx="2572">
                  <c:v>42822</c:v>
                </c:pt>
                <c:pt idx="2573">
                  <c:v>42823</c:v>
                </c:pt>
                <c:pt idx="2574">
                  <c:v>42824</c:v>
                </c:pt>
                <c:pt idx="2575">
                  <c:v>42825</c:v>
                </c:pt>
                <c:pt idx="2576">
                  <c:v>42828</c:v>
                </c:pt>
                <c:pt idx="2577">
                  <c:v>42829</c:v>
                </c:pt>
                <c:pt idx="2578">
                  <c:v>42830</c:v>
                </c:pt>
                <c:pt idx="2579">
                  <c:v>42831</c:v>
                </c:pt>
                <c:pt idx="2580">
                  <c:v>42832</c:v>
                </c:pt>
                <c:pt idx="2581">
                  <c:v>42835</c:v>
                </c:pt>
                <c:pt idx="2582">
                  <c:v>42836</c:v>
                </c:pt>
                <c:pt idx="2583">
                  <c:v>42837</c:v>
                </c:pt>
                <c:pt idx="2584">
                  <c:v>42838</c:v>
                </c:pt>
                <c:pt idx="2585">
                  <c:v>42839</c:v>
                </c:pt>
                <c:pt idx="2586">
                  <c:v>42842</c:v>
                </c:pt>
                <c:pt idx="2587">
                  <c:v>42843</c:v>
                </c:pt>
                <c:pt idx="2588">
                  <c:v>42844</c:v>
                </c:pt>
                <c:pt idx="2589">
                  <c:v>42845</c:v>
                </c:pt>
                <c:pt idx="2590">
                  <c:v>42846</c:v>
                </c:pt>
                <c:pt idx="2591">
                  <c:v>42849</c:v>
                </c:pt>
                <c:pt idx="2592">
                  <c:v>42850</c:v>
                </c:pt>
                <c:pt idx="2593">
                  <c:v>42851</c:v>
                </c:pt>
                <c:pt idx="2594">
                  <c:v>42852</c:v>
                </c:pt>
                <c:pt idx="2595">
                  <c:v>42853</c:v>
                </c:pt>
                <c:pt idx="2596">
                  <c:v>42856</c:v>
                </c:pt>
                <c:pt idx="2597">
                  <c:v>42857</c:v>
                </c:pt>
                <c:pt idx="2598">
                  <c:v>42858</c:v>
                </c:pt>
                <c:pt idx="2599">
                  <c:v>42859</c:v>
                </c:pt>
                <c:pt idx="2600">
                  <c:v>42860</c:v>
                </c:pt>
                <c:pt idx="2601">
                  <c:v>42863</c:v>
                </c:pt>
                <c:pt idx="2602">
                  <c:v>42864</c:v>
                </c:pt>
                <c:pt idx="2603">
                  <c:v>42865</c:v>
                </c:pt>
                <c:pt idx="2604">
                  <c:v>42866</c:v>
                </c:pt>
                <c:pt idx="2605">
                  <c:v>42867</c:v>
                </c:pt>
                <c:pt idx="2606">
                  <c:v>42870</c:v>
                </c:pt>
                <c:pt idx="2607">
                  <c:v>42871</c:v>
                </c:pt>
                <c:pt idx="2608">
                  <c:v>42872</c:v>
                </c:pt>
                <c:pt idx="2609">
                  <c:v>42873</c:v>
                </c:pt>
                <c:pt idx="2610">
                  <c:v>42874</c:v>
                </c:pt>
                <c:pt idx="2611">
                  <c:v>42877</c:v>
                </c:pt>
                <c:pt idx="2612">
                  <c:v>42878</c:v>
                </c:pt>
                <c:pt idx="2613">
                  <c:v>42879</c:v>
                </c:pt>
                <c:pt idx="2614">
                  <c:v>42880</c:v>
                </c:pt>
                <c:pt idx="2615">
                  <c:v>42881</c:v>
                </c:pt>
                <c:pt idx="2616">
                  <c:v>42885</c:v>
                </c:pt>
                <c:pt idx="2617">
                  <c:v>42886</c:v>
                </c:pt>
                <c:pt idx="2618">
                  <c:v>42887</c:v>
                </c:pt>
                <c:pt idx="2619">
                  <c:v>42888</c:v>
                </c:pt>
                <c:pt idx="2620">
                  <c:v>42891</c:v>
                </c:pt>
                <c:pt idx="2621">
                  <c:v>42892</c:v>
                </c:pt>
                <c:pt idx="2622">
                  <c:v>42893</c:v>
                </c:pt>
                <c:pt idx="2623">
                  <c:v>42894</c:v>
                </c:pt>
                <c:pt idx="2624">
                  <c:v>42895</c:v>
                </c:pt>
                <c:pt idx="2625">
                  <c:v>42898</c:v>
                </c:pt>
                <c:pt idx="2626">
                  <c:v>42899</c:v>
                </c:pt>
                <c:pt idx="2627">
                  <c:v>42900</c:v>
                </c:pt>
                <c:pt idx="2628">
                  <c:v>42901</c:v>
                </c:pt>
                <c:pt idx="2629">
                  <c:v>42902</c:v>
                </c:pt>
                <c:pt idx="2630">
                  <c:v>42905</c:v>
                </c:pt>
                <c:pt idx="2631">
                  <c:v>42906</c:v>
                </c:pt>
                <c:pt idx="2632">
                  <c:v>42907</c:v>
                </c:pt>
                <c:pt idx="2633">
                  <c:v>42908</c:v>
                </c:pt>
                <c:pt idx="2634">
                  <c:v>42909</c:v>
                </c:pt>
                <c:pt idx="2635">
                  <c:v>42912</c:v>
                </c:pt>
                <c:pt idx="2636">
                  <c:v>42913</c:v>
                </c:pt>
                <c:pt idx="2637">
                  <c:v>42914</c:v>
                </c:pt>
                <c:pt idx="2638">
                  <c:v>42915</c:v>
                </c:pt>
                <c:pt idx="2639">
                  <c:v>42916</c:v>
                </c:pt>
                <c:pt idx="2640">
                  <c:v>42919</c:v>
                </c:pt>
                <c:pt idx="2641">
                  <c:v>42921</c:v>
                </c:pt>
                <c:pt idx="2642">
                  <c:v>42922</c:v>
                </c:pt>
                <c:pt idx="2643">
                  <c:v>42923</c:v>
                </c:pt>
                <c:pt idx="2644">
                  <c:v>42926</c:v>
                </c:pt>
                <c:pt idx="2645">
                  <c:v>42927</c:v>
                </c:pt>
                <c:pt idx="2646">
                  <c:v>42928</c:v>
                </c:pt>
                <c:pt idx="2647">
                  <c:v>42929</c:v>
                </c:pt>
                <c:pt idx="2648">
                  <c:v>42930</c:v>
                </c:pt>
                <c:pt idx="2649">
                  <c:v>42933</c:v>
                </c:pt>
                <c:pt idx="2650">
                  <c:v>42934</c:v>
                </c:pt>
                <c:pt idx="2651">
                  <c:v>42935</c:v>
                </c:pt>
                <c:pt idx="2652">
                  <c:v>42936</c:v>
                </c:pt>
                <c:pt idx="2653">
                  <c:v>42937</c:v>
                </c:pt>
                <c:pt idx="2654">
                  <c:v>42940</c:v>
                </c:pt>
                <c:pt idx="2655">
                  <c:v>42941</c:v>
                </c:pt>
                <c:pt idx="2656">
                  <c:v>42942</c:v>
                </c:pt>
                <c:pt idx="2657">
                  <c:v>42943</c:v>
                </c:pt>
                <c:pt idx="2658">
                  <c:v>42944</c:v>
                </c:pt>
                <c:pt idx="2659">
                  <c:v>42947</c:v>
                </c:pt>
                <c:pt idx="2660">
                  <c:v>42948</c:v>
                </c:pt>
                <c:pt idx="2661">
                  <c:v>42949</c:v>
                </c:pt>
                <c:pt idx="2662">
                  <c:v>42950</c:v>
                </c:pt>
                <c:pt idx="2663">
                  <c:v>42951</c:v>
                </c:pt>
                <c:pt idx="2664">
                  <c:v>42954</c:v>
                </c:pt>
                <c:pt idx="2665">
                  <c:v>42955</c:v>
                </c:pt>
                <c:pt idx="2666">
                  <c:v>42956</c:v>
                </c:pt>
                <c:pt idx="2667">
                  <c:v>42957</c:v>
                </c:pt>
                <c:pt idx="2668">
                  <c:v>42958</c:v>
                </c:pt>
                <c:pt idx="2669">
                  <c:v>42961</c:v>
                </c:pt>
                <c:pt idx="2670">
                  <c:v>42962</c:v>
                </c:pt>
                <c:pt idx="2671">
                  <c:v>42963</c:v>
                </c:pt>
                <c:pt idx="2672">
                  <c:v>42964</c:v>
                </c:pt>
                <c:pt idx="2673">
                  <c:v>42965</c:v>
                </c:pt>
                <c:pt idx="2674">
                  <c:v>42968</c:v>
                </c:pt>
                <c:pt idx="2675">
                  <c:v>42969</c:v>
                </c:pt>
                <c:pt idx="2676">
                  <c:v>42970</c:v>
                </c:pt>
                <c:pt idx="2677">
                  <c:v>42971</c:v>
                </c:pt>
                <c:pt idx="2678">
                  <c:v>42972</c:v>
                </c:pt>
                <c:pt idx="2679">
                  <c:v>42975</c:v>
                </c:pt>
                <c:pt idx="2680">
                  <c:v>42976</c:v>
                </c:pt>
                <c:pt idx="2681">
                  <c:v>42977</c:v>
                </c:pt>
                <c:pt idx="2682">
                  <c:v>42978</c:v>
                </c:pt>
                <c:pt idx="2683">
                  <c:v>42979</c:v>
                </c:pt>
                <c:pt idx="2684">
                  <c:v>42983</c:v>
                </c:pt>
                <c:pt idx="2685">
                  <c:v>42984</c:v>
                </c:pt>
                <c:pt idx="2686">
                  <c:v>42985</c:v>
                </c:pt>
                <c:pt idx="2687">
                  <c:v>42986</c:v>
                </c:pt>
                <c:pt idx="2688">
                  <c:v>42989</c:v>
                </c:pt>
                <c:pt idx="2689">
                  <c:v>42990</c:v>
                </c:pt>
                <c:pt idx="2690">
                  <c:v>42991</c:v>
                </c:pt>
                <c:pt idx="2691">
                  <c:v>42992</c:v>
                </c:pt>
                <c:pt idx="2692">
                  <c:v>42993</c:v>
                </c:pt>
                <c:pt idx="2693">
                  <c:v>42996</c:v>
                </c:pt>
                <c:pt idx="2694">
                  <c:v>42997</c:v>
                </c:pt>
                <c:pt idx="2695">
                  <c:v>42998</c:v>
                </c:pt>
                <c:pt idx="2696">
                  <c:v>42999</c:v>
                </c:pt>
                <c:pt idx="2697">
                  <c:v>43000</c:v>
                </c:pt>
                <c:pt idx="2698">
                  <c:v>43003</c:v>
                </c:pt>
                <c:pt idx="2699">
                  <c:v>43004</c:v>
                </c:pt>
                <c:pt idx="2700">
                  <c:v>43005</c:v>
                </c:pt>
                <c:pt idx="2701">
                  <c:v>43006</c:v>
                </c:pt>
                <c:pt idx="2702">
                  <c:v>43007</c:v>
                </c:pt>
                <c:pt idx="2703">
                  <c:v>43010</c:v>
                </c:pt>
                <c:pt idx="2704">
                  <c:v>43011</c:v>
                </c:pt>
                <c:pt idx="2705">
                  <c:v>43012</c:v>
                </c:pt>
                <c:pt idx="2706">
                  <c:v>43013</c:v>
                </c:pt>
                <c:pt idx="2707">
                  <c:v>43014</c:v>
                </c:pt>
                <c:pt idx="2708">
                  <c:v>43018</c:v>
                </c:pt>
                <c:pt idx="2709">
                  <c:v>43019</c:v>
                </c:pt>
                <c:pt idx="2710">
                  <c:v>43020</c:v>
                </c:pt>
                <c:pt idx="2711">
                  <c:v>43021</c:v>
                </c:pt>
                <c:pt idx="2712">
                  <c:v>43024</c:v>
                </c:pt>
                <c:pt idx="2713">
                  <c:v>43025</c:v>
                </c:pt>
                <c:pt idx="2714">
                  <c:v>43026</c:v>
                </c:pt>
                <c:pt idx="2715">
                  <c:v>43027</c:v>
                </c:pt>
                <c:pt idx="2716">
                  <c:v>43028</c:v>
                </c:pt>
                <c:pt idx="2717">
                  <c:v>43031</c:v>
                </c:pt>
                <c:pt idx="2718">
                  <c:v>43032</c:v>
                </c:pt>
                <c:pt idx="2719">
                  <c:v>43033</c:v>
                </c:pt>
                <c:pt idx="2720">
                  <c:v>43034</c:v>
                </c:pt>
                <c:pt idx="2721">
                  <c:v>43035</c:v>
                </c:pt>
                <c:pt idx="2722">
                  <c:v>43038</c:v>
                </c:pt>
                <c:pt idx="2723">
                  <c:v>43039</c:v>
                </c:pt>
                <c:pt idx="2724">
                  <c:v>43040</c:v>
                </c:pt>
                <c:pt idx="2725">
                  <c:v>43041</c:v>
                </c:pt>
                <c:pt idx="2726">
                  <c:v>43042</c:v>
                </c:pt>
                <c:pt idx="2727">
                  <c:v>43045</c:v>
                </c:pt>
                <c:pt idx="2728">
                  <c:v>43046</c:v>
                </c:pt>
                <c:pt idx="2729">
                  <c:v>43047</c:v>
                </c:pt>
                <c:pt idx="2730">
                  <c:v>43048</c:v>
                </c:pt>
                <c:pt idx="2731">
                  <c:v>43049</c:v>
                </c:pt>
                <c:pt idx="2732">
                  <c:v>43052</c:v>
                </c:pt>
                <c:pt idx="2733">
                  <c:v>43053</c:v>
                </c:pt>
                <c:pt idx="2734">
                  <c:v>43054</c:v>
                </c:pt>
                <c:pt idx="2735">
                  <c:v>43055</c:v>
                </c:pt>
                <c:pt idx="2736">
                  <c:v>43056</c:v>
                </c:pt>
                <c:pt idx="2737">
                  <c:v>43059</c:v>
                </c:pt>
                <c:pt idx="2738">
                  <c:v>43060</c:v>
                </c:pt>
                <c:pt idx="2739">
                  <c:v>43061</c:v>
                </c:pt>
                <c:pt idx="2740">
                  <c:v>43063</c:v>
                </c:pt>
                <c:pt idx="2741">
                  <c:v>43066</c:v>
                </c:pt>
                <c:pt idx="2742">
                  <c:v>43067</c:v>
                </c:pt>
                <c:pt idx="2743">
                  <c:v>43068</c:v>
                </c:pt>
                <c:pt idx="2744">
                  <c:v>43069</c:v>
                </c:pt>
                <c:pt idx="2745">
                  <c:v>43070</c:v>
                </c:pt>
                <c:pt idx="2746">
                  <c:v>43073</c:v>
                </c:pt>
                <c:pt idx="2747">
                  <c:v>43074</c:v>
                </c:pt>
                <c:pt idx="2748">
                  <c:v>43075</c:v>
                </c:pt>
                <c:pt idx="2749">
                  <c:v>43076</c:v>
                </c:pt>
                <c:pt idx="2750">
                  <c:v>43077</c:v>
                </c:pt>
                <c:pt idx="2751">
                  <c:v>43080</c:v>
                </c:pt>
                <c:pt idx="2752">
                  <c:v>43081</c:v>
                </c:pt>
                <c:pt idx="2753">
                  <c:v>43082</c:v>
                </c:pt>
                <c:pt idx="2754">
                  <c:v>43083</c:v>
                </c:pt>
                <c:pt idx="2755">
                  <c:v>43084</c:v>
                </c:pt>
                <c:pt idx="2756">
                  <c:v>43087</c:v>
                </c:pt>
                <c:pt idx="2757">
                  <c:v>43088</c:v>
                </c:pt>
                <c:pt idx="2758">
                  <c:v>43089</c:v>
                </c:pt>
                <c:pt idx="2759">
                  <c:v>43090</c:v>
                </c:pt>
                <c:pt idx="2760">
                  <c:v>43091</c:v>
                </c:pt>
                <c:pt idx="2761">
                  <c:v>43095</c:v>
                </c:pt>
                <c:pt idx="2762">
                  <c:v>43096</c:v>
                </c:pt>
                <c:pt idx="2763">
                  <c:v>43097</c:v>
                </c:pt>
                <c:pt idx="2764">
                  <c:v>43098</c:v>
                </c:pt>
                <c:pt idx="2765">
                  <c:v>43102</c:v>
                </c:pt>
                <c:pt idx="2766">
                  <c:v>43103</c:v>
                </c:pt>
                <c:pt idx="2767">
                  <c:v>43104</c:v>
                </c:pt>
                <c:pt idx="2768">
                  <c:v>43105</c:v>
                </c:pt>
                <c:pt idx="2769">
                  <c:v>43108</c:v>
                </c:pt>
                <c:pt idx="2770">
                  <c:v>43109</c:v>
                </c:pt>
                <c:pt idx="2771">
                  <c:v>43110</c:v>
                </c:pt>
                <c:pt idx="2772">
                  <c:v>43111</c:v>
                </c:pt>
                <c:pt idx="2773">
                  <c:v>43112</c:v>
                </c:pt>
                <c:pt idx="2774">
                  <c:v>43116</c:v>
                </c:pt>
                <c:pt idx="2775">
                  <c:v>43117</c:v>
                </c:pt>
                <c:pt idx="2776">
                  <c:v>43118</c:v>
                </c:pt>
                <c:pt idx="2777">
                  <c:v>43119</c:v>
                </c:pt>
                <c:pt idx="2778">
                  <c:v>43122</c:v>
                </c:pt>
                <c:pt idx="2779">
                  <c:v>43123</c:v>
                </c:pt>
                <c:pt idx="2780">
                  <c:v>43124</c:v>
                </c:pt>
                <c:pt idx="2781">
                  <c:v>43125</c:v>
                </c:pt>
                <c:pt idx="2782">
                  <c:v>43126</c:v>
                </c:pt>
                <c:pt idx="2783">
                  <c:v>43129</c:v>
                </c:pt>
                <c:pt idx="2784">
                  <c:v>43130</c:v>
                </c:pt>
                <c:pt idx="2785">
                  <c:v>43131</c:v>
                </c:pt>
                <c:pt idx="2786">
                  <c:v>43132</c:v>
                </c:pt>
                <c:pt idx="2787">
                  <c:v>43133</c:v>
                </c:pt>
                <c:pt idx="2788">
                  <c:v>43136</c:v>
                </c:pt>
                <c:pt idx="2789">
                  <c:v>43137</c:v>
                </c:pt>
                <c:pt idx="2790">
                  <c:v>43138</c:v>
                </c:pt>
                <c:pt idx="2791">
                  <c:v>43139</c:v>
                </c:pt>
                <c:pt idx="2792">
                  <c:v>43140</c:v>
                </c:pt>
                <c:pt idx="2793">
                  <c:v>43143</c:v>
                </c:pt>
                <c:pt idx="2794">
                  <c:v>43144</c:v>
                </c:pt>
                <c:pt idx="2795">
                  <c:v>43145</c:v>
                </c:pt>
                <c:pt idx="2796">
                  <c:v>43146</c:v>
                </c:pt>
                <c:pt idx="2797">
                  <c:v>43147</c:v>
                </c:pt>
                <c:pt idx="2798">
                  <c:v>43151</c:v>
                </c:pt>
                <c:pt idx="2799">
                  <c:v>43152</c:v>
                </c:pt>
                <c:pt idx="2800">
                  <c:v>43153</c:v>
                </c:pt>
                <c:pt idx="2801">
                  <c:v>43154</c:v>
                </c:pt>
                <c:pt idx="2802">
                  <c:v>43157</c:v>
                </c:pt>
                <c:pt idx="2803">
                  <c:v>43158</c:v>
                </c:pt>
                <c:pt idx="2804">
                  <c:v>43159</c:v>
                </c:pt>
                <c:pt idx="2805">
                  <c:v>43160</c:v>
                </c:pt>
                <c:pt idx="2806">
                  <c:v>43161</c:v>
                </c:pt>
                <c:pt idx="2807">
                  <c:v>43164</c:v>
                </c:pt>
                <c:pt idx="2808">
                  <c:v>43165</c:v>
                </c:pt>
                <c:pt idx="2809">
                  <c:v>43166</c:v>
                </c:pt>
                <c:pt idx="2810">
                  <c:v>43167</c:v>
                </c:pt>
                <c:pt idx="2811">
                  <c:v>43168</c:v>
                </c:pt>
                <c:pt idx="2812">
                  <c:v>43171</c:v>
                </c:pt>
                <c:pt idx="2813">
                  <c:v>43172</c:v>
                </c:pt>
                <c:pt idx="2814">
                  <c:v>43173</c:v>
                </c:pt>
                <c:pt idx="2815">
                  <c:v>43174</c:v>
                </c:pt>
                <c:pt idx="2816">
                  <c:v>43175</c:v>
                </c:pt>
                <c:pt idx="2817">
                  <c:v>43178</c:v>
                </c:pt>
                <c:pt idx="2818">
                  <c:v>43179</c:v>
                </c:pt>
                <c:pt idx="2819">
                  <c:v>43180</c:v>
                </c:pt>
                <c:pt idx="2820">
                  <c:v>43181</c:v>
                </c:pt>
                <c:pt idx="2821">
                  <c:v>43182</c:v>
                </c:pt>
                <c:pt idx="2822">
                  <c:v>43185</c:v>
                </c:pt>
                <c:pt idx="2823">
                  <c:v>43186</c:v>
                </c:pt>
                <c:pt idx="2824">
                  <c:v>43187</c:v>
                </c:pt>
                <c:pt idx="2825">
                  <c:v>43188</c:v>
                </c:pt>
                <c:pt idx="2826">
                  <c:v>43189</c:v>
                </c:pt>
                <c:pt idx="2827">
                  <c:v>43192</c:v>
                </c:pt>
                <c:pt idx="2828">
                  <c:v>43193</c:v>
                </c:pt>
                <c:pt idx="2829">
                  <c:v>43194</c:v>
                </c:pt>
                <c:pt idx="2830">
                  <c:v>43195</c:v>
                </c:pt>
                <c:pt idx="2831">
                  <c:v>43196</c:v>
                </c:pt>
                <c:pt idx="2832">
                  <c:v>43199</c:v>
                </c:pt>
                <c:pt idx="2833">
                  <c:v>43200</c:v>
                </c:pt>
                <c:pt idx="2834">
                  <c:v>43201</c:v>
                </c:pt>
                <c:pt idx="2835">
                  <c:v>43202</c:v>
                </c:pt>
                <c:pt idx="2836">
                  <c:v>43203</c:v>
                </c:pt>
                <c:pt idx="2837">
                  <c:v>43206</c:v>
                </c:pt>
                <c:pt idx="2838">
                  <c:v>43207</c:v>
                </c:pt>
                <c:pt idx="2839">
                  <c:v>43208</c:v>
                </c:pt>
                <c:pt idx="2840">
                  <c:v>43209</c:v>
                </c:pt>
                <c:pt idx="2841">
                  <c:v>43210</c:v>
                </c:pt>
                <c:pt idx="2842">
                  <c:v>43213</c:v>
                </c:pt>
                <c:pt idx="2843">
                  <c:v>43214</c:v>
                </c:pt>
                <c:pt idx="2844">
                  <c:v>43215</c:v>
                </c:pt>
                <c:pt idx="2845">
                  <c:v>43216</c:v>
                </c:pt>
                <c:pt idx="2846">
                  <c:v>43217</c:v>
                </c:pt>
                <c:pt idx="2847">
                  <c:v>43220</c:v>
                </c:pt>
                <c:pt idx="2848">
                  <c:v>43221</c:v>
                </c:pt>
                <c:pt idx="2849">
                  <c:v>43222</c:v>
                </c:pt>
                <c:pt idx="2850">
                  <c:v>43223</c:v>
                </c:pt>
                <c:pt idx="2851">
                  <c:v>43224</c:v>
                </c:pt>
                <c:pt idx="2852">
                  <c:v>43227</c:v>
                </c:pt>
                <c:pt idx="2853">
                  <c:v>43228</c:v>
                </c:pt>
                <c:pt idx="2854">
                  <c:v>43229</c:v>
                </c:pt>
                <c:pt idx="2855">
                  <c:v>43230</c:v>
                </c:pt>
                <c:pt idx="2856">
                  <c:v>43231</c:v>
                </c:pt>
                <c:pt idx="2857">
                  <c:v>43234</c:v>
                </c:pt>
                <c:pt idx="2858">
                  <c:v>43235</c:v>
                </c:pt>
                <c:pt idx="2859">
                  <c:v>43236</c:v>
                </c:pt>
                <c:pt idx="2860">
                  <c:v>43237</c:v>
                </c:pt>
                <c:pt idx="2861">
                  <c:v>43238</c:v>
                </c:pt>
                <c:pt idx="2862">
                  <c:v>43241</c:v>
                </c:pt>
                <c:pt idx="2863">
                  <c:v>43242</c:v>
                </c:pt>
                <c:pt idx="2864">
                  <c:v>43243</c:v>
                </c:pt>
                <c:pt idx="2865">
                  <c:v>43244</c:v>
                </c:pt>
                <c:pt idx="2866">
                  <c:v>43245</c:v>
                </c:pt>
                <c:pt idx="2867">
                  <c:v>43249</c:v>
                </c:pt>
                <c:pt idx="2868">
                  <c:v>43250</c:v>
                </c:pt>
                <c:pt idx="2869">
                  <c:v>43251</c:v>
                </c:pt>
                <c:pt idx="2870">
                  <c:v>43252</c:v>
                </c:pt>
                <c:pt idx="2871">
                  <c:v>43255</c:v>
                </c:pt>
                <c:pt idx="2872">
                  <c:v>43256</c:v>
                </c:pt>
                <c:pt idx="2873">
                  <c:v>43257</c:v>
                </c:pt>
                <c:pt idx="2874">
                  <c:v>43258</c:v>
                </c:pt>
                <c:pt idx="2875">
                  <c:v>43259</c:v>
                </c:pt>
                <c:pt idx="2876">
                  <c:v>43262</c:v>
                </c:pt>
                <c:pt idx="2877">
                  <c:v>43263</c:v>
                </c:pt>
                <c:pt idx="2878">
                  <c:v>43264</c:v>
                </c:pt>
                <c:pt idx="2879">
                  <c:v>43265</c:v>
                </c:pt>
                <c:pt idx="2880">
                  <c:v>43266</c:v>
                </c:pt>
                <c:pt idx="2881">
                  <c:v>43269</c:v>
                </c:pt>
                <c:pt idx="2882">
                  <c:v>43270</c:v>
                </c:pt>
                <c:pt idx="2883">
                  <c:v>43271</c:v>
                </c:pt>
                <c:pt idx="2884">
                  <c:v>43272</c:v>
                </c:pt>
                <c:pt idx="2885">
                  <c:v>43273</c:v>
                </c:pt>
                <c:pt idx="2886">
                  <c:v>43276</c:v>
                </c:pt>
                <c:pt idx="2887">
                  <c:v>43277</c:v>
                </c:pt>
                <c:pt idx="2888">
                  <c:v>43278</c:v>
                </c:pt>
                <c:pt idx="2889">
                  <c:v>43279</c:v>
                </c:pt>
                <c:pt idx="2890">
                  <c:v>43280</c:v>
                </c:pt>
                <c:pt idx="2891">
                  <c:v>43283</c:v>
                </c:pt>
                <c:pt idx="2892">
                  <c:v>43284</c:v>
                </c:pt>
                <c:pt idx="2893">
                  <c:v>43286</c:v>
                </c:pt>
                <c:pt idx="2894">
                  <c:v>43287</c:v>
                </c:pt>
                <c:pt idx="2895">
                  <c:v>43290</c:v>
                </c:pt>
                <c:pt idx="2896">
                  <c:v>43291</c:v>
                </c:pt>
                <c:pt idx="2897">
                  <c:v>43292</c:v>
                </c:pt>
                <c:pt idx="2898">
                  <c:v>43293</c:v>
                </c:pt>
                <c:pt idx="2899">
                  <c:v>43294</c:v>
                </c:pt>
                <c:pt idx="2900">
                  <c:v>43297</c:v>
                </c:pt>
                <c:pt idx="2901">
                  <c:v>43298</c:v>
                </c:pt>
                <c:pt idx="2902">
                  <c:v>43299</c:v>
                </c:pt>
                <c:pt idx="2903">
                  <c:v>43300</c:v>
                </c:pt>
                <c:pt idx="2904">
                  <c:v>43301</c:v>
                </c:pt>
                <c:pt idx="2905">
                  <c:v>43304</c:v>
                </c:pt>
                <c:pt idx="2906">
                  <c:v>43305</c:v>
                </c:pt>
                <c:pt idx="2907">
                  <c:v>43306</c:v>
                </c:pt>
                <c:pt idx="2908">
                  <c:v>43307</c:v>
                </c:pt>
                <c:pt idx="2909">
                  <c:v>43308</c:v>
                </c:pt>
                <c:pt idx="2910">
                  <c:v>43311</c:v>
                </c:pt>
                <c:pt idx="2911">
                  <c:v>43312</c:v>
                </c:pt>
                <c:pt idx="2912">
                  <c:v>43313</c:v>
                </c:pt>
                <c:pt idx="2913">
                  <c:v>43314</c:v>
                </c:pt>
                <c:pt idx="2914">
                  <c:v>43315</c:v>
                </c:pt>
                <c:pt idx="2915">
                  <c:v>43318</c:v>
                </c:pt>
                <c:pt idx="2916">
                  <c:v>43319</c:v>
                </c:pt>
                <c:pt idx="2917">
                  <c:v>43320</c:v>
                </c:pt>
                <c:pt idx="2918">
                  <c:v>43321</c:v>
                </c:pt>
                <c:pt idx="2919">
                  <c:v>43322</c:v>
                </c:pt>
                <c:pt idx="2920">
                  <c:v>43325</c:v>
                </c:pt>
                <c:pt idx="2921">
                  <c:v>43326</c:v>
                </c:pt>
                <c:pt idx="2922">
                  <c:v>43327</c:v>
                </c:pt>
                <c:pt idx="2923">
                  <c:v>43328</c:v>
                </c:pt>
                <c:pt idx="2924">
                  <c:v>43329</c:v>
                </c:pt>
                <c:pt idx="2925">
                  <c:v>43332</c:v>
                </c:pt>
                <c:pt idx="2926">
                  <c:v>43333</c:v>
                </c:pt>
                <c:pt idx="2927">
                  <c:v>43334</c:v>
                </c:pt>
                <c:pt idx="2928">
                  <c:v>43335</c:v>
                </c:pt>
                <c:pt idx="2929">
                  <c:v>43336</c:v>
                </c:pt>
                <c:pt idx="2930">
                  <c:v>43339</c:v>
                </c:pt>
                <c:pt idx="2931">
                  <c:v>43340</c:v>
                </c:pt>
                <c:pt idx="2932">
                  <c:v>43341</c:v>
                </c:pt>
                <c:pt idx="2933">
                  <c:v>43342</c:v>
                </c:pt>
                <c:pt idx="2934">
                  <c:v>43343</c:v>
                </c:pt>
                <c:pt idx="2935">
                  <c:v>43347</c:v>
                </c:pt>
                <c:pt idx="2936">
                  <c:v>43348</c:v>
                </c:pt>
                <c:pt idx="2937">
                  <c:v>43349</c:v>
                </c:pt>
                <c:pt idx="2938">
                  <c:v>43350</c:v>
                </c:pt>
                <c:pt idx="2939">
                  <c:v>43353</c:v>
                </c:pt>
                <c:pt idx="2940">
                  <c:v>43354</c:v>
                </c:pt>
                <c:pt idx="2941">
                  <c:v>43355</c:v>
                </c:pt>
                <c:pt idx="2942">
                  <c:v>43356</c:v>
                </c:pt>
                <c:pt idx="2943">
                  <c:v>43357</c:v>
                </c:pt>
                <c:pt idx="2944">
                  <c:v>43360</c:v>
                </c:pt>
                <c:pt idx="2945">
                  <c:v>43361</c:v>
                </c:pt>
                <c:pt idx="2946">
                  <c:v>43362</c:v>
                </c:pt>
                <c:pt idx="2947">
                  <c:v>43363</c:v>
                </c:pt>
                <c:pt idx="2948">
                  <c:v>43364</c:v>
                </c:pt>
                <c:pt idx="2949">
                  <c:v>43367</c:v>
                </c:pt>
                <c:pt idx="2950">
                  <c:v>43368</c:v>
                </c:pt>
                <c:pt idx="2951">
                  <c:v>43369</c:v>
                </c:pt>
                <c:pt idx="2952">
                  <c:v>43370</c:v>
                </c:pt>
                <c:pt idx="2953">
                  <c:v>43371</c:v>
                </c:pt>
                <c:pt idx="2954">
                  <c:v>43374</c:v>
                </c:pt>
                <c:pt idx="2955">
                  <c:v>43375</c:v>
                </c:pt>
                <c:pt idx="2956">
                  <c:v>43376</c:v>
                </c:pt>
                <c:pt idx="2957">
                  <c:v>43377</c:v>
                </c:pt>
                <c:pt idx="2958">
                  <c:v>43378</c:v>
                </c:pt>
                <c:pt idx="2959">
                  <c:v>43382</c:v>
                </c:pt>
                <c:pt idx="2960">
                  <c:v>43383</c:v>
                </c:pt>
                <c:pt idx="2961">
                  <c:v>43384</c:v>
                </c:pt>
                <c:pt idx="2962">
                  <c:v>43385</c:v>
                </c:pt>
                <c:pt idx="2963">
                  <c:v>43388</c:v>
                </c:pt>
                <c:pt idx="2964">
                  <c:v>43389</c:v>
                </c:pt>
                <c:pt idx="2965">
                  <c:v>43390</c:v>
                </c:pt>
                <c:pt idx="2966">
                  <c:v>43391</c:v>
                </c:pt>
                <c:pt idx="2967">
                  <c:v>43392</c:v>
                </c:pt>
                <c:pt idx="2968">
                  <c:v>43395</c:v>
                </c:pt>
                <c:pt idx="2969">
                  <c:v>43396</c:v>
                </c:pt>
                <c:pt idx="2970">
                  <c:v>43397</c:v>
                </c:pt>
                <c:pt idx="2971">
                  <c:v>43398</c:v>
                </c:pt>
                <c:pt idx="2972">
                  <c:v>43399</c:v>
                </c:pt>
                <c:pt idx="2973">
                  <c:v>43402</c:v>
                </c:pt>
                <c:pt idx="2974">
                  <c:v>43403</c:v>
                </c:pt>
                <c:pt idx="2975">
                  <c:v>43404</c:v>
                </c:pt>
                <c:pt idx="2976">
                  <c:v>43405</c:v>
                </c:pt>
                <c:pt idx="2977">
                  <c:v>43406</c:v>
                </c:pt>
                <c:pt idx="2978">
                  <c:v>43409</c:v>
                </c:pt>
                <c:pt idx="2979">
                  <c:v>43410</c:v>
                </c:pt>
                <c:pt idx="2980">
                  <c:v>43411</c:v>
                </c:pt>
                <c:pt idx="2981">
                  <c:v>43412</c:v>
                </c:pt>
                <c:pt idx="2982">
                  <c:v>43413</c:v>
                </c:pt>
                <c:pt idx="2983">
                  <c:v>43417</c:v>
                </c:pt>
                <c:pt idx="2984">
                  <c:v>43418</c:v>
                </c:pt>
                <c:pt idx="2985">
                  <c:v>43419</c:v>
                </c:pt>
                <c:pt idx="2986">
                  <c:v>43420</c:v>
                </c:pt>
                <c:pt idx="2987">
                  <c:v>43423</c:v>
                </c:pt>
                <c:pt idx="2988">
                  <c:v>43424</c:v>
                </c:pt>
                <c:pt idx="2989">
                  <c:v>43425</c:v>
                </c:pt>
                <c:pt idx="2990">
                  <c:v>43427</c:v>
                </c:pt>
                <c:pt idx="2991">
                  <c:v>43430</c:v>
                </c:pt>
                <c:pt idx="2992">
                  <c:v>43431</c:v>
                </c:pt>
                <c:pt idx="2993">
                  <c:v>43432</c:v>
                </c:pt>
                <c:pt idx="2994">
                  <c:v>43433</c:v>
                </c:pt>
                <c:pt idx="2995">
                  <c:v>43434</c:v>
                </c:pt>
                <c:pt idx="2996">
                  <c:v>43437</c:v>
                </c:pt>
                <c:pt idx="2997">
                  <c:v>43438</c:v>
                </c:pt>
                <c:pt idx="2998">
                  <c:v>43439</c:v>
                </c:pt>
                <c:pt idx="2999">
                  <c:v>43440</c:v>
                </c:pt>
                <c:pt idx="3000">
                  <c:v>43441</c:v>
                </c:pt>
                <c:pt idx="3001">
                  <c:v>43444</c:v>
                </c:pt>
                <c:pt idx="3002">
                  <c:v>43445</c:v>
                </c:pt>
                <c:pt idx="3003">
                  <c:v>43446</c:v>
                </c:pt>
                <c:pt idx="3004">
                  <c:v>43447</c:v>
                </c:pt>
                <c:pt idx="3005">
                  <c:v>43448</c:v>
                </c:pt>
                <c:pt idx="3006">
                  <c:v>43451</c:v>
                </c:pt>
                <c:pt idx="3007">
                  <c:v>43452</c:v>
                </c:pt>
                <c:pt idx="3008">
                  <c:v>43453</c:v>
                </c:pt>
                <c:pt idx="3009">
                  <c:v>43454</c:v>
                </c:pt>
                <c:pt idx="3010">
                  <c:v>43455</c:v>
                </c:pt>
                <c:pt idx="3011">
                  <c:v>43458</c:v>
                </c:pt>
                <c:pt idx="3012">
                  <c:v>43460</c:v>
                </c:pt>
                <c:pt idx="3013">
                  <c:v>43461</c:v>
                </c:pt>
                <c:pt idx="3014">
                  <c:v>43462</c:v>
                </c:pt>
                <c:pt idx="3015">
                  <c:v>43465</c:v>
                </c:pt>
                <c:pt idx="3016">
                  <c:v>43467</c:v>
                </c:pt>
                <c:pt idx="3017">
                  <c:v>43468</c:v>
                </c:pt>
                <c:pt idx="3018">
                  <c:v>43469</c:v>
                </c:pt>
                <c:pt idx="3019">
                  <c:v>43472</c:v>
                </c:pt>
                <c:pt idx="3020">
                  <c:v>43473</c:v>
                </c:pt>
                <c:pt idx="3021">
                  <c:v>43474</c:v>
                </c:pt>
                <c:pt idx="3022">
                  <c:v>43475</c:v>
                </c:pt>
                <c:pt idx="3023">
                  <c:v>43476</c:v>
                </c:pt>
                <c:pt idx="3024">
                  <c:v>43479</c:v>
                </c:pt>
                <c:pt idx="3025">
                  <c:v>43480</c:v>
                </c:pt>
                <c:pt idx="3026">
                  <c:v>43481</c:v>
                </c:pt>
                <c:pt idx="3027">
                  <c:v>43482</c:v>
                </c:pt>
                <c:pt idx="3028">
                  <c:v>43483</c:v>
                </c:pt>
                <c:pt idx="3029">
                  <c:v>43487</c:v>
                </c:pt>
                <c:pt idx="3030">
                  <c:v>43488</c:v>
                </c:pt>
                <c:pt idx="3031">
                  <c:v>43489</c:v>
                </c:pt>
                <c:pt idx="3032">
                  <c:v>43490</c:v>
                </c:pt>
                <c:pt idx="3033">
                  <c:v>43493</c:v>
                </c:pt>
                <c:pt idx="3034">
                  <c:v>43494</c:v>
                </c:pt>
                <c:pt idx="3035">
                  <c:v>43495</c:v>
                </c:pt>
                <c:pt idx="3036">
                  <c:v>43496</c:v>
                </c:pt>
                <c:pt idx="3037">
                  <c:v>43497</c:v>
                </c:pt>
                <c:pt idx="3038">
                  <c:v>43500</c:v>
                </c:pt>
                <c:pt idx="3039">
                  <c:v>43501</c:v>
                </c:pt>
                <c:pt idx="3040">
                  <c:v>43502</c:v>
                </c:pt>
                <c:pt idx="3041">
                  <c:v>43503</c:v>
                </c:pt>
                <c:pt idx="3042">
                  <c:v>43504</c:v>
                </c:pt>
                <c:pt idx="3043">
                  <c:v>43507</c:v>
                </c:pt>
                <c:pt idx="3044">
                  <c:v>43508</c:v>
                </c:pt>
                <c:pt idx="3045">
                  <c:v>43509</c:v>
                </c:pt>
                <c:pt idx="3046">
                  <c:v>43510</c:v>
                </c:pt>
                <c:pt idx="3047">
                  <c:v>43511</c:v>
                </c:pt>
                <c:pt idx="3048">
                  <c:v>43515</c:v>
                </c:pt>
                <c:pt idx="3049">
                  <c:v>43516</c:v>
                </c:pt>
                <c:pt idx="3050">
                  <c:v>43517</c:v>
                </c:pt>
                <c:pt idx="3051">
                  <c:v>43518</c:v>
                </c:pt>
                <c:pt idx="3052">
                  <c:v>43521</c:v>
                </c:pt>
                <c:pt idx="3053">
                  <c:v>43522</c:v>
                </c:pt>
                <c:pt idx="3054">
                  <c:v>43523</c:v>
                </c:pt>
                <c:pt idx="3055">
                  <c:v>43524</c:v>
                </c:pt>
                <c:pt idx="3056">
                  <c:v>43525</c:v>
                </c:pt>
                <c:pt idx="3057">
                  <c:v>43528</c:v>
                </c:pt>
                <c:pt idx="3058">
                  <c:v>43529</c:v>
                </c:pt>
                <c:pt idx="3059">
                  <c:v>43530</c:v>
                </c:pt>
                <c:pt idx="3060">
                  <c:v>43531</c:v>
                </c:pt>
                <c:pt idx="3061">
                  <c:v>43532</c:v>
                </c:pt>
                <c:pt idx="3062">
                  <c:v>43535</c:v>
                </c:pt>
                <c:pt idx="3063">
                  <c:v>43536</c:v>
                </c:pt>
                <c:pt idx="3064">
                  <c:v>43537</c:v>
                </c:pt>
                <c:pt idx="3065">
                  <c:v>43538</c:v>
                </c:pt>
                <c:pt idx="3066">
                  <c:v>43539</c:v>
                </c:pt>
                <c:pt idx="3067">
                  <c:v>43542</c:v>
                </c:pt>
                <c:pt idx="3068">
                  <c:v>43543</c:v>
                </c:pt>
                <c:pt idx="3069">
                  <c:v>43544</c:v>
                </c:pt>
                <c:pt idx="3070">
                  <c:v>43545</c:v>
                </c:pt>
                <c:pt idx="3071">
                  <c:v>43546</c:v>
                </c:pt>
                <c:pt idx="3072">
                  <c:v>43549</c:v>
                </c:pt>
                <c:pt idx="3073">
                  <c:v>43550</c:v>
                </c:pt>
                <c:pt idx="3074">
                  <c:v>43551</c:v>
                </c:pt>
                <c:pt idx="3075">
                  <c:v>43552</c:v>
                </c:pt>
                <c:pt idx="3076">
                  <c:v>43553</c:v>
                </c:pt>
                <c:pt idx="3077">
                  <c:v>43556</c:v>
                </c:pt>
                <c:pt idx="3078">
                  <c:v>43557</c:v>
                </c:pt>
                <c:pt idx="3079">
                  <c:v>43558</c:v>
                </c:pt>
                <c:pt idx="3080">
                  <c:v>43559</c:v>
                </c:pt>
                <c:pt idx="3081">
                  <c:v>43560</c:v>
                </c:pt>
                <c:pt idx="3082">
                  <c:v>43563</c:v>
                </c:pt>
                <c:pt idx="3083">
                  <c:v>43564</c:v>
                </c:pt>
                <c:pt idx="3084">
                  <c:v>43565</c:v>
                </c:pt>
                <c:pt idx="3085">
                  <c:v>43566</c:v>
                </c:pt>
                <c:pt idx="3086">
                  <c:v>43567</c:v>
                </c:pt>
                <c:pt idx="3087">
                  <c:v>43570</c:v>
                </c:pt>
                <c:pt idx="3088">
                  <c:v>43571</c:v>
                </c:pt>
                <c:pt idx="3089">
                  <c:v>43572</c:v>
                </c:pt>
                <c:pt idx="3090">
                  <c:v>43573</c:v>
                </c:pt>
                <c:pt idx="3091">
                  <c:v>43574</c:v>
                </c:pt>
                <c:pt idx="3092">
                  <c:v>43577</c:v>
                </c:pt>
                <c:pt idx="3093">
                  <c:v>43578</c:v>
                </c:pt>
                <c:pt idx="3094">
                  <c:v>43579</c:v>
                </c:pt>
                <c:pt idx="3095">
                  <c:v>43580</c:v>
                </c:pt>
                <c:pt idx="3096">
                  <c:v>43581</c:v>
                </c:pt>
                <c:pt idx="3097">
                  <c:v>43584</c:v>
                </c:pt>
                <c:pt idx="3098">
                  <c:v>43585</c:v>
                </c:pt>
                <c:pt idx="3099">
                  <c:v>43586</c:v>
                </c:pt>
                <c:pt idx="3100">
                  <c:v>43587</c:v>
                </c:pt>
                <c:pt idx="3101">
                  <c:v>43588</c:v>
                </c:pt>
                <c:pt idx="3102">
                  <c:v>43591</c:v>
                </c:pt>
                <c:pt idx="3103">
                  <c:v>43592</c:v>
                </c:pt>
                <c:pt idx="3104">
                  <c:v>43593</c:v>
                </c:pt>
                <c:pt idx="3105">
                  <c:v>43594</c:v>
                </c:pt>
                <c:pt idx="3106">
                  <c:v>43595</c:v>
                </c:pt>
                <c:pt idx="3107">
                  <c:v>43598</c:v>
                </c:pt>
                <c:pt idx="3108">
                  <c:v>43599</c:v>
                </c:pt>
                <c:pt idx="3109">
                  <c:v>43600</c:v>
                </c:pt>
                <c:pt idx="3110">
                  <c:v>43601</c:v>
                </c:pt>
                <c:pt idx="3111">
                  <c:v>43602</c:v>
                </c:pt>
                <c:pt idx="3112">
                  <c:v>43605</c:v>
                </c:pt>
                <c:pt idx="3113">
                  <c:v>43606</c:v>
                </c:pt>
                <c:pt idx="3114">
                  <c:v>43607</c:v>
                </c:pt>
                <c:pt idx="3115">
                  <c:v>43608</c:v>
                </c:pt>
                <c:pt idx="3116">
                  <c:v>43609</c:v>
                </c:pt>
                <c:pt idx="3117">
                  <c:v>43613</c:v>
                </c:pt>
                <c:pt idx="3118">
                  <c:v>43614</c:v>
                </c:pt>
                <c:pt idx="3119">
                  <c:v>43615</c:v>
                </c:pt>
                <c:pt idx="3120">
                  <c:v>43616</c:v>
                </c:pt>
                <c:pt idx="3121">
                  <c:v>43619</c:v>
                </c:pt>
                <c:pt idx="3122">
                  <c:v>43620</c:v>
                </c:pt>
                <c:pt idx="3123">
                  <c:v>43621</c:v>
                </c:pt>
                <c:pt idx="3124">
                  <c:v>43622</c:v>
                </c:pt>
                <c:pt idx="3125">
                  <c:v>43623</c:v>
                </c:pt>
                <c:pt idx="3126">
                  <c:v>43626</c:v>
                </c:pt>
                <c:pt idx="3127">
                  <c:v>43627</c:v>
                </c:pt>
                <c:pt idx="3128">
                  <c:v>43628</c:v>
                </c:pt>
                <c:pt idx="3129">
                  <c:v>43629</c:v>
                </c:pt>
                <c:pt idx="3130">
                  <c:v>43630</c:v>
                </c:pt>
                <c:pt idx="3131">
                  <c:v>43633</c:v>
                </c:pt>
                <c:pt idx="3132">
                  <c:v>43634</c:v>
                </c:pt>
                <c:pt idx="3133">
                  <c:v>43635</c:v>
                </c:pt>
                <c:pt idx="3134">
                  <c:v>43636</c:v>
                </c:pt>
                <c:pt idx="3135">
                  <c:v>43637</c:v>
                </c:pt>
                <c:pt idx="3136">
                  <c:v>43640</c:v>
                </c:pt>
                <c:pt idx="3137">
                  <c:v>43641</c:v>
                </c:pt>
                <c:pt idx="3138">
                  <c:v>43642</c:v>
                </c:pt>
                <c:pt idx="3139">
                  <c:v>43643</c:v>
                </c:pt>
                <c:pt idx="3140">
                  <c:v>43644</c:v>
                </c:pt>
                <c:pt idx="3141">
                  <c:v>43647</c:v>
                </c:pt>
                <c:pt idx="3142">
                  <c:v>43648</c:v>
                </c:pt>
                <c:pt idx="3143">
                  <c:v>43649</c:v>
                </c:pt>
                <c:pt idx="3144">
                  <c:v>43651</c:v>
                </c:pt>
                <c:pt idx="3145">
                  <c:v>43654</c:v>
                </c:pt>
                <c:pt idx="3146">
                  <c:v>43655</c:v>
                </c:pt>
                <c:pt idx="3147">
                  <c:v>43656</c:v>
                </c:pt>
                <c:pt idx="3148">
                  <c:v>43657</c:v>
                </c:pt>
                <c:pt idx="3149">
                  <c:v>43658</c:v>
                </c:pt>
                <c:pt idx="3150">
                  <c:v>43661</c:v>
                </c:pt>
                <c:pt idx="3151">
                  <c:v>43662</c:v>
                </c:pt>
                <c:pt idx="3152">
                  <c:v>43663</c:v>
                </c:pt>
                <c:pt idx="3153">
                  <c:v>43664</c:v>
                </c:pt>
                <c:pt idx="3154">
                  <c:v>43665</c:v>
                </c:pt>
                <c:pt idx="3155">
                  <c:v>43668</c:v>
                </c:pt>
                <c:pt idx="3156">
                  <c:v>43669</c:v>
                </c:pt>
                <c:pt idx="3157">
                  <c:v>43670</c:v>
                </c:pt>
                <c:pt idx="3158">
                  <c:v>43671</c:v>
                </c:pt>
                <c:pt idx="3159">
                  <c:v>43672</c:v>
                </c:pt>
                <c:pt idx="3160">
                  <c:v>43675</c:v>
                </c:pt>
                <c:pt idx="3161">
                  <c:v>43676</c:v>
                </c:pt>
                <c:pt idx="3162">
                  <c:v>43677</c:v>
                </c:pt>
                <c:pt idx="3163">
                  <c:v>43678</c:v>
                </c:pt>
                <c:pt idx="3164">
                  <c:v>43679</c:v>
                </c:pt>
                <c:pt idx="3165">
                  <c:v>43682</c:v>
                </c:pt>
                <c:pt idx="3166">
                  <c:v>43683</c:v>
                </c:pt>
                <c:pt idx="3167">
                  <c:v>43684</c:v>
                </c:pt>
                <c:pt idx="3168">
                  <c:v>43685</c:v>
                </c:pt>
                <c:pt idx="3169">
                  <c:v>43686</c:v>
                </c:pt>
                <c:pt idx="3170">
                  <c:v>43689</c:v>
                </c:pt>
                <c:pt idx="3171">
                  <c:v>43690</c:v>
                </c:pt>
                <c:pt idx="3172">
                  <c:v>43691</c:v>
                </c:pt>
                <c:pt idx="3173">
                  <c:v>43692</c:v>
                </c:pt>
                <c:pt idx="3174">
                  <c:v>43693</c:v>
                </c:pt>
                <c:pt idx="3175">
                  <c:v>43696</c:v>
                </c:pt>
                <c:pt idx="3176">
                  <c:v>43697</c:v>
                </c:pt>
                <c:pt idx="3177">
                  <c:v>43698</c:v>
                </c:pt>
                <c:pt idx="3178">
                  <c:v>43699</c:v>
                </c:pt>
                <c:pt idx="3179">
                  <c:v>43700</c:v>
                </c:pt>
                <c:pt idx="3180">
                  <c:v>43703</c:v>
                </c:pt>
                <c:pt idx="3181">
                  <c:v>43704</c:v>
                </c:pt>
                <c:pt idx="3182">
                  <c:v>43705</c:v>
                </c:pt>
                <c:pt idx="3183">
                  <c:v>43706</c:v>
                </c:pt>
                <c:pt idx="3184">
                  <c:v>43707</c:v>
                </c:pt>
                <c:pt idx="3185">
                  <c:v>43711</c:v>
                </c:pt>
                <c:pt idx="3186">
                  <c:v>43712</c:v>
                </c:pt>
                <c:pt idx="3187">
                  <c:v>43713</c:v>
                </c:pt>
                <c:pt idx="3188">
                  <c:v>43714</c:v>
                </c:pt>
                <c:pt idx="3189">
                  <c:v>43717</c:v>
                </c:pt>
                <c:pt idx="3190">
                  <c:v>43718</c:v>
                </c:pt>
                <c:pt idx="3191">
                  <c:v>43719</c:v>
                </c:pt>
                <c:pt idx="3192">
                  <c:v>43720</c:v>
                </c:pt>
                <c:pt idx="3193">
                  <c:v>43721</c:v>
                </c:pt>
                <c:pt idx="3194">
                  <c:v>43724</c:v>
                </c:pt>
                <c:pt idx="3195">
                  <c:v>43725</c:v>
                </c:pt>
                <c:pt idx="3196">
                  <c:v>43726</c:v>
                </c:pt>
                <c:pt idx="3197">
                  <c:v>43727</c:v>
                </c:pt>
                <c:pt idx="3198">
                  <c:v>43728</c:v>
                </c:pt>
                <c:pt idx="3199">
                  <c:v>43731</c:v>
                </c:pt>
                <c:pt idx="3200">
                  <c:v>43732</c:v>
                </c:pt>
                <c:pt idx="3201">
                  <c:v>43733</c:v>
                </c:pt>
                <c:pt idx="3202">
                  <c:v>43734</c:v>
                </c:pt>
                <c:pt idx="3203">
                  <c:v>43735</c:v>
                </c:pt>
                <c:pt idx="3204">
                  <c:v>43738</c:v>
                </c:pt>
                <c:pt idx="3205">
                  <c:v>43739</c:v>
                </c:pt>
                <c:pt idx="3206">
                  <c:v>43740</c:v>
                </c:pt>
                <c:pt idx="3207">
                  <c:v>43741</c:v>
                </c:pt>
                <c:pt idx="3208">
                  <c:v>43742</c:v>
                </c:pt>
                <c:pt idx="3209">
                  <c:v>43745</c:v>
                </c:pt>
                <c:pt idx="3210">
                  <c:v>43746</c:v>
                </c:pt>
                <c:pt idx="3211">
                  <c:v>43747</c:v>
                </c:pt>
                <c:pt idx="3212">
                  <c:v>43748</c:v>
                </c:pt>
                <c:pt idx="3213">
                  <c:v>43749</c:v>
                </c:pt>
                <c:pt idx="3214">
                  <c:v>43753</c:v>
                </c:pt>
                <c:pt idx="3215">
                  <c:v>43754</c:v>
                </c:pt>
                <c:pt idx="3216">
                  <c:v>43755</c:v>
                </c:pt>
                <c:pt idx="3217">
                  <c:v>43756</c:v>
                </c:pt>
                <c:pt idx="3218">
                  <c:v>43759</c:v>
                </c:pt>
                <c:pt idx="3219">
                  <c:v>43760</c:v>
                </c:pt>
                <c:pt idx="3220">
                  <c:v>43761</c:v>
                </c:pt>
                <c:pt idx="3221">
                  <c:v>43762</c:v>
                </c:pt>
                <c:pt idx="3222">
                  <c:v>43763</c:v>
                </c:pt>
                <c:pt idx="3223">
                  <c:v>43766</c:v>
                </c:pt>
                <c:pt idx="3224">
                  <c:v>43767</c:v>
                </c:pt>
                <c:pt idx="3225">
                  <c:v>43768</c:v>
                </c:pt>
                <c:pt idx="3226">
                  <c:v>43769</c:v>
                </c:pt>
                <c:pt idx="3227">
                  <c:v>43770</c:v>
                </c:pt>
                <c:pt idx="3228">
                  <c:v>43773</c:v>
                </c:pt>
                <c:pt idx="3229">
                  <c:v>43774</c:v>
                </c:pt>
                <c:pt idx="3230">
                  <c:v>43775</c:v>
                </c:pt>
                <c:pt idx="3231">
                  <c:v>43776</c:v>
                </c:pt>
                <c:pt idx="3232">
                  <c:v>43777</c:v>
                </c:pt>
                <c:pt idx="3233">
                  <c:v>43781</c:v>
                </c:pt>
                <c:pt idx="3234">
                  <c:v>43782</c:v>
                </c:pt>
                <c:pt idx="3235">
                  <c:v>43783</c:v>
                </c:pt>
                <c:pt idx="3236">
                  <c:v>43784</c:v>
                </c:pt>
                <c:pt idx="3237">
                  <c:v>43787</c:v>
                </c:pt>
                <c:pt idx="3238">
                  <c:v>43788</c:v>
                </c:pt>
                <c:pt idx="3239">
                  <c:v>43789</c:v>
                </c:pt>
                <c:pt idx="3240">
                  <c:v>43790</c:v>
                </c:pt>
                <c:pt idx="3241">
                  <c:v>43791</c:v>
                </c:pt>
                <c:pt idx="3242">
                  <c:v>43794</c:v>
                </c:pt>
                <c:pt idx="3243">
                  <c:v>43795</c:v>
                </c:pt>
                <c:pt idx="3244">
                  <c:v>43796</c:v>
                </c:pt>
                <c:pt idx="3245">
                  <c:v>43798</c:v>
                </c:pt>
                <c:pt idx="3246">
                  <c:v>43801</c:v>
                </c:pt>
                <c:pt idx="3247">
                  <c:v>43802</c:v>
                </c:pt>
                <c:pt idx="3248">
                  <c:v>43803</c:v>
                </c:pt>
                <c:pt idx="3249">
                  <c:v>43804</c:v>
                </c:pt>
                <c:pt idx="3250">
                  <c:v>43805</c:v>
                </c:pt>
                <c:pt idx="3251">
                  <c:v>43808</c:v>
                </c:pt>
                <c:pt idx="3252">
                  <c:v>43809</c:v>
                </c:pt>
                <c:pt idx="3253">
                  <c:v>43810</c:v>
                </c:pt>
                <c:pt idx="3254">
                  <c:v>43811</c:v>
                </c:pt>
                <c:pt idx="3255">
                  <c:v>43812</c:v>
                </c:pt>
                <c:pt idx="3256">
                  <c:v>43815</c:v>
                </c:pt>
                <c:pt idx="3257">
                  <c:v>43816</c:v>
                </c:pt>
                <c:pt idx="3258">
                  <c:v>43817</c:v>
                </c:pt>
                <c:pt idx="3259">
                  <c:v>43818</c:v>
                </c:pt>
                <c:pt idx="3260">
                  <c:v>43819</c:v>
                </c:pt>
                <c:pt idx="3261">
                  <c:v>43822</c:v>
                </c:pt>
                <c:pt idx="3262">
                  <c:v>43823</c:v>
                </c:pt>
                <c:pt idx="3263">
                  <c:v>43825</c:v>
                </c:pt>
                <c:pt idx="3264">
                  <c:v>43826</c:v>
                </c:pt>
                <c:pt idx="3265">
                  <c:v>43829</c:v>
                </c:pt>
                <c:pt idx="3266">
                  <c:v>43830</c:v>
                </c:pt>
                <c:pt idx="3267">
                  <c:v>43832</c:v>
                </c:pt>
                <c:pt idx="3268">
                  <c:v>43833</c:v>
                </c:pt>
                <c:pt idx="3269">
                  <c:v>43836</c:v>
                </c:pt>
                <c:pt idx="3270">
                  <c:v>43837</c:v>
                </c:pt>
                <c:pt idx="3271">
                  <c:v>43838</c:v>
                </c:pt>
                <c:pt idx="3272">
                  <c:v>43839</c:v>
                </c:pt>
                <c:pt idx="3273">
                  <c:v>43840</c:v>
                </c:pt>
                <c:pt idx="3274">
                  <c:v>43843</c:v>
                </c:pt>
                <c:pt idx="3275">
                  <c:v>43844</c:v>
                </c:pt>
                <c:pt idx="3276">
                  <c:v>43845</c:v>
                </c:pt>
                <c:pt idx="3277">
                  <c:v>43846</c:v>
                </c:pt>
                <c:pt idx="3278">
                  <c:v>43847</c:v>
                </c:pt>
                <c:pt idx="3279">
                  <c:v>43851</c:v>
                </c:pt>
                <c:pt idx="3280">
                  <c:v>43852</c:v>
                </c:pt>
                <c:pt idx="3281">
                  <c:v>43853</c:v>
                </c:pt>
                <c:pt idx="3282">
                  <c:v>43854</c:v>
                </c:pt>
                <c:pt idx="3283">
                  <c:v>43857</c:v>
                </c:pt>
                <c:pt idx="3284">
                  <c:v>43858</c:v>
                </c:pt>
                <c:pt idx="3285">
                  <c:v>43859</c:v>
                </c:pt>
                <c:pt idx="3286">
                  <c:v>43860</c:v>
                </c:pt>
                <c:pt idx="3287">
                  <c:v>43861</c:v>
                </c:pt>
                <c:pt idx="3288">
                  <c:v>43864</c:v>
                </c:pt>
                <c:pt idx="3289">
                  <c:v>43865</c:v>
                </c:pt>
                <c:pt idx="3290">
                  <c:v>43866</c:v>
                </c:pt>
                <c:pt idx="3291">
                  <c:v>43867</c:v>
                </c:pt>
                <c:pt idx="3292">
                  <c:v>43868</c:v>
                </c:pt>
                <c:pt idx="3293">
                  <c:v>43871</c:v>
                </c:pt>
                <c:pt idx="3294">
                  <c:v>43872</c:v>
                </c:pt>
                <c:pt idx="3295">
                  <c:v>43873</c:v>
                </c:pt>
                <c:pt idx="3296">
                  <c:v>43874</c:v>
                </c:pt>
                <c:pt idx="3297">
                  <c:v>43875</c:v>
                </c:pt>
                <c:pt idx="3298">
                  <c:v>43879</c:v>
                </c:pt>
                <c:pt idx="3299">
                  <c:v>43880</c:v>
                </c:pt>
                <c:pt idx="3300">
                  <c:v>43881</c:v>
                </c:pt>
                <c:pt idx="3301">
                  <c:v>43882</c:v>
                </c:pt>
                <c:pt idx="3302">
                  <c:v>43885</c:v>
                </c:pt>
                <c:pt idx="3303">
                  <c:v>43886</c:v>
                </c:pt>
                <c:pt idx="3304">
                  <c:v>43887</c:v>
                </c:pt>
                <c:pt idx="3305">
                  <c:v>43888</c:v>
                </c:pt>
                <c:pt idx="3306">
                  <c:v>43889</c:v>
                </c:pt>
                <c:pt idx="3307">
                  <c:v>43892</c:v>
                </c:pt>
                <c:pt idx="3308">
                  <c:v>43893</c:v>
                </c:pt>
                <c:pt idx="3309">
                  <c:v>43894</c:v>
                </c:pt>
                <c:pt idx="3310">
                  <c:v>43895</c:v>
                </c:pt>
                <c:pt idx="3311">
                  <c:v>43896</c:v>
                </c:pt>
                <c:pt idx="3312">
                  <c:v>43899</c:v>
                </c:pt>
                <c:pt idx="3313">
                  <c:v>43900</c:v>
                </c:pt>
                <c:pt idx="3314">
                  <c:v>43901</c:v>
                </c:pt>
                <c:pt idx="3315">
                  <c:v>43902</c:v>
                </c:pt>
                <c:pt idx="3316">
                  <c:v>43903</c:v>
                </c:pt>
                <c:pt idx="3317">
                  <c:v>43906</c:v>
                </c:pt>
                <c:pt idx="3318">
                  <c:v>43907</c:v>
                </c:pt>
                <c:pt idx="3319">
                  <c:v>43908</c:v>
                </c:pt>
                <c:pt idx="3320">
                  <c:v>43909</c:v>
                </c:pt>
                <c:pt idx="3321">
                  <c:v>43910</c:v>
                </c:pt>
                <c:pt idx="3322">
                  <c:v>43913</c:v>
                </c:pt>
                <c:pt idx="3323">
                  <c:v>43914</c:v>
                </c:pt>
                <c:pt idx="3324">
                  <c:v>43915</c:v>
                </c:pt>
                <c:pt idx="3325">
                  <c:v>43916</c:v>
                </c:pt>
                <c:pt idx="3326">
                  <c:v>43917</c:v>
                </c:pt>
                <c:pt idx="3327">
                  <c:v>43920</c:v>
                </c:pt>
                <c:pt idx="3328">
                  <c:v>43921</c:v>
                </c:pt>
                <c:pt idx="3329">
                  <c:v>43922</c:v>
                </c:pt>
                <c:pt idx="3330">
                  <c:v>43923</c:v>
                </c:pt>
                <c:pt idx="3331">
                  <c:v>43924</c:v>
                </c:pt>
                <c:pt idx="3332">
                  <c:v>43927</c:v>
                </c:pt>
                <c:pt idx="3333">
                  <c:v>43928</c:v>
                </c:pt>
                <c:pt idx="3334">
                  <c:v>43929</c:v>
                </c:pt>
                <c:pt idx="3335">
                  <c:v>43930</c:v>
                </c:pt>
                <c:pt idx="3336">
                  <c:v>43931</c:v>
                </c:pt>
                <c:pt idx="3337">
                  <c:v>43934</c:v>
                </c:pt>
                <c:pt idx="3338">
                  <c:v>43935</c:v>
                </c:pt>
                <c:pt idx="3339">
                  <c:v>43936</c:v>
                </c:pt>
                <c:pt idx="3340">
                  <c:v>43937</c:v>
                </c:pt>
                <c:pt idx="3341">
                  <c:v>43938</c:v>
                </c:pt>
                <c:pt idx="3342">
                  <c:v>43941</c:v>
                </c:pt>
                <c:pt idx="3343">
                  <c:v>43942</c:v>
                </c:pt>
                <c:pt idx="3344">
                  <c:v>43943</c:v>
                </c:pt>
                <c:pt idx="3345">
                  <c:v>43944</c:v>
                </c:pt>
                <c:pt idx="3346">
                  <c:v>43945</c:v>
                </c:pt>
                <c:pt idx="3347">
                  <c:v>43948</c:v>
                </c:pt>
                <c:pt idx="3348">
                  <c:v>43949</c:v>
                </c:pt>
                <c:pt idx="3349">
                  <c:v>43950</c:v>
                </c:pt>
                <c:pt idx="3350">
                  <c:v>43951</c:v>
                </c:pt>
                <c:pt idx="3351">
                  <c:v>43952</c:v>
                </c:pt>
                <c:pt idx="3352">
                  <c:v>43955</c:v>
                </c:pt>
                <c:pt idx="3353">
                  <c:v>43956</c:v>
                </c:pt>
                <c:pt idx="3354">
                  <c:v>43957</c:v>
                </c:pt>
                <c:pt idx="3355">
                  <c:v>43958</c:v>
                </c:pt>
                <c:pt idx="3356">
                  <c:v>43959</c:v>
                </c:pt>
                <c:pt idx="3357">
                  <c:v>43962</c:v>
                </c:pt>
                <c:pt idx="3358">
                  <c:v>43963</c:v>
                </c:pt>
                <c:pt idx="3359">
                  <c:v>43964</c:v>
                </c:pt>
                <c:pt idx="3360">
                  <c:v>43965</c:v>
                </c:pt>
                <c:pt idx="3361">
                  <c:v>43966</c:v>
                </c:pt>
                <c:pt idx="3362">
                  <c:v>43969</c:v>
                </c:pt>
                <c:pt idx="3363">
                  <c:v>43970</c:v>
                </c:pt>
                <c:pt idx="3364">
                  <c:v>43971</c:v>
                </c:pt>
                <c:pt idx="3365">
                  <c:v>43972</c:v>
                </c:pt>
                <c:pt idx="3366">
                  <c:v>43973</c:v>
                </c:pt>
                <c:pt idx="3367">
                  <c:v>43977</c:v>
                </c:pt>
                <c:pt idx="3368">
                  <c:v>43978</c:v>
                </c:pt>
                <c:pt idx="3369">
                  <c:v>43979</c:v>
                </c:pt>
                <c:pt idx="3370">
                  <c:v>43980</c:v>
                </c:pt>
                <c:pt idx="3371">
                  <c:v>43983</c:v>
                </c:pt>
                <c:pt idx="3372">
                  <c:v>43984</c:v>
                </c:pt>
                <c:pt idx="3373">
                  <c:v>43985</c:v>
                </c:pt>
                <c:pt idx="3374">
                  <c:v>43986</c:v>
                </c:pt>
                <c:pt idx="3375">
                  <c:v>43987</c:v>
                </c:pt>
                <c:pt idx="3376">
                  <c:v>43990</c:v>
                </c:pt>
                <c:pt idx="3377">
                  <c:v>43991</c:v>
                </c:pt>
                <c:pt idx="3378">
                  <c:v>43992</c:v>
                </c:pt>
                <c:pt idx="3379">
                  <c:v>43993</c:v>
                </c:pt>
                <c:pt idx="3380">
                  <c:v>43994</c:v>
                </c:pt>
                <c:pt idx="3381">
                  <c:v>43997</c:v>
                </c:pt>
                <c:pt idx="3382">
                  <c:v>43998</c:v>
                </c:pt>
                <c:pt idx="3383">
                  <c:v>43999</c:v>
                </c:pt>
                <c:pt idx="3384">
                  <c:v>44000</c:v>
                </c:pt>
                <c:pt idx="3385">
                  <c:v>44001</c:v>
                </c:pt>
                <c:pt idx="3386">
                  <c:v>44004</c:v>
                </c:pt>
                <c:pt idx="3387">
                  <c:v>44005</c:v>
                </c:pt>
                <c:pt idx="3388">
                  <c:v>44006</c:v>
                </c:pt>
                <c:pt idx="3389">
                  <c:v>44007</c:v>
                </c:pt>
                <c:pt idx="3390">
                  <c:v>44008</c:v>
                </c:pt>
                <c:pt idx="3391">
                  <c:v>44011</c:v>
                </c:pt>
                <c:pt idx="3392">
                  <c:v>44012</c:v>
                </c:pt>
                <c:pt idx="3393">
                  <c:v>44013</c:v>
                </c:pt>
                <c:pt idx="3394">
                  <c:v>44014</c:v>
                </c:pt>
                <c:pt idx="3395">
                  <c:v>44015</c:v>
                </c:pt>
                <c:pt idx="3396">
                  <c:v>44018</c:v>
                </c:pt>
                <c:pt idx="3397">
                  <c:v>44019</c:v>
                </c:pt>
                <c:pt idx="3398">
                  <c:v>44020</c:v>
                </c:pt>
                <c:pt idx="3399">
                  <c:v>44021</c:v>
                </c:pt>
                <c:pt idx="3400">
                  <c:v>44022</c:v>
                </c:pt>
                <c:pt idx="3401">
                  <c:v>44025</c:v>
                </c:pt>
                <c:pt idx="3402">
                  <c:v>44026</c:v>
                </c:pt>
                <c:pt idx="3403">
                  <c:v>44027</c:v>
                </c:pt>
                <c:pt idx="3404">
                  <c:v>44028</c:v>
                </c:pt>
                <c:pt idx="3405">
                  <c:v>44029</c:v>
                </c:pt>
                <c:pt idx="3406">
                  <c:v>44032</c:v>
                </c:pt>
                <c:pt idx="3407">
                  <c:v>44033</c:v>
                </c:pt>
                <c:pt idx="3408">
                  <c:v>44034</c:v>
                </c:pt>
                <c:pt idx="3409">
                  <c:v>44035</c:v>
                </c:pt>
                <c:pt idx="3410">
                  <c:v>44036</c:v>
                </c:pt>
                <c:pt idx="3411">
                  <c:v>44039</c:v>
                </c:pt>
                <c:pt idx="3412">
                  <c:v>44040</c:v>
                </c:pt>
                <c:pt idx="3413">
                  <c:v>44041</c:v>
                </c:pt>
                <c:pt idx="3414">
                  <c:v>44042</c:v>
                </c:pt>
                <c:pt idx="3415">
                  <c:v>44043</c:v>
                </c:pt>
                <c:pt idx="3416">
                  <c:v>44046</c:v>
                </c:pt>
                <c:pt idx="3417">
                  <c:v>44047</c:v>
                </c:pt>
                <c:pt idx="3418">
                  <c:v>44048</c:v>
                </c:pt>
                <c:pt idx="3419">
                  <c:v>44049</c:v>
                </c:pt>
                <c:pt idx="3420">
                  <c:v>44050</c:v>
                </c:pt>
                <c:pt idx="3421">
                  <c:v>44053</c:v>
                </c:pt>
                <c:pt idx="3422">
                  <c:v>44054</c:v>
                </c:pt>
                <c:pt idx="3423">
                  <c:v>44055</c:v>
                </c:pt>
                <c:pt idx="3424">
                  <c:v>44056</c:v>
                </c:pt>
                <c:pt idx="3425">
                  <c:v>44057</c:v>
                </c:pt>
                <c:pt idx="3426">
                  <c:v>44060</c:v>
                </c:pt>
                <c:pt idx="3427">
                  <c:v>44061</c:v>
                </c:pt>
                <c:pt idx="3428">
                  <c:v>44062</c:v>
                </c:pt>
                <c:pt idx="3429">
                  <c:v>44063</c:v>
                </c:pt>
                <c:pt idx="3430">
                  <c:v>44064</c:v>
                </c:pt>
                <c:pt idx="3431">
                  <c:v>44067</c:v>
                </c:pt>
                <c:pt idx="3432">
                  <c:v>44068</c:v>
                </c:pt>
                <c:pt idx="3433">
                  <c:v>44069</c:v>
                </c:pt>
                <c:pt idx="3434">
                  <c:v>44070</c:v>
                </c:pt>
                <c:pt idx="3435">
                  <c:v>44071</c:v>
                </c:pt>
                <c:pt idx="3436">
                  <c:v>44074</c:v>
                </c:pt>
                <c:pt idx="3437">
                  <c:v>44075</c:v>
                </c:pt>
                <c:pt idx="3438">
                  <c:v>44076</c:v>
                </c:pt>
                <c:pt idx="3439">
                  <c:v>44077</c:v>
                </c:pt>
                <c:pt idx="3440">
                  <c:v>44078</c:v>
                </c:pt>
                <c:pt idx="3441">
                  <c:v>44082</c:v>
                </c:pt>
                <c:pt idx="3442">
                  <c:v>44083</c:v>
                </c:pt>
                <c:pt idx="3443">
                  <c:v>44084</c:v>
                </c:pt>
                <c:pt idx="3444">
                  <c:v>44085</c:v>
                </c:pt>
                <c:pt idx="3445">
                  <c:v>44088</c:v>
                </c:pt>
                <c:pt idx="3446">
                  <c:v>44089</c:v>
                </c:pt>
                <c:pt idx="3447">
                  <c:v>44090</c:v>
                </c:pt>
                <c:pt idx="3448">
                  <c:v>44091</c:v>
                </c:pt>
                <c:pt idx="3449">
                  <c:v>44092</c:v>
                </c:pt>
                <c:pt idx="3450">
                  <c:v>44095</c:v>
                </c:pt>
                <c:pt idx="3451">
                  <c:v>44096</c:v>
                </c:pt>
                <c:pt idx="3452">
                  <c:v>44097</c:v>
                </c:pt>
                <c:pt idx="3453">
                  <c:v>44098</c:v>
                </c:pt>
                <c:pt idx="3454">
                  <c:v>44099</c:v>
                </c:pt>
                <c:pt idx="3455">
                  <c:v>44102</c:v>
                </c:pt>
                <c:pt idx="3456">
                  <c:v>44103</c:v>
                </c:pt>
                <c:pt idx="3457">
                  <c:v>44104</c:v>
                </c:pt>
                <c:pt idx="3458">
                  <c:v>44105</c:v>
                </c:pt>
                <c:pt idx="3459">
                  <c:v>44106</c:v>
                </c:pt>
                <c:pt idx="3460">
                  <c:v>44109</c:v>
                </c:pt>
                <c:pt idx="3461">
                  <c:v>44110</c:v>
                </c:pt>
                <c:pt idx="3462">
                  <c:v>44111</c:v>
                </c:pt>
                <c:pt idx="3463">
                  <c:v>44112</c:v>
                </c:pt>
                <c:pt idx="3464">
                  <c:v>44113</c:v>
                </c:pt>
                <c:pt idx="3465">
                  <c:v>44117</c:v>
                </c:pt>
                <c:pt idx="3466">
                  <c:v>44118</c:v>
                </c:pt>
                <c:pt idx="3467">
                  <c:v>44119</c:v>
                </c:pt>
                <c:pt idx="3468">
                  <c:v>44120</c:v>
                </c:pt>
                <c:pt idx="3469">
                  <c:v>44123</c:v>
                </c:pt>
                <c:pt idx="3470">
                  <c:v>44124</c:v>
                </c:pt>
                <c:pt idx="3471">
                  <c:v>44125</c:v>
                </c:pt>
                <c:pt idx="3472">
                  <c:v>44126</c:v>
                </c:pt>
                <c:pt idx="3473">
                  <c:v>44127</c:v>
                </c:pt>
                <c:pt idx="3474">
                  <c:v>44130</c:v>
                </c:pt>
                <c:pt idx="3475">
                  <c:v>44131</c:v>
                </c:pt>
                <c:pt idx="3476">
                  <c:v>44132</c:v>
                </c:pt>
                <c:pt idx="3477">
                  <c:v>44133</c:v>
                </c:pt>
                <c:pt idx="3478">
                  <c:v>44134</c:v>
                </c:pt>
                <c:pt idx="3479">
                  <c:v>44137</c:v>
                </c:pt>
                <c:pt idx="3480">
                  <c:v>44138</c:v>
                </c:pt>
                <c:pt idx="3481">
                  <c:v>44139</c:v>
                </c:pt>
                <c:pt idx="3482">
                  <c:v>44140</c:v>
                </c:pt>
                <c:pt idx="3483">
                  <c:v>44141</c:v>
                </c:pt>
                <c:pt idx="3484">
                  <c:v>44144</c:v>
                </c:pt>
                <c:pt idx="3485">
                  <c:v>44145</c:v>
                </c:pt>
                <c:pt idx="3486">
                  <c:v>44147</c:v>
                </c:pt>
                <c:pt idx="3487">
                  <c:v>44148</c:v>
                </c:pt>
                <c:pt idx="3488">
                  <c:v>44151</c:v>
                </c:pt>
                <c:pt idx="3489">
                  <c:v>44152</c:v>
                </c:pt>
                <c:pt idx="3490">
                  <c:v>44153</c:v>
                </c:pt>
                <c:pt idx="3491">
                  <c:v>44154</c:v>
                </c:pt>
                <c:pt idx="3492">
                  <c:v>44155</c:v>
                </c:pt>
                <c:pt idx="3493">
                  <c:v>44158</c:v>
                </c:pt>
                <c:pt idx="3494">
                  <c:v>44159</c:v>
                </c:pt>
                <c:pt idx="3495">
                  <c:v>44160</c:v>
                </c:pt>
                <c:pt idx="3496">
                  <c:v>44162</c:v>
                </c:pt>
                <c:pt idx="3497">
                  <c:v>44165</c:v>
                </c:pt>
                <c:pt idx="3498">
                  <c:v>44166</c:v>
                </c:pt>
                <c:pt idx="3499">
                  <c:v>44167</c:v>
                </c:pt>
                <c:pt idx="3500">
                  <c:v>44168</c:v>
                </c:pt>
                <c:pt idx="3501">
                  <c:v>44169</c:v>
                </c:pt>
                <c:pt idx="3502">
                  <c:v>44172</c:v>
                </c:pt>
                <c:pt idx="3503">
                  <c:v>44173</c:v>
                </c:pt>
                <c:pt idx="3504">
                  <c:v>44174</c:v>
                </c:pt>
                <c:pt idx="3505">
                  <c:v>44175</c:v>
                </c:pt>
                <c:pt idx="3506">
                  <c:v>44176</c:v>
                </c:pt>
                <c:pt idx="3507">
                  <c:v>44179</c:v>
                </c:pt>
                <c:pt idx="3508">
                  <c:v>44180</c:v>
                </c:pt>
                <c:pt idx="3509">
                  <c:v>44181</c:v>
                </c:pt>
                <c:pt idx="3510">
                  <c:v>44182</c:v>
                </c:pt>
                <c:pt idx="3511">
                  <c:v>44183</c:v>
                </c:pt>
                <c:pt idx="3512">
                  <c:v>44186</c:v>
                </c:pt>
                <c:pt idx="3513">
                  <c:v>44187</c:v>
                </c:pt>
                <c:pt idx="3514">
                  <c:v>44188</c:v>
                </c:pt>
                <c:pt idx="3515">
                  <c:v>44189</c:v>
                </c:pt>
                <c:pt idx="3516">
                  <c:v>44193</c:v>
                </c:pt>
                <c:pt idx="3517">
                  <c:v>44194</c:v>
                </c:pt>
                <c:pt idx="3518">
                  <c:v>44195</c:v>
                </c:pt>
                <c:pt idx="3519">
                  <c:v>44196</c:v>
                </c:pt>
                <c:pt idx="3520">
                  <c:v>44200</c:v>
                </c:pt>
                <c:pt idx="3521">
                  <c:v>44201</c:v>
                </c:pt>
                <c:pt idx="3522">
                  <c:v>44202</c:v>
                </c:pt>
                <c:pt idx="3523">
                  <c:v>44203</c:v>
                </c:pt>
                <c:pt idx="3524">
                  <c:v>44204</c:v>
                </c:pt>
                <c:pt idx="3525">
                  <c:v>44207</c:v>
                </c:pt>
                <c:pt idx="3526">
                  <c:v>44208</c:v>
                </c:pt>
                <c:pt idx="3527">
                  <c:v>44209</c:v>
                </c:pt>
                <c:pt idx="3528">
                  <c:v>44210</c:v>
                </c:pt>
                <c:pt idx="3529">
                  <c:v>44211</c:v>
                </c:pt>
                <c:pt idx="3530">
                  <c:v>44215</c:v>
                </c:pt>
                <c:pt idx="3531">
                  <c:v>44216</c:v>
                </c:pt>
                <c:pt idx="3532">
                  <c:v>44217</c:v>
                </c:pt>
                <c:pt idx="3533">
                  <c:v>44218</c:v>
                </c:pt>
                <c:pt idx="3534">
                  <c:v>44221</c:v>
                </c:pt>
                <c:pt idx="3535">
                  <c:v>44222</c:v>
                </c:pt>
                <c:pt idx="3536">
                  <c:v>44223</c:v>
                </c:pt>
                <c:pt idx="3537">
                  <c:v>44224</c:v>
                </c:pt>
                <c:pt idx="3538">
                  <c:v>44225</c:v>
                </c:pt>
                <c:pt idx="3539">
                  <c:v>44228</c:v>
                </c:pt>
                <c:pt idx="3540">
                  <c:v>44229</c:v>
                </c:pt>
                <c:pt idx="3541">
                  <c:v>44230</c:v>
                </c:pt>
                <c:pt idx="3542">
                  <c:v>44231</c:v>
                </c:pt>
                <c:pt idx="3543">
                  <c:v>44232</c:v>
                </c:pt>
                <c:pt idx="3544">
                  <c:v>44235</c:v>
                </c:pt>
                <c:pt idx="3545">
                  <c:v>44236</c:v>
                </c:pt>
                <c:pt idx="3546">
                  <c:v>44237</c:v>
                </c:pt>
                <c:pt idx="3547">
                  <c:v>44238</c:v>
                </c:pt>
                <c:pt idx="3548">
                  <c:v>44239</c:v>
                </c:pt>
                <c:pt idx="3549">
                  <c:v>44243</c:v>
                </c:pt>
                <c:pt idx="3550">
                  <c:v>44244</c:v>
                </c:pt>
                <c:pt idx="3551">
                  <c:v>44245</c:v>
                </c:pt>
                <c:pt idx="3552">
                  <c:v>44246</c:v>
                </c:pt>
                <c:pt idx="3553">
                  <c:v>44249</c:v>
                </c:pt>
                <c:pt idx="3554">
                  <c:v>44250</c:v>
                </c:pt>
                <c:pt idx="3555">
                  <c:v>44251</c:v>
                </c:pt>
                <c:pt idx="3556">
                  <c:v>44252</c:v>
                </c:pt>
                <c:pt idx="3557">
                  <c:v>44253</c:v>
                </c:pt>
                <c:pt idx="3558">
                  <c:v>44256</c:v>
                </c:pt>
                <c:pt idx="3559">
                  <c:v>44257</c:v>
                </c:pt>
                <c:pt idx="3560">
                  <c:v>44258</c:v>
                </c:pt>
                <c:pt idx="3561">
                  <c:v>44259</c:v>
                </c:pt>
                <c:pt idx="3562">
                  <c:v>44260</c:v>
                </c:pt>
                <c:pt idx="3563">
                  <c:v>44263</c:v>
                </c:pt>
                <c:pt idx="3564">
                  <c:v>44264</c:v>
                </c:pt>
                <c:pt idx="3565">
                  <c:v>44265</c:v>
                </c:pt>
                <c:pt idx="3566">
                  <c:v>44266</c:v>
                </c:pt>
                <c:pt idx="3567">
                  <c:v>44267</c:v>
                </c:pt>
                <c:pt idx="3568">
                  <c:v>44270</c:v>
                </c:pt>
                <c:pt idx="3569">
                  <c:v>44271</c:v>
                </c:pt>
                <c:pt idx="3570">
                  <c:v>44272</c:v>
                </c:pt>
                <c:pt idx="3571">
                  <c:v>44273</c:v>
                </c:pt>
                <c:pt idx="3572">
                  <c:v>44274</c:v>
                </c:pt>
                <c:pt idx="3573">
                  <c:v>44277</c:v>
                </c:pt>
                <c:pt idx="3574">
                  <c:v>44278</c:v>
                </c:pt>
                <c:pt idx="3575">
                  <c:v>44279</c:v>
                </c:pt>
                <c:pt idx="3576">
                  <c:v>44280</c:v>
                </c:pt>
                <c:pt idx="3577">
                  <c:v>44281</c:v>
                </c:pt>
                <c:pt idx="3578">
                  <c:v>44284</c:v>
                </c:pt>
                <c:pt idx="3579">
                  <c:v>44285</c:v>
                </c:pt>
                <c:pt idx="3580">
                  <c:v>44286</c:v>
                </c:pt>
                <c:pt idx="3581">
                  <c:v>44287</c:v>
                </c:pt>
                <c:pt idx="3582">
                  <c:v>44288</c:v>
                </c:pt>
                <c:pt idx="3583">
                  <c:v>44291</c:v>
                </c:pt>
                <c:pt idx="3584">
                  <c:v>44292</c:v>
                </c:pt>
                <c:pt idx="3585">
                  <c:v>44293</c:v>
                </c:pt>
                <c:pt idx="3586">
                  <c:v>44294</c:v>
                </c:pt>
                <c:pt idx="3587">
                  <c:v>44295</c:v>
                </c:pt>
                <c:pt idx="3588">
                  <c:v>44298</c:v>
                </c:pt>
                <c:pt idx="3589">
                  <c:v>44299</c:v>
                </c:pt>
                <c:pt idx="3590">
                  <c:v>44300</c:v>
                </c:pt>
                <c:pt idx="3591">
                  <c:v>44301</c:v>
                </c:pt>
                <c:pt idx="3592">
                  <c:v>44302</c:v>
                </c:pt>
                <c:pt idx="3593">
                  <c:v>44305</c:v>
                </c:pt>
                <c:pt idx="3594">
                  <c:v>44306</c:v>
                </c:pt>
                <c:pt idx="3595">
                  <c:v>44307</c:v>
                </c:pt>
                <c:pt idx="3596">
                  <c:v>44308</c:v>
                </c:pt>
                <c:pt idx="3597">
                  <c:v>44309</c:v>
                </c:pt>
                <c:pt idx="3598">
                  <c:v>44312</c:v>
                </c:pt>
                <c:pt idx="3599">
                  <c:v>44313</c:v>
                </c:pt>
                <c:pt idx="3600">
                  <c:v>44314</c:v>
                </c:pt>
                <c:pt idx="3601">
                  <c:v>44315</c:v>
                </c:pt>
                <c:pt idx="3602">
                  <c:v>44316</c:v>
                </c:pt>
                <c:pt idx="3603">
                  <c:v>44319</c:v>
                </c:pt>
                <c:pt idx="3604">
                  <c:v>44320</c:v>
                </c:pt>
                <c:pt idx="3605">
                  <c:v>44321</c:v>
                </c:pt>
                <c:pt idx="3606">
                  <c:v>44322</c:v>
                </c:pt>
                <c:pt idx="3607">
                  <c:v>44323</c:v>
                </c:pt>
                <c:pt idx="3608">
                  <c:v>44326</c:v>
                </c:pt>
                <c:pt idx="3609">
                  <c:v>44327</c:v>
                </c:pt>
                <c:pt idx="3610">
                  <c:v>44328</c:v>
                </c:pt>
                <c:pt idx="3611">
                  <c:v>44329</c:v>
                </c:pt>
                <c:pt idx="3612">
                  <c:v>44330</c:v>
                </c:pt>
                <c:pt idx="3613">
                  <c:v>44333</c:v>
                </c:pt>
                <c:pt idx="3614">
                  <c:v>44334</c:v>
                </c:pt>
                <c:pt idx="3615">
                  <c:v>44335</c:v>
                </c:pt>
                <c:pt idx="3616">
                  <c:v>44336</c:v>
                </c:pt>
                <c:pt idx="3617">
                  <c:v>44337</c:v>
                </c:pt>
                <c:pt idx="3618">
                  <c:v>44340</c:v>
                </c:pt>
                <c:pt idx="3619">
                  <c:v>44341</c:v>
                </c:pt>
                <c:pt idx="3620">
                  <c:v>44342</c:v>
                </c:pt>
                <c:pt idx="3621">
                  <c:v>44343</c:v>
                </c:pt>
                <c:pt idx="3622">
                  <c:v>44344</c:v>
                </c:pt>
                <c:pt idx="3623">
                  <c:v>44348</c:v>
                </c:pt>
                <c:pt idx="3624">
                  <c:v>44349</c:v>
                </c:pt>
                <c:pt idx="3625">
                  <c:v>44350</c:v>
                </c:pt>
                <c:pt idx="3626">
                  <c:v>44351</c:v>
                </c:pt>
                <c:pt idx="3627">
                  <c:v>44354</c:v>
                </c:pt>
                <c:pt idx="3628">
                  <c:v>44355</c:v>
                </c:pt>
                <c:pt idx="3629">
                  <c:v>44356</c:v>
                </c:pt>
                <c:pt idx="3630">
                  <c:v>44357</c:v>
                </c:pt>
                <c:pt idx="3631">
                  <c:v>44358</c:v>
                </c:pt>
                <c:pt idx="3632">
                  <c:v>44361</c:v>
                </c:pt>
                <c:pt idx="3633">
                  <c:v>44362</c:v>
                </c:pt>
                <c:pt idx="3634">
                  <c:v>44363</c:v>
                </c:pt>
                <c:pt idx="3635">
                  <c:v>44364</c:v>
                </c:pt>
                <c:pt idx="3636">
                  <c:v>44365</c:v>
                </c:pt>
                <c:pt idx="3637">
                  <c:v>44368</c:v>
                </c:pt>
                <c:pt idx="3638">
                  <c:v>44369</c:v>
                </c:pt>
                <c:pt idx="3639">
                  <c:v>44370</c:v>
                </c:pt>
                <c:pt idx="3640">
                  <c:v>44371</c:v>
                </c:pt>
                <c:pt idx="3641">
                  <c:v>44372</c:v>
                </c:pt>
                <c:pt idx="3642">
                  <c:v>44375</c:v>
                </c:pt>
                <c:pt idx="3643">
                  <c:v>44376</c:v>
                </c:pt>
                <c:pt idx="3644">
                  <c:v>44377</c:v>
                </c:pt>
                <c:pt idx="3645">
                  <c:v>44378</c:v>
                </c:pt>
                <c:pt idx="3646">
                  <c:v>44379</c:v>
                </c:pt>
                <c:pt idx="3647">
                  <c:v>44383</c:v>
                </c:pt>
                <c:pt idx="3648">
                  <c:v>44384</c:v>
                </c:pt>
                <c:pt idx="3649">
                  <c:v>44385</c:v>
                </c:pt>
                <c:pt idx="3650">
                  <c:v>44386</c:v>
                </c:pt>
                <c:pt idx="3651">
                  <c:v>44389</c:v>
                </c:pt>
                <c:pt idx="3652">
                  <c:v>44390</c:v>
                </c:pt>
                <c:pt idx="3653">
                  <c:v>44391</c:v>
                </c:pt>
                <c:pt idx="3654">
                  <c:v>44392</c:v>
                </c:pt>
                <c:pt idx="3655">
                  <c:v>44393</c:v>
                </c:pt>
                <c:pt idx="3656">
                  <c:v>44396</c:v>
                </c:pt>
                <c:pt idx="3657">
                  <c:v>44397</c:v>
                </c:pt>
                <c:pt idx="3658">
                  <c:v>44398</c:v>
                </c:pt>
                <c:pt idx="3659">
                  <c:v>44399</c:v>
                </c:pt>
                <c:pt idx="3660">
                  <c:v>44400</c:v>
                </c:pt>
                <c:pt idx="3661">
                  <c:v>44403</c:v>
                </c:pt>
                <c:pt idx="3662">
                  <c:v>44404</c:v>
                </c:pt>
                <c:pt idx="3663">
                  <c:v>44405</c:v>
                </c:pt>
                <c:pt idx="3664">
                  <c:v>44406</c:v>
                </c:pt>
                <c:pt idx="3665">
                  <c:v>44407</c:v>
                </c:pt>
                <c:pt idx="3666">
                  <c:v>44410</c:v>
                </c:pt>
                <c:pt idx="3667">
                  <c:v>44411</c:v>
                </c:pt>
                <c:pt idx="3668">
                  <c:v>44412</c:v>
                </c:pt>
                <c:pt idx="3669">
                  <c:v>44413</c:v>
                </c:pt>
                <c:pt idx="3670">
                  <c:v>44414</c:v>
                </c:pt>
                <c:pt idx="3671">
                  <c:v>44417</c:v>
                </c:pt>
                <c:pt idx="3672">
                  <c:v>44418</c:v>
                </c:pt>
                <c:pt idx="3673">
                  <c:v>44419</c:v>
                </c:pt>
                <c:pt idx="3674">
                  <c:v>44420</c:v>
                </c:pt>
                <c:pt idx="3675">
                  <c:v>44421</c:v>
                </c:pt>
                <c:pt idx="3676">
                  <c:v>44424</c:v>
                </c:pt>
                <c:pt idx="3677">
                  <c:v>44425</c:v>
                </c:pt>
                <c:pt idx="3678">
                  <c:v>44426</c:v>
                </c:pt>
                <c:pt idx="3679">
                  <c:v>44427</c:v>
                </c:pt>
                <c:pt idx="3680">
                  <c:v>44428</c:v>
                </c:pt>
                <c:pt idx="3681">
                  <c:v>44431</c:v>
                </c:pt>
                <c:pt idx="3682">
                  <c:v>44432</c:v>
                </c:pt>
                <c:pt idx="3683">
                  <c:v>44433</c:v>
                </c:pt>
                <c:pt idx="3684">
                  <c:v>44434</c:v>
                </c:pt>
                <c:pt idx="3685">
                  <c:v>44435</c:v>
                </c:pt>
                <c:pt idx="3686">
                  <c:v>44438</c:v>
                </c:pt>
                <c:pt idx="3687">
                  <c:v>44439</c:v>
                </c:pt>
                <c:pt idx="3688">
                  <c:v>44440</c:v>
                </c:pt>
                <c:pt idx="3689">
                  <c:v>44441</c:v>
                </c:pt>
                <c:pt idx="3690">
                  <c:v>44442</c:v>
                </c:pt>
                <c:pt idx="3691">
                  <c:v>44446</c:v>
                </c:pt>
                <c:pt idx="3692">
                  <c:v>44447</c:v>
                </c:pt>
                <c:pt idx="3693">
                  <c:v>44448</c:v>
                </c:pt>
                <c:pt idx="3694">
                  <c:v>44449</c:v>
                </c:pt>
                <c:pt idx="3695">
                  <c:v>44452</c:v>
                </c:pt>
                <c:pt idx="3696">
                  <c:v>44453</c:v>
                </c:pt>
                <c:pt idx="3697">
                  <c:v>44454</c:v>
                </c:pt>
                <c:pt idx="3698">
                  <c:v>44455</c:v>
                </c:pt>
                <c:pt idx="3699">
                  <c:v>44456</c:v>
                </c:pt>
                <c:pt idx="3700">
                  <c:v>44459</c:v>
                </c:pt>
                <c:pt idx="3701">
                  <c:v>44460</c:v>
                </c:pt>
                <c:pt idx="3702">
                  <c:v>44461</c:v>
                </c:pt>
                <c:pt idx="3703">
                  <c:v>44462</c:v>
                </c:pt>
                <c:pt idx="3704">
                  <c:v>44463</c:v>
                </c:pt>
                <c:pt idx="3705">
                  <c:v>44466</c:v>
                </c:pt>
                <c:pt idx="3706">
                  <c:v>44467</c:v>
                </c:pt>
                <c:pt idx="3707">
                  <c:v>44468</c:v>
                </c:pt>
                <c:pt idx="3708">
                  <c:v>44469</c:v>
                </c:pt>
                <c:pt idx="3709">
                  <c:v>44470</c:v>
                </c:pt>
                <c:pt idx="3710">
                  <c:v>44473</c:v>
                </c:pt>
                <c:pt idx="3711">
                  <c:v>44474</c:v>
                </c:pt>
                <c:pt idx="3712">
                  <c:v>44475</c:v>
                </c:pt>
                <c:pt idx="3713">
                  <c:v>44476</c:v>
                </c:pt>
                <c:pt idx="3714">
                  <c:v>44477</c:v>
                </c:pt>
                <c:pt idx="3715">
                  <c:v>44481</c:v>
                </c:pt>
                <c:pt idx="3716">
                  <c:v>44482</c:v>
                </c:pt>
                <c:pt idx="3717">
                  <c:v>44483</c:v>
                </c:pt>
                <c:pt idx="3718">
                  <c:v>44484</c:v>
                </c:pt>
                <c:pt idx="3719">
                  <c:v>44487</c:v>
                </c:pt>
                <c:pt idx="3720">
                  <c:v>44488</c:v>
                </c:pt>
                <c:pt idx="3721">
                  <c:v>44489</c:v>
                </c:pt>
                <c:pt idx="3722">
                  <c:v>44490</c:v>
                </c:pt>
                <c:pt idx="3723">
                  <c:v>44491</c:v>
                </c:pt>
                <c:pt idx="3724">
                  <c:v>44494</c:v>
                </c:pt>
                <c:pt idx="3725">
                  <c:v>44495</c:v>
                </c:pt>
                <c:pt idx="3726">
                  <c:v>44496</c:v>
                </c:pt>
                <c:pt idx="3727">
                  <c:v>44497</c:v>
                </c:pt>
                <c:pt idx="3728">
                  <c:v>44498</c:v>
                </c:pt>
                <c:pt idx="3729">
                  <c:v>44501</c:v>
                </c:pt>
                <c:pt idx="3730">
                  <c:v>44502</c:v>
                </c:pt>
                <c:pt idx="3731">
                  <c:v>44503</c:v>
                </c:pt>
                <c:pt idx="3732">
                  <c:v>44504</c:v>
                </c:pt>
                <c:pt idx="3733">
                  <c:v>44505</c:v>
                </c:pt>
                <c:pt idx="3734">
                  <c:v>44508</c:v>
                </c:pt>
                <c:pt idx="3735">
                  <c:v>44509</c:v>
                </c:pt>
                <c:pt idx="3736">
                  <c:v>44510</c:v>
                </c:pt>
                <c:pt idx="3737">
                  <c:v>44512</c:v>
                </c:pt>
                <c:pt idx="3738">
                  <c:v>44515</c:v>
                </c:pt>
                <c:pt idx="3739">
                  <c:v>44516</c:v>
                </c:pt>
                <c:pt idx="3740">
                  <c:v>44517</c:v>
                </c:pt>
                <c:pt idx="3741">
                  <c:v>44518</c:v>
                </c:pt>
                <c:pt idx="3742">
                  <c:v>44519</c:v>
                </c:pt>
                <c:pt idx="3743">
                  <c:v>44522</c:v>
                </c:pt>
                <c:pt idx="3744">
                  <c:v>44523</c:v>
                </c:pt>
                <c:pt idx="3745">
                  <c:v>44524</c:v>
                </c:pt>
                <c:pt idx="3746">
                  <c:v>44526</c:v>
                </c:pt>
                <c:pt idx="3747">
                  <c:v>44529</c:v>
                </c:pt>
                <c:pt idx="3748">
                  <c:v>44530</c:v>
                </c:pt>
                <c:pt idx="3749">
                  <c:v>44531</c:v>
                </c:pt>
                <c:pt idx="3750">
                  <c:v>44532</c:v>
                </c:pt>
                <c:pt idx="3751">
                  <c:v>44533</c:v>
                </c:pt>
                <c:pt idx="3752">
                  <c:v>44536</c:v>
                </c:pt>
                <c:pt idx="3753">
                  <c:v>44537</c:v>
                </c:pt>
                <c:pt idx="3754">
                  <c:v>44538</c:v>
                </c:pt>
                <c:pt idx="3755">
                  <c:v>44539</c:v>
                </c:pt>
                <c:pt idx="3756">
                  <c:v>44540</c:v>
                </c:pt>
                <c:pt idx="3757">
                  <c:v>44543</c:v>
                </c:pt>
                <c:pt idx="3758">
                  <c:v>44544</c:v>
                </c:pt>
                <c:pt idx="3759">
                  <c:v>44545</c:v>
                </c:pt>
                <c:pt idx="3760">
                  <c:v>44546</c:v>
                </c:pt>
                <c:pt idx="3761">
                  <c:v>44547</c:v>
                </c:pt>
                <c:pt idx="3762">
                  <c:v>44550</c:v>
                </c:pt>
                <c:pt idx="3763">
                  <c:v>44551</c:v>
                </c:pt>
                <c:pt idx="3764">
                  <c:v>44552</c:v>
                </c:pt>
                <c:pt idx="3765">
                  <c:v>44553</c:v>
                </c:pt>
                <c:pt idx="3766">
                  <c:v>44554</c:v>
                </c:pt>
                <c:pt idx="3767">
                  <c:v>44557</c:v>
                </c:pt>
                <c:pt idx="3768">
                  <c:v>44558</c:v>
                </c:pt>
                <c:pt idx="3769">
                  <c:v>44559</c:v>
                </c:pt>
                <c:pt idx="3770">
                  <c:v>44560</c:v>
                </c:pt>
                <c:pt idx="3771">
                  <c:v>44561</c:v>
                </c:pt>
                <c:pt idx="3772">
                  <c:v>44564</c:v>
                </c:pt>
                <c:pt idx="3773">
                  <c:v>44565</c:v>
                </c:pt>
                <c:pt idx="3774">
                  <c:v>44566</c:v>
                </c:pt>
                <c:pt idx="3775">
                  <c:v>44567</c:v>
                </c:pt>
                <c:pt idx="3776">
                  <c:v>44568</c:v>
                </c:pt>
                <c:pt idx="3777">
                  <c:v>44571</c:v>
                </c:pt>
                <c:pt idx="3778">
                  <c:v>44572</c:v>
                </c:pt>
                <c:pt idx="3779">
                  <c:v>44573</c:v>
                </c:pt>
                <c:pt idx="3780">
                  <c:v>44574</c:v>
                </c:pt>
                <c:pt idx="3781">
                  <c:v>44575</c:v>
                </c:pt>
                <c:pt idx="3782">
                  <c:v>44579</c:v>
                </c:pt>
                <c:pt idx="3783">
                  <c:v>44580</c:v>
                </c:pt>
                <c:pt idx="3784">
                  <c:v>44581</c:v>
                </c:pt>
                <c:pt idx="3785">
                  <c:v>44582</c:v>
                </c:pt>
                <c:pt idx="3786">
                  <c:v>44585</c:v>
                </c:pt>
                <c:pt idx="3787">
                  <c:v>44586</c:v>
                </c:pt>
                <c:pt idx="3788">
                  <c:v>44587</c:v>
                </c:pt>
                <c:pt idx="3789">
                  <c:v>44588</c:v>
                </c:pt>
                <c:pt idx="3790">
                  <c:v>44589</c:v>
                </c:pt>
                <c:pt idx="3791">
                  <c:v>44592</c:v>
                </c:pt>
                <c:pt idx="3792">
                  <c:v>44593</c:v>
                </c:pt>
                <c:pt idx="3793">
                  <c:v>44594</c:v>
                </c:pt>
                <c:pt idx="3794">
                  <c:v>44595</c:v>
                </c:pt>
                <c:pt idx="3795">
                  <c:v>44596</c:v>
                </c:pt>
                <c:pt idx="3796">
                  <c:v>44599</c:v>
                </c:pt>
                <c:pt idx="3797">
                  <c:v>44600</c:v>
                </c:pt>
                <c:pt idx="3798">
                  <c:v>44601</c:v>
                </c:pt>
                <c:pt idx="3799">
                  <c:v>44602</c:v>
                </c:pt>
                <c:pt idx="3800">
                  <c:v>44603</c:v>
                </c:pt>
                <c:pt idx="3801">
                  <c:v>44606</c:v>
                </c:pt>
                <c:pt idx="3802">
                  <c:v>44607</c:v>
                </c:pt>
                <c:pt idx="3803">
                  <c:v>44608</c:v>
                </c:pt>
                <c:pt idx="3804">
                  <c:v>44609</c:v>
                </c:pt>
                <c:pt idx="3805">
                  <c:v>44610</c:v>
                </c:pt>
                <c:pt idx="3806">
                  <c:v>44614</c:v>
                </c:pt>
                <c:pt idx="3807">
                  <c:v>44615</c:v>
                </c:pt>
                <c:pt idx="3808">
                  <c:v>44616</c:v>
                </c:pt>
                <c:pt idx="3809">
                  <c:v>44617</c:v>
                </c:pt>
                <c:pt idx="3810">
                  <c:v>44620</c:v>
                </c:pt>
                <c:pt idx="3811">
                  <c:v>44621</c:v>
                </c:pt>
                <c:pt idx="3812">
                  <c:v>44622</c:v>
                </c:pt>
                <c:pt idx="3813">
                  <c:v>44623</c:v>
                </c:pt>
                <c:pt idx="3814">
                  <c:v>44624</c:v>
                </c:pt>
                <c:pt idx="3815">
                  <c:v>44627</c:v>
                </c:pt>
                <c:pt idx="3816">
                  <c:v>44628</c:v>
                </c:pt>
                <c:pt idx="3817">
                  <c:v>44629</c:v>
                </c:pt>
                <c:pt idx="3818">
                  <c:v>44630</c:v>
                </c:pt>
                <c:pt idx="3819">
                  <c:v>44631</c:v>
                </c:pt>
                <c:pt idx="3820">
                  <c:v>44634</c:v>
                </c:pt>
                <c:pt idx="3821">
                  <c:v>44635</c:v>
                </c:pt>
                <c:pt idx="3822">
                  <c:v>44636</c:v>
                </c:pt>
                <c:pt idx="3823">
                  <c:v>44637</c:v>
                </c:pt>
                <c:pt idx="3824">
                  <c:v>44638</c:v>
                </c:pt>
                <c:pt idx="3825">
                  <c:v>44641</c:v>
                </c:pt>
                <c:pt idx="3826">
                  <c:v>44642</c:v>
                </c:pt>
                <c:pt idx="3827">
                  <c:v>44643</c:v>
                </c:pt>
                <c:pt idx="3828">
                  <c:v>44644</c:v>
                </c:pt>
                <c:pt idx="3829">
                  <c:v>44645</c:v>
                </c:pt>
                <c:pt idx="3830">
                  <c:v>44648</c:v>
                </c:pt>
                <c:pt idx="3831">
                  <c:v>44649</c:v>
                </c:pt>
                <c:pt idx="3832">
                  <c:v>44650</c:v>
                </c:pt>
                <c:pt idx="3833">
                  <c:v>44651</c:v>
                </c:pt>
                <c:pt idx="3834">
                  <c:v>44652</c:v>
                </c:pt>
                <c:pt idx="3835">
                  <c:v>44655</c:v>
                </c:pt>
                <c:pt idx="3836">
                  <c:v>44656</c:v>
                </c:pt>
                <c:pt idx="3837">
                  <c:v>44657</c:v>
                </c:pt>
                <c:pt idx="3838">
                  <c:v>44658</c:v>
                </c:pt>
                <c:pt idx="3839">
                  <c:v>44659</c:v>
                </c:pt>
                <c:pt idx="3840">
                  <c:v>44662</c:v>
                </c:pt>
                <c:pt idx="3841">
                  <c:v>44663</c:v>
                </c:pt>
                <c:pt idx="3842">
                  <c:v>44664</c:v>
                </c:pt>
                <c:pt idx="3843">
                  <c:v>44665</c:v>
                </c:pt>
                <c:pt idx="3844">
                  <c:v>44666</c:v>
                </c:pt>
                <c:pt idx="3845">
                  <c:v>44669</c:v>
                </c:pt>
                <c:pt idx="3846">
                  <c:v>44670</c:v>
                </c:pt>
                <c:pt idx="3847">
                  <c:v>44671</c:v>
                </c:pt>
                <c:pt idx="3848">
                  <c:v>44672</c:v>
                </c:pt>
                <c:pt idx="3849">
                  <c:v>44673</c:v>
                </c:pt>
                <c:pt idx="3850">
                  <c:v>44676</c:v>
                </c:pt>
                <c:pt idx="3851">
                  <c:v>44677</c:v>
                </c:pt>
                <c:pt idx="3852">
                  <c:v>44678</c:v>
                </c:pt>
                <c:pt idx="3853">
                  <c:v>44679</c:v>
                </c:pt>
                <c:pt idx="3854">
                  <c:v>44680</c:v>
                </c:pt>
                <c:pt idx="3855">
                  <c:v>44683</c:v>
                </c:pt>
                <c:pt idx="3856">
                  <c:v>44684</c:v>
                </c:pt>
                <c:pt idx="3857">
                  <c:v>44685</c:v>
                </c:pt>
                <c:pt idx="3858">
                  <c:v>44686</c:v>
                </c:pt>
                <c:pt idx="3859">
                  <c:v>44687</c:v>
                </c:pt>
                <c:pt idx="3860">
                  <c:v>44690</c:v>
                </c:pt>
                <c:pt idx="3861">
                  <c:v>44691</c:v>
                </c:pt>
                <c:pt idx="3862">
                  <c:v>44692</c:v>
                </c:pt>
                <c:pt idx="3863">
                  <c:v>44693</c:v>
                </c:pt>
                <c:pt idx="3864">
                  <c:v>44694</c:v>
                </c:pt>
                <c:pt idx="3865">
                  <c:v>44697</c:v>
                </c:pt>
                <c:pt idx="3866">
                  <c:v>44698</c:v>
                </c:pt>
                <c:pt idx="3867">
                  <c:v>44699</c:v>
                </c:pt>
                <c:pt idx="3868">
                  <c:v>44700</c:v>
                </c:pt>
                <c:pt idx="3869">
                  <c:v>44701</c:v>
                </c:pt>
                <c:pt idx="3870">
                  <c:v>44704</c:v>
                </c:pt>
                <c:pt idx="3871">
                  <c:v>44705</c:v>
                </c:pt>
                <c:pt idx="3872">
                  <c:v>44706</c:v>
                </c:pt>
                <c:pt idx="3873">
                  <c:v>44707</c:v>
                </c:pt>
                <c:pt idx="3874">
                  <c:v>44708</c:v>
                </c:pt>
                <c:pt idx="3875">
                  <c:v>44712</c:v>
                </c:pt>
                <c:pt idx="3876">
                  <c:v>44713</c:v>
                </c:pt>
                <c:pt idx="3877">
                  <c:v>44714</c:v>
                </c:pt>
                <c:pt idx="3878">
                  <c:v>44715</c:v>
                </c:pt>
                <c:pt idx="3879">
                  <c:v>44718</c:v>
                </c:pt>
                <c:pt idx="3880">
                  <c:v>44719</c:v>
                </c:pt>
                <c:pt idx="3881">
                  <c:v>44720</c:v>
                </c:pt>
                <c:pt idx="3882">
                  <c:v>44721</c:v>
                </c:pt>
                <c:pt idx="3883">
                  <c:v>44722</c:v>
                </c:pt>
                <c:pt idx="3884">
                  <c:v>44725</c:v>
                </c:pt>
                <c:pt idx="3885">
                  <c:v>44726</c:v>
                </c:pt>
                <c:pt idx="3886">
                  <c:v>44727</c:v>
                </c:pt>
                <c:pt idx="3887">
                  <c:v>44728</c:v>
                </c:pt>
                <c:pt idx="3888">
                  <c:v>44729</c:v>
                </c:pt>
                <c:pt idx="3889">
                  <c:v>44733</c:v>
                </c:pt>
                <c:pt idx="3890">
                  <c:v>44734</c:v>
                </c:pt>
                <c:pt idx="3891">
                  <c:v>44735</c:v>
                </c:pt>
                <c:pt idx="3892">
                  <c:v>44736</c:v>
                </c:pt>
                <c:pt idx="3893">
                  <c:v>44739</c:v>
                </c:pt>
                <c:pt idx="3894">
                  <c:v>44740</c:v>
                </c:pt>
                <c:pt idx="3895">
                  <c:v>44741</c:v>
                </c:pt>
                <c:pt idx="3896">
                  <c:v>44742</c:v>
                </c:pt>
                <c:pt idx="3897">
                  <c:v>44743</c:v>
                </c:pt>
                <c:pt idx="3898">
                  <c:v>44747</c:v>
                </c:pt>
                <c:pt idx="3899">
                  <c:v>44748</c:v>
                </c:pt>
                <c:pt idx="3900">
                  <c:v>44749</c:v>
                </c:pt>
                <c:pt idx="3901">
                  <c:v>44750</c:v>
                </c:pt>
                <c:pt idx="3902">
                  <c:v>44753</c:v>
                </c:pt>
                <c:pt idx="3903">
                  <c:v>44754</c:v>
                </c:pt>
                <c:pt idx="3904">
                  <c:v>44755</c:v>
                </c:pt>
                <c:pt idx="3905">
                  <c:v>44756</c:v>
                </c:pt>
                <c:pt idx="3906">
                  <c:v>44757</c:v>
                </c:pt>
                <c:pt idx="3907">
                  <c:v>44760</c:v>
                </c:pt>
                <c:pt idx="3908">
                  <c:v>44761</c:v>
                </c:pt>
                <c:pt idx="3909">
                  <c:v>44762</c:v>
                </c:pt>
                <c:pt idx="3910">
                  <c:v>44763</c:v>
                </c:pt>
                <c:pt idx="3911">
                  <c:v>44764</c:v>
                </c:pt>
                <c:pt idx="3912">
                  <c:v>44767</c:v>
                </c:pt>
                <c:pt idx="3913">
                  <c:v>44768</c:v>
                </c:pt>
                <c:pt idx="3914">
                  <c:v>44769</c:v>
                </c:pt>
                <c:pt idx="3915">
                  <c:v>44770</c:v>
                </c:pt>
                <c:pt idx="3916">
                  <c:v>44771</c:v>
                </c:pt>
                <c:pt idx="3917">
                  <c:v>44774</c:v>
                </c:pt>
                <c:pt idx="3918">
                  <c:v>44775</c:v>
                </c:pt>
                <c:pt idx="3919">
                  <c:v>44776</c:v>
                </c:pt>
                <c:pt idx="3920">
                  <c:v>44777</c:v>
                </c:pt>
                <c:pt idx="3921">
                  <c:v>44778</c:v>
                </c:pt>
                <c:pt idx="3922">
                  <c:v>44781</c:v>
                </c:pt>
                <c:pt idx="3923">
                  <c:v>44782</c:v>
                </c:pt>
                <c:pt idx="3924">
                  <c:v>44783</c:v>
                </c:pt>
                <c:pt idx="3925">
                  <c:v>44784</c:v>
                </c:pt>
                <c:pt idx="3926">
                  <c:v>44785</c:v>
                </c:pt>
                <c:pt idx="3927">
                  <c:v>44788</c:v>
                </c:pt>
                <c:pt idx="3928">
                  <c:v>44789</c:v>
                </c:pt>
                <c:pt idx="3929">
                  <c:v>44790</c:v>
                </c:pt>
                <c:pt idx="3930">
                  <c:v>44791</c:v>
                </c:pt>
                <c:pt idx="3931">
                  <c:v>44792</c:v>
                </c:pt>
                <c:pt idx="3932">
                  <c:v>44795</c:v>
                </c:pt>
                <c:pt idx="3933">
                  <c:v>44796</c:v>
                </c:pt>
                <c:pt idx="3934">
                  <c:v>44797</c:v>
                </c:pt>
                <c:pt idx="3935">
                  <c:v>44798</c:v>
                </c:pt>
                <c:pt idx="3936">
                  <c:v>44799</c:v>
                </c:pt>
                <c:pt idx="3937">
                  <c:v>44802</c:v>
                </c:pt>
                <c:pt idx="3938">
                  <c:v>44803</c:v>
                </c:pt>
                <c:pt idx="3939">
                  <c:v>44804</c:v>
                </c:pt>
                <c:pt idx="3940">
                  <c:v>44805</c:v>
                </c:pt>
                <c:pt idx="3941">
                  <c:v>44806</c:v>
                </c:pt>
                <c:pt idx="3942">
                  <c:v>44810</c:v>
                </c:pt>
                <c:pt idx="3943">
                  <c:v>44811</c:v>
                </c:pt>
                <c:pt idx="3944">
                  <c:v>44812</c:v>
                </c:pt>
                <c:pt idx="3945">
                  <c:v>44813</c:v>
                </c:pt>
                <c:pt idx="3946">
                  <c:v>44816</c:v>
                </c:pt>
                <c:pt idx="3947">
                  <c:v>44817</c:v>
                </c:pt>
                <c:pt idx="3948">
                  <c:v>44818</c:v>
                </c:pt>
                <c:pt idx="3949">
                  <c:v>44819</c:v>
                </c:pt>
                <c:pt idx="3950">
                  <c:v>44820</c:v>
                </c:pt>
                <c:pt idx="3951">
                  <c:v>44823</c:v>
                </c:pt>
                <c:pt idx="3952">
                  <c:v>44824</c:v>
                </c:pt>
                <c:pt idx="3953">
                  <c:v>44825</c:v>
                </c:pt>
                <c:pt idx="3954">
                  <c:v>44826</c:v>
                </c:pt>
                <c:pt idx="3955">
                  <c:v>44827</c:v>
                </c:pt>
                <c:pt idx="3956">
                  <c:v>44830</c:v>
                </c:pt>
              </c:numCache>
            </c:numRef>
          </c:cat>
          <c:val>
            <c:numRef>
              <c:f>Sheet2!$F$4:$F$3960</c:f>
              <c:numCache>
                <c:formatCode>General</c:formatCode>
                <c:ptCount val="3957"/>
                <c:pt idx="0">
                  <c:v>5.3</c:v>
                </c:pt>
                <c:pt idx="1">
                  <c:v>5.28</c:v>
                </c:pt>
                <c:pt idx="2">
                  <c:v>5.24</c:v>
                </c:pt>
                <c:pt idx="3">
                  <c:v>5.21</c:v>
                </c:pt>
                <c:pt idx="4">
                  <c:v>5.23</c:v>
                </c:pt>
                <c:pt idx="5">
                  <c:v>5.25</c:v>
                </c:pt>
                <c:pt idx="6">
                  <c:v>5.26</c:v>
                </c:pt>
                <c:pt idx="7">
                  <c:v>5.27</c:v>
                </c:pt>
                <c:pt idx="8">
                  <c:v>5.22</c:v>
                </c:pt>
                <c:pt idx="9">
                  <c:v>5.28</c:v>
                </c:pt>
                <c:pt idx="10">
                  <c:v>5.25</c:v>
                </c:pt>
                <c:pt idx="11">
                  <c:v>5.23</c:v>
                </c:pt>
                <c:pt idx="12">
                  <c:v>5.25</c:v>
                </c:pt>
                <c:pt idx="13">
                  <c:v>5.24</c:v>
                </c:pt>
                <c:pt idx="14">
                  <c:v>5.26</c:v>
                </c:pt>
                <c:pt idx="15">
                  <c:v>5.27</c:v>
                </c:pt>
                <c:pt idx="16">
                  <c:v>5.31</c:v>
                </c:pt>
                <c:pt idx="17">
                  <c:v>5.26</c:v>
                </c:pt>
                <c:pt idx="18">
                  <c:v>5.26</c:v>
                </c:pt>
                <c:pt idx="19">
                  <c:v>5.23</c:v>
                </c:pt>
                <c:pt idx="20">
                  <c:v>5.33</c:v>
                </c:pt>
                <c:pt idx="21">
                  <c:v>5.29</c:v>
                </c:pt>
                <c:pt idx="22">
                  <c:v>5.24</c:v>
                </c:pt>
                <c:pt idx="23">
                  <c:v>5.25</c:v>
                </c:pt>
                <c:pt idx="24">
                  <c:v>5.24</c:v>
                </c:pt>
                <c:pt idx="25">
                  <c:v>5.23</c:v>
                </c:pt>
                <c:pt idx="26">
                  <c:v>5.25</c:v>
                </c:pt>
                <c:pt idx="27">
                  <c:v>5.25</c:v>
                </c:pt>
                <c:pt idx="28">
                  <c:v>5.28</c:v>
                </c:pt>
                <c:pt idx="29">
                  <c:v>5.26</c:v>
                </c:pt>
                <c:pt idx="30">
                  <c:v>5.27</c:v>
                </c:pt>
                <c:pt idx="31">
                  <c:v>5.29</c:v>
                </c:pt>
                <c:pt idx="32">
                  <c:v>5.24</c:v>
                </c:pt>
                <c:pt idx="33">
                  <c:v>5.27</c:v>
                </c:pt>
                <c:pt idx="34">
                  <c:v>5.23</c:v>
                </c:pt>
                <c:pt idx="35">
                  <c:v>5.26</c:v>
                </c:pt>
                <c:pt idx="36">
                  <c:v>5.24</c:v>
                </c:pt>
                <c:pt idx="37">
                  <c:v>5.3</c:v>
                </c:pt>
                <c:pt idx="38">
                  <c:v>5.27</c:v>
                </c:pt>
                <c:pt idx="39">
                  <c:v>5.41</c:v>
                </c:pt>
                <c:pt idx="40">
                  <c:v>5.31</c:v>
                </c:pt>
                <c:pt idx="41">
                  <c:v>5.23</c:v>
                </c:pt>
                <c:pt idx="42">
                  <c:v>5.27</c:v>
                </c:pt>
                <c:pt idx="43">
                  <c:v>5.22</c:v>
                </c:pt>
                <c:pt idx="44">
                  <c:v>5.24</c:v>
                </c:pt>
                <c:pt idx="45">
                  <c:v>5.24</c:v>
                </c:pt>
                <c:pt idx="46">
                  <c:v>5.24</c:v>
                </c:pt>
                <c:pt idx="47">
                  <c:v>5.25</c:v>
                </c:pt>
                <c:pt idx="48">
                  <c:v>5.25</c:v>
                </c:pt>
                <c:pt idx="49">
                  <c:v>5.27</c:v>
                </c:pt>
                <c:pt idx="50">
                  <c:v>5.29</c:v>
                </c:pt>
                <c:pt idx="51">
                  <c:v>5.25</c:v>
                </c:pt>
                <c:pt idx="52">
                  <c:v>5.26</c:v>
                </c:pt>
                <c:pt idx="53">
                  <c:v>5.26</c:v>
                </c:pt>
                <c:pt idx="54">
                  <c:v>5.26</c:v>
                </c:pt>
                <c:pt idx="55">
                  <c:v>5.27</c:v>
                </c:pt>
                <c:pt idx="56">
                  <c:v>5.24</c:v>
                </c:pt>
                <c:pt idx="57">
                  <c:v>5.28</c:v>
                </c:pt>
                <c:pt idx="58">
                  <c:v>5.25</c:v>
                </c:pt>
                <c:pt idx="59">
                  <c:v>5.27</c:v>
                </c:pt>
                <c:pt idx="60">
                  <c:v>5.29</c:v>
                </c:pt>
                <c:pt idx="61">
                  <c:v>5.3</c:v>
                </c:pt>
                <c:pt idx="62">
                  <c:v>5.25</c:v>
                </c:pt>
                <c:pt idx="63">
                  <c:v>5.2</c:v>
                </c:pt>
                <c:pt idx="64">
                  <c:v>5.21</c:v>
                </c:pt>
                <c:pt idx="65">
                  <c:v>5.3</c:v>
                </c:pt>
                <c:pt idx="66">
                  <c:v>5.3</c:v>
                </c:pt>
                <c:pt idx="67">
                  <c:v>5.28</c:v>
                </c:pt>
                <c:pt idx="68">
                  <c:v>5.26</c:v>
                </c:pt>
                <c:pt idx="69">
                  <c:v>5.24</c:v>
                </c:pt>
                <c:pt idx="70">
                  <c:v>5.27</c:v>
                </c:pt>
                <c:pt idx="71">
                  <c:v>5.25</c:v>
                </c:pt>
                <c:pt idx="72">
                  <c:v>5.29</c:v>
                </c:pt>
                <c:pt idx="73">
                  <c:v>5.2</c:v>
                </c:pt>
                <c:pt idx="74">
                  <c:v>5.19</c:v>
                </c:pt>
                <c:pt idx="75">
                  <c:v>5.23</c:v>
                </c:pt>
                <c:pt idx="76">
                  <c:v>5.25</c:v>
                </c:pt>
                <c:pt idx="77">
                  <c:v>5.23</c:v>
                </c:pt>
                <c:pt idx="78">
                  <c:v>5.2</c:v>
                </c:pt>
                <c:pt idx="79">
                  <c:v>5.19</c:v>
                </c:pt>
                <c:pt idx="80">
                  <c:v>5.24</c:v>
                </c:pt>
                <c:pt idx="81">
                  <c:v>5.24</c:v>
                </c:pt>
                <c:pt idx="82">
                  <c:v>5.29</c:v>
                </c:pt>
                <c:pt idx="83">
                  <c:v>5.26</c:v>
                </c:pt>
                <c:pt idx="84">
                  <c:v>5.21</c:v>
                </c:pt>
                <c:pt idx="85">
                  <c:v>5.24</c:v>
                </c:pt>
                <c:pt idx="86">
                  <c:v>5.24</c:v>
                </c:pt>
                <c:pt idx="87">
                  <c:v>5.24</c:v>
                </c:pt>
                <c:pt idx="88">
                  <c:v>5.21</c:v>
                </c:pt>
                <c:pt idx="89">
                  <c:v>5.21</c:v>
                </c:pt>
                <c:pt idx="90">
                  <c:v>5.25</c:v>
                </c:pt>
                <c:pt idx="91">
                  <c:v>5.27</c:v>
                </c:pt>
                <c:pt idx="92">
                  <c:v>5.26</c:v>
                </c:pt>
                <c:pt idx="93">
                  <c:v>5.29</c:v>
                </c:pt>
                <c:pt idx="94">
                  <c:v>5.25</c:v>
                </c:pt>
                <c:pt idx="95">
                  <c:v>5.25</c:v>
                </c:pt>
                <c:pt idx="96">
                  <c:v>5.24</c:v>
                </c:pt>
                <c:pt idx="97">
                  <c:v>5.24</c:v>
                </c:pt>
                <c:pt idx="98">
                  <c:v>5.23</c:v>
                </c:pt>
                <c:pt idx="99">
                  <c:v>5.25</c:v>
                </c:pt>
                <c:pt idx="100">
                  <c:v>5.24</c:v>
                </c:pt>
                <c:pt idx="101">
                  <c:v>5.29</c:v>
                </c:pt>
                <c:pt idx="102">
                  <c:v>5.29</c:v>
                </c:pt>
                <c:pt idx="103">
                  <c:v>5.25</c:v>
                </c:pt>
                <c:pt idx="104">
                  <c:v>5.28</c:v>
                </c:pt>
                <c:pt idx="105">
                  <c:v>5.23</c:v>
                </c:pt>
                <c:pt idx="106">
                  <c:v>5.24</c:v>
                </c:pt>
                <c:pt idx="107">
                  <c:v>5.19</c:v>
                </c:pt>
                <c:pt idx="108">
                  <c:v>5.25</c:v>
                </c:pt>
                <c:pt idx="109">
                  <c:v>5.25</c:v>
                </c:pt>
                <c:pt idx="110">
                  <c:v>5.26</c:v>
                </c:pt>
                <c:pt idx="111">
                  <c:v>5.27</c:v>
                </c:pt>
                <c:pt idx="112">
                  <c:v>5.26</c:v>
                </c:pt>
                <c:pt idx="113">
                  <c:v>5.26</c:v>
                </c:pt>
                <c:pt idx="114">
                  <c:v>5.28</c:v>
                </c:pt>
                <c:pt idx="115">
                  <c:v>5.26</c:v>
                </c:pt>
                <c:pt idx="116">
                  <c:v>5.23</c:v>
                </c:pt>
                <c:pt idx="117">
                  <c:v>5.21</c:v>
                </c:pt>
                <c:pt idx="118">
                  <c:v>5.27</c:v>
                </c:pt>
                <c:pt idx="119">
                  <c:v>5.26</c:v>
                </c:pt>
                <c:pt idx="120">
                  <c:v>5.24</c:v>
                </c:pt>
                <c:pt idx="121">
                  <c:v>5.29</c:v>
                </c:pt>
                <c:pt idx="122">
                  <c:v>5.25</c:v>
                </c:pt>
                <c:pt idx="123">
                  <c:v>5.26</c:v>
                </c:pt>
                <c:pt idx="124">
                  <c:v>5.26</c:v>
                </c:pt>
                <c:pt idx="125">
                  <c:v>5.31</c:v>
                </c:pt>
                <c:pt idx="126">
                  <c:v>5.31</c:v>
                </c:pt>
                <c:pt idx="127">
                  <c:v>5.24</c:v>
                </c:pt>
                <c:pt idx="128">
                  <c:v>5.25</c:v>
                </c:pt>
                <c:pt idx="129">
                  <c:v>5.22</c:v>
                </c:pt>
                <c:pt idx="130">
                  <c:v>5.22</c:v>
                </c:pt>
                <c:pt idx="131">
                  <c:v>5.24</c:v>
                </c:pt>
                <c:pt idx="132">
                  <c:v>5.24</c:v>
                </c:pt>
                <c:pt idx="133">
                  <c:v>5.26</c:v>
                </c:pt>
                <c:pt idx="134">
                  <c:v>5.25</c:v>
                </c:pt>
                <c:pt idx="135">
                  <c:v>5.32</c:v>
                </c:pt>
                <c:pt idx="136">
                  <c:v>5.28</c:v>
                </c:pt>
                <c:pt idx="137">
                  <c:v>5.26</c:v>
                </c:pt>
                <c:pt idx="138">
                  <c:v>5.25</c:v>
                </c:pt>
                <c:pt idx="139">
                  <c:v>5.25</c:v>
                </c:pt>
                <c:pt idx="140">
                  <c:v>5.26</c:v>
                </c:pt>
                <c:pt idx="141">
                  <c:v>5.25</c:v>
                </c:pt>
                <c:pt idx="142">
                  <c:v>5.32</c:v>
                </c:pt>
                <c:pt idx="143">
                  <c:v>5.28</c:v>
                </c:pt>
                <c:pt idx="144">
                  <c:v>5.25</c:v>
                </c:pt>
                <c:pt idx="145">
                  <c:v>5.29</c:v>
                </c:pt>
                <c:pt idx="146">
                  <c:v>5.28</c:v>
                </c:pt>
                <c:pt idx="147">
                  <c:v>5.3</c:v>
                </c:pt>
                <c:pt idx="148">
                  <c:v>5.24</c:v>
                </c:pt>
                <c:pt idx="149">
                  <c:v>5.24</c:v>
                </c:pt>
                <c:pt idx="150">
                  <c:v>5.26</c:v>
                </c:pt>
                <c:pt idx="151">
                  <c:v>5.26</c:v>
                </c:pt>
                <c:pt idx="152">
                  <c:v>5.27</c:v>
                </c:pt>
                <c:pt idx="153">
                  <c:v>5.41</c:v>
                </c:pt>
                <c:pt idx="154">
                  <c:v>4.68</c:v>
                </c:pt>
                <c:pt idx="155">
                  <c:v>4.8099999999999996</c:v>
                </c:pt>
                <c:pt idx="156">
                  <c:v>4.54</c:v>
                </c:pt>
                <c:pt idx="157">
                  <c:v>4.71</c:v>
                </c:pt>
                <c:pt idx="158">
                  <c:v>4.97</c:v>
                </c:pt>
                <c:pt idx="159">
                  <c:v>4.91</c:v>
                </c:pt>
                <c:pt idx="160">
                  <c:v>5.03</c:v>
                </c:pt>
                <c:pt idx="161">
                  <c:v>4.8899999999999997</c:v>
                </c:pt>
                <c:pt idx="162">
                  <c:v>4.7699999999999996</c:v>
                </c:pt>
                <c:pt idx="163">
                  <c:v>4.88</c:v>
                </c:pt>
                <c:pt idx="164">
                  <c:v>5.1100000000000003</c:v>
                </c:pt>
                <c:pt idx="165">
                  <c:v>5.27</c:v>
                </c:pt>
                <c:pt idx="166">
                  <c:v>5.3</c:v>
                </c:pt>
                <c:pt idx="167">
                  <c:v>5</c:v>
                </c:pt>
                <c:pt idx="168">
                  <c:v>5</c:v>
                </c:pt>
                <c:pt idx="169">
                  <c:v>4.96</c:v>
                </c:pt>
                <c:pt idx="170">
                  <c:v>5.22</c:v>
                </c:pt>
                <c:pt idx="171">
                  <c:v>5.18</c:v>
                </c:pt>
                <c:pt idx="172">
                  <c:v>4.9800000000000004</c:v>
                </c:pt>
                <c:pt idx="173">
                  <c:v>4.8600000000000003</c:v>
                </c:pt>
                <c:pt idx="174">
                  <c:v>5.07</c:v>
                </c:pt>
                <c:pt idx="175">
                  <c:v>5.0599999999999996</c:v>
                </c:pt>
                <c:pt idx="176">
                  <c:v>5.18</c:v>
                </c:pt>
                <c:pt idx="177">
                  <c:v>5.09</c:v>
                </c:pt>
                <c:pt idx="178">
                  <c:v>5.25</c:v>
                </c:pt>
                <c:pt idx="179">
                  <c:v>5.33</c:v>
                </c:pt>
                <c:pt idx="180">
                  <c:v>4.92</c:v>
                </c:pt>
                <c:pt idx="181">
                  <c:v>4.74</c:v>
                </c:pt>
                <c:pt idx="182">
                  <c:v>4.7699999999999996</c:v>
                </c:pt>
                <c:pt idx="183">
                  <c:v>4.76</c:v>
                </c:pt>
                <c:pt idx="184">
                  <c:v>4.74</c:v>
                </c:pt>
                <c:pt idx="185">
                  <c:v>4.82</c:v>
                </c:pt>
                <c:pt idx="186">
                  <c:v>4.88</c:v>
                </c:pt>
                <c:pt idx="187">
                  <c:v>4.93</c:v>
                </c:pt>
                <c:pt idx="188">
                  <c:v>4.58</c:v>
                </c:pt>
                <c:pt idx="189">
                  <c:v>4.92</c:v>
                </c:pt>
                <c:pt idx="190">
                  <c:v>4.78</c:v>
                </c:pt>
                <c:pt idx="191">
                  <c:v>4.68</c:v>
                </c:pt>
                <c:pt idx="192">
                  <c:v>4.74</c:v>
                </c:pt>
                <c:pt idx="193">
                  <c:v>4.7699999999999996</c:v>
                </c:pt>
                <c:pt idx="194">
                  <c:v>4.91</c:v>
                </c:pt>
                <c:pt idx="195">
                  <c:v>4.5199999999999996</c:v>
                </c:pt>
                <c:pt idx="196">
                  <c:v>4.75</c:v>
                </c:pt>
                <c:pt idx="197">
                  <c:v>4.75</c:v>
                </c:pt>
                <c:pt idx="198">
                  <c:v>4.8099999999999996</c:v>
                </c:pt>
                <c:pt idx="199">
                  <c:v>4.68</c:v>
                </c:pt>
                <c:pt idx="200">
                  <c:v>4.7</c:v>
                </c:pt>
                <c:pt idx="201">
                  <c:v>4.6900000000000004</c:v>
                </c:pt>
                <c:pt idx="202">
                  <c:v>4.7699999999999996</c:v>
                </c:pt>
                <c:pt idx="203">
                  <c:v>4.71</c:v>
                </c:pt>
                <c:pt idx="204">
                  <c:v>4.67</c:v>
                </c:pt>
                <c:pt idx="205">
                  <c:v>4.74</c:v>
                </c:pt>
                <c:pt idx="206">
                  <c:v>4.8600000000000003</c:v>
                </c:pt>
                <c:pt idx="207">
                  <c:v>4.8</c:v>
                </c:pt>
                <c:pt idx="208">
                  <c:v>4.84</c:v>
                </c:pt>
                <c:pt idx="209">
                  <c:v>4.78</c:v>
                </c:pt>
                <c:pt idx="210">
                  <c:v>4.5999999999999996</c:v>
                </c:pt>
                <c:pt idx="211">
                  <c:v>4.59</c:v>
                </c:pt>
                <c:pt idx="212">
                  <c:v>4.28</c:v>
                </c:pt>
                <c:pt idx="213">
                  <c:v>4.29</c:v>
                </c:pt>
                <c:pt idx="214">
                  <c:v>4.22</c:v>
                </c:pt>
                <c:pt idx="215">
                  <c:v>4.3899999999999997</c:v>
                </c:pt>
                <c:pt idx="216">
                  <c:v>4.58</c:v>
                </c:pt>
                <c:pt idx="217">
                  <c:v>4.49</c:v>
                </c:pt>
                <c:pt idx="218">
                  <c:v>4.6100000000000003</c:v>
                </c:pt>
                <c:pt idx="219">
                  <c:v>4.5999999999999996</c:v>
                </c:pt>
                <c:pt idx="220">
                  <c:v>4.54</c:v>
                </c:pt>
                <c:pt idx="221">
                  <c:v>4.51</c:v>
                </c:pt>
                <c:pt idx="222">
                  <c:v>4.51</c:v>
                </c:pt>
                <c:pt idx="223">
                  <c:v>4.51</c:v>
                </c:pt>
                <c:pt idx="224">
                  <c:v>4.5</c:v>
                </c:pt>
                <c:pt idx="225">
                  <c:v>4.5599999999999996</c:v>
                </c:pt>
                <c:pt idx="226">
                  <c:v>4.62</c:v>
                </c:pt>
                <c:pt idx="227">
                  <c:v>4.3899999999999997</c:v>
                </c:pt>
                <c:pt idx="228">
                  <c:v>4.53</c:v>
                </c:pt>
                <c:pt idx="229">
                  <c:v>4.55</c:v>
                </c:pt>
                <c:pt idx="230">
                  <c:v>4.66</c:v>
                </c:pt>
                <c:pt idx="231">
                  <c:v>4.5199999999999996</c:v>
                </c:pt>
                <c:pt idx="232">
                  <c:v>4.5</c:v>
                </c:pt>
                <c:pt idx="233">
                  <c:v>4.3099999999999996</c:v>
                </c:pt>
                <c:pt idx="234">
                  <c:v>4.49</c:v>
                </c:pt>
                <c:pt idx="235">
                  <c:v>4.41</c:v>
                </c:pt>
                <c:pt idx="236">
                  <c:v>4.46</c:v>
                </c:pt>
                <c:pt idx="237">
                  <c:v>4.29</c:v>
                </c:pt>
                <c:pt idx="238">
                  <c:v>4.28</c:v>
                </c:pt>
                <c:pt idx="239">
                  <c:v>4.3</c:v>
                </c:pt>
                <c:pt idx="240">
                  <c:v>4.24</c:v>
                </c:pt>
                <c:pt idx="241">
                  <c:v>4.3099999999999996</c:v>
                </c:pt>
                <c:pt idx="242">
                  <c:v>4.16</c:v>
                </c:pt>
                <c:pt idx="243">
                  <c:v>3.98</c:v>
                </c:pt>
                <c:pt idx="244">
                  <c:v>4.37</c:v>
                </c:pt>
                <c:pt idx="245">
                  <c:v>4.28</c:v>
                </c:pt>
                <c:pt idx="246">
                  <c:v>4</c:v>
                </c:pt>
                <c:pt idx="247">
                  <c:v>4.26</c:v>
                </c:pt>
                <c:pt idx="248">
                  <c:v>4.1500000000000004</c:v>
                </c:pt>
                <c:pt idx="249">
                  <c:v>4.01</c:v>
                </c:pt>
                <c:pt idx="250">
                  <c:v>3.06</c:v>
                </c:pt>
                <c:pt idx="251">
                  <c:v>4.1100000000000003</c:v>
                </c:pt>
                <c:pt idx="252">
                  <c:v>4.25</c:v>
                </c:pt>
                <c:pt idx="253">
                  <c:v>4.18</c:v>
                </c:pt>
                <c:pt idx="254">
                  <c:v>4.2699999999999996</c:v>
                </c:pt>
                <c:pt idx="255">
                  <c:v>4.2699999999999996</c:v>
                </c:pt>
                <c:pt idx="256">
                  <c:v>4.26</c:v>
                </c:pt>
                <c:pt idx="257">
                  <c:v>4.26</c:v>
                </c:pt>
                <c:pt idx="258">
                  <c:v>4.2300000000000004</c:v>
                </c:pt>
                <c:pt idx="259">
                  <c:v>4.24</c:v>
                </c:pt>
                <c:pt idx="260">
                  <c:v>4.24</c:v>
                </c:pt>
                <c:pt idx="261">
                  <c:v>4.22</c:v>
                </c:pt>
                <c:pt idx="262">
                  <c:v>4.2300000000000004</c:v>
                </c:pt>
                <c:pt idx="263">
                  <c:v>4.17</c:v>
                </c:pt>
                <c:pt idx="264">
                  <c:v>3.68</c:v>
                </c:pt>
                <c:pt idx="265">
                  <c:v>3.43</c:v>
                </c:pt>
                <c:pt idx="266">
                  <c:v>3.47</c:v>
                </c:pt>
                <c:pt idx="267">
                  <c:v>3.6</c:v>
                </c:pt>
                <c:pt idx="268">
                  <c:v>3.5</c:v>
                </c:pt>
                <c:pt idx="269">
                  <c:v>3.47</c:v>
                </c:pt>
                <c:pt idx="270">
                  <c:v>3.26</c:v>
                </c:pt>
                <c:pt idx="271">
                  <c:v>3.22</c:v>
                </c:pt>
                <c:pt idx="272">
                  <c:v>3.12</c:v>
                </c:pt>
                <c:pt idx="273">
                  <c:v>2.82</c:v>
                </c:pt>
                <c:pt idx="274">
                  <c:v>2.71</c:v>
                </c:pt>
                <c:pt idx="275">
                  <c:v>2.94</c:v>
                </c:pt>
                <c:pt idx="276">
                  <c:v>3.03</c:v>
                </c:pt>
                <c:pt idx="277">
                  <c:v>3.05</c:v>
                </c:pt>
                <c:pt idx="278">
                  <c:v>2.88</c:v>
                </c:pt>
                <c:pt idx="279">
                  <c:v>2.91</c:v>
                </c:pt>
                <c:pt idx="280">
                  <c:v>3.02</c:v>
                </c:pt>
                <c:pt idx="281">
                  <c:v>3.03</c:v>
                </c:pt>
                <c:pt idx="282">
                  <c:v>2.97</c:v>
                </c:pt>
                <c:pt idx="283">
                  <c:v>2.94</c:v>
                </c:pt>
                <c:pt idx="284">
                  <c:v>3</c:v>
                </c:pt>
                <c:pt idx="285">
                  <c:v>3.01</c:v>
                </c:pt>
                <c:pt idx="286">
                  <c:v>2.97</c:v>
                </c:pt>
                <c:pt idx="287">
                  <c:v>3</c:v>
                </c:pt>
                <c:pt idx="288">
                  <c:v>2.85</c:v>
                </c:pt>
                <c:pt idx="289">
                  <c:v>2.93</c:v>
                </c:pt>
                <c:pt idx="290">
                  <c:v>3.06</c:v>
                </c:pt>
                <c:pt idx="291">
                  <c:v>3.01</c:v>
                </c:pt>
                <c:pt idx="292">
                  <c:v>3.1</c:v>
                </c:pt>
                <c:pt idx="293">
                  <c:v>2.9</c:v>
                </c:pt>
                <c:pt idx="294">
                  <c:v>2.93</c:v>
                </c:pt>
                <c:pt idx="295">
                  <c:v>2.99</c:v>
                </c:pt>
                <c:pt idx="296">
                  <c:v>2.96</c:v>
                </c:pt>
                <c:pt idx="297">
                  <c:v>2.99</c:v>
                </c:pt>
                <c:pt idx="298">
                  <c:v>2.95</c:v>
                </c:pt>
                <c:pt idx="299">
                  <c:v>2.97</c:v>
                </c:pt>
                <c:pt idx="300">
                  <c:v>2.98</c:v>
                </c:pt>
                <c:pt idx="301">
                  <c:v>2.99</c:v>
                </c:pt>
                <c:pt idx="302">
                  <c:v>2.69</c:v>
                </c:pt>
                <c:pt idx="303">
                  <c:v>2.16</c:v>
                </c:pt>
                <c:pt idx="304">
                  <c:v>2.08</c:v>
                </c:pt>
                <c:pt idx="305">
                  <c:v>2.2200000000000002</c:v>
                </c:pt>
                <c:pt idx="306">
                  <c:v>2.08</c:v>
                </c:pt>
                <c:pt idx="307">
                  <c:v>2.08</c:v>
                </c:pt>
                <c:pt idx="308">
                  <c:v>2.42</c:v>
                </c:pt>
                <c:pt idx="309">
                  <c:v>2.2999999999999998</c:v>
                </c:pt>
                <c:pt idx="310">
                  <c:v>2.27</c:v>
                </c:pt>
                <c:pt idx="311">
                  <c:v>2.09</c:v>
                </c:pt>
                <c:pt idx="312">
                  <c:v>2.5099999999999998</c:v>
                </c:pt>
                <c:pt idx="313">
                  <c:v>2.38</c:v>
                </c:pt>
                <c:pt idx="314">
                  <c:v>2.1800000000000002</c:v>
                </c:pt>
                <c:pt idx="315">
                  <c:v>2.19</c:v>
                </c:pt>
                <c:pt idx="316">
                  <c:v>2.2599999999999998</c:v>
                </c:pt>
                <c:pt idx="317">
                  <c:v>2.2400000000000002</c:v>
                </c:pt>
                <c:pt idx="318">
                  <c:v>2.23</c:v>
                </c:pt>
                <c:pt idx="319">
                  <c:v>2.2000000000000002</c:v>
                </c:pt>
                <c:pt idx="320">
                  <c:v>2.2999999999999998</c:v>
                </c:pt>
                <c:pt idx="321">
                  <c:v>2.37</c:v>
                </c:pt>
                <c:pt idx="322">
                  <c:v>2.3199999999999998</c:v>
                </c:pt>
                <c:pt idx="323">
                  <c:v>2.3199999999999998</c:v>
                </c:pt>
                <c:pt idx="324">
                  <c:v>2.35</c:v>
                </c:pt>
                <c:pt idx="325">
                  <c:v>2.37</c:v>
                </c:pt>
                <c:pt idx="326">
                  <c:v>2.3199999999999998</c:v>
                </c:pt>
                <c:pt idx="327">
                  <c:v>2.2799999999999998</c:v>
                </c:pt>
                <c:pt idx="328">
                  <c:v>1.99</c:v>
                </c:pt>
                <c:pt idx="329">
                  <c:v>2.1800000000000002</c:v>
                </c:pt>
                <c:pt idx="330">
                  <c:v>2.2599999999999998</c:v>
                </c:pt>
                <c:pt idx="331">
                  <c:v>2.2799999999999998</c:v>
                </c:pt>
                <c:pt idx="332">
                  <c:v>2.29</c:v>
                </c:pt>
                <c:pt idx="333">
                  <c:v>2.21</c:v>
                </c:pt>
                <c:pt idx="334">
                  <c:v>2.37</c:v>
                </c:pt>
                <c:pt idx="335">
                  <c:v>2.16</c:v>
                </c:pt>
                <c:pt idx="336">
                  <c:v>1.88</c:v>
                </c:pt>
                <c:pt idx="337">
                  <c:v>1.85</c:v>
                </c:pt>
                <c:pt idx="338">
                  <c:v>1.91</c:v>
                </c:pt>
                <c:pt idx="339">
                  <c:v>2.0099999999999998</c:v>
                </c:pt>
                <c:pt idx="340">
                  <c:v>1.99</c:v>
                </c:pt>
                <c:pt idx="341">
                  <c:v>1.97</c:v>
                </c:pt>
                <c:pt idx="342">
                  <c:v>1.88</c:v>
                </c:pt>
                <c:pt idx="343">
                  <c:v>1.93</c:v>
                </c:pt>
                <c:pt idx="344">
                  <c:v>2.0299999999999998</c:v>
                </c:pt>
                <c:pt idx="345">
                  <c:v>2.0299999999999998</c:v>
                </c:pt>
                <c:pt idx="346">
                  <c:v>1.91</c:v>
                </c:pt>
                <c:pt idx="347">
                  <c:v>1.95</c:v>
                </c:pt>
                <c:pt idx="348">
                  <c:v>1.99</c:v>
                </c:pt>
                <c:pt idx="349">
                  <c:v>2.0299999999999998</c:v>
                </c:pt>
                <c:pt idx="350">
                  <c:v>2.0499999999999998</c:v>
                </c:pt>
                <c:pt idx="351">
                  <c:v>1.99</c:v>
                </c:pt>
                <c:pt idx="352">
                  <c:v>2.23</c:v>
                </c:pt>
                <c:pt idx="353">
                  <c:v>2.08</c:v>
                </c:pt>
                <c:pt idx="354">
                  <c:v>2.0099999999999998</c:v>
                </c:pt>
                <c:pt idx="355">
                  <c:v>1.98</c:v>
                </c:pt>
                <c:pt idx="356">
                  <c:v>2.06</c:v>
                </c:pt>
                <c:pt idx="357">
                  <c:v>1.95</c:v>
                </c:pt>
                <c:pt idx="358">
                  <c:v>1.98</c:v>
                </c:pt>
                <c:pt idx="359">
                  <c:v>1.98</c:v>
                </c:pt>
                <c:pt idx="360">
                  <c:v>2.0099999999999998</c:v>
                </c:pt>
                <c:pt idx="361">
                  <c:v>2.02</c:v>
                </c:pt>
                <c:pt idx="362">
                  <c:v>1.96</c:v>
                </c:pt>
                <c:pt idx="363">
                  <c:v>1.95</c:v>
                </c:pt>
                <c:pt idx="364">
                  <c:v>2.0099999999999998</c:v>
                </c:pt>
                <c:pt idx="365">
                  <c:v>2.02</c:v>
                </c:pt>
                <c:pt idx="366">
                  <c:v>2.06</c:v>
                </c:pt>
                <c:pt idx="367">
                  <c:v>1.87</c:v>
                </c:pt>
                <c:pt idx="368">
                  <c:v>1.84</c:v>
                </c:pt>
                <c:pt idx="369">
                  <c:v>1.94</c:v>
                </c:pt>
                <c:pt idx="370">
                  <c:v>1.99</c:v>
                </c:pt>
                <c:pt idx="371">
                  <c:v>1.98</c:v>
                </c:pt>
                <c:pt idx="372">
                  <c:v>1.93</c:v>
                </c:pt>
                <c:pt idx="373">
                  <c:v>1.97</c:v>
                </c:pt>
                <c:pt idx="374">
                  <c:v>2.0499999999999998</c:v>
                </c:pt>
                <c:pt idx="375">
                  <c:v>1.99</c:v>
                </c:pt>
                <c:pt idx="376">
                  <c:v>2.4700000000000002</c:v>
                </c:pt>
                <c:pt idx="377">
                  <c:v>2.11</c:v>
                </c:pt>
                <c:pt idx="378">
                  <c:v>1.95</c:v>
                </c:pt>
                <c:pt idx="379">
                  <c:v>1.92</c:v>
                </c:pt>
                <c:pt idx="380">
                  <c:v>1.99</c:v>
                </c:pt>
                <c:pt idx="381">
                  <c:v>1.97</c:v>
                </c:pt>
                <c:pt idx="382">
                  <c:v>1.99</c:v>
                </c:pt>
                <c:pt idx="383">
                  <c:v>2.0099999999999998</c:v>
                </c:pt>
                <c:pt idx="384">
                  <c:v>1.97</c:v>
                </c:pt>
                <c:pt idx="385">
                  <c:v>2.06</c:v>
                </c:pt>
                <c:pt idx="386">
                  <c:v>2.16</c:v>
                </c:pt>
                <c:pt idx="387">
                  <c:v>1.95</c:v>
                </c:pt>
                <c:pt idx="388">
                  <c:v>2.0299999999999998</c:v>
                </c:pt>
                <c:pt idx="389">
                  <c:v>1.96</c:v>
                </c:pt>
                <c:pt idx="390">
                  <c:v>1.98</c:v>
                </c:pt>
                <c:pt idx="391">
                  <c:v>1.97</c:v>
                </c:pt>
                <c:pt idx="392">
                  <c:v>2.04</c:v>
                </c:pt>
                <c:pt idx="393">
                  <c:v>2.06</c:v>
                </c:pt>
                <c:pt idx="394">
                  <c:v>2.13</c:v>
                </c:pt>
                <c:pt idx="395">
                  <c:v>2</c:v>
                </c:pt>
                <c:pt idx="396">
                  <c:v>2.0499999999999998</c:v>
                </c:pt>
                <c:pt idx="397">
                  <c:v>2.0299999999999998</c:v>
                </c:pt>
                <c:pt idx="398">
                  <c:v>2.09</c:v>
                </c:pt>
                <c:pt idx="399">
                  <c:v>2.04</c:v>
                </c:pt>
                <c:pt idx="400">
                  <c:v>1.97</c:v>
                </c:pt>
                <c:pt idx="401">
                  <c:v>1.97</c:v>
                </c:pt>
                <c:pt idx="402">
                  <c:v>2.0099999999999998</c:v>
                </c:pt>
                <c:pt idx="403">
                  <c:v>1.96</c:v>
                </c:pt>
                <c:pt idx="404">
                  <c:v>2.0099999999999998</c:v>
                </c:pt>
                <c:pt idx="405">
                  <c:v>1.99</c:v>
                </c:pt>
                <c:pt idx="406">
                  <c:v>1.95</c:v>
                </c:pt>
                <c:pt idx="407">
                  <c:v>1.98</c:v>
                </c:pt>
                <c:pt idx="408">
                  <c:v>2.09</c:v>
                </c:pt>
                <c:pt idx="409">
                  <c:v>2.08</c:v>
                </c:pt>
                <c:pt idx="410">
                  <c:v>1.91</c:v>
                </c:pt>
                <c:pt idx="411">
                  <c:v>1.94</c:v>
                </c:pt>
                <c:pt idx="412">
                  <c:v>1.98</c:v>
                </c:pt>
                <c:pt idx="413">
                  <c:v>2.0099999999999998</c:v>
                </c:pt>
                <c:pt idx="414">
                  <c:v>2.02</c:v>
                </c:pt>
                <c:pt idx="415">
                  <c:v>2.0099999999999998</c:v>
                </c:pt>
                <c:pt idx="416">
                  <c:v>1.88</c:v>
                </c:pt>
                <c:pt idx="417">
                  <c:v>1.98</c:v>
                </c:pt>
                <c:pt idx="418">
                  <c:v>1.99</c:v>
                </c:pt>
                <c:pt idx="419">
                  <c:v>1.94</c:v>
                </c:pt>
                <c:pt idx="420">
                  <c:v>1.96</c:v>
                </c:pt>
                <c:pt idx="421">
                  <c:v>2.0099999999999998</c:v>
                </c:pt>
                <c:pt idx="422">
                  <c:v>1.99</c:v>
                </c:pt>
                <c:pt idx="423">
                  <c:v>1.97</c:v>
                </c:pt>
                <c:pt idx="424">
                  <c:v>1.92</c:v>
                </c:pt>
                <c:pt idx="425">
                  <c:v>1.96</c:v>
                </c:pt>
                <c:pt idx="426">
                  <c:v>2.12</c:v>
                </c:pt>
                <c:pt idx="427">
                  <c:v>2</c:v>
                </c:pt>
                <c:pt idx="428">
                  <c:v>2.1</c:v>
                </c:pt>
                <c:pt idx="429">
                  <c:v>2.64</c:v>
                </c:pt>
                <c:pt idx="430">
                  <c:v>1.98</c:v>
                </c:pt>
                <c:pt idx="431">
                  <c:v>2.8</c:v>
                </c:pt>
                <c:pt idx="432">
                  <c:v>2.16</c:v>
                </c:pt>
                <c:pt idx="433">
                  <c:v>1.48</c:v>
                </c:pt>
                <c:pt idx="434">
                  <c:v>1.51</c:v>
                </c:pt>
                <c:pt idx="435">
                  <c:v>1.46</c:v>
                </c:pt>
                <c:pt idx="436">
                  <c:v>1.19</c:v>
                </c:pt>
                <c:pt idx="437">
                  <c:v>1.23</c:v>
                </c:pt>
                <c:pt idx="438">
                  <c:v>1.08</c:v>
                </c:pt>
                <c:pt idx="439">
                  <c:v>1.56</c:v>
                </c:pt>
                <c:pt idx="440">
                  <c:v>2.0299999999999998</c:v>
                </c:pt>
                <c:pt idx="441">
                  <c:v>1.1499999999999999</c:v>
                </c:pt>
                <c:pt idx="442">
                  <c:v>0.67</c:v>
                </c:pt>
                <c:pt idx="443">
                  <c:v>1.1000000000000001</c:v>
                </c:pt>
                <c:pt idx="444">
                  <c:v>1.96</c:v>
                </c:pt>
                <c:pt idx="445">
                  <c:v>2.97</c:v>
                </c:pt>
                <c:pt idx="446">
                  <c:v>2.2400000000000002</c:v>
                </c:pt>
                <c:pt idx="447">
                  <c:v>1.4</c:v>
                </c:pt>
                <c:pt idx="448">
                  <c:v>0.79</c:v>
                </c:pt>
                <c:pt idx="449">
                  <c:v>1.1000000000000001</c:v>
                </c:pt>
                <c:pt idx="450">
                  <c:v>1.04</c:v>
                </c:pt>
                <c:pt idx="451">
                  <c:v>0.83</c:v>
                </c:pt>
                <c:pt idx="452">
                  <c:v>0.6</c:v>
                </c:pt>
                <c:pt idx="453">
                  <c:v>0.7</c:v>
                </c:pt>
                <c:pt idx="454">
                  <c:v>0.67</c:v>
                </c:pt>
                <c:pt idx="455">
                  <c:v>0.81</c:v>
                </c:pt>
                <c:pt idx="456">
                  <c:v>0.93</c:v>
                </c:pt>
                <c:pt idx="457">
                  <c:v>0.95</c:v>
                </c:pt>
                <c:pt idx="458">
                  <c:v>0.92</c:v>
                </c:pt>
                <c:pt idx="459">
                  <c:v>0.67</c:v>
                </c:pt>
                <c:pt idx="460">
                  <c:v>0.36</c:v>
                </c:pt>
                <c:pt idx="461">
                  <c:v>0.3</c:v>
                </c:pt>
                <c:pt idx="462">
                  <c:v>0.22</c:v>
                </c:pt>
                <c:pt idx="463">
                  <c:v>0.23</c:v>
                </c:pt>
                <c:pt idx="464">
                  <c:v>0.23</c:v>
                </c:pt>
                <c:pt idx="465">
                  <c:v>0.23</c:v>
                </c:pt>
                <c:pt idx="466">
                  <c:v>0.23</c:v>
                </c:pt>
                <c:pt idx="467">
                  <c:v>0.27</c:v>
                </c:pt>
                <c:pt idx="468">
                  <c:v>0.28999999999999998</c:v>
                </c:pt>
                <c:pt idx="469">
                  <c:v>0.35</c:v>
                </c:pt>
                <c:pt idx="470">
                  <c:v>0.35</c:v>
                </c:pt>
                <c:pt idx="471">
                  <c:v>0.34</c:v>
                </c:pt>
                <c:pt idx="472">
                  <c:v>0.37</c:v>
                </c:pt>
                <c:pt idx="473">
                  <c:v>0.38</c:v>
                </c:pt>
                <c:pt idx="474">
                  <c:v>0.38</c:v>
                </c:pt>
                <c:pt idx="475">
                  <c:v>0.49</c:v>
                </c:pt>
                <c:pt idx="476">
                  <c:v>0.56999999999999995</c:v>
                </c:pt>
                <c:pt idx="477">
                  <c:v>0.62</c:v>
                </c:pt>
                <c:pt idx="478">
                  <c:v>0.59</c:v>
                </c:pt>
                <c:pt idx="479">
                  <c:v>0.53</c:v>
                </c:pt>
                <c:pt idx="480">
                  <c:v>0.52</c:v>
                </c:pt>
                <c:pt idx="481">
                  <c:v>0.52</c:v>
                </c:pt>
                <c:pt idx="482">
                  <c:v>0.47</c:v>
                </c:pt>
                <c:pt idx="483">
                  <c:v>0.36</c:v>
                </c:pt>
                <c:pt idx="484">
                  <c:v>0.2</c:v>
                </c:pt>
                <c:pt idx="485">
                  <c:v>0.12</c:v>
                </c:pt>
                <c:pt idx="486">
                  <c:v>0.12</c:v>
                </c:pt>
                <c:pt idx="487">
                  <c:v>0.13</c:v>
                </c:pt>
                <c:pt idx="488">
                  <c:v>0.11</c:v>
                </c:pt>
                <c:pt idx="489">
                  <c:v>0.14000000000000001</c:v>
                </c:pt>
                <c:pt idx="490">
                  <c:v>0.15</c:v>
                </c:pt>
                <c:pt idx="491">
                  <c:v>0.18</c:v>
                </c:pt>
                <c:pt idx="492">
                  <c:v>0.17</c:v>
                </c:pt>
                <c:pt idx="493">
                  <c:v>0.12</c:v>
                </c:pt>
                <c:pt idx="494">
                  <c:v>0.11</c:v>
                </c:pt>
                <c:pt idx="495">
                  <c:v>0.11</c:v>
                </c:pt>
                <c:pt idx="496">
                  <c:v>0.11</c:v>
                </c:pt>
                <c:pt idx="497">
                  <c:v>0.11</c:v>
                </c:pt>
                <c:pt idx="498">
                  <c:v>0.11</c:v>
                </c:pt>
                <c:pt idx="499">
                  <c:v>0.09</c:v>
                </c:pt>
                <c:pt idx="500">
                  <c:v>0.1</c:v>
                </c:pt>
                <c:pt idx="501">
                  <c:v>0.09</c:v>
                </c:pt>
                <c:pt idx="502">
                  <c:v>0.14000000000000001</c:v>
                </c:pt>
                <c:pt idx="503">
                  <c:v>0.08</c:v>
                </c:pt>
                <c:pt idx="504">
                  <c:v>0.11</c:v>
                </c:pt>
                <c:pt idx="505">
                  <c:v>0.09</c:v>
                </c:pt>
                <c:pt idx="506">
                  <c:v>0.11</c:v>
                </c:pt>
                <c:pt idx="507">
                  <c:v>0.1</c:v>
                </c:pt>
                <c:pt idx="508">
                  <c:v>0.09</c:v>
                </c:pt>
                <c:pt idx="509">
                  <c:v>0.1</c:v>
                </c:pt>
                <c:pt idx="510">
                  <c:v>0.1</c:v>
                </c:pt>
                <c:pt idx="511">
                  <c:v>0.15</c:v>
                </c:pt>
                <c:pt idx="512">
                  <c:v>0.18</c:v>
                </c:pt>
                <c:pt idx="513">
                  <c:v>0.19</c:v>
                </c:pt>
                <c:pt idx="514">
                  <c:v>0.2</c:v>
                </c:pt>
                <c:pt idx="515">
                  <c:v>0.23</c:v>
                </c:pt>
                <c:pt idx="516">
                  <c:v>0.21</c:v>
                </c:pt>
                <c:pt idx="517">
                  <c:v>0.18</c:v>
                </c:pt>
                <c:pt idx="518">
                  <c:v>0.19</c:v>
                </c:pt>
                <c:pt idx="519">
                  <c:v>0.18</c:v>
                </c:pt>
                <c:pt idx="520">
                  <c:v>0.19</c:v>
                </c:pt>
                <c:pt idx="521">
                  <c:v>0.23</c:v>
                </c:pt>
                <c:pt idx="522">
                  <c:v>0.23</c:v>
                </c:pt>
                <c:pt idx="523">
                  <c:v>0.24</c:v>
                </c:pt>
                <c:pt idx="524">
                  <c:v>0.24</c:v>
                </c:pt>
                <c:pt idx="525">
                  <c:v>0.24</c:v>
                </c:pt>
                <c:pt idx="526">
                  <c:v>0.23</c:v>
                </c:pt>
                <c:pt idx="527">
                  <c:v>0.23</c:v>
                </c:pt>
                <c:pt idx="528">
                  <c:v>0.22</c:v>
                </c:pt>
                <c:pt idx="529">
                  <c:v>0.24</c:v>
                </c:pt>
                <c:pt idx="530">
                  <c:v>0.22</c:v>
                </c:pt>
                <c:pt idx="531">
                  <c:v>0.23</c:v>
                </c:pt>
                <c:pt idx="532">
                  <c:v>0.22</c:v>
                </c:pt>
                <c:pt idx="533">
                  <c:v>0.25</c:v>
                </c:pt>
                <c:pt idx="534">
                  <c:v>0.23</c:v>
                </c:pt>
                <c:pt idx="535">
                  <c:v>0.21</c:v>
                </c:pt>
                <c:pt idx="536">
                  <c:v>0.2</c:v>
                </c:pt>
                <c:pt idx="537">
                  <c:v>0.19</c:v>
                </c:pt>
                <c:pt idx="538">
                  <c:v>0.21</c:v>
                </c:pt>
                <c:pt idx="539">
                  <c:v>0.21</c:v>
                </c:pt>
                <c:pt idx="540">
                  <c:v>0.22</c:v>
                </c:pt>
                <c:pt idx="541">
                  <c:v>0.22</c:v>
                </c:pt>
                <c:pt idx="542">
                  <c:v>0.22</c:v>
                </c:pt>
                <c:pt idx="543">
                  <c:v>0.2</c:v>
                </c:pt>
                <c:pt idx="544">
                  <c:v>0.21</c:v>
                </c:pt>
                <c:pt idx="545">
                  <c:v>0.2</c:v>
                </c:pt>
                <c:pt idx="546">
                  <c:v>0.2</c:v>
                </c:pt>
                <c:pt idx="547">
                  <c:v>0.2</c:v>
                </c:pt>
                <c:pt idx="548">
                  <c:v>0.2</c:v>
                </c:pt>
                <c:pt idx="549">
                  <c:v>0.19</c:v>
                </c:pt>
                <c:pt idx="550">
                  <c:v>0.18</c:v>
                </c:pt>
                <c:pt idx="551">
                  <c:v>0.15</c:v>
                </c:pt>
                <c:pt idx="552">
                  <c:v>0.2</c:v>
                </c:pt>
                <c:pt idx="553">
                  <c:v>0.2</c:v>
                </c:pt>
                <c:pt idx="554">
                  <c:v>0.18</c:v>
                </c:pt>
                <c:pt idx="555">
                  <c:v>0.17</c:v>
                </c:pt>
                <c:pt idx="556">
                  <c:v>0.18</c:v>
                </c:pt>
                <c:pt idx="557">
                  <c:v>0.17</c:v>
                </c:pt>
                <c:pt idx="558">
                  <c:v>0.17</c:v>
                </c:pt>
                <c:pt idx="559">
                  <c:v>0.17</c:v>
                </c:pt>
                <c:pt idx="560">
                  <c:v>0.16</c:v>
                </c:pt>
                <c:pt idx="561">
                  <c:v>0.15</c:v>
                </c:pt>
                <c:pt idx="562">
                  <c:v>0.16</c:v>
                </c:pt>
                <c:pt idx="563">
                  <c:v>0.16</c:v>
                </c:pt>
                <c:pt idx="564">
                  <c:v>0.16</c:v>
                </c:pt>
                <c:pt idx="565">
                  <c:v>0.16</c:v>
                </c:pt>
                <c:pt idx="566">
                  <c:v>0.13</c:v>
                </c:pt>
                <c:pt idx="567">
                  <c:v>0.14000000000000001</c:v>
                </c:pt>
                <c:pt idx="568">
                  <c:v>0.14000000000000001</c:v>
                </c:pt>
                <c:pt idx="569">
                  <c:v>0.14000000000000001</c:v>
                </c:pt>
                <c:pt idx="570">
                  <c:v>0.14000000000000001</c:v>
                </c:pt>
                <c:pt idx="571">
                  <c:v>0.15</c:v>
                </c:pt>
                <c:pt idx="572">
                  <c:v>0.13</c:v>
                </c:pt>
                <c:pt idx="573">
                  <c:v>0.16</c:v>
                </c:pt>
                <c:pt idx="574">
                  <c:v>0.16</c:v>
                </c:pt>
                <c:pt idx="575">
                  <c:v>0.15</c:v>
                </c:pt>
                <c:pt idx="576">
                  <c:v>0.13</c:v>
                </c:pt>
                <c:pt idx="577">
                  <c:v>0.14000000000000001</c:v>
                </c:pt>
                <c:pt idx="578">
                  <c:v>0.15</c:v>
                </c:pt>
                <c:pt idx="579">
                  <c:v>0.15</c:v>
                </c:pt>
                <c:pt idx="580">
                  <c:v>0.17</c:v>
                </c:pt>
                <c:pt idx="581">
                  <c:v>0.16</c:v>
                </c:pt>
                <c:pt idx="582">
                  <c:v>0.17</c:v>
                </c:pt>
                <c:pt idx="583">
                  <c:v>0.16</c:v>
                </c:pt>
                <c:pt idx="584">
                  <c:v>0.18</c:v>
                </c:pt>
                <c:pt idx="585">
                  <c:v>0.2</c:v>
                </c:pt>
                <c:pt idx="586">
                  <c:v>0.22</c:v>
                </c:pt>
                <c:pt idx="587">
                  <c:v>0.22</c:v>
                </c:pt>
                <c:pt idx="588">
                  <c:v>0.2</c:v>
                </c:pt>
                <c:pt idx="589">
                  <c:v>0.18</c:v>
                </c:pt>
                <c:pt idx="590">
                  <c:v>0.18</c:v>
                </c:pt>
                <c:pt idx="591">
                  <c:v>0.17</c:v>
                </c:pt>
                <c:pt idx="592">
                  <c:v>0.17</c:v>
                </c:pt>
                <c:pt idx="593">
                  <c:v>0.16</c:v>
                </c:pt>
                <c:pt idx="594">
                  <c:v>0.16</c:v>
                </c:pt>
                <c:pt idx="595">
                  <c:v>0.16</c:v>
                </c:pt>
                <c:pt idx="596">
                  <c:v>0.17</c:v>
                </c:pt>
                <c:pt idx="597">
                  <c:v>0.16</c:v>
                </c:pt>
                <c:pt idx="598">
                  <c:v>0.15</c:v>
                </c:pt>
                <c:pt idx="599">
                  <c:v>0.14000000000000001</c:v>
                </c:pt>
                <c:pt idx="600">
                  <c:v>0.17</c:v>
                </c:pt>
                <c:pt idx="601">
                  <c:v>0.17</c:v>
                </c:pt>
                <c:pt idx="602">
                  <c:v>0.18</c:v>
                </c:pt>
                <c:pt idx="603">
                  <c:v>0.17</c:v>
                </c:pt>
                <c:pt idx="604">
                  <c:v>0.17</c:v>
                </c:pt>
                <c:pt idx="605">
                  <c:v>0.19</c:v>
                </c:pt>
                <c:pt idx="606">
                  <c:v>0.21</c:v>
                </c:pt>
                <c:pt idx="607">
                  <c:v>0.2</c:v>
                </c:pt>
                <c:pt idx="608">
                  <c:v>0.21</c:v>
                </c:pt>
                <c:pt idx="609">
                  <c:v>0.2</c:v>
                </c:pt>
                <c:pt idx="610">
                  <c:v>0.21</c:v>
                </c:pt>
                <c:pt idx="611">
                  <c:v>0.21</c:v>
                </c:pt>
                <c:pt idx="612">
                  <c:v>0.18</c:v>
                </c:pt>
                <c:pt idx="613">
                  <c:v>0.18</c:v>
                </c:pt>
                <c:pt idx="614">
                  <c:v>0.17</c:v>
                </c:pt>
                <c:pt idx="615">
                  <c:v>0.17</c:v>
                </c:pt>
                <c:pt idx="616">
                  <c:v>0.22</c:v>
                </c:pt>
                <c:pt idx="617">
                  <c:v>0.22</c:v>
                </c:pt>
                <c:pt idx="618">
                  <c:v>0.24</c:v>
                </c:pt>
                <c:pt idx="619">
                  <c:v>0.25</c:v>
                </c:pt>
                <c:pt idx="620">
                  <c:v>0.25</c:v>
                </c:pt>
                <c:pt idx="621">
                  <c:v>0.24</c:v>
                </c:pt>
                <c:pt idx="622">
                  <c:v>0.24</c:v>
                </c:pt>
                <c:pt idx="623">
                  <c:v>0.21</c:v>
                </c:pt>
                <c:pt idx="624">
                  <c:v>0.19</c:v>
                </c:pt>
                <c:pt idx="625">
                  <c:v>0.18</c:v>
                </c:pt>
                <c:pt idx="626">
                  <c:v>0.17</c:v>
                </c:pt>
                <c:pt idx="627">
                  <c:v>0.22</c:v>
                </c:pt>
                <c:pt idx="628">
                  <c:v>0.2</c:v>
                </c:pt>
                <c:pt idx="629">
                  <c:v>0.17</c:v>
                </c:pt>
                <c:pt idx="630">
                  <c:v>0.16</c:v>
                </c:pt>
                <c:pt idx="631">
                  <c:v>0.18</c:v>
                </c:pt>
                <c:pt idx="632">
                  <c:v>0.18</c:v>
                </c:pt>
                <c:pt idx="633">
                  <c:v>0.16</c:v>
                </c:pt>
                <c:pt idx="634">
                  <c:v>0.15</c:v>
                </c:pt>
                <c:pt idx="635">
                  <c:v>0.15</c:v>
                </c:pt>
                <c:pt idx="636">
                  <c:v>0.13</c:v>
                </c:pt>
                <c:pt idx="637">
                  <c:v>0.13</c:v>
                </c:pt>
                <c:pt idx="638">
                  <c:v>0.14000000000000001</c:v>
                </c:pt>
                <c:pt idx="639">
                  <c:v>0.15</c:v>
                </c:pt>
                <c:pt idx="640">
                  <c:v>0.15</c:v>
                </c:pt>
                <c:pt idx="641">
                  <c:v>0.15</c:v>
                </c:pt>
                <c:pt idx="642">
                  <c:v>0.14000000000000001</c:v>
                </c:pt>
                <c:pt idx="643">
                  <c:v>0.14000000000000001</c:v>
                </c:pt>
                <c:pt idx="644">
                  <c:v>0.15</c:v>
                </c:pt>
                <c:pt idx="645">
                  <c:v>0.15</c:v>
                </c:pt>
                <c:pt idx="646">
                  <c:v>0.16</c:v>
                </c:pt>
                <c:pt idx="647">
                  <c:v>0.15</c:v>
                </c:pt>
                <c:pt idx="648">
                  <c:v>0.17</c:v>
                </c:pt>
                <c:pt idx="649">
                  <c:v>0.17</c:v>
                </c:pt>
                <c:pt idx="650">
                  <c:v>0.18</c:v>
                </c:pt>
                <c:pt idx="651">
                  <c:v>0.18</c:v>
                </c:pt>
                <c:pt idx="652">
                  <c:v>0.17</c:v>
                </c:pt>
                <c:pt idx="653">
                  <c:v>0.17</c:v>
                </c:pt>
                <c:pt idx="654">
                  <c:v>0.17</c:v>
                </c:pt>
                <c:pt idx="655">
                  <c:v>0.17</c:v>
                </c:pt>
                <c:pt idx="656">
                  <c:v>0.17</c:v>
                </c:pt>
                <c:pt idx="657">
                  <c:v>0.16</c:v>
                </c:pt>
                <c:pt idx="658">
                  <c:v>0.15</c:v>
                </c:pt>
                <c:pt idx="659">
                  <c:v>0.15</c:v>
                </c:pt>
                <c:pt idx="660">
                  <c:v>0.15</c:v>
                </c:pt>
                <c:pt idx="661">
                  <c:v>0.17</c:v>
                </c:pt>
                <c:pt idx="662">
                  <c:v>0.17</c:v>
                </c:pt>
                <c:pt idx="663">
                  <c:v>0.17</c:v>
                </c:pt>
                <c:pt idx="664">
                  <c:v>0.17</c:v>
                </c:pt>
                <c:pt idx="665">
                  <c:v>0.16</c:v>
                </c:pt>
                <c:pt idx="666">
                  <c:v>0.16</c:v>
                </c:pt>
                <c:pt idx="667">
                  <c:v>0.15</c:v>
                </c:pt>
                <c:pt idx="668">
                  <c:v>0.15</c:v>
                </c:pt>
                <c:pt idx="669">
                  <c:v>0.14000000000000001</c:v>
                </c:pt>
                <c:pt idx="670">
                  <c:v>0.14000000000000001</c:v>
                </c:pt>
                <c:pt idx="671">
                  <c:v>0.15</c:v>
                </c:pt>
                <c:pt idx="672">
                  <c:v>0.15</c:v>
                </c:pt>
                <c:pt idx="673">
                  <c:v>0.16</c:v>
                </c:pt>
                <c:pt idx="674">
                  <c:v>0.15</c:v>
                </c:pt>
                <c:pt idx="675">
                  <c:v>0.15</c:v>
                </c:pt>
                <c:pt idx="676">
                  <c:v>0.15</c:v>
                </c:pt>
                <c:pt idx="677">
                  <c:v>0.15</c:v>
                </c:pt>
                <c:pt idx="678">
                  <c:v>0.16</c:v>
                </c:pt>
                <c:pt idx="679">
                  <c:v>0.15</c:v>
                </c:pt>
                <c:pt idx="680">
                  <c:v>0.16</c:v>
                </c:pt>
                <c:pt idx="681">
                  <c:v>0.17</c:v>
                </c:pt>
                <c:pt idx="682">
                  <c:v>0.17</c:v>
                </c:pt>
                <c:pt idx="683">
                  <c:v>0.16</c:v>
                </c:pt>
                <c:pt idx="684">
                  <c:v>0.16</c:v>
                </c:pt>
                <c:pt idx="685">
                  <c:v>0.15</c:v>
                </c:pt>
                <c:pt idx="686">
                  <c:v>0.15</c:v>
                </c:pt>
                <c:pt idx="687">
                  <c:v>0.15</c:v>
                </c:pt>
                <c:pt idx="688">
                  <c:v>0.14000000000000001</c:v>
                </c:pt>
                <c:pt idx="689">
                  <c:v>0.13</c:v>
                </c:pt>
                <c:pt idx="690">
                  <c:v>0.13</c:v>
                </c:pt>
                <c:pt idx="691">
                  <c:v>0.11</c:v>
                </c:pt>
                <c:pt idx="692">
                  <c:v>7.0000000000000007E-2</c:v>
                </c:pt>
                <c:pt idx="693">
                  <c:v>0.11</c:v>
                </c:pt>
                <c:pt idx="694">
                  <c:v>0.13</c:v>
                </c:pt>
                <c:pt idx="695">
                  <c:v>0.13</c:v>
                </c:pt>
                <c:pt idx="696">
                  <c:v>0.12</c:v>
                </c:pt>
                <c:pt idx="697">
                  <c:v>0.13</c:v>
                </c:pt>
                <c:pt idx="698">
                  <c:v>0.12</c:v>
                </c:pt>
                <c:pt idx="699">
                  <c:v>0.12</c:v>
                </c:pt>
                <c:pt idx="700">
                  <c:v>0.12</c:v>
                </c:pt>
                <c:pt idx="701">
                  <c:v>0.12</c:v>
                </c:pt>
                <c:pt idx="702">
                  <c:v>0.13</c:v>
                </c:pt>
                <c:pt idx="703">
                  <c:v>0.12</c:v>
                </c:pt>
                <c:pt idx="704">
                  <c:v>0.12</c:v>
                </c:pt>
                <c:pt idx="705">
                  <c:v>0.12</c:v>
                </c:pt>
                <c:pt idx="706">
                  <c:v>0.11</c:v>
                </c:pt>
                <c:pt idx="707">
                  <c:v>0.11</c:v>
                </c:pt>
                <c:pt idx="708">
                  <c:v>0.11</c:v>
                </c:pt>
                <c:pt idx="709">
                  <c:v>0.11</c:v>
                </c:pt>
                <c:pt idx="710">
                  <c:v>0.11</c:v>
                </c:pt>
                <c:pt idx="711">
                  <c:v>0.11</c:v>
                </c:pt>
                <c:pt idx="712">
                  <c:v>0.11</c:v>
                </c:pt>
                <c:pt idx="713">
                  <c:v>0.11</c:v>
                </c:pt>
                <c:pt idx="714">
                  <c:v>0.12</c:v>
                </c:pt>
                <c:pt idx="715">
                  <c:v>0.12</c:v>
                </c:pt>
                <c:pt idx="716">
                  <c:v>0.13</c:v>
                </c:pt>
                <c:pt idx="717">
                  <c:v>0.13</c:v>
                </c:pt>
                <c:pt idx="718">
                  <c:v>0.12</c:v>
                </c:pt>
                <c:pt idx="719">
                  <c:v>0.12</c:v>
                </c:pt>
                <c:pt idx="720">
                  <c:v>0.13</c:v>
                </c:pt>
                <c:pt idx="721">
                  <c:v>0.12</c:v>
                </c:pt>
                <c:pt idx="722">
                  <c:v>0.12</c:v>
                </c:pt>
                <c:pt idx="723">
                  <c:v>0.12</c:v>
                </c:pt>
                <c:pt idx="724">
                  <c:v>0.12</c:v>
                </c:pt>
                <c:pt idx="725">
                  <c:v>0.11</c:v>
                </c:pt>
                <c:pt idx="726">
                  <c:v>0.11</c:v>
                </c:pt>
                <c:pt idx="727">
                  <c:v>0.11</c:v>
                </c:pt>
                <c:pt idx="728">
                  <c:v>0.12</c:v>
                </c:pt>
                <c:pt idx="729">
                  <c:v>0.12</c:v>
                </c:pt>
                <c:pt idx="730">
                  <c:v>0.11</c:v>
                </c:pt>
                <c:pt idx="731">
                  <c:v>0.12</c:v>
                </c:pt>
                <c:pt idx="732">
                  <c:v>0.13</c:v>
                </c:pt>
                <c:pt idx="733">
                  <c:v>0.13</c:v>
                </c:pt>
                <c:pt idx="734">
                  <c:v>0.13</c:v>
                </c:pt>
                <c:pt idx="735">
                  <c:v>0.13</c:v>
                </c:pt>
                <c:pt idx="736">
                  <c:v>0.12</c:v>
                </c:pt>
                <c:pt idx="737">
                  <c:v>0.12</c:v>
                </c:pt>
                <c:pt idx="738">
                  <c:v>0.12</c:v>
                </c:pt>
                <c:pt idx="739">
                  <c:v>0.12</c:v>
                </c:pt>
                <c:pt idx="740">
                  <c:v>0.12</c:v>
                </c:pt>
                <c:pt idx="741">
                  <c:v>0.12</c:v>
                </c:pt>
                <c:pt idx="742">
                  <c:v>0.12</c:v>
                </c:pt>
                <c:pt idx="743">
                  <c:v>0.13</c:v>
                </c:pt>
                <c:pt idx="744">
                  <c:v>0.14000000000000001</c:v>
                </c:pt>
                <c:pt idx="745">
                  <c:v>0.13</c:v>
                </c:pt>
                <c:pt idx="746">
                  <c:v>0.12</c:v>
                </c:pt>
                <c:pt idx="747">
                  <c:v>0.12</c:v>
                </c:pt>
                <c:pt idx="748">
                  <c:v>0.12</c:v>
                </c:pt>
                <c:pt idx="749">
                  <c:v>0.11</c:v>
                </c:pt>
                <c:pt idx="750">
                  <c:v>0.11</c:v>
                </c:pt>
                <c:pt idx="751">
                  <c:v>0.12</c:v>
                </c:pt>
                <c:pt idx="752">
                  <c:v>0.12</c:v>
                </c:pt>
                <c:pt idx="753">
                  <c:v>0.11</c:v>
                </c:pt>
                <c:pt idx="754">
                  <c:v>0.05</c:v>
                </c:pt>
                <c:pt idx="755">
                  <c:v>0.12</c:v>
                </c:pt>
                <c:pt idx="756">
                  <c:v>0.12</c:v>
                </c:pt>
                <c:pt idx="757">
                  <c:v>0.12</c:v>
                </c:pt>
                <c:pt idx="758">
                  <c:v>0.1</c:v>
                </c:pt>
                <c:pt idx="759">
                  <c:v>0.11</c:v>
                </c:pt>
                <c:pt idx="760">
                  <c:v>0.11</c:v>
                </c:pt>
                <c:pt idx="761">
                  <c:v>0.11</c:v>
                </c:pt>
                <c:pt idx="762">
                  <c:v>0.11</c:v>
                </c:pt>
                <c:pt idx="763">
                  <c:v>0.11</c:v>
                </c:pt>
                <c:pt idx="764">
                  <c:v>0.12</c:v>
                </c:pt>
                <c:pt idx="765">
                  <c:v>0.13</c:v>
                </c:pt>
                <c:pt idx="766">
                  <c:v>0.13</c:v>
                </c:pt>
                <c:pt idx="767">
                  <c:v>0.12</c:v>
                </c:pt>
                <c:pt idx="768">
                  <c:v>0.11</c:v>
                </c:pt>
                <c:pt idx="769">
                  <c:v>0.12</c:v>
                </c:pt>
                <c:pt idx="770">
                  <c:v>0.12</c:v>
                </c:pt>
                <c:pt idx="771">
                  <c:v>0.12</c:v>
                </c:pt>
                <c:pt idx="772">
                  <c:v>0.12</c:v>
                </c:pt>
                <c:pt idx="773">
                  <c:v>0.12</c:v>
                </c:pt>
                <c:pt idx="774">
                  <c:v>0.14000000000000001</c:v>
                </c:pt>
                <c:pt idx="775">
                  <c:v>0.14000000000000001</c:v>
                </c:pt>
                <c:pt idx="776">
                  <c:v>0.13</c:v>
                </c:pt>
                <c:pt idx="777">
                  <c:v>0.14000000000000001</c:v>
                </c:pt>
                <c:pt idx="778">
                  <c:v>0.13</c:v>
                </c:pt>
                <c:pt idx="779">
                  <c:v>0.13</c:v>
                </c:pt>
                <c:pt idx="780">
                  <c:v>0.13</c:v>
                </c:pt>
                <c:pt idx="781">
                  <c:v>0.12</c:v>
                </c:pt>
                <c:pt idx="782">
                  <c:v>0.12</c:v>
                </c:pt>
                <c:pt idx="783">
                  <c:v>0.12</c:v>
                </c:pt>
                <c:pt idx="784">
                  <c:v>0.13</c:v>
                </c:pt>
                <c:pt idx="785">
                  <c:v>0.12</c:v>
                </c:pt>
                <c:pt idx="786">
                  <c:v>0.12</c:v>
                </c:pt>
                <c:pt idx="787">
                  <c:v>0.13</c:v>
                </c:pt>
                <c:pt idx="788">
                  <c:v>0.12</c:v>
                </c:pt>
                <c:pt idx="789">
                  <c:v>0.12</c:v>
                </c:pt>
                <c:pt idx="790">
                  <c:v>0.11</c:v>
                </c:pt>
                <c:pt idx="791">
                  <c:v>0.12</c:v>
                </c:pt>
                <c:pt idx="792">
                  <c:v>0.13</c:v>
                </c:pt>
                <c:pt idx="793">
                  <c:v>0.14000000000000001</c:v>
                </c:pt>
                <c:pt idx="794">
                  <c:v>0.14000000000000001</c:v>
                </c:pt>
                <c:pt idx="795">
                  <c:v>0.15</c:v>
                </c:pt>
                <c:pt idx="796">
                  <c:v>0.16</c:v>
                </c:pt>
                <c:pt idx="797">
                  <c:v>0.17</c:v>
                </c:pt>
                <c:pt idx="798">
                  <c:v>0.15</c:v>
                </c:pt>
                <c:pt idx="799">
                  <c:v>0.14000000000000001</c:v>
                </c:pt>
                <c:pt idx="800">
                  <c:v>0.14000000000000001</c:v>
                </c:pt>
                <c:pt idx="801">
                  <c:v>0.15</c:v>
                </c:pt>
                <c:pt idx="802">
                  <c:v>0.17</c:v>
                </c:pt>
                <c:pt idx="803">
                  <c:v>0.2</c:v>
                </c:pt>
                <c:pt idx="804">
                  <c:v>0.2</c:v>
                </c:pt>
                <c:pt idx="805">
                  <c:v>0.18</c:v>
                </c:pt>
                <c:pt idx="806">
                  <c:v>0.18</c:v>
                </c:pt>
                <c:pt idx="807">
                  <c:v>0.18</c:v>
                </c:pt>
                <c:pt idx="808">
                  <c:v>0.18</c:v>
                </c:pt>
                <c:pt idx="809">
                  <c:v>0.17</c:v>
                </c:pt>
                <c:pt idx="810">
                  <c:v>0.17</c:v>
                </c:pt>
                <c:pt idx="811">
                  <c:v>0.17</c:v>
                </c:pt>
                <c:pt idx="812">
                  <c:v>0.17</c:v>
                </c:pt>
                <c:pt idx="813">
                  <c:v>0.16</c:v>
                </c:pt>
                <c:pt idx="814">
                  <c:v>0.16</c:v>
                </c:pt>
                <c:pt idx="815">
                  <c:v>0.09</c:v>
                </c:pt>
                <c:pt idx="816">
                  <c:v>0.17</c:v>
                </c:pt>
                <c:pt idx="817">
                  <c:v>0.2</c:v>
                </c:pt>
                <c:pt idx="818">
                  <c:v>0.2</c:v>
                </c:pt>
                <c:pt idx="819">
                  <c:v>0.2</c:v>
                </c:pt>
                <c:pt idx="820">
                  <c:v>0.19</c:v>
                </c:pt>
                <c:pt idx="821">
                  <c:v>0.19</c:v>
                </c:pt>
                <c:pt idx="822">
                  <c:v>0.19</c:v>
                </c:pt>
                <c:pt idx="823">
                  <c:v>0.19</c:v>
                </c:pt>
                <c:pt idx="824">
                  <c:v>0.2</c:v>
                </c:pt>
                <c:pt idx="825">
                  <c:v>0.2</c:v>
                </c:pt>
                <c:pt idx="826">
                  <c:v>0.22</c:v>
                </c:pt>
                <c:pt idx="827">
                  <c:v>0.21</c:v>
                </c:pt>
                <c:pt idx="828">
                  <c:v>0.2</c:v>
                </c:pt>
                <c:pt idx="829">
                  <c:v>0.2</c:v>
                </c:pt>
                <c:pt idx="830">
                  <c:v>0.2</c:v>
                </c:pt>
                <c:pt idx="831">
                  <c:v>0.2</c:v>
                </c:pt>
                <c:pt idx="832">
                  <c:v>0.2</c:v>
                </c:pt>
                <c:pt idx="833">
                  <c:v>0.2</c:v>
                </c:pt>
                <c:pt idx="834">
                  <c:v>0.2</c:v>
                </c:pt>
                <c:pt idx="835">
                  <c:v>0.2</c:v>
                </c:pt>
                <c:pt idx="836">
                  <c:v>0.19</c:v>
                </c:pt>
                <c:pt idx="837">
                  <c:v>0.2</c:v>
                </c:pt>
                <c:pt idx="838">
                  <c:v>0.2</c:v>
                </c:pt>
                <c:pt idx="839">
                  <c:v>0.21</c:v>
                </c:pt>
                <c:pt idx="840">
                  <c:v>0.21</c:v>
                </c:pt>
                <c:pt idx="841">
                  <c:v>0.2</c:v>
                </c:pt>
                <c:pt idx="842">
                  <c:v>0.2</c:v>
                </c:pt>
                <c:pt idx="843">
                  <c:v>0.2</c:v>
                </c:pt>
                <c:pt idx="844">
                  <c:v>0.2</c:v>
                </c:pt>
                <c:pt idx="845">
                  <c:v>0.2</c:v>
                </c:pt>
                <c:pt idx="846">
                  <c:v>0.2</c:v>
                </c:pt>
                <c:pt idx="847">
                  <c:v>0.2</c:v>
                </c:pt>
                <c:pt idx="848">
                  <c:v>0.21</c:v>
                </c:pt>
                <c:pt idx="849">
                  <c:v>0.21</c:v>
                </c:pt>
                <c:pt idx="850">
                  <c:v>0.2</c:v>
                </c:pt>
                <c:pt idx="851">
                  <c:v>0.2</c:v>
                </c:pt>
                <c:pt idx="852">
                  <c:v>0.2</c:v>
                </c:pt>
                <c:pt idx="853">
                  <c:v>0.21</c:v>
                </c:pt>
                <c:pt idx="854">
                  <c:v>0.21</c:v>
                </c:pt>
                <c:pt idx="855">
                  <c:v>0.2</c:v>
                </c:pt>
                <c:pt idx="856">
                  <c:v>0.2</c:v>
                </c:pt>
                <c:pt idx="857">
                  <c:v>0.19</c:v>
                </c:pt>
                <c:pt idx="858">
                  <c:v>0.2</c:v>
                </c:pt>
                <c:pt idx="859">
                  <c:v>0.2</c:v>
                </c:pt>
                <c:pt idx="860">
                  <c:v>0.19</c:v>
                </c:pt>
                <c:pt idx="861">
                  <c:v>0.19</c:v>
                </c:pt>
                <c:pt idx="862">
                  <c:v>0.19</c:v>
                </c:pt>
                <c:pt idx="863">
                  <c:v>0.19</c:v>
                </c:pt>
                <c:pt idx="864">
                  <c:v>0.18</c:v>
                </c:pt>
                <c:pt idx="865">
                  <c:v>0.18</c:v>
                </c:pt>
                <c:pt idx="866">
                  <c:v>0.18</c:v>
                </c:pt>
                <c:pt idx="867">
                  <c:v>0.18</c:v>
                </c:pt>
                <c:pt idx="868">
                  <c:v>0.19</c:v>
                </c:pt>
                <c:pt idx="869">
                  <c:v>0.19</c:v>
                </c:pt>
                <c:pt idx="870">
                  <c:v>0.19</c:v>
                </c:pt>
                <c:pt idx="871">
                  <c:v>0.18</c:v>
                </c:pt>
                <c:pt idx="872">
                  <c:v>0.17</c:v>
                </c:pt>
                <c:pt idx="873">
                  <c:v>0.18</c:v>
                </c:pt>
                <c:pt idx="874">
                  <c:v>0.17</c:v>
                </c:pt>
                <c:pt idx="875">
                  <c:v>0.16</c:v>
                </c:pt>
                <c:pt idx="876">
                  <c:v>0.16</c:v>
                </c:pt>
                <c:pt idx="877">
                  <c:v>0.17</c:v>
                </c:pt>
                <c:pt idx="878">
                  <c:v>0.15</c:v>
                </c:pt>
                <c:pt idx="879">
                  <c:v>0.09</c:v>
                </c:pt>
                <c:pt idx="880">
                  <c:v>0.17</c:v>
                </c:pt>
                <c:pt idx="881">
                  <c:v>0.18</c:v>
                </c:pt>
                <c:pt idx="882">
                  <c:v>0.18</c:v>
                </c:pt>
                <c:pt idx="883">
                  <c:v>0.18</c:v>
                </c:pt>
                <c:pt idx="884">
                  <c:v>0.17</c:v>
                </c:pt>
                <c:pt idx="885">
                  <c:v>0.18</c:v>
                </c:pt>
                <c:pt idx="886">
                  <c:v>0.17</c:v>
                </c:pt>
                <c:pt idx="887">
                  <c:v>0.17</c:v>
                </c:pt>
                <c:pt idx="888">
                  <c:v>0.17</c:v>
                </c:pt>
                <c:pt idx="889">
                  <c:v>0.19</c:v>
                </c:pt>
                <c:pt idx="890">
                  <c:v>0.19</c:v>
                </c:pt>
                <c:pt idx="891">
                  <c:v>0.19</c:v>
                </c:pt>
                <c:pt idx="892">
                  <c:v>0.18</c:v>
                </c:pt>
                <c:pt idx="893">
                  <c:v>0.18</c:v>
                </c:pt>
                <c:pt idx="894">
                  <c:v>0.18</c:v>
                </c:pt>
                <c:pt idx="895">
                  <c:v>0.19</c:v>
                </c:pt>
                <c:pt idx="896">
                  <c:v>0.19</c:v>
                </c:pt>
                <c:pt idx="897">
                  <c:v>0.19</c:v>
                </c:pt>
                <c:pt idx="898">
                  <c:v>0.2</c:v>
                </c:pt>
                <c:pt idx="899">
                  <c:v>0.19</c:v>
                </c:pt>
                <c:pt idx="900">
                  <c:v>0.18</c:v>
                </c:pt>
                <c:pt idx="901">
                  <c:v>0.19</c:v>
                </c:pt>
                <c:pt idx="902">
                  <c:v>0.19</c:v>
                </c:pt>
                <c:pt idx="903">
                  <c:v>0.19</c:v>
                </c:pt>
                <c:pt idx="904">
                  <c:v>0.19</c:v>
                </c:pt>
                <c:pt idx="905">
                  <c:v>0.18</c:v>
                </c:pt>
                <c:pt idx="906">
                  <c:v>0.18</c:v>
                </c:pt>
                <c:pt idx="907">
                  <c:v>0.18</c:v>
                </c:pt>
                <c:pt idx="908">
                  <c:v>0.17</c:v>
                </c:pt>
                <c:pt idx="909">
                  <c:v>0.18</c:v>
                </c:pt>
                <c:pt idx="910">
                  <c:v>0.19</c:v>
                </c:pt>
                <c:pt idx="911">
                  <c:v>0.2</c:v>
                </c:pt>
                <c:pt idx="912">
                  <c:v>0.2</c:v>
                </c:pt>
                <c:pt idx="913">
                  <c:v>0.19</c:v>
                </c:pt>
                <c:pt idx="914">
                  <c:v>0.19</c:v>
                </c:pt>
                <c:pt idx="915">
                  <c:v>0.2</c:v>
                </c:pt>
                <c:pt idx="916">
                  <c:v>0.19</c:v>
                </c:pt>
                <c:pt idx="917">
                  <c:v>0.19</c:v>
                </c:pt>
                <c:pt idx="918">
                  <c:v>0.19</c:v>
                </c:pt>
                <c:pt idx="919">
                  <c:v>0.19</c:v>
                </c:pt>
                <c:pt idx="920">
                  <c:v>0.19</c:v>
                </c:pt>
                <c:pt idx="921">
                  <c:v>0.19</c:v>
                </c:pt>
                <c:pt idx="922">
                  <c:v>0.21</c:v>
                </c:pt>
                <c:pt idx="923">
                  <c:v>0.19</c:v>
                </c:pt>
                <c:pt idx="924">
                  <c:v>0.19</c:v>
                </c:pt>
                <c:pt idx="925">
                  <c:v>0.19</c:v>
                </c:pt>
                <c:pt idx="926">
                  <c:v>0.2</c:v>
                </c:pt>
                <c:pt idx="927">
                  <c:v>0.19</c:v>
                </c:pt>
                <c:pt idx="928">
                  <c:v>0.18</c:v>
                </c:pt>
                <c:pt idx="929">
                  <c:v>0.18</c:v>
                </c:pt>
                <c:pt idx="930">
                  <c:v>0.18</c:v>
                </c:pt>
                <c:pt idx="931">
                  <c:v>0.19</c:v>
                </c:pt>
                <c:pt idx="932">
                  <c:v>0.21</c:v>
                </c:pt>
                <c:pt idx="933">
                  <c:v>0.21</c:v>
                </c:pt>
                <c:pt idx="934">
                  <c:v>0.21</c:v>
                </c:pt>
                <c:pt idx="935">
                  <c:v>0.21</c:v>
                </c:pt>
                <c:pt idx="936">
                  <c:v>0.2</c:v>
                </c:pt>
                <c:pt idx="937">
                  <c:v>0.21</c:v>
                </c:pt>
                <c:pt idx="938">
                  <c:v>0.2</c:v>
                </c:pt>
                <c:pt idx="939">
                  <c:v>0.21</c:v>
                </c:pt>
                <c:pt idx="940">
                  <c:v>0.19</c:v>
                </c:pt>
                <c:pt idx="941">
                  <c:v>0.19</c:v>
                </c:pt>
                <c:pt idx="942">
                  <c:v>0.19</c:v>
                </c:pt>
                <c:pt idx="943">
                  <c:v>0.15</c:v>
                </c:pt>
                <c:pt idx="944">
                  <c:v>0.2</c:v>
                </c:pt>
                <c:pt idx="945">
                  <c:v>0.2</c:v>
                </c:pt>
                <c:pt idx="946">
                  <c:v>0.2</c:v>
                </c:pt>
                <c:pt idx="947">
                  <c:v>0.19</c:v>
                </c:pt>
                <c:pt idx="948">
                  <c:v>0.18</c:v>
                </c:pt>
                <c:pt idx="949">
                  <c:v>0.18</c:v>
                </c:pt>
                <c:pt idx="950">
                  <c:v>0.18</c:v>
                </c:pt>
                <c:pt idx="951">
                  <c:v>0.18</c:v>
                </c:pt>
                <c:pt idx="952">
                  <c:v>0.19</c:v>
                </c:pt>
                <c:pt idx="953">
                  <c:v>0.2</c:v>
                </c:pt>
                <c:pt idx="954">
                  <c:v>0.19</c:v>
                </c:pt>
                <c:pt idx="955">
                  <c:v>0.19</c:v>
                </c:pt>
                <c:pt idx="956">
                  <c:v>0.19</c:v>
                </c:pt>
                <c:pt idx="957">
                  <c:v>0.19</c:v>
                </c:pt>
                <c:pt idx="958">
                  <c:v>0.19</c:v>
                </c:pt>
                <c:pt idx="959">
                  <c:v>0.19</c:v>
                </c:pt>
                <c:pt idx="960">
                  <c:v>0.19</c:v>
                </c:pt>
                <c:pt idx="961">
                  <c:v>0.19</c:v>
                </c:pt>
                <c:pt idx="962">
                  <c:v>0.19</c:v>
                </c:pt>
                <c:pt idx="963">
                  <c:v>0.2</c:v>
                </c:pt>
                <c:pt idx="964">
                  <c:v>0.2</c:v>
                </c:pt>
                <c:pt idx="965">
                  <c:v>0.2</c:v>
                </c:pt>
                <c:pt idx="966">
                  <c:v>0.2</c:v>
                </c:pt>
                <c:pt idx="967">
                  <c:v>0.19</c:v>
                </c:pt>
                <c:pt idx="968">
                  <c:v>0.18</c:v>
                </c:pt>
                <c:pt idx="969">
                  <c:v>0.18</c:v>
                </c:pt>
                <c:pt idx="970">
                  <c:v>0.17</c:v>
                </c:pt>
                <c:pt idx="971">
                  <c:v>0.17</c:v>
                </c:pt>
                <c:pt idx="972">
                  <c:v>0.19</c:v>
                </c:pt>
                <c:pt idx="973">
                  <c:v>0.21</c:v>
                </c:pt>
                <c:pt idx="974">
                  <c:v>0.21</c:v>
                </c:pt>
                <c:pt idx="975">
                  <c:v>0.2</c:v>
                </c:pt>
                <c:pt idx="976">
                  <c:v>0.2</c:v>
                </c:pt>
                <c:pt idx="977">
                  <c:v>0.21</c:v>
                </c:pt>
                <c:pt idx="978">
                  <c:v>0.19</c:v>
                </c:pt>
                <c:pt idx="979">
                  <c:v>0.2</c:v>
                </c:pt>
                <c:pt idx="980">
                  <c:v>0.2</c:v>
                </c:pt>
                <c:pt idx="981">
                  <c:v>0.2</c:v>
                </c:pt>
                <c:pt idx="982">
                  <c:v>0.2</c:v>
                </c:pt>
                <c:pt idx="983">
                  <c:v>0.2</c:v>
                </c:pt>
                <c:pt idx="984">
                  <c:v>0.2</c:v>
                </c:pt>
                <c:pt idx="985">
                  <c:v>0.19</c:v>
                </c:pt>
                <c:pt idx="986">
                  <c:v>0.18</c:v>
                </c:pt>
                <c:pt idx="987">
                  <c:v>0.18</c:v>
                </c:pt>
                <c:pt idx="988">
                  <c:v>0.17</c:v>
                </c:pt>
                <c:pt idx="989">
                  <c:v>0.17</c:v>
                </c:pt>
                <c:pt idx="990">
                  <c:v>0.16</c:v>
                </c:pt>
                <c:pt idx="991">
                  <c:v>0.16</c:v>
                </c:pt>
                <c:pt idx="992">
                  <c:v>0.17</c:v>
                </c:pt>
                <c:pt idx="993">
                  <c:v>0.19</c:v>
                </c:pt>
                <c:pt idx="994">
                  <c:v>0.2</c:v>
                </c:pt>
                <c:pt idx="995">
                  <c:v>0.2</c:v>
                </c:pt>
                <c:pt idx="996">
                  <c:v>0.2</c:v>
                </c:pt>
                <c:pt idx="997">
                  <c:v>0.21</c:v>
                </c:pt>
                <c:pt idx="998">
                  <c:v>0.2</c:v>
                </c:pt>
                <c:pt idx="999">
                  <c:v>0.19</c:v>
                </c:pt>
                <c:pt idx="1000">
                  <c:v>0.19</c:v>
                </c:pt>
                <c:pt idx="1001">
                  <c:v>0.19</c:v>
                </c:pt>
                <c:pt idx="1002">
                  <c:v>0.19</c:v>
                </c:pt>
                <c:pt idx="1003">
                  <c:v>0.18</c:v>
                </c:pt>
                <c:pt idx="1004">
                  <c:v>0.18</c:v>
                </c:pt>
                <c:pt idx="1005">
                  <c:v>0.19</c:v>
                </c:pt>
                <c:pt idx="1006">
                  <c:v>0.13</c:v>
                </c:pt>
                <c:pt idx="1007">
                  <c:v>0.19</c:v>
                </c:pt>
                <c:pt idx="1008">
                  <c:v>0.18</c:v>
                </c:pt>
                <c:pt idx="1009">
                  <c:v>0.18</c:v>
                </c:pt>
                <c:pt idx="1010">
                  <c:v>0.17</c:v>
                </c:pt>
                <c:pt idx="1011">
                  <c:v>0.17</c:v>
                </c:pt>
                <c:pt idx="1012">
                  <c:v>0.17</c:v>
                </c:pt>
                <c:pt idx="1013">
                  <c:v>0.17</c:v>
                </c:pt>
                <c:pt idx="1014">
                  <c:v>0.16</c:v>
                </c:pt>
                <c:pt idx="1015">
                  <c:v>0.16</c:v>
                </c:pt>
                <c:pt idx="1016">
                  <c:v>0.16</c:v>
                </c:pt>
                <c:pt idx="1017">
                  <c:v>0.19</c:v>
                </c:pt>
                <c:pt idx="1018">
                  <c:v>0.18</c:v>
                </c:pt>
                <c:pt idx="1019">
                  <c:v>0.18</c:v>
                </c:pt>
                <c:pt idx="1020">
                  <c:v>0.17</c:v>
                </c:pt>
                <c:pt idx="1021">
                  <c:v>0.18</c:v>
                </c:pt>
                <c:pt idx="1022">
                  <c:v>0.17</c:v>
                </c:pt>
                <c:pt idx="1023">
                  <c:v>0.17</c:v>
                </c:pt>
                <c:pt idx="1024">
                  <c:v>0.17</c:v>
                </c:pt>
                <c:pt idx="1025">
                  <c:v>0.17</c:v>
                </c:pt>
                <c:pt idx="1026">
                  <c:v>0.17</c:v>
                </c:pt>
                <c:pt idx="1027">
                  <c:v>0.18</c:v>
                </c:pt>
                <c:pt idx="1028">
                  <c:v>0.18</c:v>
                </c:pt>
                <c:pt idx="1029">
                  <c:v>0.17</c:v>
                </c:pt>
                <c:pt idx="1030">
                  <c:v>0.17</c:v>
                </c:pt>
                <c:pt idx="1031">
                  <c:v>0.17</c:v>
                </c:pt>
                <c:pt idx="1032">
                  <c:v>0.16</c:v>
                </c:pt>
                <c:pt idx="1033">
                  <c:v>0.15</c:v>
                </c:pt>
                <c:pt idx="1034">
                  <c:v>0.15</c:v>
                </c:pt>
                <c:pt idx="1035">
                  <c:v>0.15</c:v>
                </c:pt>
                <c:pt idx="1036">
                  <c:v>0.15</c:v>
                </c:pt>
                <c:pt idx="1037">
                  <c:v>0.16</c:v>
                </c:pt>
                <c:pt idx="1038">
                  <c:v>0.15</c:v>
                </c:pt>
                <c:pt idx="1039">
                  <c:v>0.15</c:v>
                </c:pt>
                <c:pt idx="1040">
                  <c:v>0.15</c:v>
                </c:pt>
                <c:pt idx="1041">
                  <c:v>0.15</c:v>
                </c:pt>
                <c:pt idx="1042">
                  <c:v>0.15</c:v>
                </c:pt>
                <c:pt idx="1043">
                  <c:v>0.15</c:v>
                </c:pt>
                <c:pt idx="1044">
                  <c:v>0.15</c:v>
                </c:pt>
                <c:pt idx="1045">
                  <c:v>0.16</c:v>
                </c:pt>
                <c:pt idx="1046">
                  <c:v>0.15</c:v>
                </c:pt>
                <c:pt idx="1047">
                  <c:v>0.16</c:v>
                </c:pt>
                <c:pt idx="1048">
                  <c:v>0.15</c:v>
                </c:pt>
                <c:pt idx="1049">
                  <c:v>0.15</c:v>
                </c:pt>
                <c:pt idx="1050">
                  <c:v>0.14000000000000001</c:v>
                </c:pt>
                <c:pt idx="1051">
                  <c:v>0.14000000000000001</c:v>
                </c:pt>
                <c:pt idx="1052">
                  <c:v>0.14000000000000001</c:v>
                </c:pt>
                <c:pt idx="1053">
                  <c:v>0.14000000000000001</c:v>
                </c:pt>
                <c:pt idx="1054">
                  <c:v>0.13</c:v>
                </c:pt>
                <c:pt idx="1055">
                  <c:v>0.14000000000000001</c:v>
                </c:pt>
                <c:pt idx="1056">
                  <c:v>0.14000000000000001</c:v>
                </c:pt>
                <c:pt idx="1057">
                  <c:v>0.14000000000000001</c:v>
                </c:pt>
                <c:pt idx="1058">
                  <c:v>0.14000000000000001</c:v>
                </c:pt>
                <c:pt idx="1059">
                  <c:v>0.15</c:v>
                </c:pt>
                <c:pt idx="1060">
                  <c:v>0.14000000000000001</c:v>
                </c:pt>
                <c:pt idx="1061">
                  <c:v>0.14000000000000001</c:v>
                </c:pt>
                <c:pt idx="1062">
                  <c:v>0.14000000000000001</c:v>
                </c:pt>
                <c:pt idx="1063">
                  <c:v>0.13</c:v>
                </c:pt>
                <c:pt idx="1064">
                  <c:v>0.13</c:v>
                </c:pt>
                <c:pt idx="1065">
                  <c:v>0.13</c:v>
                </c:pt>
                <c:pt idx="1066">
                  <c:v>0.13</c:v>
                </c:pt>
                <c:pt idx="1067">
                  <c:v>0.13</c:v>
                </c:pt>
                <c:pt idx="1068">
                  <c:v>0.1</c:v>
                </c:pt>
                <c:pt idx="1069">
                  <c:v>0.11</c:v>
                </c:pt>
                <c:pt idx="1070">
                  <c:v>0.09</c:v>
                </c:pt>
                <c:pt idx="1071">
                  <c:v>0.09</c:v>
                </c:pt>
                <c:pt idx="1072">
                  <c:v>0.1</c:v>
                </c:pt>
                <c:pt idx="1073">
                  <c:v>0.1</c:v>
                </c:pt>
                <c:pt idx="1074">
                  <c:v>0.09</c:v>
                </c:pt>
                <c:pt idx="1075">
                  <c:v>0.09</c:v>
                </c:pt>
                <c:pt idx="1076">
                  <c:v>0.08</c:v>
                </c:pt>
                <c:pt idx="1077">
                  <c:v>0.08</c:v>
                </c:pt>
                <c:pt idx="1078">
                  <c:v>0.09</c:v>
                </c:pt>
                <c:pt idx="1079">
                  <c:v>0.12</c:v>
                </c:pt>
                <c:pt idx="1080">
                  <c:v>0.1</c:v>
                </c:pt>
                <c:pt idx="1081">
                  <c:v>0.11</c:v>
                </c:pt>
                <c:pt idx="1082">
                  <c:v>0.1</c:v>
                </c:pt>
                <c:pt idx="1083">
                  <c:v>0.1</c:v>
                </c:pt>
                <c:pt idx="1084">
                  <c:v>0.1</c:v>
                </c:pt>
                <c:pt idx="1085">
                  <c:v>0.1</c:v>
                </c:pt>
                <c:pt idx="1086">
                  <c:v>0.09</c:v>
                </c:pt>
                <c:pt idx="1087">
                  <c:v>0.09</c:v>
                </c:pt>
                <c:pt idx="1088">
                  <c:v>0.09</c:v>
                </c:pt>
                <c:pt idx="1089">
                  <c:v>0.09</c:v>
                </c:pt>
                <c:pt idx="1090">
                  <c:v>0.09</c:v>
                </c:pt>
                <c:pt idx="1091">
                  <c:v>0.09</c:v>
                </c:pt>
                <c:pt idx="1092">
                  <c:v>0.09</c:v>
                </c:pt>
                <c:pt idx="1093">
                  <c:v>0.09</c:v>
                </c:pt>
                <c:pt idx="1094">
                  <c:v>0.09</c:v>
                </c:pt>
                <c:pt idx="1095">
                  <c:v>0.09</c:v>
                </c:pt>
                <c:pt idx="1096">
                  <c:v>0.09</c:v>
                </c:pt>
                <c:pt idx="1097">
                  <c:v>0.09</c:v>
                </c:pt>
                <c:pt idx="1098">
                  <c:v>0.09</c:v>
                </c:pt>
                <c:pt idx="1099">
                  <c:v>0.09</c:v>
                </c:pt>
                <c:pt idx="1100">
                  <c:v>0.1</c:v>
                </c:pt>
                <c:pt idx="1101">
                  <c:v>0.09</c:v>
                </c:pt>
                <c:pt idx="1102">
                  <c:v>0.1</c:v>
                </c:pt>
                <c:pt idx="1103">
                  <c:v>0.09</c:v>
                </c:pt>
                <c:pt idx="1104">
                  <c:v>0.1</c:v>
                </c:pt>
                <c:pt idx="1105">
                  <c:v>0.1</c:v>
                </c:pt>
                <c:pt idx="1106">
                  <c:v>0.1</c:v>
                </c:pt>
                <c:pt idx="1107">
                  <c:v>0.09</c:v>
                </c:pt>
                <c:pt idx="1108">
                  <c:v>0.09</c:v>
                </c:pt>
                <c:pt idx="1109">
                  <c:v>0.1</c:v>
                </c:pt>
                <c:pt idx="1110">
                  <c:v>0.1</c:v>
                </c:pt>
                <c:pt idx="1111">
                  <c:v>0.1</c:v>
                </c:pt>
                <c:pt idx="1112">
                  <c:v>0.1</c:v>
                </c:pt>
                <c:pt idx="1113">
                  <c:v>0.11</c:v>
                </c:pt>
                <c:pt idx="1114">
                  <c:v>0.1</c:v>
                </c:pt>
                <c:pt idx="1115">
                  <c:v>0.09</c:v>
                </c:pt>
                <c:pt idx="1116">
                  <c:v>0.09</c:v>
                </c:pt>
                <c:pt idx="1117">
                  <c:v>0.09</c:v>
                </c:pt>
                <c:pt idx="1118">
                  <c:v>0.09</c:v>
                </c:pt>
                <c:pt idx="1119">
                  <c:v>0.1</c:v>
                </c:pt>
                <c:pt idx="1120">
                  <c:v>0.1</c:v>
                </c:pt>
                <c:pt idx="1121">
                  <c:v>0.1</c:v>
                </c:pt>
                <c:pt idx="1122">
                  <c:v>0.1</c:v>
                </c:pt>
                <c:pt idx="1123">
                  <c:v>0.1</c:v>
                </c:pt>
                <c:pt idx="1124">
                  <c:v>0.09</c:v>
                </c:pt>
                <c:pt idx="1125">
                  <c:v>0.09</c:v>
                </c:pt>
                <c:pt idx="1126">
                  <c:v>0.09</c:v>
                </c:pt>
                <c:pt idx="1127">
                  <c:v>0.08</c:v>
                </c:pt>
                <c:pt idx="1128">
                  <c:v>0.08</c:v>
                </c:pt>
                <c:pt idx="1129">
                  <c:v>0.08</c:v>
                </c:pt>
                <c:pt idx="1130">
                  <c:v>0.08</c:v>
                </c:pt>
                <c:pt idx="1131">
                  <c:v>7.0000000000000007E-2</c:v>
                </c:pt>
                <c:pt idx="1132">
                  <c:v>7.0000000000000007E-2</c:v>
                </c:pt>
                <c:pt idx="1133">
                  <c:v>0.08</c:v>
                </c:pt>
                <c:pt idx="1134">
                  <c:v>0.08</c:v>
                </c:pt>
                <c:pt idx="1135">
                  <c:v>7.0000000000000007E-2</c:v>
                </c:pt>
                <c:pt idx="1136">
                  <c:v>7.0000000000000007E-2</c:v>
                </c:pt>
                <c:pt idx="1137">
                  <c:v>7.0000000000000007E-2</c:v>
                </c:pt>
                <c:pt idx="1138">
                  <c:v>7.0000000000000007E-2</c:v>
                </c:pt>
                <c:pt idx="1139">
                  <c:v>0.06</c:v>
                </c:pt>
                <c:pt idx="1140">
                  <c:v>0.06</c:v>
                </c:pt>
                <c:pt idx="1141">
                  <c:v>0.06</c:v>
                </c:pt>
                <c:pt idx="1142">
                  <c:v>0.06</c:v>
                </c:pt>
                <c:pt idx="1143">
                  <c:v>0.06</c:v>
                </c:pt>
                <c:pt idx="1144">
                  <c:v>0.06</c:v>
                </c:pt>
                <c:pt idx="1145">
                  <c:v>0.06</c:v>
                </c:pt>
                <c:pt idx="1146">
                  <c:v>0.06</c:v>
                </c:pt>
                <c:pt idx="1147">
                  <c:v>0.06</c:v>
                </c:pt>
                <c:pt idx="1148">
                  <c:v>0.06</c:v>
                </c:pt>
                <c:pt idx="1149">
                  <c:v>0.06</c:v>
                </c:pt>
                <c:pt idx="1150">
                  <c:v>7.0000000000000007E-2</c:v>
                </c:pt>
                <c:pt idx="1151">
                  <c:v>0.08</c:v>
                </c:pt>
                <c:pt idx="1152">
                  <c:v>0.11</c:v>
                </c:pt>
                <c:pt idx="1153">
                  <c:v>0.17</c:v>
                </c:pt>
                <c:pt idx="1154">
                  <c:v>0.16</c:v>
                </c:pt>
                <c:pt idx="1155">
                  <c:v>0.12</c:v>
                </c:pt>
                <c:pt idx="1156">
                  <c:v>0.09</c:v>
                </c:pt>
                <c:pt idx="1157">
                  <c:v>0.08</c:v>
                </c:pt>
                <c:pt idx="1158">
                  <c:v>0.11</c:v>
                </c:pt>
                <c:pt idx="1159">
                  <c:v>0.1</c:v>
                </c:pt>
                <c:pt idx="1160">
                  <c:v>0.1</c:v>
                </c:pt>
                <c:pt idx="1161">
                  <c:v>0.09</c:v>
                </c:pt>
                <c:pt idx="1162">
                  <c:v>0.1</c:v>
                </c:pt>
                <c:pt idx="1163">
                  <c:v>0.1</c:v>
                </c:pt>
                <c:pt idx="1164">
                  <c:v>0.09</c:v>
                </c:pt>
                <c:pt idx="1165">
                  <c:v>0.09</c:v>
                </c:pt>
                <c:pt idx="1166">
                  <c:v>0.09</c:v>
                </c:pt>
                <c:pt idx="1167">
                  <c:v>0.09</c:v>
                </c:pt>
                <c:pt idx="1168">
                  <c:v>0.09</c:v>
                </c:pt>
                <c:pt idx="1169">
                  <c:v>0.08</c:v>
                </c:pt>
                <c:pt idx="1170">
                  <c:v>0.08</c:v>
                </c:pt>
                <c:pt idx="1171">
                  <c:v>0.08</c:v>
                </c:pt>
                <c:pt idx="1172">
                  <c:v>0.09</c:v>
                </c:pt>
                <c:pt idx="1173">
                  <c:v>0.09</c:v>
                </c:pt>
                <c:pt idx="1174">
                  <c:v>0.08</c:v>
                </c:pt>
                <c:pt idx="1175">
                  <c:v>0.08</c:v>
                </c:pt>
                <c:pt idx="1176">
                  <c:v>0.08</c:v>
                </c:pt>
                <c:pt idx="1177">
                  <c:v>0.08</c:v>
                </c:pt>
                <c:pt idx="1178">
                  <c:v>0.09</c:v>
                </c:pt>
                <c:pt idx="1179">
                  <c:v>0.09</c:v>
                </c:pt>
                <c:pt idx="1180">
                  <c:v>0.09</c:v>
                </c:pt>
                <c:pt idx="1181">
                  <c:v>0.09</c:v>
                </c:pt>
                <c:pt idx="1182">
                  <c:v>0.09</c:v>
                </c:pt>
                <c:pt idx="1183">
                  <c:v>0.09</c:v>
                </c:pt>
                <c:pt idx="1184">
                  <c:v>0.08</c:v>
                </c:pt>
                <c:pt idx="1185">
                  <c:v>0.09</c:v>
                </c:pt>
                <c:pt idx="1186">
                  <c:v>0.09</c:v>
                </c:pt>
                <c:pt idx="1187">
                  <c:v>0.09</c:v>
                </c:pt>
                <c:pt idx="1188">
                  <c:v>0.09</c:v>
                </c:pt>
                <c:pt idx="1189">
                  <c:v>0.08</c:v>
                </c:pt>
                <c:pt idx="1190">
                  <c:v>0.08</c:v>
                </c:pt>
                <c:pt idx="1191">
                  <c:v>0.08</c:v>
                </c:pt>
                <c:pt idx="1192">
                  <c:v>0.08</c:v>
                </c:pt>
                <c:pt idx="1193">
                  <c:v>0.08</c:v>
                </c:pt>
                <c:pt idx="1194">
                  <c:v>0.08</c:v>
                </c:pt>
                <c:pt idx="1195">
                  <c:v>0.08</c:v>
                </c:pt>
                <c:pt idx="1196">
                  <c:v>0.06</c:v>
                </c:pt>
                <c:pt idx="1197">
                  <c:v>0.08</c:v>
                </c:pt>
                <c:pt idx="1198">
                  <c:v>7.0000000000000007E-2</c:v>
                </c:pt>
                <c:pt idx="1199">
                  <c:v>7.0000000000000007E-2</c:v>
                </c:pt>
                <c:pt idx="1200">
                  <c:v>7.0000000000000007E-2</c:v>
                </c:pt>
                <c:pt idx="1201">
                  <c:v>7.0000000000000007E-2</c:v>
                </c:pt>
                <c:pt idx="1202">
                  <c:v>7.0000000000000007E-2</c:v>
                </c:pt>
                <c:pt idx="1203">
                  <c:v>7.0000000000000007E-2</c:v>
                </c:pt>
                <c:pt idx="1204">
                  <c:v>7.0000000000000007E-2</c:v>
                </c:pt>
                <c:pt idx="1205">
                  <c:v>7.0000000000000007E-2</c:v>
                </c:pt>
                <c:pt idx="1206">
                  <c:v>7.0000000000000007E-2</c:v>
                </c:pt>
                <c:pt idx="1207">
                  <c:v>7.0000000000000007E-2</c:v>
                </c:pt>
                <c:pt idx="1208">
                  <c:v>7.0000000000000007E-2</c:v>
                </c:pt>
                <c:pt idx="1209">
                  <c:v>7.0000000000000007E-2</c:v>
                </c:pt>
                <c:pt idx="1210">
                  <c:v>7.0000000000000007E-2</c:v>
                </c:pt>
                <c:pt idx="1211">
                  <c:v>7.0000000000000007E-2</c:v>
                </c:pt>
                <c:pt idx="1212">
                  <c:v>7.0000000000000007E-2</c:v>
                </c:pt>
                <c:pt idx="1213">
                  <c:v>0.08</c:v>
                </c:pt>
                <c:pt idx="1214">
                  <c:v>7.0000000000000007E-2</c:v>
                </c:pt>
                <c:pt idx="1215">
                  <c:v>7.0000000000000007E-2</c:v>
                </c:pt>
                <c:pt idx="1216">
                  <c:v>0.09</c:v>
                </c:pt>
                <c:pt idx="1217">
                  <c:v>0.08</c:v>
                </c:pt>
                <c:pt idx="1218">
                  <c:v>0.08</c:v>
                </c:pt>
                <c:pt idx="1219">
                  <c:v>0.09</c:v>
                </c:pt>
                <c:pt idx="1220">
                  <c:v>0.08</c:v>
                </c:pt>
                <c:pt idx="1221">
                  <c:v>0.08</c:v>
                </c:pt>
                <c:pt idx="1222">
                  <c:v>0.08</c:v>
                </c:pt>
                <c:pt idx="1223">
                  <c:v>0.08</c:v>
                </c:pt>
                <c:pt idx="1224">
                  <c:v>0.08</c:v>
                </c:pt>
                <c:pt idx="1225">
                  <c:v>0.08</c:v>
                </c:pt>
                <c:pt idx="1226">
                  <c:v>0.09</c:v>
                </c:pt>
                <c:pt idx="1227">
                  <c:v>0.08</c:v>
                </c:pt>
                <c:pt idx="1228">
                  <c:v>0.08</c:v>
                </c:pt>
                <c:pt idx="1229">
                  <c:v>0.08</c:v>
                </c:pt>
                <c:pt idx="1230">
                  <c:v>0.08</c:v>
                </c:pt>
                <c:pt idx="1231">
                  <c:v>0.08</c:v>
                </c:pt>
                <c:pt idx="1232">
                  <c:v>0.09</c:v>
                </c:pt>
                <c:pt idx="1233">
                  <c:v>7.0000000000000007E-2</c:v>
                </c:pt>
                <c:pt idx="1234">
                  <c:v>0.08</c:v>
                </c:pt>
                <c:pt idx="1235">
                  <c:v>0.08</c:v>
                </c:pt>
                <c:pt idx="1236">
                  <c:v>0.1</c:v>
                </c:pt>
                <c:pt idx="1237">
                  <c:v>0.08</c:v>
                </c:pt>
                <c:pt idx="1238">
                  <c:v>0.08</c:v>
                </c:pt>
                <c:pt idx="1239">
                  <c:v>0.08</c:v>
                </c:pt>
                <c:pt idx="1240">
                  <c:v>0.08</c:v>
                </c:pt>
                <c:pt idx="1241">
                  <c:v>0.08</c:v>
                </c:pt>
                <c:pt idx="1242">
                  <c:v>7.0000000000000007E-2</c:v>
                </c:pt>
                <c:pt idx="1243">
                  <c:v>7.0000000000000007E-2</c:v>
                </c:pt>
                <c:pt idx="1244">
                  <c:v>7.0000000000000007E-2</c:v>
                </c:pt>
                <c:pt idx="1245">
                  <c:v>7.0000000000000007E-2</c:v>
                </c:pt>
                <c:pt idx="1246">
                  <c:v>7.0000000000000007E-2</c:v>
                </c:pt>
                <c:pt idx="1247">
                  <c:v>7.0000000000000007E-2</c:v>
                </c:pt>
                <c:pt idx="1248">
                  <c:v>7.0000000000000007E-2</c:v>
                </c:pt>
                <c:pt idx="1249">
                  <c:v>7.0000000000000007E-2</c:v>
                </c:pt>
                <c:pt idx="1250">
                  <c:v>7.0000000000000007E-2</c:v>
                </c:pt>
                <c:pt idx="1251">
                  <c:v>7.0000000000000007E-2</c:v>
                </c:pt>
                <c:pt idx="1252">
                  <c:v>7.0000000000000007E-2</c:v>
                </c:pt>
                <c:pt idx="1253">
                  <c:v>0.08</c:v>
                </c:pt>
                <c:pt idx="1254">
                  <c:v>7.0000000000000007E-2</c:v>
                </c:pt>
                <c:pt idx="1255">
                  <c:v>7.0000000000000007E-2</c:v>
                </c:pt>
                <c:pt idx="1256">
                  <c:v>7.0000000000000007E-2</c:v>
                </c:pt>
                <c:pt idx="1257">
                  <c:v>0.04</c:v>
                </c:pt>
                <c:pt idx="1258">
                  <c:v>7.0000000000000007E-2</c:v>
                </c:pt>
                <c:pt idx="1259">
                  <c:v>7.0000000000000007E-2</c:v>
                </c:pt>
                <c:pt idx="1260">
                  <c:v>7.0000000000000007E-2</c:v>
                </c:pt>
                <c:pt idx="1261">
                  <c:v>7.0000000000000007E-2</c:v>
                </c:pt>
                <c:pt idx="1262">
                  <c:v>0.08</c:v>
                </c:pt>
                <c:pt idx="1263">
                  <c:v>0.08</c:v>
                </c:pt>
                <c:pt idx="1264">
                  <c:v>0.08</c:v>
                </c:pt>
                <c:pt idx="1265">
                  <c:v>0.08</c:v>
                </c:pt>
                <c:pt idx="1266">
                  <c:v>0.09</c:v>
                </c:pt>
                <c:pt idx="1267">
                  <c:v>0.09</c:v>
                </c:pt>
                <c:pt idx="1268">
                  <c:v>0.09</c:v>
                </c:pt>
                <c:pt idx="1269">
                  <c:v>0.1</c:v>
                </c:pt>
                <c:pt idx="1270">
                  <c:v>0.09</c:v>
                </c:pt>
                <c:pt idx="1271">
                  <c:v>0.09</c:v>
                </c:pt>
                <c:pt idx="1272">
                  <c:v>0.09</c:v>
                </c:pt>
                <c:pt idx="1273">
                  <c:v>0.08</c:v>
                </c:pt>
                <c:pt idx="1274">
                  <c:v>0.08</c:v>
                </c:pt>
                <c:pt idx="1275">
                  <c:v>0.09</c:v>
                </c:pt>
                <c:pt idx="1276">
                  <c:v>0.09</c:v>
                </c:pt>
                <c:pt idx="1277">
                  <c:v>0.11</c:v>
                </c:pt>
                <c:pt idx="1278">
                  <c:v>0.11</c:v>
                </c:pt>
                <c:pt idx="1279">
                  <c:v>0.11</c:v>
                </c:pt>
                <c:pt idx="1280">
                  <c:v>0.11</c:v>
                </c:pt>
                <c:pt idx="1281">
                  <c:v>0.11</c:v>
                </c:pt>
                <c:pt idx="1282">
                  <c:v>0.11</c:v>
                </c:pt>
                <c:pt idx="1283">
                  <c:v>0.11</c:v>
                </c:pt>
                <c:pt idx="1284">
                  <c:v>0.11</c:v>
                </c:pt>
                <c:pt idx="1285">
                  <c:v>0.12</c:v>
                </c:pt>
                <c:pt idx="1286">
                  <c:v>0.12</c:v>
                </c:pt>
                <c:pt idx="1287">
                  <c:v>0.12</c:v>
                </c:pt>
                <c:pt idx="1288">
                  <c:v>0.12</c:v>
                </c:pt>
                <c:pt idx="1289">
                  <c:v>0.11</c:v>
                </c:pt>
                <c:pt idx="1290">
                  <c:v>0.09</c:v>
                </c:pt>
                <c:pt idx="1291">
                  <c:v>0.1</c:v>
                </c:pt>
                <c:pt idx="1292">
                  <c:v>0.08</c:v>
                </c:pt>
                <c:pt idx="1293">
                  <c:v>0.08</c:v>
                </c:pt>
                <c:pt idx="1294">
                  <c:v>0.09</c:v>
                </c:pt>
                <c:pt idx="1295">
                  <c:v>0.1</c:v>
                </c:pt>
                <c:pt idx="1296">
                  <c:v>0.1</c:v>
                </c:pt>
                <c:pt idx="1297">
                  <c:v>0.1</c:v>
                </c:pt>
                <c:pt idx="1298">
                  <c:v>0.11</c:v>
                </c:pt>
                <c:pt idx="1299">
                  <c:v>0.11</c:v>
                </c:pt>
                <c:pt idx="1300">
                  <c:v>0.11</c:v>
                </c:pt>
                <c:pt idx="1301">
                  <c:v>0.11</c:v>
                </c:pt>
                <c:pt idx="1302">
                  <c:v>0.11</c:v>
                </c:pt>
                <c:pt idx="1303">
                  <c:v>0.11</c:v>
                </c:pt>
                <c:pt idx="1304">
                  <c:v>0.12</c:v>
                </c:pt>
                <c:pt idx="1305">
                  <c:v>0.12</c:v>
                </c:pt>
                <c:pt idx="1306">
                  <c:v>0.12</c:v>
                </c:pt>
                <c:pt idx="1307">
                  <c:v>0.13</c:v>
                </c:pt>
                <c:pt idx="1308">
                  <c:v>0.14000000000000001</c:v>
                </c:pt>
                <c:pt idx="1309">
                  <c:v>0.15</c:v>
                </c:pt>
                <c:pt idx="1310">
                  <c:v>0.15</c:v>
                </c:pt>
                <c:pt idx="1311">
                  <c:v>0.15</c:v>
                </c:pt>
                <c:pt idx="1312">
                  <c:v>0.15</c:v>
                </c:pt>
                <c:pt idx="1313">
                  <c:v>0.14000000000000001</c:v>
                </c:pt>
                <c:pt idx="1314">
                  <c:v>0.14000000000000001</c:v>
                </c:pt>
                <c:pt idx="1315">
                  <c:v>0.14000000000000001</c:v>
                </c:pt>
                <c:pt idx="1316">
                  <c:v>0.14000000000000001</c:v>
                </c:pt>
                <c:pt idx="1317">
                  <c:v>0.13</c:v>
                </c:pt>
                <c:pt idx="1318">
                  <c:v>0.13</c:v>
                </c:pt>
                <c:pt idx="1319">
                  <c:v>0.09</c:v>
                </c:pt>
                <c:pt idx="1320">
                  <c:v>0.15</c:v>
                </c:pt>
                <c:pt idx="1321">
                  <c:v>0.15</c:v>
                </c:pt>
                <c:pt idx="1322">
                  <c:v>0.15</c:v>
                </c:pt>
                <c:pt idx="1323">
                  <c:v>0.15</c:v>
                </c:pt>
                <c:pt idx="1324">
                  <c:v>0.12</c:v>
                </c:pt>
                <c:pt idx="1325">
                  <c:v>0.16</c:v>
                </c:pt>
                <c:pt idx="1326">
                  <c:v>0.15</c:v>
                </c:pt>
                <c:pt idx="1327">
                  <c:v>0.16</c:v>
                </c:pt>
                <c:pt idx="1328">
                  <c:v>0.15</c:v>
                </c:pt>
                <c:pt idx="1329">
                  <c:v>0.15</c:v>
                </c:pt>
                <c:pt idx="1330">
                  <c:v>0.15</c:v>
                </c:pt>
                <c:pt idx="1331">
                  <c:v>0.16</c:v>
                </c:pt>
                <c:pt idx="1332">
                  <c:v>0.15</c:v>
                </c:pt>
                <c:pt idx="1333">
                  <c:v>0.13</c:v>
                </c:pt>
                <c:pt idx="1334">
                  <c:v>0.12</c:v>
                </c:pt>
                <c:pt idx="1335">
                  <c:v>0.13</c:v>
                </c:pt>
                <c:pt idx="1336">
                  <c:v>0.14000000000000001</c:v>
                </c:pt>
                <c:pt idx="1337">
                  <c:v>0.15</c:v>
                </c:pt>
                <c:pt idx="1338">
                  <c:v>0.14000000000000001</c:v>
                </c:pt>
                <c:pt idx="1339">
                  <c:v>0.13</c:v>
                </c:pt>
                <c:pt idx="1340">
                  <c:v>0.16</c:v>
                </c:pt>
                <c:pt idx="1341">
                  <c:v>0.16</c:v>
                </c:pt>
                <c:pt idx="1342">
                  <c:v>0.15</c:v>
                </c:pt>
                <c:pt idx="1343">
                  <c:v>0.15</c:v>
                </c:pt>
                <c:pt idx="1344">
                  <c:v>0.16</c:v>
                </c:pt>
                <c:pt idx="1345">
                  <c:v>0.16</c:v>
                </c:pt>
                <c:pt idx="1346">
                  <c:v>0.16</c:v>
                </c:pt>
                <c:pt idx="1347">
                  <c:v>0.15</c:v>
                </c:pt>
                <c:pt idx="1348">
                  <c:v>0.15</c:v>
                </c:pt>
                <c:pt idx="1349">
                  <c:v>0.15</c:v>
                </c:pt>
                <c:pt idx="1350">
                  <c:v>0.16</c:v>
                </c:pt>
                <c:pt idx="1351">
                  <c:v>0.16</c:v>
                </c:pt>
                <c:pt idx="1352">
                  <c:v>0.16</c:v>
                </c:pt>
                <c:pt idx="1353">
                  <c:v>0.16</c:v>
                </c:pt>
                <c:pt idx="1354">
                  <c:v>0.16</c:v>
                </c:pt>
                <c:pt idx="1355">
                  <c:v>0.16</c:v>
                </c:pt>
                <c:pt idx="1356">
                  <c:v>0.16</c:v>
                </c:pt>
                <c:pt idx="1357">
                  <c:v>0.15</c:v>
                </c:pt>
                <c:pt idx="1358">
                  <c:v>0.15</c:v>
                </c:pt>
                <c:pt idx="1359">
                  <c:v>0.15</c:v>
                </c:pt>
                <c:pt idx="1360">
                  <c:v>0.16</c:v>
                </c:pt>
                <c:pt idx="1361">
                  <c:v>0.16</c:v>
                </c:pt>
                <c:pt idx="1362">
                  <c:v>0.16</c:v>
                </c:pt>
                <c:pt idx="1363">
                  <c:v>0.16</c:v>
                </c:pt>
                <c:pt idx="1364">
                  <c:v>0.17</c:v>
                </c:pt>
                <c:pt idx="1365">
                  <c:v>0.17</c:v>
                </c:pt>
                <c:pt idx="1366">
                  <c:v>0.16</c:v>
                </c:pt>
                <c:pt idx="1367">
                  <c:v>0.16</c:v>
                </c:pt>
                <c:pt idx="1368">
                  <c:v>0.17</c:v>
                </c:pt>
                <c:pt idx="1369">
                  <c:v>0.17</c:v>
                </c:pt>
                <c:pt idx="1370">
                  <c:v>0.16</c:v>
                </c:pt>
                <c:pt idx="1371">
                  <c:v>0.17</c:v>
                </c:pt>
                <c:pt idx="1372">
                  <c:v>0.17</c:v>
                </c:pt>
                <c:pt idx="1373">
                  <c:v>0.18</c:v>
                </c:pt>
                <c:pt idx="1374">
                  <c:v>0.17</c:v>
                </c:pt>
                <c:pt idx="1375">
                  <c:v>0.17</c:v>
                </c:pt>
                <c:pt idx="1376">
                  <c:v>0.16</c:v>
                </c:pt>
                <c:pt idx="1377">
                  <c:v>0.17</c:v>
                </c:pt>
                <c:pt idx="1378">
                  <c:v>0.17</c:v>
                </c:pt>
                <c:pt idx="1379">
                  <c:v>0.17</c:v>
                </c:pt>
                <c:pt idx="1380">
                  <c:v>0.16</c:v>
                </c:pt>
                <c:pt idx="1381">
                  <c:v>0.15</c:v>
                </c:pt>
                <c:pt idx="1382">
                  <c:v>0.15</c:v>
                </c:pt>
                <c:pt idx="1383">
                  <c:v>0.09</c:v>
                </c:pt>
                <c:pt idx="1384">
                  <c:v>0.18</c:v>
                </c:pt>
                <c:pt idx="1385">
                  <c:v>0.17</c:v>
                </c:pt>
                <c:pt idx="1386">
                  <c:v>0.17</c:v>
                </c:pt>
                <c:pt idx="1387">
                  <c:v>0.17</c:v>
                </c:pt>
                <c:pt idx="1388">
                  <c:v>0.17</c:v>
                </c:pt>
                <c:pt idx="1389">
                  <c:v>0.17</c:v>
                </c:pt>
                <c:pt idx="1390">
                  <c:v>0.17</c:v>
                </c:pt>
                <c:pt idx="1391">
                  <c:v>0.18</c:v>
                </c:pt>
                <c:pt idx="1392">
                  <c:v>0.19</c:v>
                </c:pt>
                <c:pt idx="1393">
                  <c:v>0.18</c:v>
                </c:pt>
                <c:pt idx="1394">
                  <c:v>0.17</c:v>
                </c:pt>
                <c:pt idx="1395">
                  <c:v>0.16</c:v>
                </c:pt>
                <c:pt idx="1396">
                  <c:v>0.13</c:v>
                </c:pt>
                <c:pt idx="1397">
                  <c:v>0.13</c:v>
                </c:pt>
                <c:pt idx="1398">
                  <c:v>0.14000000000000001</c:v>
                </c:pt>
                <c:pt idx="1399">
                  <c:v>0.15</c:v>
                </c:pt>
                <c:pt idx="1400">
                  <c:v>0.15</c:v>
                </c:pt>
                <c:pt idx="1401">
                  <c:v>0.14000000000000001</c:v>
                </c:pt>
                <c:pt idx="1402">
                  <c:v>0.14000000000000001</c:v>
                </c:pt>
                <c:pt idx="1403">
                  <c:v>0.14000000000000001</c:v>
                </c:pt>
                <c:pt idx="1404">
                  <c:v>0.13</c:v>
                </c:pt>
                <c:pt idx="1405">
                  <c:v>0.14000000000000001</c:v>
                </c:pt>
                <c:pt idx="1406">
                  <c:v>0.14000000000000001</c:v>
                </c:pt>
                <c:pt idx="1407">
                  <c:v>0.14000000000000001</c:v>
                </c:pt>
                <c:pt idx="1408">
                  <c:v>0.14000000000000001</c:v>
                </c:pt>
                <c:pt idx="1409">
                  <c:v>0.13</c:v>
                </c:pt>
                <c:pt idx="1410">
                  <c:v>0.13</c:v>
                </c:pt>
                <c:pt idx="1411">
                  <c:v>0.13</c:v>
                </c:pt>
                <c:pt idx="1412">
                  <c:v>0.13</c:v>
                </c:pt>
                <c:pt idx="1413">
                  <c:v>0.13</c:v>
                </c:pt>
                <c:pt idx="1414">
                  <c:v>0.13</c:v>
                </c:pt>
                <c:pt idx="1415">
                  <c:v>0.13</c:v>
                </c:pt>
                <c:pt idx="1416">
                  <c:v>0.13</c:v>
                </c:pt>
                <c:pt idx="1417">
                  <c:v>0.13</c:v>
                </c:pt>
                <c:pt idx="1418">
                  <c:v>0.13</c:v>
                </c:pt>
                <c:pt idx="1419">
                  <c:v>0.13</c:v>
                </c:pt>
                <c:pt idx="1420">
                  <c:v>0.13</c:v>
                </c:pt>
                <c:pt idx="1421">
                  <c:v>0.13</c:v>
                </c:pt>
                <c:pt idx="1422">
                  <c:v>0.13</c:v>
                </c:pt>
                <c:pt idx="1423">
                  <c:v>0.13</c:v>
                </c:pt>
                <c:pt idx="1424">
                  <c:v>0.13</c:v>
                </c:pt>
                <c:pt idx="1425">
                  <c:v>0.13</c:v>
                </c:pt>
                <c:pt idx="1426">
                  <c:v>0.14000000000000001</c:v>
                </c:pt>
                <c:pt idx="1427">
                  <c:v>0.13</c:v>
                </c:pt>
                <c:pt idx="1428">
                  <c:v>0.14000000000000001</c:v>
                </c:pt>
                <c:pt idx="1429">
                  <c:v>0.16</c:v>
                </c:pt>
                <c:pt idx="1430">
                  <c:v>0.16</c:v>
                </c:pt>
                <c:pt idx="1431">
                  <c:v>0.15</c:v>
                </c:pt>
                <c:pt idx="1432">
                  <c:v>0.15</c:v>
                </c:pt>
                <c:pt idx="1433">
                  <c:v>0.15</c:v>
                </c:pt>
                <c:pt idx="1434">
                  <c:v>0.15</c:v>
                </c:pt>
                <c:pt idx="1435">
                  <c:v>0.15</c:v>
                </c:pt>
                <c:pt idx="1436">
                  <c:v>0.16</c:v>
                </c:pt>
                <c:pt idx="1437">
                  <c:v>0.16</c:v>
                </c:pt>
                <c:pt idx="1438">
                  <c:v>0.16</c:v>
                </c:pt>
                <c:pt idx="1439">
                  <c:v>0.15</c:v>
                </c:pt>
                <c:pt idx="1440">
                  <c:v>0.16</c:v>
                </c:pt>
                <c:pt idx="1441">
                  <c:v>0.15</c:v>
                </c:pt>
                <c:pt idx="1442">
                  <c:v>0.16</c:v>
                </c:pt>
                <c:pt idx="1443">
                  <c:v>0.15</c:v>
                </c:pt>
                <c:pt idx="1444">
                  <c:v>0.15</c:v>
                </c:pt>
                <c:pt idx="1445">
                  <c:v>0.14000000000000001</c:v>
                </c:pt>
                <c:pt idx="1446">
                  <c:v>0.09</c:v>
                </c:pt>
                <c:pt idx="1447">
                  <c:v>0.15</c:v>
                </c:pt>
                <c:pt idx="1448">
                  <c:v>0.16</c:v>
                </c:pt>
                <c:pt idx="1449">
                  <c:v>0.16</c:v>
                </c:pt>
                <c:pt idx="1450">
                  <c:v>0.15</c:v>
                </c:pt>
                <c:pt idx="1451">
                  <c:v>0.15</c:v>
                </c:pt>
                <c:pt idx="1452">
                  <c:v>0.16</c:v>
                </c:pt>
                <c:pt idx="1453">
                  <c:v>0.16</c:v>
                </c:pt>
                <c:pt idx="1454">
                  <c:v>0.16</c:v>
                </c:pt>
                <c:pt idx="1455">
                  <c:v>0.16</c:v>
                </c:pt>
                <c:pt idx="1456">
                  <c:v>0.16</c:v>
                </c:pt>
                <c:pt idx="1457">
                  <c:v>0.16</c:v>
                </c:pt>
                <c:pt idx="1458">
                  <c:v>0.15</c:v>
                </c:pt>
                <c:pt idx="1459">
                  <c:v>0.15</c:v>
                </c:pt>
                <c:pt idx="1460">
                  <c:v>0.16</c:v>
                </c:pt>
                <c:pt idx="1461">
                  <c:v>0.15</c:v>
                </c:pt>
                <c:pt idx="1462">
                  <c:v>0.15</c:v>
                </c:pt>
                <c:pt idx="1463">
                  <c:v>0.17</c:v>
                </c:pt>
                <c:pt idx="1464">
                  <c:v>0.16</c:v>
                </c:pt>
                <c:pt idx="1465">
                  <c:v>0.16</c:v>
                </c:pt>
                <c:pt idx="1466">
                  <c:v>0.17</c:v>
                </c:pt>
                <c:pt idx="1467">
                  <c:v>0.17</c:v>
                </c:pt>
                <c:pt idx="1468">
                  <c:v>0.18</c:v>
                </c:pt>
                <c:pt idx="1469">
                  <c:v>0.17</c:v>
                </c:pt>
                <c:pt idx="1470">
                  <c:v>0.16</c:v>
                </c:pt>
                <c:pt idx="1471">
                  <c:v>0.17</c:v>
                </c:pt>
                <c:pt idx="1472">
                  <c:v>0.16</c:v>
                </c:pt>
                <c:pt idx="1473">
                  <c:v>0.16</c:v>
                </c:pt>
                <c:pt idx="1474">
                  <c:v>0.16</c:v>
                </c:pt>
                <c:pt idx="1475">
                  <c:v>0.16</c:v>
                </c:pt>
                <c:pt idx="1476">
                  <c:v>0.16</c:v>
                </c:pt>
                <c:pt idx="1477">
                  <c:v>0.16</c:v>
                </c:pt>
                <c:pt idx="1478">
                  <c:v>0.16</c:v>
                </c:pt>
                <c:pt idx="1479">
                  <c:v>0.16</c:v>
                </c:pt>
                <c:pt idx="1480">
                  <c:v>0.16</c:v>
                </c:pt>
                <c:pt idx="1481">
                  <c:v>0.16</c:v>
                </c:pt>
                <c:pt idx="1482">
                  <c:v>0.16</c:v>
                </c:pt>
                <c:pt idx="1483">
                  <c:v>0.16</c:v>
                </c:pt>
                <c:pt idx="1484">
                  <c:v>0.16</c:v>
                </c:pt>
                <c:pt idx="1485">
                  <c:v>0.16</c:v>
                </c:pt>
                <c:pt idx="1486">
                  <c:v>0.16</c:v>
                </c:pt>
                <c:pt idx="1487">
                  <c:v>0.16</c:v>
                </c:pt>
                <c:pt idx="1488">
                  <c:v>0.16</c:v>
                </c:pt>
                <c:pt idx="1489">
                  <c:v>0.16</c:v>
                </c:pt>
                <c:pt idx="1490">
                  <c:v>0.17</c:v>
                </c:pt>
                <c:pt idx="1491">
                  <c:v>0.16</c:v>
                </c:pt>
                <c:pt idx="1492">
                  <c:v>0.16</c:v>
                </c:pt>
                <c:pt idx="1493">
                  <c:v>0.16</c:v>
                </c:pt>
                <c:pt idx="1494">
                  <c:v>0.16</c:v>
                </c:pt>
                <c:pt idx="1495">
                  <c:v>0.17</c:v>
                </c:pt>
                <c:pt idx="1496">
                  <c:v>0.17</c:v>
                </c:pt>
                <c:pt idx="1497">
                  <c:v>0.16</c:v>
                </c:pt>
                <c:pt idx="1498">
                  <c:v>0.17</c:v>
                </c:pt>
                <c:pt idx="1499">
                  <c:v>0.16</c:v>
                </c:pt>
                <c:pt idx="1500">
                  <c:v>0.17</c:v>
                </c:pt>
                <c:pt idx="1501">
                  <c:v>0.17</c:v>
                </c:pt>
                <c:pt idx="1502">
                  <c:v>0.17</c:v>
                </c:pt>
                <c:pt idx="1503">
                  <c:v>0.17</c:v>
                </c:pt>
                <c:pt idx="1504">
                  <c:v>0.18</c:v>
                </c:pt>
                <c:pt idx="1505">
                  <c:v>0.17</c:v>
                </c:pt>
                <c:pt idx="1506">
                  <c:v>0.17</c:v>
                </c:pt>
                <c:pt idx="1507">
                  <c:v>0.17</c:v>
                </c:pt>
                <c:pt idx="1508">
                  <c:v>0.09</c:v>
                </c:pt>
                <c:pt idx="1509">
                  <c:v>0.17</c:v>
                </c:pt>
                <c:pt idx="1510">
                  <c:v>0.17</c:v>
                </c:pt>
                <c:pt idx="1511">
                  <c:v>0.16</c:v>
                </c:pt>
                <c:pt idx="1512">
                  <c:v>0.16</c:v>
                </c:pt>
                <c:pt idx="1513">
                  <c:v>0.15</c:v>
                </c:pt>
                <c:pt idx="1514">
                  <c:v>0.14000000000000001</c:v>
                </c:pt>
                <c:pt idx="1515">
                  <c:v>0.14000000000000001</c:v>
                </c:pt>
                <c:pt idx="1516">
                  <c:v>0.14000000000000001</c:v>
                </c:pt>
                <c:pt idx="1517">
                  <c:v>0.14000000000000001</c:v>
                </c:pt>
                <c:pt idx="1518">
                  <c:v>0.15</c:v>
                </c:pt>
                <c:pt idx="1519">
                  <c:v>0.14000000000000001</c:v>
                </c:pt>
                <c:pt idx="1520">
                  <c:v>0.14000000000000001</c:v>
                </c:pt>
                <c:pt idx="1521">
                  <c:v>0.14000000000000001</c:v>
                </c:pt>
                <c:pt idx="1522">
                  <c:v>0.14000000000000001</c:v>
                </c:pt>
                <c:pt idx="1523">
                  <c:v>0.13</c:v>
                </c:pt>
                <c:pt idx="1524">
                  <c:v>0.15</c:v>
                </c:pt>
                <c:pt idx="1525">
                  <c:v>0.14000000000000001</c:v>
                </c:pt>
                <c:pt idx="1526">
                  <c:v>0.14000000000000001</c:v>
                </c:pt>
                <c:pt idx="1527">
                  <c:v>0.12</c:v>
                </c:pt>
                <c:pt idx="1528">
                  <c:v>0.12</c:v>
                </c:pt>
                <c:pt idx="1529">
                  <c:v>0.15</c:v>
                </c:pt>
                <c:pt idx="1530">
                  <c:v>0.14000000000000001</c:v>
                </c:pt>
                <c:pt idx="1531">
                  <c:v>0.13</c:v>
                </c:pt>
                <c:pt idx="1532">
                  <c:v>0.13</c:v>
                </c:pt>
                <c:pt idx="1533">
                  <c:v>0.13</c:v>
                </c:pt>
                <c:pt idx="1534">
                  <c:v>0.13</c:v>
                </c:pt>
                <c:pt idx="1535">
                  <c:v>0.14000000000000001</c:v>
                </c:pt>
                <c:pt idx="1536">
                  <c:v>0.14000000000000001</c:v>
                </c:pt>
                <c:pt idx="1537">
                  <c:v>0.13</c:v>
                </c:pt>
                <c:pt idx="1538">
                  <c:v>0.14000000000000001</c:v>
                </c:pt>
                <c:pt idx="1539">
                  <c:v>0.14000000000000001</c:v>
                </c:pt>
                <c:pt idx="1540">
                  <c:v>0.16</c:v>
                </c:pt>
                <c:pt idx="1541">
                  <c:v>0.15</c:v>
                </c:pt>
                <c:pt idx="1542">
                  <c:v>0.15</c:v>
                </c:pt>
                <c:pt idx="1543">
                  <c:v>0.16</c:v>
                </c:pt>
                <c:pt idx="1544">
                  <c:v>0.16</c:v>
                </c:pt>
                <c:pt idx="1545">
                  <c:v>0.15</c:v>
                </c:pt>
                <c:pt idx="1546">
                  <c:v>0.14000000000000001</c:v>
                </c:pt>
                <c:pt idx="1547">
                  <c:v>0.14000000000000001</c:v>
                </c:pt>
                <c:pt idx="1548">
                  <c:v>0.14000000000000001</c:v>
                </c:pt>
                <c:pt idx="1549">
                  <c:v>0.14000000000000001</c:v>
                </c:pt>
                <c:pt idx="1550">
                  <c:v>0.16</c:v>
                </c:pt>
                <c:pt idx="1551">
                  <c:v>0.15</c:v>
                </c:pt>
                <c:pt idx="1552">
                  <c:v>0.15</c:v>
                </c:pt>
                <c:pt idx="1553">
                  <c:v>0.16</c:v>
                </c:pt>
                <c:pt idx="1554">
                  <c:v>0.15</c:v>
                </c:pt>
                <c:pt idx="1555">
                  <c:v>0.16</c:v>
                </c:pt>
                <c:pt idx="1556">
                  <c:v>0.15</c:v>
                </c:pt>
                <c:pt idx="1557">
                  <c:v>0.14000000000000001</c:v>
                </c:pt>
                <c:pt idx="1558">
                  <c:v>0.15</c:v>
                </c:pt>
                <c:pt idx="1559">
                  <c:v>0.16</c:v>
                </c:pt>
                <c:pt idx="1560">
                  <c:v>0.16</c:v>
                </c:pt>
                <c:pt idx="1561">
                  <c:v>0.15</c:v>
                </c:pt>
                <c:pt idx="1562">
                  <c:v>0.15</c:v>
                </c:pt>
                <c:pt idx="1563">
                  <c:v>0.16</c:v>
                </c:pt>
                <c:pt idx="1564">
                  <c:v>0.15</c:v>
                </c:pt>
                <c:pt idx="1565">
                  <c:v>0.15</c:v>
                </c:pt>
                <c:pt idx="1566">
                  <c:v>0.14000000000000001</c:v>
                </c:pt>
                <c:pt idx="1567">
                  <c:v>0.12</c:v>
                </c:pt>
                <c:pt idx="1568">
                  <c:v>0.13</c:v>
                </c:pt>
                <c:pt idx="1569">
                  <c:v>0.09</c:v>
                </c:pt>
                <c:pt idx="1570">
                  <c:v>0.16</c:v>
                </c:pt>
                <c:pt idx="1571">
                  <c:v>0.15</c:v>
                </c:pt>
                <c:pt idx="1572">
                  <c:v>0.14000000000000001</c:v>
                </c:pt>
                <c:pt idx="1573">
                  <c:v>0.14000000000000001</c:v>
                </c:pt>
                <c:pt idx="1574">
                  <c:v>0.15</c:v>
                </c:pt>
                <c:pt idx="1575">
                  <c:v>0.15</c:v>
                </c:pt>
                <c:pt idx="1576">
                  <c:v>0.15</c:v>
                </c:pt>
                <c:pt idx="1577">
                  <c:v>0.15</c:v>
                </c:pt>
                <c:pt idx="1578">
                  <c:v>0.15</c:v>
                </c:pt>
                <c:pt idx="1579">
                  <c:v>0.15</c:v>
                </c:pt>
                <c:pt idx="1580">
                  <c:v>0.15</c:v>
                </c:pt>
                <c:pt idx="1581">
                  <c:v>0.15</c:v>
                </c:pt>
                <c:pt idx="1582">
                  <c:v>0.15</c:v>
                </c:pt>
                <c:pt idx="1583">
                  <c:v>0.15</c:v>
                </c:pt>
                <c:pt idx="1584">
                  <c:v>0.15</c:v>
                </c:pt>
                <c:pt idx="1585">
                  <c:v>0.15</c:v>
                </c:pt>
                <c:pt idx="1586">
                  <c:v>0.14000000000000001</c:v>
                </c:pt>
                <c:pt idx="1587">
                  <c:v>0.13</c:v>
                </c:pt>
                <c:pt idx="1588">
                  <c:v>0.13</c:v>
                </c:pt>
                <c:pt idx="1589">
                  <c:v>0.13</c:v>
                </c:pt>
                <c:pt idx="1590">
                  <c:v>0.13</c:v>
                </c:pt>
                <c:pt idx="1591">
                  <c:v>0.14000000000000001</c:v>
                </c:pt>
                <c:pt idx="1592">
                  <c:v>0.14000000000000001</c:v>
                </c:pt>
                <c:pt idx="1593">
                  <c:v>0.15</c:v>
                </c:pt>
                <c:pt idx="1594">
                  <c:v>0.14000000000000001</c:v>
                </c:pt>
                <c:pt idx="1595">
                  <c:v>0.14000000000000001</c:v>
                </c:pt>
                <c:pt idx="1596">
                  <c:v>0.12</c:v>
                </c:pt>
                <c:pt idx="1597">
                  <c:v>0.12</c:v>
                </c:pt>
                <c:pt idx="1598">
                  <c:v>0.12</c:v>
                </c:pt>
                <c:pt idx="1599">
                  <c:v>0.12</c:v>
                </c:pt>
                <c:pt idx="1600">
                  <c:v>0.12</c:v>
                </c:pt>
                <c:pt idx="1601">
                  <c:v>0.11</c:v>
                </c:pt>
                <c:pt idx="1602">
                  <c:v>0.12</c:v>
                </c:pt>
                <c:pt idx="1603">
                  <c:v>0.11</c:v>
                </c:pt>
                <c:pt idx="1604">
                  <c:v>0.1</c:v>
                </c:pt>
                <c:pt idx="1605">
                  <c:v>0.1</c:v>
                </c:pt>
                <c:pt idx="1606">
                  <c:v>0.09</c:v>
                </c:pt>
                <c:pt idx="1607">
                  <c:v>0.08</c:v>
                </c:pt>
                <c:pt idx="1608">
                  <c:v>0.08</c:v>
                </c:pt>
                <c:pt idx="1609">
                  <c:v>0.09</c:v>
                </c:pt>
                <c:pt idx="1610">
                  <c:v>0.09</c:v>
                </c:pt>
                <c:pt idx="1611">
                  <c:v>0.08</c:v>
                </c:pt>
                <c:pt idx="1612">
                  <c:v>0.08</c:v>
                </c:pt>
                <c:pt idx="1613">
                  <c:v>0.09</c:v>
                </c:pt>
                <c:pt idx="1614">
                  <c:v>0.1</c:v>
                </c:pt>
                <c:pt idx="1615">
                  <c:v>0.11</c:v>
                </c:pt>
                <c:pt idx="1616">
                  <c:v>0.09</c:v>
                </c:pt>
                <c:pt idx="1617">
                  <c:v>0.1</c:v>
                </c:pt>
                <c:pt idx="1618">
                  <c:v>0.09</c:v>
                </c:pt>
                <c:pt idx="1619">
                  <c:v>0.09</c:v>
                </c:pt>
                <c:pt idx="1620">
                  <c:v>0.09</c:v>
                </c:pt>
                <c:pt idx="1621">
                  <c:v>0.08</c:v>
                </c:pt>
                <c:pt idx="1622">
                  <c:v>0.09</c:v>
                </c:pt>
                <c:pt idx="1623">
                  <c:v>0.1</c:v>
                </c:pt>
                <c:pt idx="1624">
                  <c:v>0.11</c:v>
                </c:pt>
                <c:pt idx="1625">
                  <c:v>0.12</c:v>
                </c:pt>
                <c:pt idx="1626">
                  <c:v>0.1</c:v>
                </c:pt>
                <c:pt idx="1627">
                  <c:v>0.1</c:v>
                </c:pt>
                <c:pt idx="1628">
                  <c:v>0.1</c:v>
                </c:pt>
                <c:pt idx="1629">
                  <c:v>0.1</c:v>
                </c:pt>
                <c:pt idx="1630">
                  <c:v>0.09</c:v>
                </c:pt>
                <c:pt idx="1631">
                  <c:v>0.09</c:v>
                </c:pt>
                <c:pt idx="1632">
                  <c:v>0.09</c:v>
                </c:pt>
                <c:pt idx="1633">
                  <c:v>7.0000000000000007E-2</c:v>
                </c:pt>
                <c:pt idx="1634">
                  <c:v>0.1</c:v>
                </c:pt>
                <c:pt idx="1635">
                  <c:v>0.1</c:v>
                </c:pt>
                <c:pt idx="1636">
                  <c:v>0.1</c:v>
                </c:pt>
                <c:pt idx="1637">
                  <c:v>0.1</c:v>
                </c:pt>
                <c:pt idx="1638">
                  <c:v>0.1</c:v>
                </c:pt>
                <c:pt idx="1639">
                  <c:v>0.1</c:v>
                </c:pt>
                <c:pt idx="1640">
                  <c:v>0.09</c:v>
                </c:pt>
                <c:pt idx="1641">
                  <c:v>0.09</c:v>
                </c:pt>
                <c:pt idx="1642">
                  <c:v>0.09</c:v>
                </c:pt>
                <c:pt idx="1643">
                  <c:v>0.09</c:v>
                </c:pt>
                <c:pt idx="1644">
                  <c:v>0.09</c:v>
                </c:pt>
                <c:pt idx="1645">
                  <c:v>0.09</c:v>
                </c:pt>
                <c:pt idx="1646">
                  <c:v>0.09</c:v>
                </c:pt>
                <c:pt idx="1647">
                  <c:v>0.09</c:v>
                </c:pt>
                <c:pt idx="1648">
                  <c:v>0.09</c:v>
                </c:pt>
                <c:pt idx="1649">
                  <c:v>0.09</c:v>
                </c:pt>
                <c:pt idx="1650">
                  <c:v>0.09</c:v>
                </c:pt>
                <c:pt idx="1651">
                  <c:v>0.09</c:v>
                </c:pt>
                <c:pt idx="1652">
                  <c:v>0.09</c:v>
                </c:pt>
                <c:pt idx="1653">
                  <c:v>0.08</c:v>
                </c:pt>
                <c:pt idx="1654">
                  <c:v>0.09</c:v>
                </c:pt>
                <c:pt idx="1655">
                  <c:v>0.09</c:v>
                </c:pt>
                <c:pt idx="1656">
                  <c:v>0.08</c:v>
                </c:pt>
                <c:pt idx="1657">
                  <c:v>0.09</c:v>
                </c:pt>
                <c:pt idx="1658">
                  <c:v>0.08</c:v>
                </c:pt>
                <c:pt idx="1659">
                  <c:v>0.09</c:v>
                </c:pt>
                <c:pt idx="1660">
                  <c:v>0.09</c:v>
                </c:pt>
                <c:pt idx="1661">
                  <c:v>0.09</c:v>
                </c:pt>
                <c:pt idx="1662">
                  <c:v>0.08</c:v>
                </c:pt>
                <c:pt idx="1663">
                  <c:v>0.08</c:v>
                </c:pt>
                <c:pt idx="1664">
                  <c:v>0.08</c:v>
                </c:pt>
                <c:pt idx="1665">
                  <c:v>0.09</c:v>
                </c:pt>
                <c:pt idx="1666">
                  <c:v>0.08</c:v>
                </c:pt>
                <c:pt idx="1667">
                  <c:v>0.09</c:v>
                </c:pt>
                <c:pt idx="1668">
                  <c:v>0.09</c:v>
                </c:pt>
                <c:pt idx="1669">
                  <c:v>0.09</c:v>
                </c:pt>
                <c:pt idx="1670">
                  <c:v>0.08</c:v>
                </c:pt>
                <c:pt idx="1671">
                  <c:v>0.09</c:v>
                </c:pt>
                <c:pt idx="1672">
                  <c:v>0.08</c:v>
                </c:pt>
                <c:pt idx="1673">
                  <c:v>0.08</c:v>
                </c:pt>
                <c:pt idx="1674">
                  <c:v>7.0000000000000007E-2</c:v>
                </c:pt>
                <c:pt idx="1675">
                  <c:v>7.0000000000000007E-2</c:v>
                </c:pt>
                <c:pt idx="1676">
                  <c:v>0.08</c:v>
                </c:pt>
                <c:pt idx="1677">
                  <c:v>7.0000000000000007E-2</c:v>
                </c:pt>
                <c:pt idx="1678">
                  <c:v>0.09</c:v>
                </c:pt>
                <c:pt idx="1679">
                  <c:v>0.08</c:v>
                </c:pt>
                <c:pt idx="1680">
                  <c:v>0.08</c:v>
                </c:pt>
                <c:pt idx="1681">
                  <c:v>0.08</c:v>
                </c:pt>
                <c:pt idx="1682">
                  <c:v>0.08</c:v>
                </c:pt>
                <c:pt idx="1683">
                  <c:v>0.08</c:v>
                </c:pt>
                <c:pt idx="1684">
                  <c:v>0.08</c:v>
                </c:pt>
                <c:pt idx="1685">
                  <c:v>0.08</c:v>
                </c:pt>
                <c:pt idx="1686">
                  <c:v>0.08</c:v>
                </c:pt>
                <c:pt idx="1687">
                  <c:v>0.08</c:v>
                </c:pt>
                <c:pt idx="1688">
                  <c:v>0.08</c:v>
                </c:pt>
                <c:pt idx="1689">
                  <c:v>0.08</c:v>
                </c:pt>
                <c:pt idx="1690">
                  <c:v>0.09</c:v>
                </c:pt>
                <c:pt idx="1691">
                  <c:v>0.08</c:v>
                </c:pt>
                <c:pt idx="1692">
                  <c:v>0.09</c:v>
                </c:pt>
                <c:pt idx="1693">
                  <c:v>0.09</c:v>
                </c:pt>
                <c:pt idx="1694">
                  <c:v>0.08</c:v>
                </c:pt>
                <c:pt idx="1695">
                  <c:v>0.08</c:v>
                </c:pt>
                <c:pt idx="1696">
                  <c:v>0.08</c:v>
                </c:pt>
                <c:pt idx="1697">
                  <c:v>0.06</c:v>
                </c:pt>
                <c:pt idx="1698">
                  <c:v>0.08</c:v>
                </c:pt>
                <c:pt idx="1699">
                  <c:v>7.0000000000000007E-2</c:v>
                </c:pt>
                <c:pt idx="1700">
                  <c:v>0.08</c:v>
                </c:pt>
                <c:pt idx="1701">
                  <c:v>0.08</c:v>
                </c:pt>
                <c:pt idx="1702">
                  <c:v>0.08</c:v>
                </c:pt>
                <c:pt idx="1703">
                  <c:v>0.08</c:v>
                </c:pt>
                <c:pt idx="1704">
                  <c:v>0.09</c:v>
                </c:pt>
                <c:pt idx="1705">
                  <c:v>0.09</c:v>
                </c:pt>
                <c:pt idx="1706">
                  <c:v>0.1</c:v>
                </c:pt>
                <c:pt idx="1707">
                  <c:v>0.1</c:v>
                </c:pt>
                <c:pt idx="1708">
                  <c:v>0.11</c:v>
                </c:pt>
                <c:pt idx="1709">
                  <c:v>0.1</c:v>
                </c:pt>
                <c:pt idx="1710">
                  <c:v>0.1</c:v>
                </c:pt>
                <c:pt idx="1711">
                  <c:v>0.09</c:v>
                </c:pt>
                <c:pt idx="1712">
                  <c:v>0.08</c:v>
                </c:pt>
                <c:pt idx="1713">
                  <c:v>0.08</c:v>
                </c:pt>
                <c:pt idx="1714">
                  <c:v>0.08</c:v>
                </c:pt>
                <c:pt idx="1715">
                  <c:v>0.08</c:v>
                </c:pt>
                <c:pt idx="1716">
                  <c:v>0.08</c:v>
                </c:pt>
                <c:pt idx="1717">
                  <c:v>0.08</c:v>
                </c:pt>
                <c:pt idx="1718">
                  <c:v>0.08</c:v>
                </c:pt>
                <c:pt idx="1719">
                  <c:v>7.0000000000000007E-2</c:v>
                </c:pt>
                <c:pt idx="1720">
                  <c:v>0.08</c:v>
                </c:pt>
                <c:pt idx="1721">
                  <c:v>0.08</c:v>
                </c:pt>
                <c:pt idx="1722">
                  <c:v>0.08</c:v>
                </c:pt>
                <c:pt idx="1723">
                  <c:v>0.08</c:v>
                </c:pt>
                <c:pt idx="1724">
                  <c:v>0.08</c:v>
                </c:pt>
                <c:pt idx="1725">
                  <c:v>0.08</c:v>
                </c:pt>
                <c:pt idx="1726">
                  <c:v>0.08</c:v>
                </c:pt>
                <c:pt idx="1727">
                  <c:v>0.08</c:v>
                </c:pt>
                <c:pt idx="1728">
                  <c:v>0.09</c:v>
                </c:pt>
                <c:pt idx="1729">
                  <c:v>0.09</c:v>
                </c:pt>
                <c:pt idx="1730">
                  <c:v>0.09</c:v>
                </c:pt>
                <c:pt idx="1731">
                  <c:v>0.09</c:v>
                </c:pt>
                <c:pt idx="1732">
                  <c:v>0.09</c:v>
                </c:pt>
                <c:pt idx="1733">
                  <c:v>0.09</c:v>
                </c:pt>
                <c:pt idx="1734">
                  <c:v>0.09</c:v>
                </c:pt>
                <c:pt idx="1735">
                  <c:v>0.09</c:v>
                </c:pt>
                <c:pt idx="1736">
                  <c:v>0.09</c:v>
                </c:pt>
                <c:pt idx="1737">
                  <c:v>0.09</c:v>
                </c:pt>
                <c:pt idx="1738">
                  <c:v>7.0000000000000007E-2</c:v>
                </c:pt>
                <c:pt idx="1739">
                  <c:v>0.09</c:v>
                </c:pt>
                <c:pt idx="1740">
                  <c:v>0.09</c:v>
                </c:pt>
                <c:pt idx="1741">
                  <c:v>0.09</c:v>
                </c:pt>
                <c:pt idx="1742">
                  <c:v>0.09</c:v>
                </c:pt>
                <c:pt idx="1743">
                  <c:v>0.09</c:v>
                </c:pt>
                <c:pt idx="1744">
                  <c:v>0.09</c:v>
                </c:pt>
                <c:pt idx="1745">
                  <c:v>0.09</c:v>
                </c:pt>
                <c:pt idx="1746">
                  <c:v>0.08</c:v>
                </c:pt>
                <c:pt idx="1747">
                  <c:v>0.09</c:v>
                </c:pt>
                <c:pt idx="1748">
                  <c:v>0.08</c:v>
                </c:pt>
                <c:pt idx="1749">
                  <c:v>0.09</c:v>
                </c:pt>
                <c:pt idx="1750">
                  <c:v>0.09</c:v>
                </c:pt>
                <c:pt idx="1751">
                  <c:v>0.09</c:v>
                </c:pt>
                <c:pt idx="1752">
                  <c:v>0.09</c:v>
                </c:pt>
                <c:pt idx="1753">
                  <c:v>0.09</c:v>
                </c:pt>
                <c:pt idx="1754">
                  <c:v>0.09</c:v>
                </c:pt>
                <c:pt idx="1755">
                  <c:v>0.08</c:v>
                </c:pt>
                <c:pt idx="1756">
                  <c:v>0.08</c:v>
                </c:pt>
                <c:pt idx="1757">
                  <c:v>0.08</c:v>
                </c:pt>
                <c:pt idx="1758">
                  <c:v>0.08</c:v>
                </c:pt>
                <c:pt idx="1759">
                  <c:v>7.0000000000000007E-2</c:v>
                </c:pt>
                <c:pt idx="1760">
                  <c:v>0.08</c:v>
                </c:pt>
                <c:pt idx="1761">
                  <c:v>0.08</c:v>
                </c:pt>
                <c:pt idx="1762">
                  <c:v>0.08</c:v>
                </c:pt>
                <c:pt idx="1763">
                  <c:v>7.0000000000000007E-2</c:v>
                </c:pt>
                <c:pt idx="1764">
                  <c:v>7.0000000000000007E-2</c:v>
                </c:pt>
                <c:pt idx="1765">
                  <c:v>7.0000000000000007E-2</c:v>
                </c:pt>
                <c:pt idx="1766">
                  <c:v>7.0000000000000007E-2</c:v>
                </c:pt>
                <c:pt idx="1767">
                  <c:v>7.0000000000000007E-2</c:v>
                </c:pt>
                <c:pt idx="1768">
                  <c:v>7.0000000000000007E-2</c:v>
                </c:pt>
                <c:pt idx="1769">
                  <c:v>7.0000000000000007E-2</c:v>
                </c:pt>
                <c:pt idx="1770">
                  <c:v>7.0000000000000007E-2</c:v>
                </c:pt>
                <c:pt idx="1771">
                  <c:v>7.0000000000000007E-2</c:v>
                </c:pt>
                <c:pt idx="1772">
                  <c:v>7.0000000000000007E-2</c:v>
                </c:pt>
                <c:pt idx="1773">
                  <c:v>7.0000000000000007E-2</c:v>
                </c:pt>
                <c:pt idx="1774">
                  <c:v>7.0000000000000007E-2</c:v>
                </c:pt>
                <c:pt idx="1775">
                  <c:v>7.0000000000000007E-2</c:v>
                </c:pt>
                <c:pt idx="1776">
                  <c:v>7.0000000000000007E-2</c:v>
                </c:pt>
                <c:pt idx="1777">
                  <c:v>7.0000000000000007E-2</c:v>
                </c:pt>
                <c:pt idx="1778">
                  <c:v>7.0000000000000007E-2</c:v>
                </c:pt>
                <c:pt idx="1779">
                  <c:v>7.0000000000000007E-2</c:v>
                </c:pt>
                <c:pt idx="1780">
                  <c:v>7.0000000000000007E-2</c:v>
                </c:pt>
                <c:pt idx="1781">
                  <c:v>7.0000000000000007E-2</c:v>
                </c:pt>
                <c:pt idx="1782">
                  <c:v>7.0000000000000007E-2</c:v>
                </c:pt>
                <c:pt idx="1783">
                  <c:v>7.0000000000000007E-2</c:v>
                </c:pt>
                <c:pt idx="1784">
                  <c:v>7.0000000000000007E-2</c:v>
                </c:pt>
                <c:pt idx="1785">
                  <c:v>0.06</c:v>
                </c:pt>
                <c:pt idx="1786">
                  <c:v>7.0000000000000007E-2</c:v>
                </c:pt>
                <c:pt idx="1787">
                  <c:v>0.06</c:v>
                </c:pt>
                <c:pt idx="1788">
                  <c:v>7.0000000000000007E-2</c:v>
                </c:pt>
                <c:pt idx="1789">
                  <c:v>0.06</c:v>
                </c:pt>
                <c:pt idx="1790">
                  <c:v>0.06</c:v>
                </c:pt>
                <c:pt idx="1791">
                  <c:v>7.0000000000000007E-2</c:v>
                </c:pt>
                <c:pt idx="1792">
                  <c:v>7.0000000000000007E-2</c:v>
                </c:pt>
                <c:pt idx="1793">
                  <c:v>7.0000000000000007E-2</c:v>
                </c:pt>
                <c:pt idx="1794">
                  <c:v>7.0000000000000007E-2</c:v>
                </c:pt>
                <c:pt idx="1795">
                  <c:v>7.0000000000000007E-2</c:v>
                </c:pt>
                <c:pt idx="1796">
                  <c:v>7.0000000000000007E-2</c:v>
                </c:pt>
                <c:pt idx="1797">
                  <c:v>7.0000000000000007E-2</c:v>
                </c:pt>
                <c:pt idx="1798">
                  <c:v>7.0000000000000007E-2</c:v>
                </c:pt>
                <c:pt idx="1799">
                  <c:v>0.06</c:v>
                </c:pt>
                <c:pt idx="1800">
                  <c:v>7.0000000000000007E-2</c:v>
                </c:pt>
                <c:pt idx="1801">
                  <c:v>7.0000000000000007E-2</c:v>
                </c:pt>
                <c:pt idx="1802">
                  <c:v>0.08</c:v>
                </c:pt>
                <c:pt idx="1803">
                  <c:v>0.08</c:v>
                </c:pt>
                <c:pt idx="1804">
                  <c:v>0.08</c:v>
                </c:pt>
                <c:pt idx="1805">
                  <c:v>0.08</c:v>
                </c:pt>
                <c:pt idx="1806">
                  <c:v>0.08</c:v>
                </c:pt>
                <c:pt idx="1807">
                  <c:v>0.08</c:v>
                </c:pt>
                <c:pt idx="1808">
                  <c:v>0.08</c:v>
                </c:pt>
                <c:pt idx="1809">
                  <c:v>0.08</c:v>
                </c:pt>
                <c:pt idx="1810">
                  <c:v>0.08</c:v>
                </c:pt>
                <c:pt idx="1811">
                  <c:v>0.08</c:v>
                </c:pt>
                <c:pt idx="1812">
                  <c:v>0.08</c:v>
                </c:pt>
                <c:pt idx="1813">
                  <c:v>0.08</c:v>
                </c:pt>
                <c:pt idx="1814">
                  <c:v>0.08</c:v>
                </c:pt>
                <c:pt idx="1815">
                  <c:v>0.09</c:v>
                </c:pt>
                <c:pt idx="1816">
                  <c:v>0.09</c:v>
                </c:pt>
                <c:pt idx="1817">
                  <c:v>0.08</c:v>
                </c:pt>
                <c:pt idx="1818">
                  <c:v>0.08</c:v>
                </c:pt>
                <c:pt idx="1819">
                  <c:v>0.08</c:v>
                </c:pt>
                <c:pt idx="1820">
                  <c:v>0.06</c:v>
                </c:pt>
                <c:pt idx="1821">
                  <c:v>0.08</c:v>
                </c:pt>
                <c:pt idx="1822">
                  <c:v>0.09</c:v>
                </c:pt>
                <c:pt idx="1823">
                  <c:v>0.08</c:v>
                </c:pt>
                <c:pt idx="1824">
                  <c:v>0.08</c:v>
                </c:pt>
                <c:pt idx="1825">
                  <c:v>0.09</c:v>
                </c:pt>
                <c:pt idx="1826">
                  <c:v>0.08</c:v>
                </c:pt>
                <c:pt idx="1827">
                  <c:v>0.08</c:v>
                </c:pt>
                <c:pt idx="1828">
                  <c:v>0.08</c:v>
                </c:pt>
                <c:pt idx="1829">
                  <c:v>0.09</c:v>
                </c:pt>
                <c:pt idx="1830">
                  <c:v>0.09</c:v>
                </c:pt>
                <c:pt idx="1831">
                  <c:v>0.1</c:v>
                </c:pt>
                <c:pt idx="1832">
                  <c:v>0.09</c:v>
                </c:pt>
                <c:pt idx="1833">
                  <c:v>0.09</c:v>
                </c:pt>
                <c:pt idx="1834">
                  <c:v>0.1</c:v>
                </c:pt>
                <c:pt idx="1835">
                  <c:v>0.1</c:v>
                </c:pt>
                <c:pt idx="1836">
                  <c:v>0.1</c:v>
                </c:pt>
                <c:pt idx="1837">
                  <c:v>0.1</c:v>
                </c:pt>
                <c:pt idx="1838">
                  <c:v>0.1</c:v>
                </c:pt>
                <c:pt idx="1839">
                  <c:v>0.09</c:v>
                </c:pt>
                <c:pt idx="1840">
                  <c:v>0.09</c:v>
                </c:pt>
                <c:pt idx="1841">
                  <c:v>0.1</c:v>
                </c:pt>
                <c:pt idx="1842">
                  <c:v>0.09</c:v>
                </c:pt>
                <c:pt idx="1843">
                  <c:v>0.09</c:v>
                </c:pt>
                <c:pt idx="1844">
                  <c:v>0.09</c:v>
                </c:pt>
                <c:pt idx="1845">
                  <c:v>0.09</c:v>
                </c:pt>
                <c:pt idx="1846">
                  <c:v>0.09</c:v>
                </c:pt>
                <c:pt idx="1847">
                  <c:v>0.08</c:v>
                </c:pt>
                <c:pt idx="1848">
                  <c:v>0.08</c:v>
                </c:pt>
                <c:pt idx="1849">
                  <c:v>0.08</c:v>
                </c:pt>
                <c:pt idx="1850">
                  <c:v>0.08</c:v>
                </c:pt>
                <c:pt idx="1851">
                  <c:v>0.09</c:v>
                </c:pt>
                <c:pt idx="1852">
                  <c:v>0.08</c:v>
                </c:pt>
                <c:pt idx="1853">
                  <c:v>0.09</c:v>
                </c:pt>
                <c:pt idx="1854">
                  <c:v>0.09</c:v>
                </c:pt>
                <c:pt idx="1855">
                  <c:v>0.09</c:v>
                </c:pt>
                <c:pt idx="1856">
                  <c:v>0.09</c:v>
                </c:pt>
                <c:pt idx="1857">
                  <c:v>0.09</c:v>
                </c:pt>
                <c:pt idx="1858">
                  <c:v>0.09</c:v>
                </c:pt>
                <c:pt idx="1859">
                  <c:v>0.09</c:v>
                </c:pt>
                <c:pt idx="1860">
                  <c:v>0.09</c:v>
                </c:pt>
                <c:pt idx="1861">
                  <c:v>0.09</c:v>
                </c:pt>
                <c:pt idx="1862">
                  <c:v>0.09</c:v>
                </c:pt>
                <c:pt idx="1863">
                  <c:v>0.08</c:v>
                </c:pt>
                <c:pt idx="1864">
                  <c:v>0.09</c:v>
                </c:pt>
                <c:pt idx="1865">
                  <c:v>0.1</c:v>
                </c:pt>
                <c:pt idx="1866">
                  <c:v>0.09</c:v>
                </c:pt>
                <c:pt idx="1867">
                  <c:v>0.09</c:v>
                </c:pt>
                <c:pt idx="1868">
                  <c:v>0.09</c:v>
                </c:pt>
                <c:pt idx="1869">
                  <c:v>0.09</c:v>
                </c:pt>
                <c:pt idx="1870">
                  <c:v>0.09</c:v>
                </c:pt>
                <c:pt idx="1871">
                  <c:v>0.09</c:v>
                </c:pt>
                <c:pt idx="1872">
                  <c:v>0.09</c:v>
                </c:pt>
                <c:pt idx="1873">
                  <c:v>0.1</c:v>
                </c:pt>
                <c:pt idx="1874">
                  <c:v>0.1</c:v>
                </c:pt>
                <c:pt idx="1875">
                  <c:v>0.1</c:v>
                </c:pt>
                <c:pt idx="1876">
                  <c:v>0.1</c:v>
                </c:pt>
                <c:pt idx="1877">
                  <c:v>0.1</c:v>
                </c:pt>
                <c:pt idx="1878">
                  <c:v>0.1</c:v>
                </c:pt>
                <c:pt idx="1879">
                  <c:v>0.1</c:v>
                </c:pt>
                <c:pt idx="1880">
                  <c:v>0.1</c:v>
                </c:pt>
                <c:pt idx="1881">
                  <c:v>0.1</c:v>
                </c:pt>
                <c:pt idx="1882">
                  <c:v>0.1</c:v>
                </c:pt>
                <c:pt idx="1883">
                  <c:v>0.1</c:v>
                </c:pt>
                <c:pt idx="1884">
                  <c:v>0.09</c:v>
                </c:pt>
                <c:pt idx="1885">
                  <c:v>0.1</c:v>
                </c:pt>
                <c:pt idx="1886">
                  <c:v>0.1</c:v>
                </c:pt>
                <c:pt idx="1887">
                  <c:v>0.09</c:v>
                </c:pt>
                <c:pt idx="1888">
                  <c:v>0.1</c:v>
                </c:pt>
                <c:pt idx="1889">
                  <c:v>0.09</c:v>
                </c:pt>
                <c:pt idx="1890">
                  <c:v>0.09</c:v>
                </c:pt>
                <c:pt idx="1891">
                  <c:v>0.09</c:v>
                </c:pt>
                <c:pt idx="1892">
                  <c:v>0.09</c:v>
                </c:pt>
                <c:pt idx="1893">
                  <c:v>0.09</c:v>
                </c:pt>
                <c:pt idx="1894">
                  <c:v>0.09</c:v>
                </c:pt>
                <c:pt idx="1895">
                  <c:v>0.09</c:v>
                </c:pt>
                <c:pt idx="1896">
                  <c:v>0.09</c:v>
                </c:pt>
                <c:pt idx="1897">
                  <c:v>0.09</c:v>
                </c:pt>
                <c:pt idx="1898">
                  <c:v>0.1</c:v>
                </c:pt>
                <c:pt idx="1899">
                  <c:v>0.09</c:v>
                </c:pt>
                <c:pt idx="1900">
                  <c:v>0.09</c:v>
                </c:pt>
                <c:pt idx="1901">
                  <c:v>0.09</c:v>
                </c:pt>
                <c:pt idx="1902">
                  <c:v>0.09</c:v>
                </c:pt>
                <c:pt idx="1903">
                  <c:v>0.09</c:v>
                </c:pt>
                <c:pt idx="1904">
                  <c:v>0.09</c:v>
                </c:pt>
                <c:pt idx="1905">
                  <c:v>0.09</c:v>
                </c:pt>
                <c:pt idx="1906">
                  <c:v>0.08</c:v>
                </c:pt>
                <c:pt idx="1907">
                  <c:v>0.09</c:v>
                </c:pt>
                <c:pt idx="1908">
                  <c:v>0.09</c:v>
                </c:pt>
                <c:pt idx="1909">
                  <c:v>0.09</c:v>
                </c:pt>
                <c:pt idx="1910">
                  <c:v>0.09</c:v>
                </c:pt>
                <c:pt idx="1911">
                  <c:v>0.09</c:v>
                </c:pt>
                <c:pt idx="1912">
                  <c:v>0.09</c:v>
                </c:pt>
                <c:pt idx="1913">
                  <c:v>0.09</c:v>
                </c:pt>
                <c:pt idx="1914">
                  <c:v>0.09</c:v>
                </c:pt>
                <c:pt idx="1915">
                  <c:v>0.09</c:v>
                </c:pt>
                <c:pt idx="1916">
                  <c:v>0.09</c:v>
                </c:pt>
                <c:pt idx="1917">
                  <c:v>0.09</c:v>
                </c:pt>
                <c:pt idx="1918">
                  <c:v>0.09</c:v>
                </c:pt>
                <c:pt idx="1919">
                  <c:v>0.09</c:v>
                </c:pt>
                <c:pt idx="1920">
                  <c:v>0.09</c:v>
                </c:pt>
                <c:pt idx="1921">
                  <c:v>0.09</c:v>
                </c:pt>
                <c:pt idx="1922">
                  <c:v>0.09</c:v>
                </c:pt>
                <c:pt idx="1923">
                  <c:v>0.09</c:v>
                </c:pt>
                <c:pt idx="1924">
                  <c:v>0.09</c:v>
                </c:pt>
                <c:pt idx="1925">
                  <c:v>0.09</c:v>
                </c:pt>
                <c:pt idx="1926">
                  <c:v>0.09</c:v>
                </c:pt>
                <c:pt idx="1927">
                  <c:v>7.0000000000000007E-2</c:v>
                </c:pt>
                <c:pt idx="1928">
                  <c:v>0.09</c:v>
                </c:pt>
                <c:pt idx="1929">
                  <c:v>0.09</c:v>
                </c:pt>
                <c:pt idx="1930">
                  <c:v>0.09</c:v>
                </c:pt>
                <c:pt idx="1931">
                  <c:v>0.09</c:v>
                </c:pt>
                <c:pt idx="1932">
                  <c:v>0.09</c:v>
                </c:pt>
                <c:pt idx="1933">
                  <c:v>0.09</c:v>
                </c:pt>
                <c:pt idx="1934">
                  <c:v>0.09</c:v>
                </c:pt>
                <c:pt idx="1935">
                  <c:v>0.09</c:v>
                </c:pt>
                <c:pt idx="1936">
                  <c:v>0.09</c:v>
                </c:pt>
                <c:pt idx="1937">
                  <c:v>0.09</c:v>
                </c:pt>
                <c:pt idx="1938">
                  <c:v>0.09</c:v>
                </c:pt>
                <c:pt idx="1939">
                  <c:v>0.09</c:v>
                </c:pt>
                <c:pt idx="1940">
                  <c:v>0.09</c:v>
                </c:pt>
                <c:pt idx="1941">
                  <c:v>0.09</c:v>
                </c:pt>
                <c:pt idx="1942">
                  <c:v>0.09</c:v>
                </c:pt>
                <c:pt idx="1943">
                  <c:v>0.09</c:v>
                </c:pt>
                <c:pt idx="1944">
                  <c:v>0.09</c:v>
                </c:pt>
                <c:pt idx="1945">
                  <c:v>0.09</c:v>
                </c:pt>
                <c:pt idx="1946">
                  <c:v>0.09</c:v>
                </c:pt>
                <c:pt idx="1947">
                  <c:v>0.08</c:v>
                </c:pt>
                <c:pt idx="1948">
                  <c:v>7.0000000000000007E-2</c:v>
                </c:pt>
                <c:pt idx="1949">
                  <c:v>0.09</c:v>
                </c:pt>
                <c:pt idx="1950">
                  <c:v>0.09</c:v>
                </c:pt>
                <c:pt idx="1951">
                  <c:v>0.09</c:v>
                </c:pt>
                <c:pt idx="1952">
                  <c:v>0.09</c:v>
                </c:pt>
                <c:pt idx="1953">
                  <c:v>0.09</c:v>
                </c:pt>
                <c:pt idx="1954">
                  <c:v>0.09</c:v>
                </c:pt>
                <c:pt idx="1955">
                  <c:v>0.08</c:v>
                </c:pt>
                <c:pt idx="1956">
                  <c:v>0.09</c:v>
                </c:pt>
                <c:pt idx="1957">
                  <c:v>0.09</c:v>
                </c:pt>
                <c:pt idx="1958">
                  <c:v>0.09</c:v>
                </c:pt>
                <c:pt idx="1959">
                  <c:v>0.09</c:v>
                </c:pt>
                <c:pt idx="1960">
                  <c:v>0.09</c:v>
                </c:pt>
                <c:pt idx="1961">
                  <c:v>0.09</c:v>
                </c:pt>
                <c:pt idx="1962">
                  <c:v>0.09</c:v>
                </c:pt>
                <c:pt idx="1963">
                  <c:v>0.09</c:v>
                </c:pt>
                <c:pt idx="1964">
                  <c:v>0.09</c:v>
                </c:pt>
                <c:pt idx="1965">
                  <c:v>0.09</c:v>
                </c:pt>
                <c:pt idx="1966">
                  <c:v>0.09</c:v>
                </c:pt>
                <c:pt idx="1967">
                  <c:v>0.09</c:v>
                </c:pt>
                <c:pt idx="1968">
                  <c:v>0.09</c:v>
                </c:pt>
                <c:pt idx="1969">
                  <c:v>0.09</c:v>
                </c:pt>
                <c:pt idx="1970">
                  <c:v>7.0000000000000007E-2</c:v>
                </c:pt>
                <c:pt idx="1971">
                  <c:v>0.09</c:v>
                </c:pt>
                <c:pt idx="1972">
                  <c:v>0.1</c:v>
                </c:pt>
                <c:pt idx="1973">
                  <c:v>0.09</c:v>
                </c:pt>
                <c:pt idx="1974">
                  <c:v>0.09</c:v>
                </c:pt>
                <c:pt idx="1975">
                  <c:v>0.09</c:v>
                </c:pt>
                <c:pt idx="1976">
                  <c:v>0.09</c:v>
                </c:pt>
                <c:pt idx="1977">
                  <c:v>0.09</c:v>
                </c:pt>
                <c:pt idx="1978">
                  <c:v>0.09</c:v>
                </c:pt>
                <c:pt idx="1979">
                  <c:v>0.09</c:v>
                </c:pt>
                <c:pt idx="1980">
                  <c:v>0.1</c:v>
                </c:pt>
                <c:pt idx="1981">
                  <c:v>0.11</c:v>
                </c:pt>
                <c:pt idx="1982">
                  <c:v>0.1</c:v>
                </c:pt>
                <c:pt idx="1983">
                  <c:v>0.1</c:v>
                </c:pt>
                <c:pt idx="1984">
                  <c:v>0.1</c:v>
                </c:pt>
                <c:pt idx="1985">
                  <c:v>0.1</c:v>
                </c:pt>
                <c:pt idx="1986">
                  <c:v>0.1</c:v>
                </c:pt>
                <c:pt idx="1987">
                  <c:v>0.1</c:v>
                </c:pt>
                <c:pt idx="1988">
                  <c:v>0.08</c:v>
                </c:pt>
                <c:pt idx="1989">
                  <c:v>0.13</c:v>
                </c:pt>
                <c:pt idx="1990">
                  <c:v>0.12</c:v>
                </c:pt>
                <c:pt idx="1991">
                  <c:v>0.12</c:v>
                </c:pt>
                <c:pt idx="1992">
                  <c:v>0.12</c:v>
                </c:pt>
                <c:pt idx="1993">
                  <c:v>0.12</c:v>
                </c:pt>
                <c:pt idx="1994">
                  <c:v>0.12</c:v>
                </c:pt>
                <c:pt idx="1995">
                  <c:v>0.12</c:v>
                </c:pt>
                <c:pt idx="1996">
                  <c:v>0.12</c:v>
                </c:pt>
                <c:pt idx="1997">
                  <c:v>0.12</c:v>
                </c:pt>
                <c:pt idx="1998">
                  <c:v>0.12</c:v>
                </c:pt>
                <c:pt idx="1999">
                  <c:v>0.11</c:v>
                </c:pt>
                <c:pt idx="2000">
                  <c:v>0.12</c:v>
                </c:pt>
                <c:pt idx="2001">
                  <c:v>0.13</c:v>
                </c:pt>
                <c:pt idx="2002">
                  <c:v>0.13</c:v>
                </c:pt>
                <c:pt idx="2003">
                  <c:v>0.13</c:v>
                </c:pt>
                <c:pt idx="2004">
                  <c:v>0.13</c:v>
                </c:pt>
                <c:pt idx="2005">
                  <c:v>0.13</c:v>
                </c:pt>
                <c:pt idx="2006">
                  <c:v>0.13</c:v>
                </c:pt>
                <c:pt idx="2007">
                  <c:v>0.13</c:v>
                </c:pt>
                <c:pt idx="2008">
                  <c:v>0.13</c:v>
                </c:pt>
                <c:pt idx="2009">
                  <c:v>0.13</c:v>
                </c:pt>
                <c:pt idx="2010">
                  <c:v>0.06</c:v>
                </c:pt>
                <c:pt idx="2011">
                  <c:v>0.12</c:v>
                </c:pt>
                <c:pt idx="2012">
                  <c:v>0.12</c:v>
                </c:pt>
                <c:pt idx="2013">
                  <c:v>0.12</c:v>
                </c:pt>
                <c:pt idx="2014">
                  <c:v>0.12</c:v>
                </c:pt>
                <c:pt idx="2015">
                  <c:v>0.12</c:v>
                </c:pt>
                <c:pt idx="2016">
                  <c:v>0.12</c:v>
                </c:pt>
                <c:pt idx="2017">
                  <c:v>0.12</c:v>
                </c:pt>
                <c:pt idx="2018">
                  <c:v>0.12</c:v>
                </c:pt>
                <c:pt idx="2019">
                  <c:v>0.12</c:v>
                </c:pt>
                <c:pt idx="2020">
                  <c:v>0.12</c:v>
                </c:pt>
                <c:pt idx="2021">
                  <c:v>0.13</c:v>
                </c:pt>
                <c:pt idx="2022">
                  <c:v>0.12</c:v>
                </c:pt>
                <c:pt idx="2023">
                  <c:v>0.12</c:v>
                </c:pt>
                <c:pt idx="2024">
                  <c:v>0.12</c:v>
                </c:pt>
                <c:pt idx="2025">
                  <c:v>0.12</c:v>
                </c:pt>
                <c:pt idx="2026">
                  <c:v>0.12</c:v>
                </c:pt>
                <c:pt idx="2027">
                  <c:v>0.11</c:v>
                </c:pt>
                <c:pt idx="2028">
                  <c:v>0.12</c:v>
                </c:pt>
                <c:pt idx="2029">
                  <c:v>0.11</c:v>
                </c:pt>
                <c:pt idx="2030">
                  <c:v>0.06</c:v>
                </c:pt>
                <c:pt idx="2031">
                  <c:v>0.12</c:v>
                </c:pt>
                <c:pt idx="2032">
                  <c:v>0.12</c:v>
                </c:pt>
                <c:pt idx="2033">
                  <c:v>0.11</c:v>
                </c:pt>
                <c:pt idx="2034">
                  <c:v>0.12</c:v>
                </c:pt>
                <c:pt idx="2035">
                  <c:v>0.11</c:v>
                </c:pt>
                <c:pt idx="2036">
                  <c:v>0.12</c:v>
                </c:pt>
                <c:pt idx="2037">
                  <c:v>0.12</c:v>
                </c:pt>
                <c:pt idx="2038">
                  <c:v>0.12</c:v>
                </c:pt>
                <c:pt idx="2039">
                  <c:v>0.12</c:v>
                </c:pt>
                <c:pt idx="2040">
                  <c:v>0.12</c:v>
                </c:pt>
                <c:pt idx="2041">
                  <c:v>0.12</c:v>
                </c:pt>
                <c:pt idx="2042">
                  <c:v>0.12</c:v>
                </c:pt>
                <c:pt idx="2043">
                  <c:v>0.12</c:v>
                </c:pt>
                <c:pt idx="2044">
                  <c:v>0.12</c:v>
                </c:pt>
                <c:pt idx="2045">
                  <c:v>0.11</c:v>
                </c:pt>
                <c:pt idx="2046">
                  <c:v>0.11</c:v>
                </c:pt>
                <c:pt idx="2047">
                  <c:v>0.11</c:v>
                </c:pt>
                <c:pt idx="2048">
                  <c:v>0.11</c:v>
                </c:pt>
                <c:pt idx="2049">
                  <c:v>0.06</c:v>
                </c:pt>
                <c:pt idx="2050">
                  <c:v>0.12</c:v>
                </c:pt>
                <c:pt idx="2051">
                  <c:v>0.12</c:v>
                </c:pt>
                <c:pt idx="2052">
                  <c:v>0.11</c:v>
                </c:pt>
                <c:pt idx="2053">
                  <c:v>0.11</c:v>
                </c:pt>
                <c:pt idx="2054">
                  <c:v>0.12</c:v>
                </c:pt>
                <c:pt idx="2055">
                  <c:v>0.12</c:v>
                </c:pt>
                <c:pt idx="2056">
                  <c:v>0.12</c:v>
                </c:pt>
                <c:pt idx="2057">
                  <c:v>0.11</c:v>
                </c:pt>
                <c:pt idx="2058">
                  <c:v>0.11</c:v>
                </c:pt>
                <c:pt idx="2059">
                  <c:v>0.11</c:v>
                </c:pt>
                <c:pt idx="2060">
                  <c:v>0.12</c:v>
                </c:pt>
                <c:pt idx="2061">
                  <c:v>0.12</c:v>
                </c:pt>
                <c:pt idx="2062">
                  <c:v>0.11</c:v>
                </c:pt>
                <c:pt idx="2063">
                  <c:v>0.12</c:v>
                </c:pt>
                <c:pt idx="2064">
                  <c:v>0.12</c:v>
                </c:pt>
                <c:pt idx="2065">
                  <c:v>0.12</c:v>
                </c:pt>
                <c:pt idx="2066">
                  <c:v>0.11</c:v>
                </c:pt>
                <c:pt idx="2067">
                  <c:v>0.12</c:v>
                </c:pt>
                <c:pt idx="2068">
                  <c:v>0.11</c:v>
                </c:pt>
                <c:pt idx="2069">
                  <c:v>0.12</c:v>
                </c:pt>
                <c:pt idx="2070">
                  <c:v>0.12</c:v>
                </c:pt>
                <c:pt idx="2071">
                  <c:v>0.06</c:v>
                </c:pt>
                <c:pt idx="2072">
                  <c:v>0.12</c:v>
                </c:pt>
                <c:pt idx="2073">
                  <c:v>0.12</c:v>
                </c:pt>
                <c:pt idx="2074">
                  <c:v>0.12</c:v>
                </c:pt>
                <c:pt idx="2075">
                  <c:v>0.13</c:v>
                </c:pt>
                <c:pt idx="2076">
                  <c:v>0.12</c:v>
                </c:pt>
                <c:pt idx="2077">
                  <c:v>0.12</c:v>
                </c:pt>
                <c:pt idx="2078">
                  <c:v>0.12</c:v>
                </c:pt>
                <c:pt idx="2079">
                  <c:v>0.12</c:v>
                </c:pt>
                <c:pt idx="2080">
                  <c:v>0.13</c:v>
                </c:pt>
                <c:pt idx="2081">
                  <c:v>0.13</c:v>
                </c:pt>
                <c:pt idx="2082">
                  <c:v>0.13</c:v>
                </c:pt>
                <c:pt idx="2083">
                  <c:v>0.13</c:v>
                </c:pt>
                <c:pt idx="2084">
                  <c:v>0.13</c:v>
                </c:pt>
                <c:pt idx="2085">
                  <c:v>0.13</c:v>
                </c:pt>
                <c:pt idx="2086">
                  <c:v>0.13</c:v>
                </c:pt>
                <c:pt idx="2087">
                  <c:v>0.13</c:v>
                </c:pt>
                <c:pt idx="2088">
                  <c:v>0.13</c:v>
                </c:pt>
                <c:pt idx="2089">
                  <c:v>0.13</c:v>
                </c:pt>
                <c:pt idx="2090">
                  <c:v>0.13</c:v>
                </c:pt>
                <c:pt idx="2091">
                  <c:v>0.13</c:v>
                </c:pt>
                <c:pt idx="2092">
                  <c:v>0.13</c:v>
                </c:pt>
                <c:pt idx="2093">
                  <c:v>0.08</c:v>
                </c:pt>
                <c:pt idx="2094">
                  <c:v>0.13</c:v>
                </c:pt>
                <c:pt idx="2095">
                  <c:v>0.13</c:v>
                </c:pt>
                <c:pt idx="2096">
                  <c:v>0.13</c:v>
                </c:pt>
                <c:pt idx="2097">
                  <c:v>0.13</c:v>
                </c:pt>
                <c:pt idx="2098">
                  <c:v>0.13</c:v>
                </c:pt>
                <c:pt idx="2099">
                  <c:v>0.13</c:v>
                </c:pt>
                <c:pt idx="2100">
                  <c:v>0.13</c:v>
                </c:pt>
                <c:pt idx="2101">
                  <c:v>0.13</c:v>
                </c:pt>
                <c:pt idx="2102">
                  <c:v>0.13</c:v>
                </c:pt>
                <c:pt idx="2103">
                  <c:v>0.13</c:v>
                </c:pt>
                <c:pt idx="2104">
                  <c:v>0.13</c:v>
                </c:pt>
                <c:pt idx="2105">
                  <c:v>0.13</c:v>
                </c:pt>
                <c:pt idx="2106">
                  <c:v>0.12</c:v>
                </c:pt>
                <c:pt idx="2107">
                  <c:v>0.12</c:v>
                </c:pt>
                <c:pt idx="2108">
                  <c:v>0.12</c:v>
                </c:pt>
                <c:pt idx="2109">
                  <c:v>0.13</c:v>
                </c:pt>
                <c:pt idx="2110">
                  <c:v>0.12</c:v>
                </c:pt>
                <c:pt idx="2111">
                  <c:v>0.12</c:v>
                </c:pt>
                <c:pt idx="2112">
                  <c:v>0.12</c:v>
                </c:pt>
                <c:pt idx="2113">
                  <c:v>0.08</c:v>
                </c:pt>
                <c:pt idx="2114">
                  <c:v>0.12</c:v>
                </c:pt>
                <c:pt idx="2115">
                  <c:v>0.12</c:v>
                </c:pt>
                <c:pt idx="2116">
                  <c:v>0.13</c:v>
                </c:pt>
                <c:pt idx="2117">
                  <c:v>0.13</c:v>
                </c:pt>
                <c:pt idx="2118">
                  <c:v>0.13</c:v>
                </c:pt>
                <c:pt idx="2119">
                  <c:v>0.13</c:v>
                </c:pt>
                <c:pt idx="2120">
                  <c:v>0.13</c:v>
                </c:pt>
                <c:pt idx="2121">
                  <c:v>0.13</c:v>
                </c:pt>
                <c:pt idx="2122">
                  <c:v>0.13</c:v>
                </c:pt>
                <c:pt idx="2123">
                  <c:v>0.13</c:v>
                </c:pt>
                <c:pt idx="2124">
                  <c:v>0.13</c:v>
                </c:pt>
                <c:pt idx="2125">
                  <c:v>0.14000000000000001</c:v>
                </c:pt>
                <c:pt idx="2126">
                  <c:v>0.14000000000000001</c:v>
                </c:pt>
                <c:pt idx="2127">
                  <c:v>0.14000000000000001</c:v>
                </c:pt>
                <c:pt idx="2128">
                  <c:v>0.13</c:v>
                </c:pt>
                <c:pt idx="2129">
                  <c:v>0.13</c:v>
                </c:pt>
                <c:pt idx="2130">
                  <c:v>0.13</c:v>
                </c:pt>
                <c:pt idx="2131">
                  <c:v>0.13</c:v>
                </c:pt>
                <c:pt idx="2132">
                  <c:v>0.13</c:v>
                </c:pt>
                <c:pt idx="2133">
                  <c:v>0.13</c:v>
                </c:pt>
                <c:pt idx="2134">
                  <c:v>0.14000000000000001</c:v>
                </c:pt>
                <c:pt idx="2135">
                  <c:v>0.08</c:v>
                </c:pt>
                <c:pt idx="2136">
                  <c:v>0.13</c:v>
                </c:pt>
                <c:pt idx="2137">
                  <c:v>0.13</c:v>
                </c:pt>
                <c:pt idx="2138">
                  <c:v>0.13</c:v>
                </c:pt>
                <c:pt idx="2139">
                  <c:v>0.13</c:v>
                </c:pt>
                <c:pt idx="2140">
                  <c:v>0.13</c:v>
                </c:pt>
                <c:pt idx="2141">
                  <c:v>0.13</c:v>
                </c:pt>
                <c:pt idx="2142">
                  <c:v>0.13</c:v>
                </c:pt>
                <c:pt idx="2143">
                  <c:v>0.13</c:v>
                </c:pt>
                <c:pt idx="2144">
                  <c:v>0.13</c:v>
                </c:pt>
                <c:pt idx="2145">
                  <c:v>0.13</c:v>
                </c:pt>
                <c:pt idx="2146">
                  <c:v>0.13</c:v>
                </c:pt>
                <c:pt idx="2147">
                  <c:v>0.14000000000000001</c:v>
                </c:pt>
                <c:pt idx="2148">
                  <c:v>0.13</c:v>
                </c:pt>
                <c:pt idx="2149">
                  <c:v>0.14000000000000001</c:v>
                </c:pt>
                <c:pt idx="2150">
                  <c:v>0.13</c:v>
                </c:pt>
                <c:pt idx="2151">
                  <c:v>0.13</c:v>
                </c:pt>
                <c:pt idx="2152">
                  <c:v>0.13</c:v>
                </c:pt>
                <c:pt idx="2153">
                  <c:v>0.13</c:v>
                </c:pt>
                <c:pt idx="2154">
                  <c:v>0.14000000000000001</c:v>
                </c:pt>
                <c:pt idx="2155">
                  <c:v>0.14000000000000001</c:v>
                </c:pt>
                <c:pt idx="2156">
                  <c:v>0.14000000000000001</c:v>
                </c:pt>
                <c:pt idx="2157">
                  <c:v>0.14000000000000001</c:v>
                </c:pt>
                <c:pt idx="2158">
                  <c:v>0.08</c:v>
                </c:pt>
                <c:pt idx="2159">
                  <c:v>0.14000000000000001</c:v>
                </c:pt>
                <c:pt idx="2160">
                  <c:v>0.14000000000000001</c:v>
                </c:pt>
                <c:pt idx="2161">
                  <c:v>0.14000000000000001</c:v>
                </c:pt>
                <c:pt idx="2162">
                  <c:v>0.14000000000000001</c:v>
                </c:pt>
                <c:pt idx="2163">
                  <c:v>0.14000000000000001</c:v>
                </c:pt>
                <c:pt idx="2164">
                  <c:v>0.14000000000000001</c:v>
                </c:pt>
                <c:pt idx="2165">
                  <c:v>0.15</c:v>
                </c:pt>
                <c:pt idx="2166">
                  <c:v>0.15</c:v>
                </c:pt>
                <c:pt idx="2167">
                  <c:v>0.15</c:v>
                </c:pt>
                <c:pt idx="2168">
                  <c:v>0.14000000000000001</c:v>
                </c:pt>
                <c:pt idx="2169">
                  <c:v>0.15</c:v>
                </c:pt>
                <c:pt idx="2170">
                  <c:v>0.15</c:v>
                </c:pt>
                <c:pt idx="2171">
                  <c:v>0.15</c:v>
                </c:pt>
                <c:pt idx="2172">
                  <c:v>0.15</c:v>
                </c:pt>
                <c:pt idx="2173">
                  <c:v>0.15</c:v>
                </c:pt>
                <c:pt idx="2174">
                  <c:v>0.15</c:v>
                </c:pt>
                <c:pt idx="2175">
                  <c:v>0.15</c:v>
                </c:pt>
                <c:pt idx="2176">
                  <c:v>0.14000000000000001</c:v>
                </c:pt>
                <c:pt idx="2177">
                  <c:v>0.14000000000000001</c:v>
                </c:pt>
                <c:pt idx="2178">
                  <c:v>0.14000000000000001</c:v>
                </c:pt>
                <c:pt idx="2179">
                  <c:v>0.08</c:v>
                </c:pt>
                <c:pt idx="2180">
                  <c:v>0.14000000000000001</c:v>
                </c:pt>
                <c:pt idx="2181">
                  <c:v>0.14000000000000001</c:v>
                </c:pt>
                <c:pt idx="2182">
                  <c:v>0.14000000000000001</c:v>
                </c:pt>
                <c:pt idx="2183">
                  <c:v>0.14000000000000001</c:v>
                </c:pt>
                <c:pt idx="2184">
                  <c:v>0.14000000000000001</c:v>
                </c:pt>
                <c:pt idx="2185">
                  <c:v>0.14000000000000001</c:v>
                </c:pt>
                <c:pt idx="2186">
                  <c:v>0.14000000000000001</c:v>
                </c:pt>
                <c:pt idx="2187">
                  <c:v>0.14000000000000001</c:v>
                </c:pt>
                <c:pt idx="2188">
                  <c:v>0.14000000000000001</c:v>
                </c:pt>
                <c:pt idx="2189">
                  <c:v>0.14000000000000001</c:v>
                </c:pt>
                <c:pt idx="2190">
                  <c:v>0.14000000000000001</c:v>
                </c:pt>
                <c:pt idx="2191">
                  <c:v>0.14000000000000001</c:v>
                </c:pt>
                <c:pt idx="2192">
                  <c:v>0.14000000000000001</c:v>
                </c:pt>
                <c:pt idx="2193">
                  <c:v>0.14000000000000001</c:v>
                </c:pt>
                <c:pt idx="2194">
                  <c:v>0.14000000000000001</c:v>
                </c:pt>
                <c:pt idx="2195">
                  <c:v>0.14000000000000001</c:v>
                </c:pt>
                <c:pt idx="2196">
                  <c:v>0.14000000000000001</c:v>
                </c:pt>
                <c:pt idx="2197">
                  <c:v>0.13</c:v>
                </c:pt>
                <c:pt idx="2198">
                  <c:v>0.13</c:v>
                </c:pt>
                <c:pt idx="2199">
                  <c:v>0.13</c:v>
                </c:pt>
                <c:pt idx="2200">
                  <c:v>7.0000000000000007E-2</c:v>
                </c:pt>
                <c:pt idx="2201">
                  <c:v>0.13</c:v>
                </c:pt>
                <c:pt idx="2202">
                  <c:v>0.13</c:v>
                </c:pt>
                <c:pt idx="2203">
                  <c:v>0.13</c:v>
                </c:pt>
                <c:pt idx="2204">
                  <c:v>0.13</c:v>
                </c:pt>
                <c:pt idx="2205">
                  <c:v>0.13</c:v>
                </c:pt>
                <c:pt idx="2206">
                  <c:v>0.13</c:v>
                </c:pt>
                <c:pt idx="2207">
                  <c:v>0.13</c:v>
                </c:pt>
                <c:pt idx="2208">
                  <c:v>0.13</c:v>
                </c:pt>
                <c:pt idx="2209">
                  <c:v>0.13</c:v>
                </c:pt>
                <c:pt idx="2210">
                  <c:v>0.13</c:v>
                </c:pt>
                <c:pt idx="2211">
                  <c:v>0.13</c:v>
                </c:pt>
                <c:pt idx="2212">
                  <c:v>0.13</c:v>
                </c:pt>
                <c:pt idx="2213">
                  <c:v>0.13</c:v>
                </c:pt>
                <c:pt idx="2214">
                  <c:v>0.13</c:v>
                </c:pt>
                <c:pt idx="2215">
                  <c:v>0.12</c:v>
                </c:pt>
                <c:pt idx="2216">
                  <c:v>0.12</c:v>
                </c:pt>
                <c:pt idx="2217">
                  <c:v>0.12</c:v>
                </c:pt>
                <c:pt idx="2218">
                  <c:v>0.12</c:v>
                </c:pt>
                <c:pt idx="2219">
                  <c:v>0.12</c:v>
                </c:pt>
                <c:pt idx="2220">
                  <c:v>0.12</c:v>
                </c:pt>
                <c:pt idx="2221">
                  <c:v>7.0000000000000007E-2</c:v>
                </c:pt>
                <c:pt idx="2222">
                  <c:v>0.12</c:v>
                </c:pt>
                <c:pt idx="2223">
                  <c:v>0.12</c:v>
                </c:pt>
                <c:pt idx="2224">
                  <c:v>0.12</c:v>
                </c:pt>
                <c:pt idx="2225">
                  <c:v>0.12</c:v>
                </c:pt>
                <c:pt idx="2226">
                  <c:v>0.12</c:v>
                </c:pt>
                <c:pt idx="2227">
                  <c:v>0.12</c:v>
                </c:pt>
                <c:pt idx="2228">
                  <c:v>0.12</c:v>
                </c:pt>
                <c:pt idx="2229">
                  <c:v>0.12</c:v>
                </c:pt>
                <c:pt idx="2230">
                  <c:v>0.12</c:v>
                </c:pt>
                <c:pt idx="2231">
                  <c:v>0.13</c:v>
                </c:pt>
                <c:pt idx="2232">
                  <c:v>0.13</c:v>
                </c:pt>
                <c:pt idx="2233">
                  <c:v>0.12</c:v>
                </c:pt>
                <c:pt idx="2234">
                  <c:v>0.12</c:v>
                </c:pt>
                <c:pt idx="2235">
                  <c:v>0.12</c:v>
                </c:pt>
                <c:pt idx="2236">
                  <c:v>0.12</c:v>
                </c:pt>
                <c:pt idx="2237">
                  <c:v>0.12</c:v>
                </c:pt>
                <c:pt idx="2238">
                  <c:v>0.12</c:v>
                </c:pt>
                <c:pt idx="2239">
                  <c:v>0.12</c:v>
                </c:pt>
                <c:pt idx="2240">
                  <c:v>0.08</c:v>
                </c:pt>
                <c:pt idx="2241">
                  <c:v>0.13</c:v>
                </c:pt>
                <c:pt idx="2242">
                  <c:v>0.13</c:v>
                </c:pt>
                <c:pt idx="2243">
                  <c:v>0.13</c:v>
                </c:pt>
                <c:pt idx="2244">
                  <c:v>0.13</c:v>
                </c:pt>
                <c:pt idx="2245">
                  <c:v>0.13</c:v>
                </c:pt>
                <c:pt idx="2246">
                  <c:v>0.13</c:v>
                </c:pt>
                <c:pt idx="2247">
                  <c:v>0.14000000000000001</c:v>
                </c:pt>
                <c:pt idx="2248">
                  <c:v>0.14000000000000001</c:v>
                </c:pt>
                <c:pt idx="2249">
                  <c:v>0.14000000000000001</c:v>
                </c:pt>
                <c:pt idx="2250">
                  <c:v>0.15</c:v>
                </c:pt>
                <c:pt idx="2251">
                  <c:v>0.15</c:v>
                </c:pt>
                <c:pt idx="2252">
                  <c:v>0.15</c:v>
                </c:pt>
                <c:pt idx="2253">
                  <c:v>0.37</c:v>
                </c:pt>
                <c:pt idx="2254">
                  <c:v>0.37</c:v>
                </c:pt>
                <c:pt idx="2255">
                  <c:v>0.36</c:v>
                </c:pt>
                <c:pt idx="2256">
                  <c:v>0.36</c:v>
                </c:pt>
                <c:pt idx="2257">
                  <c:v>0.36</c:v>
                </c:pt>
                <c:pt idx="2258">
                  <c:v>0.36</c:v>
                </c:pt>
                <c:pt idx="2259">
                  <c:v>0.36</c:v>
                </c:pt>
                <c:pt idx="2260">
                  <c:v>0.36</c:v>
                </c:pt>
                <c:pt idx="2261">
                  <c:v>0.35</c:v>
                </c:pt>
                <c:pt idx="2262">
                  <c:v>0.2</c:v>
                </c:pt>
                <c:pt idx="2263">
                  <c:v>0.36</c:v>
                </c:pt>
                <c:pt idx="2264">
                  <c:v>0.36</c:v>
                </c:pt>
                <c:pt idx="2265">
                  <c:v>0.36</c:v>
                </c:pt>
                <c:pt idx="2266">
                  <c:v>0.36</c:v>
                </c:pt>
                <c:pt idx="2267">
                  <c:v>0.36</c:v>
                </c:pt>
                <c:pt idx="2268">
                  <c:v>0.36</c:v>
                </c:pt>
                <c:pt idx="2269">
                  <c:v>0.36</c:v>
                </c:pt>
                <c:pt idx="2270">
                  <c:v>0.36</c:v>
                </c:pt>
                <c:pt idx="2271">
                  <c:v>0.36</c:v>
                </c:pt>
                <c:pt idx="2272">
                  <c:v>0.36</c:v>
                </c:pt>
                <c:pt idx="2273">
                  <c:v>0.36</c:v>
                </c:pt>
                <c:pt idx="2274">
                  <c:v>0.37</c:v>
                </c:pt>
                <c:pt idx="2275">
                  <c:v>0.37</c:v>
                </c:pt>
                <c:pt idx="2276">
                  <c:v>0.38</c:v>
                </c:pt>
                <c:pt idx="2277">
                  <c:v>0.38</c:v>
                </c:pt>
                <c:pt idx="2278">
                  <c:v>0.38</c:v>
                </c:pt>
                <c:pt idx="2279">
                  <c:v>0.38</c:v>
                </c:pt>
                <c:pt idx="2280">
                  <c:v>0.38</c:v>
                </c:pt>
                <c:pt idx="2281">
                  <c:v>0.28999999999999998</c:v>
                </c:pt>
                <c:pt idx="2282">
                  <c:v>0.38</c:v>
                </c:pt>
                <c:pt idx="2283">
                  <c:v>0.38</c:v>
                </c:pt>
                <c:pt idx="2284">
                  <c:v>0.38</c:v>
                </c:pt>
                <c:pt idx="2285">
                  <c:v>0.38</c:v>
                </c:pt>
                <c:pt idx="2286">
                  <c:v>0.38</c:v>
                </c:pt>
                <c:pt idx="2287">
                  <c:v>0.38</c:v>
                </c:pt>
                <c:pt idx="2288">
                  <c:v>0.38</c:v>
                </c:pt>
                <c:pt idx="2289">
                  <c:v>0.38</c:v>
                </c:pt>
                <c:pt idx="2290">
                  <c:v>0.38</c:v>
                </c:pt>
                <c:pt idx="2291">
                  <c:v>0.38</c:v>
                </c:pt>
                <c:pt idx="2292">
                  <c:v>0.38</c:v>
                </c:pt>
                <c:pt idx="2293">
                  <c:v>0.37</c:v>
                </c:pt>
                <c:pt idx="2294">
                  <c:v>0.38</c:v>
                </c:pt>
                <c:pt idx="2295">
                  <c:v>0.38</c:v>
                </c:pt>
                <c:pt idx="2296">
                  <c:v>0.38</c:v>
                </c:pt>
                <c:pt idx="2297">
                  <c:v>0.38</c:v>
                </c:pt>
                <c:pt idx="2298">
                  <c:v>0.38</c:v>
                </c:pt>
                <c:pt idx="2299">
                  <c:v>0.37</c:v>
                </c:pt>
                <c:pt idx="2300">
                  <c:v>0.37</c:v>
                </c:pt>
                <c:pt idx="2301">
                  <c:v>0.28999999999999998</c:v>
                </c:pt>
                <c:pt idx="2302">
                  <c:v>0.36</c:v>
                </c:pt>
                <c:pt idx="2303">
                  <c:v>0.37</c:v>
                </c:pt>
                <c:pt idx="2304">
                  <c:v>0.37</c:v>
                </c:pt>
                <c:pt idx="2305">
                  <c:v>0.36</c:v>
                </c:pt>
                <c:pt idx="2306">
                  <c:v>0.36</c:v>
                </c:pt>
                <c:pt idx="2307">
                  <c:v>0.36</c:v>
                </c:pt>
                <c:pt idx="2308">
                  <c:v>0.36</c:v>
                </c:pt>
                <c:pt idx="2309">
                  <c:v>0.36</c:v>
                </c:pt>
                <c:pt idx="2310">
                  <c:v>0.36</c:v>
                </c:pt>
                <c:pt idx="2311">
                  <c:v>0.36</c:v>
                </c:pt>
                <c:pt idx="2312">
                  <c:v>0.37</c:v>
                </c:pt>
                <c:pt idx="2313">
                  <c:v>0.37</c:v>
                </c:pt>
                <c:pt idx="2314">
                  <c:v>0.37</c:v>
                </c:pt>
                <c:pt idx="2315">
                  <c:v>0.37</c:v>
                </c:pt>
                <c:pt idx="2316">
                  <c:v>0.37</c:v>
                </c:pt>
                <c:pt idx="2317">
                  <c:v>0.37</c:v>
                </c:pt>
                <c:pt idx="2318">
                  <c:v>0.37</c:v>
                </c:pt>
                <c:pt idx="2319">
                  <c:v>0.37</c:v>
                </c:pt>
                <c:pt idx="2320">
                  <c:v>0.37</c:v>
                </c:pt>
                <c:pt idx="2321">
                  <c:v>0.37</c:v>
                </c:pt>
                <c:pt idx="2322">
                  <c:v>0.37</c:v>
                </c:pt>
                <c:pt idx="2323">
                  <c:v>0.37</c:v>
                </c:pt>
                <c:pt idx="2324">
                  <c:v>0.25</c:v>
                </c:pt>
                <c:pt idx="2325">
                  <c:v>0.37</c:v>
                </c:pt>
                <c:pt idx="2326">
                  <c:v>0.37</c:v>
                </c:pt>
                <c:pt idx="2327">
                  <c:v>0.37</c:v>
                </c:pt>
                <c:pt idx="2328">
                  <c:v>0.37</c:v>
                </c:pt>
                <c:pt idx="2329">
                  <c:v>0.37</c:v>
                </c:pt>
                <c:pt idx="2330">
                  <c:v>0.37</c:v>
                </c:pt>
                <c:pt idx="2331">
                  <c:v>0.37</c:v>
                </c:pt>
                <c:pt idx="2332">
                  <c:v>0.37</c:v>
                </c:pt>
                <c:pt idx="2333">
                  <c:v>0.37</c:v>
                </c:pt>
                <c:pt idx="2334">
                  <c:v>0.37</c:v>
                </c:pt>
                <c:pt idx="2335">
                  <c:v>0.37</c:v>
                </c:pt>
                <c:pt idx="2336">
                  <c:v>0.37</c:v>
                </c:pt>
                <c:pt idx="2337">
                  <c:v>0.37</c:v>
                </c:pt>
                <c:pt idx="2338">
                  <c:v>0.37</c:v>
                </c:pt>
                <c:pt idx="2339">
                  <c:v>0.37</c:v>
                </c:pt>
                <c:pt idx="2340">
                  <c:v>0.37</c:v>
                </c:pt>
                <c:pt idx="2341">
                  <c:v>0.37</c:v>
                </c:pt>
                <c:pt idx="2342">
                  <c:v>0.37</c:v>
                </c:pt>
                <c:pt idx="2343">
                  <c:v>0.37</c:v>
                </c:pt>
                <c:pt idx="2344">
                  <c:v>0.37</c:v>
                </c:pt>
                <c:pt idx="2345">
                  <c:v>0.3</c:v>
                </c:pt>
                <c:pt idx="2346">
                  <c:v>0.37</c:v>
                </c:pt>
                <c:pt idx="2347">
                  <c:v>0.37</c:v>
                </c:pt>
                <c:pt idx="2348">
                  <c:v>0.37</c:v>
                </c:pt>
                <c:pt idx="2349">
                  <c:v>0.37</c:v>
                </c:pt>
                <c:pt idx="2350">
                  <c:v>0.37</c:v>
                </c:pt>
                <c:pt idx="2351">
                  <c:v>0.37</c:v>
                </c:pt>
                <c:pt idx="2352">
                  <c:v>0.37</c:v>
                </c:pt>
                <c:pt idx="2353">
                  <c:v>0.37</c:v>
                </c:pt>
                <c:pt idx="2354">
                  <c:v>0.37</c:v>
                </c:pt>
                <c:pt idx="2355">
                  <c:v>0.37</c:v>
                </c:pt>
                <c:pt idx="2356">
                  <c:v>0.37</c:v>
                </c:pt>
                <c:pt idx="2357">
                  <c:v>0.37</c:v>
                </c:pt>
                <c:pt idx="2358">
                  <c:v>0.37</c:v>
                </c:pt>
                <c:pt idx="2359">
                  <c:v>0.37</c:v>
                </c:pt>
                <c:pt idx="2360">
                  <c:v>0.37</c:v>
                </c:pt>
                <c:pt idx="2361">
                  <c:v>0.37</c:v>
                </c:pt>
                <c:pt idx="2362">
                  <c:v>0.37</c:v>
                </c:pt>
                <c:pt idx="2363">
                  <c:v>0.37</c:v>
                </c:pt>
                <c:pt idx="2364">
                  <c:v>0.37</c:v>
                </c:pt>
                <c:pt idx="2365">
                  <c:v>0.37</c:v>
                </c:pt>
                <c:pt idx="2366">
                  <c:v>0.28999999999999998</c:v>
                </c:pt>
                <c:pt idx="2367">
                  <c:v>0.37</c:v>
                </c:pt>
                <c:pt idx="2368">
                  <c:v>0.37</c:v>
                </c:pt>
                <c:pt idx="2369">
                  <c:v>0.37</c:v>
                </c:pt>
                <c:pt idx="2370">
                  <c:v>0.37</c:v>
                </c:pt>
                <c:pt idx="2371">
                  <c:v>0.37</c:v>
                </c:pt>
                <c:pt idx="2372">
                  <c:v>0.37</c:v>
                </c:pt>
                <c:pt idx="2373">
                  <c:v>0.37</c:v>
                </c:pt>
                <c:pt idx="2374">
                  <c:v>0.37</c:v>
                </c:pt>
                <c:pt idx="2375">
                  <c:v>0.37</c:v>
                </c:pt>
                <c:pt idx="2376">
                  <c:v>0.37</c:v>
                </c:pt>
                <c:pt idx="2377">
                  <c:v>0.37</c:v>
                </c:pt>
                <c:pt idx="2378">
                  <c:v>0.38</c:v>
                </c:pt>
                <c:pt idx="2379">
                  <c:v>0.38</c:v>
                </c:pt>
                <c:pt idx="2380">
                  <c:v>0.38</c:v>
                </c:pt>
                <c:pt idx="2381">
                  <c:v>0.38</c:v>
                </c:pt>
                <c:pt idx="2382">
                  <c:v>0.38</c:v>
                </c:pt>
                <c:pt idx="2383">
                  <c:v>0.39</c:v>
                </c:pt>
                <c:pt idx="2384">
                  <c:v>0.4</c:v>
                </c:pt>
                <c:pt idx="2385">
                  <c:v>0.41</c:v>
                </c:pt>
                <c:pt idx="2386">
                  <c:v>0.41</c:v>
                </c:pt>
                <c:pt idx="2387">
                  <c:v>0.41</c:v>
                </c:pt>
                <c:pt idx="2388">
                  <c:v>0.3</c:v>
                </c:pt>
                <c:pt idx="2389">
                  <c:v>0.41</c:v>
                </c:pt>
                <c:pt idx="2390">
                  <c:v>0.4</c:v>
                </c:pt>
                <c:pt idx="2391">
                  <c:v>0.4</c:v>
                </c:pt>
                <c:pt idx="2392">
                  <c:v>0.4</c:v>
                </c:pt>
                <c:pt idx="2393">
                  <c:v>0.4</c:v>
                </c:pt>
                <c:pt idx="2394">
                  <c:v>0.4</c:v>
                </c:pt>
                <c:pt idx="2395">
                  <c:v>0.4</c:v>
                </c:pt>
                <c:pt idx="2396">
                  <c:v>0.4</c:v>
                </c:pt>
                <c:pt idx="2397">
                  <c:v>0.4</c:v>
                </c:pt>
                <c:pt idx="2398">
                  <c:v>0.4</c:v>
                </c:pt>
                <c:pt idx="2399">
                  <c:v>0.4</c:v>
                </c:pt>
                <c:pt idx="2400">
                  <c:v>0.4</c:v>
                </c:pt>
                <c:pt idx="2401">
                  <c:v>0.4</c:v>
                </c:pt>
                <c:pt idx="2402">
                  <c:v>0.4</c:v>
                </c:pt>
                <c:pt idx="2403">
                  <c:v>0.4</c:v>
                </c:pt>
                <c:pt idx="2404">
                  <c:v>0.4</c:v>
                </c:pt>
                <c:pt idx="2405">
                  <c:v>0.4</c:v>
                </c:pt>
                <c:pt idx="2406">
                  <c:v>0.4</c:v>
                </c:pt>
                <c:pt idx="2407">
                  <c:v>0.4</c:v>
                </c:pt>
                <c:pt idx="2408">
                  <c:v>0.3</c:v>
                </c:pt>
                <c:pt idx="2409">
                  <c:v>0.4</c:v>
                </c:pt>
                <c:pt idx="2410">
                  <c:v>0.4</c:v>
                </c:pt>
                <c:pt idx="2411">
                  <c:v>0.4</c:v>
                </c:pt>
                <c:pt idx="2412">
                  <c:v>0.4</c:v>
                </c:pt>
                <c:pt idx="2413">
                  <c:v>0.4</c:v>
                </c:pt>
                <c:pt idx="2414">
                  <c:v>0.4</c:v>
                </c:pt>
                <c:pt idx="2415">
                  <c:v>0.4</c:v>
                </c:pt>
                <c:pt idx="2416">
                  <c:v>0.4</c:v>
                </c:pt>
                <c:pt idx="2417">
                  <c:v>0.4</c:v>
                </c:pt>
                <c:pt idx="2418">
                  <c:v>0.4</c:v>
                </c:pt>
                <c:pt idx="2419">
                  <c:v>0.4</c:v>
                </c:pt>
                <c:pt idx="2420">
                  <c:v>0.4</c:v>
                </c:pt>
                <c:pt idx="2421">
                  <c:v>0.4</c:v>
                </c:pt>
                <c:pt idx="2422">
                  <c:v>0.4</c:v>
                </c:pt>
                <c:pt idx="2423">
                  <c:v>0.4</c:v>
                </c:pt>
                <c:pt idx="2424">
                  <c:v>0.4</c:v>
                </c:pt>
                <c:pt idx="2425">
                  <c:v>0.4</c:v>
                </c:pt>
                <c:pt idx="2426">
                  <c:v>0.4</c:v>
                </c:pt>
                <c:pt idx="2427">
                  <c:v>0.4</c:v>
                </c:pt>
                <c:pt idx="2428">
                  <c:v>0.4</c:v>
                </c:pt>
                <c:pt idx="2429">
                  <c:v>0.4</c:v>
                </c:pt>
                <c:pt idx="2430">
                  <c:v>0.4</c:v>
                </c:pt>
                <c:pt idx="2431">
                  <c:v>0.3</c:v>
                </c:pt>
                <c:pt idx="2432">
                  <c:v>0.4</c:v>
                </c:pt>
                <c:pt idx="2433">
                  <c:v>0.4</c:v>
                </c:pt>
                <c:pt idx="2434">
                  <c:v>0.4</c:v>
                </c:pt>
                <c:pt idx="2435">
                  <c:v>0.4</c:v>
                </c:pt>
                <c:pt idx="2436">
                  <c:v>0.4</c:v>
                </c:pt>
                <c:pt idx="2437">
                  <c:v>0.4</c:v>
                </c:pt>
                <c:pt idx="2438">
                  <c:v>0.4</c:v>
                </c:pt>
                <c:pt idx="2439">
                  <c:v>0.4</c:v>
                </c:pt>
                <c:pt idx="2440">
                  <c:v>0.4</c:v>
                </c:pt>
                <c:pt idx="2441">
                  <c:v>0.4</c:v>
                </c:pt>
                <c:pt idx="2442">
                  <c:v>0.4</c:v>
                </c:pt>
                <c:pt idx="2443">
                  <c:v>0.4</c:v>
                </c:pt>
                <c:pt idx="2444">
                  <c:v>0.4</c:v>
                </c:pt>
                <c:pt idx="2445">
                  <c:v>0.4</c:v>
                </c:pt>
                <c:pt idx="2446">
                  <c:v>0.4</c:v>
                </c:pt>
                <c:pt idx="2447">
                  <c:v>0.4</c:v>
                </c:pt>
                <c:pt idx="2448">
                  <c:v>0.4</c:v>
                </c:pt>
                <c:pt idx="2449">
                  <c:v>0.4</c:v>
                </c:pt>
                <c:pt idx="2450">
                  <c:v>0.4</c:v>
                </c:pt>
                <c:pt idx="2451">
                  <c:v>0.4</c:v>
                </c:pt>
                <c:pt idx="2452">
                  <c:v>0.28999999999999998</c:v>
                </c:pt>
                <c:pt idx="2453">
                  <c:v>0.4</c:v>
                </c:pt>
                <c:pt idx="2454">
                  <c:v>0.4</c:v>
                </c:pt>
                <c:pt idx="2455">
                  <c:v>0.4</c:v>
                </c:pt>
                <c:pt idx="2456">
                  <c:v>0.4</c:v>
                </c:pt>
                <c:pt idx="2457">
                  <c:v>0.4</c:v>
                </c:pt>
                <c:pt idx="2458">
                  <c:v>0.41</c:v>
                </c:pt>
                <c:pt idx="2459">
                  <c:v>0.41</c:v>
                </c:pt>
                <c:pt idx="2460">
                  <c:v>0.41</c:v>
                </c:pt>
                <c:pt idx="2461">
                  <c:v>0.41</c:v>
                </c:pt>
                <c:pt idx="2462">
                  <c:v>0.41</c:v>
                </c:pt>
                <c:pt idx="2463">
                  <c:v>0.41</c:v>
                </c:pt>
                <c:pt idx="2464">
                  <c:v>0.41</c:v>
                </c:pt>
                <c:pt idx="2465">
                  <c:v>0.41</c:v>
                </c:pt>
                <c:pt idx="2466">
                  <c:v>0.41</c:v>
                </c:pt>
                <c:pt idx="2467">
                  <c:v>0.41</c:v>
                </c:pt>
                <c:pt idx="2468">
                  <c:v>0.41</c:v>
                </c:pt>
                <c:pt idx="2469">
                  <c:v>0.41</c:v>
                </c:pt>
                <c:pt idx="2470">
                  <c:v>0.41</c:v>
                </c:pt>
                <c:pt idx="2471">
                  <c:v>0.41</c:v>
                </c:pt>
                <c:pt idx="2472">
                  <c:v>0.31</c:v>
                </c:pt>
                <c:pt idx="2473">
                  <c:v>0.41</c:v>
                </c:pt>
                <c:pt idx="2474">
                  <c:v>0.41</c:v>
                </c:pt>
                <c:pt idx="2475">
                  <c:v>0.41</c:v>
                </c:pt>
                <c:pt idx="2476">
                  <c:v>0.41</c:v>
                </c:pt>
                <c:pt idx="2477">
                  <c:v>0.41</c:v>
                </c:pt>
                <c:pt idx="2478">
                  <c:v>0.41</c:v>
                </c:pt>
                <c:pt idx="2479">
                  <c:v>0.41</c:v>
                </c:pt>
                <c:pt idx="2480">
                  <c:v>0.41</c:v>
                </c:pt>
                <c:pt idx="2481">
                  <c:v>0.41</c:v>
                </c:pt>
                <c:pt idx="2482">
                  <c:v>0.41</c:v>
                </c:pt>
                <c:pt idx="2483">
                  <c:v>0.41</c:v>
                </c:pt>
                <c:pt idx="2484">
                  <c:v>0.41</c:v>
                </c:pt>
                <c:pt idx="2485">
                  <c:v>0.41</c:v>
                </c:pt>
                <c:pt idx="2486">
                  <c:v>0.41</c:v>
                </c:pt>
                <c:pt idx="2487">
                  <c:v>0.41</c:v>
                </c:pt>
                <c:pt idx="2488">
                  <c:v>0.41</c:v>
                </c:pt>
                <c:pt idx="2489">
                  <c:v>0.41</c:v>
                </c:pt>
                <c:pt idx="2490">
                  <c:v>0.41</c:v>
                </c:pt>
                <c:pt idx="2491">
                  <c:v>0.41</c:v>
                </c:pt>
                <c:pt idx="2492">
                  <c:v>0.31</c:v>
                </c:pt>
                <c:pt idx="2493">
                  <c:v>0.41</c:v>
                </c:pt>
                <c:pt idx="2494">
                  <c:v>0.41</c:v>
                </c:pt>
                <c:pt idx="2495">
                  <c:v>0.41</c:v>
                </c:pt>
                <c:pt idx="2496">
                  <c:v>0.41</c:v>
                </c:pt>
                <c:pt idx="2497">
                  <c:v>0.41</c:v>
                </c:pt>
                <c:pt idx="2498">
                  <c:v>0.41</c:v>
                </c:pt>
                <c:pt idx="2499">
                  <c:v>0.41</c:v>
                </c:pt>
                <c:pt idx="2500">
                  <c:v>0.41</c:v>
                </c:pt>
                <c:pt idx="2501">
                  <c:v>0.41</c:v>
                </c:pt>
                <c:pt idx="2502">
                  <c:v>0.41</c:v>
                </c:pt>
                <c:pt idx="2503">
                  <c:v>0.66</c:v>
                </c:pt>
                <c:pt idx="2504">
                  <c:v>0.66</c:v>
                </c:pt>
                <c:pt idx="2505">
                  <c:v>0.66</c:v>
                </c:pt>
                <c:pt idx="2506">
                  <c:v>0.66</c:v>
                </c:pt>
                <c:pt idx="2507">
                  <c:v>0.66</c:v>
                </c:pt>
                <c:pt idx="2508">
                  <c:v>0.66</c:v>
                </c:pt>
                <c:pt idx="2509">
                  <c:v>0.66</c:v>
                </c:pt>
                <c:pt idx="2510">
                  <c:v>0.66</c:v>
                </c:pt>
                <c:pt idx="2511">
                  <c:v>0.66</c:v>
                </c:pt>
                <c:pt idx="2512">
                  <c:v>0.66</c:v>
                </c:pt>
                <c:pt idx="2513">
                  <c:v>0.55000000000000004</c:v>
                </c:pt>
                <c:pt idx="2514">
                  <c:v>0.66</c:v>
                </c:pt>
                <c:pt idx="2515">
                  <c:v>0.66</c:v>
                </c:pt>
                <c:pt idx="2516">
                  <c:v>0.66</c:v>
                </c:pt>
                <c:pt idx="2517">
                  <c:v>0.66</c:v>
                </c:pt>
                <c:pt idx="2518">
                  <c:v>0.66</c:v>
                </c:pt>
                <c:pt idx="2519">
                  <c:v>0.66</c:v>
                </c:pt>
                <c:pt idx="2520">
                  <c:v>0.66</c:v>
                </c:pt>
                <c:pt idx="2521">
                  <c:v>0.66</c:v>
                </c:pt>
                <c:pt idx="2522">
                  <c:v>0.66</c:v>
                </c:pt>
                <c:pt idx="2523">
                  <c:v>0.66</c:v>
                </c:pt>
                <c:pt idx="2524">
                  <c:v>0.66</c:v>
                </c:pt>
                <c:pt idx="2525">
                  <c:v>0.66</c:v>
                </c:pt>
                <c:pt idx="2526">
                  <c:v>0.66</c:v>
                </c:pt>
                <c:pt idx="2527">
                  <c:v>0.66</c:v>
                </c:pt>
                <c:pt idx="2528">
                  <c:v>0.66</c:v>
                </c:pt>
                <c:pt idx="2529">
                  <c:v>0.66</c:v>
                </c:pt>
                <c:pt idx="2530">
                  <c:v>0.66</c:v>
                </c:pt>
                <c:pt idx="2531">
                  <c:v>0.66</c:v>
                </c:pt>
                <c:pt idx="2532">
                  <c:v>0.66</c:v>
                </c:pt>
                <c:pt idx="2533">
                  <c:v>0.56000000000000005</c:v>
                </c:pt>
                <c:pt idx="2534">
                  <c:v>0.66</c:v>
                </c:pt>
                <c:pt idx="2535">
                  <c:v>0.66</c:v>
                </c:pt>
                <c:pt idx="2536">
                  <c:v>0.66</c:v>
                </c:pt>
                <c:pt idx="2537">
                  <c:v>0.66</c:v>
                </c:pt>
                <c:pt idx="2538">
                  <c:v>0.66</c:v>
                </c:pt>
                <c:pt idx="2539">
                  <c:v>0.66</c:v>
                </c:pt>
                <c:pt idx="2540">
                  <c:v>0.66</c:v>
                </c:pt>
                <c:pt idx="2541">
                  <c:v>0.66</c:v>
                </c:pt>
                <c:pt idx="2542">
                  <c:v>0.66</c:v>
                </c:pt>
                <c:pt idx="2543">
                  <c:v>0.66</c:v>
                </c:pt>
                <c:pt idx="2544">
                  <c:v>0.66</c:v>
                </c:pt>
                <c:pt idx="2545">
                  <c:v>0.66</c:v>
                </c:pt>
                <c:pt idx="2546">
                  <c:v>0.66</c:v>
                </c:pt>
                <c:pt idx="2547">
                  <c:v>0.66</c:v>
                </c:pt>
                <c:pt idx="2548">
                  <c:v>0.66</c:v>
                </c:pt>
                <c:pt idx="2549">
                  <c:v>0.66</c:v>
                </c:pt>
                <c:pt idx="2550">
                  <c:v>0.66</c:v>
                </c:pt>
                <c:pt idx="2551">
                  <c:v>0.66</c:v>
                </c:pt>
                <c:pt idx="2552">
                  <c:v>0.56999999999999995</c:v>
                </c:pt>
                <c:pt idx="2553">
                  <c:v>0.66</c:v>
                </c:pt>
                <c:pt idx="2554">
                  <c:v>0.66</c:v>
                </c:pt>
                <c:pt idx="2555">
                  <c:v>0.66</c:v>
                </c:pt>
                <c:pt idx="2556">
                  <c:v>0.66</c:v>
                </c:pt>
                <c:pt idx="2557">
                  <c:v>0.66</c:v>
                </c:pt>
                <c:pt idx="2558">
                  <c:v>0.66</c:v>
                </c:pt>
                <c:pt idx="2559">
                  <c:v>0.66</c:v>
                </c:pt>
                <c:pt idx="2560">
                  <c:v>0.66</c:v>
                </c:pt>
                <c:pt idx="2561">
                  <c:v>0.66</c:v>
                </c:pt>
                <c:pt idx="2562">
                  <c:v>0.66</c:v>
                </c:pt>
                <c:pt idx="2563">
                  <c:v>0.66</c:v>
                </c:pt>
                <c:pt idx="2564">
                  <c:v>0.91</c:v>
                </c:pt>
                <c:pt idx="2565">
                  <c:v>0.91</c:v>
                </c:pt>
                <c:pt idx="2566">
                  <c:v>0.91</c:v>
                </c:pt>
                <c:pt idx="2567">
                  <c:v>0.91</c:v>
                </c:pt>
                <c:pt idx="2568">
                  <c:v>0.91</c:v>
                </c:pt>
                <c:pt idx="2569">
                  <c:v>0.91</c:v>
                </c:pt>
                <c:pt idx="2570">
                  <c:v>0.91</c:v>
                </c:pt>
                <c:pt idx="2571">
                  <c:v>0.91</c:v>
                </c:pt>
                <c:pt idx="2572">
                  <c:v>0.91</c:v>
                </c:pt>
                <c:pt idx="2573">
                  <c:v>0.91</c:v>
                </c:pt>
                <c:pt idx="2574">
                  <c:v>0.91</c:v>
                </c:pt>
                <c:pt idx="2575">
                  <c:v>0.82</c:v>
                </c:pt>
                <c:pt idx="2576">
                  <c:v>0.91</c:v>
                </c:pt>
                <c:pt idx="2577">
                  <c:v>0.91</c:v>
                </c:pt>
                <c:pt idx="2578">
                  <c:v>0.91</c:v>
                </c:pt>
                <c:pt idx="2579">
                  <c:v>0.91</c:v>
                </c:pt>
                <c:pt idx="2580">
                  <c:v>0.91</c:v>
                </c:pt>
                <c:pt idx="2581">
                  <c:v>0.91</c:v>
                </c:pt>
                <c:pt idx="2582">
                  <c:v>0.91</c:v>
                </c:pt>
                <c:pt idx="2583">
                  <c:v>0.91</c:v>
                </c:pt>
                <c:pt idx="2584">
                  <c:v>0.91</c:v>
                </c:pt>
                <c:pt idx="2585">
                  <c:v>0.91</c:v>
                </c:pt>
                <c:pt idx="2586">
                  <c:v>0.91</c:v>
                </c:pt>
                <c:pt idx="2587">
                  <c:v>0.91</c:v>
                </c:pt>
                <c:pt idx="2588">
                  <c:v>0.91</c:v>
                </c:pt>
                <c:pt idx="2589">
                  <c:v>0.91</c:v>
                </c:pt>
                <c:pt idx="2590">
                  <c:v>0.91</c:v>
                </c:pt>
                <c:pt idx="2591">
                  <c:v>0.91</c:v>
                </c:pt>
                <c:pt idx="2592">
                  <c:v>0.91</c:v>
                </c:pt>
                <c:pt idx="2593">
                  <c:v>0.91</c:v>
                </c:pt>
                <c:pt idx="2594">
                  <c:v>0.91</c:v>
                </c:pt>
                <c:pt idx="2595">
                  <c:v>0.83</c:v>
                </c:pt>
                <c:pt idx="2596">
                  <c:v>0.91</c:v>
                </c:pt>
                <c:pt idx="2597">
                  <c:v>0.91</c:v>
                </c:pt>
                <c:pt idx="2598">
                  <c:v>0.91</c:v>
                </c:pt>
                <c:pt idx="2599">
                  <c:v>0.91</c:v>
                </c:pt>
                <c:pt idx="2600">
                  <c:v>0.91</c:v>
                </c:pt>
                <c:pt idx="2601">
                  <c:v>0.91</c:v>
                </c:pt>
                <c:pt idx="2602">
                  <c:v>0.91</c:v>
                </c:pt>
                <c:pt idx="2603">
                  <c:v>0.91</c:v>
                </c:pt>
                <c:pt idx="2604">
                  <c:v>0.91</c:v>
                </c:pt>
                <c:pt idx="2605">
                  <c:v>0.91</c:v>
                </c:pt>
                <c:pt idx="2606">
                  <c:v>0.91</c:v>
                </c:pt>
                <c:pt idx="2607">
                  <c:v>0.91</c:v>
                </c:pt>
                <c:pt idx="2608">
                  <c:v>0.91</c:v>
                </c:pt>
                <c:pt idx="2609">
                  <c:v>0.91</c:v>
                </c:pt>
                <c:pt idx="2610">
                  <c:v>0.91</c:v>
                </c:pt>
                <c:pt idx="2611">
                  <c:v>0.91</c:v>
                </c:pt>
                <c:pt idx="2612">
                  <c:v>0.91</c:v>
                </c:pt>
                <c:pt idx="2613">
                  <c:v>0.91</c:v>
                </c:pt>
                <c:pt idx="2614">
                  <c:v>0.91</c:v>
                </c:pt>
                <c:pt idx="2615">
                  <c:v>0.91</c:v>
                </c:pt>
                <c:pt idx="2616">
                  <c:v>0.91</c:v>
                </c:pt>
                <c:pt idx="2617">
                  <c:v>0.83</c:v>
                </c:pt>
                <c:pt idx="2618">
                  <c:v>0.91</c:v>
                </c:pt>
                <c:pt idx="2619">
                  <c:v>0.91</c:v>
                </c:pt>
                <c:pt idx="2620">
                  <c:v>0.91</c:v>
                </c:pt>
                <c:pt idx="2621">
                  <c:v>0.91</c:v>
                </c:pt>
                <c:pt idx="2622">
                  <c:v>0.91</c:v>
                </c:pt>
                <c:pt idx="2623">
                  <c:v>0.91</c:v>
                </c:pt>
                <c:pt idx="2624">
                  <c:v>0.91</c:v>
                </c:pt>
                <c:pt idx="2625">
                  <c:v>0.91</c:v>
                </c:pt>
                <c:pt idx="2626">
                  <c:v>0.91</c:v>
                </c:pt>
                <c:pt idx="2627">
                  <c:v>0.91</c:v>
                </c:pt>
                <c:pt idx="2628">
                  <c:v>1.1599999999999999</c:v>
                </c:pt>
                <c:pt idx="2629">
                  <c:v>1.1599999999999999</c:v>
                </c:pt>
                <c:pt idx="2630">
                  <c:v>1.1599999999999999</c:v>
                </c:pt>
                <c:pt idx="2631">
                  <c:v>1.1599999999999999</c:v>
                </c:pt>
                <c:pt idx="2632">
                  <c:v>1.1599999999999999</c:v>
                </c:pt>
                <c:pt idx="2633">
                  <c:v>1.1599999999999999</c:v>
                </c:pt>
                <c:pt idx="2634">
                  <c:v>1.1599999999999999</c:v>
                </c:pt>
                <c:pt idx="2635">
                  <c:v>1.1599999999999999</c:v>
                </c:pt>
                <c:pt idx="2636">
                  <c:v>1.1599999999999999</c:v>
                </c:pt>
                <c:pt idx="2637">
                  <c:v>1.1599999999999999</c:v>
                </c:pt>
                <c:pt idx="2638">
                  <c:v>1.1599999999999999</c:v>
                </c:pt>
                <c:pt idx="2639">
                  <c:v>1.06</c:v>
                </c:pt>
                <c:pt idx="2640">
                  <c:v>1.1599999999999999</c:v>
                </c:pt>
                <c:pt idx="2641">
                  <c:v>1.1599999999999999</c:v>
                </c:pt>
                <c:pt idx="2642">
                  <c:v>1.1599999999999999</c:v>
                </c:pt>
                <c:pt idx="2643">
                  <c:v>1.1599999999999999</c:v>
                </c:pt>
                <c:pt idx="2644">
                  <c:v>1.1599999999999999</c:v>
                </c:pt>
                <c:pt idx="2645">
                  <c:v>1.1599999999999999</c:v>
                </c:pt>
                <c:pt idx="2646">
                  <c:v>1.1599999999999999</c:v>
                </c:pt>
                <c:pt idx="2647">
                  <c:v>1.1599999999999999</c:v>
                </c:pt>
                <c:pt idx="2648">
                  <c:v>1.1599999999999999</c:v>
                </c:pt>
                <c:pt idx="2649">
                  <c:v>1.1599999999999999</c:v>
                </c:pt>
                <c:pt idx="2650">
                  <c:v>1.1599999999999999</c:v>
                </c:pt>
                <c:pt idx="2651">
                  <c:v>1.1599999999999999</c:v>
                </c:pt>
                <c:pt idx="2652">
                  <c:v>1.1599999999999999</c:v>
                </c:pt>
                <c:pt idx="2653">
                  <c:v>1.1599999999999999</c:v>
                </c:pt>
                <c:pt idx="2654">
                  <c:v>1.1599999999999999</c:v>
                </c:pt>
                <c:pt idx="2655">
                  <c:v>1.1599999999999999</c:v>
                </c:pt>
                <c:pt idx="2656">
                  <c:v>1.1599999999999999</c:v>
                </c:pt>
                <c:pt idx="2657">
                  <c:v>1.1599999999999999</c:v>
                </c:pt>
                <c:pt idx="2658">
                  <c:v>1.1599999999999999</c:v>
                </c:pt>
                <c:pt idx="2659">
                  <c:v>1.07</c:v>
                </c:pt>
                <c:pt idx="2660">
                  <c:v>1.1599999999999999</c:v>
                </c:pt>
                <c:pt idx="2661">
                  <c:v>1.1599999999999999</c:v>
                </c:pt>
                <c:pt idx="2662">
                  <c:v>1.1599999999999999</c:v>
                </c:pt>
                <c:pt idx="2663">
                  <c:v>1.1599999999999999</c:v>
                </c:pt>
                <c:pt idx="2664">
                  <c:v>1.1599999999999999</c:v>
                </c:pt>
                <c:pt idx="2665">
                  <c:v>1.1599999999999999</c:v>
                </c:pt>
                <c:pt idx="2666">
                  <c:v>1.1599999999999999</c:v>
                </c:pt>
                <c:pt idx="2667">
                  <c:v>1.1599999999999999</c:v>
                </c:pt>
                <c:pt idx="2668">
                  <c:v>1.1599999999999999</c:v>
                </c:pt>
                <c:pt idx="2669">
                  <c:v>1.1599999999999999</c:v>
                </c:pt>
                <c:pt idx="2670">
                  <c:v>1.1599999999999999</c:v>
                </c:pt>
                <c:pt idx="2671">
                  <c:v>1.1599999999999999</c:v>
                </c:pt>
                <c:pt idx="2672">
                  <c:v>1.1599999999999999</c:v>
                </c:pt>
                <c:pt idx="2673">
                  <c:v>1.1599999999999999</c:v>
                </c:pt>
                <c:pt idx="2674">
                  <c:v>1.1599999999999999</c:v>
                </c:pt>
                <c:pt idx="2675">
                  <c:v>1.1599999999999999</c:v>
                </c:pt>
                <c:pt idx="2676">
                  <c:v>1.1599999999999999</c:v>
                </c:pt>
                <c:pt idx="2677">
                  <c:v>1.1599999999999999</c:v>
                </c:pt>
                <c:pt idx="2678">
                  <c:v>1.1599999999999999</c:v>
                </c:pt>
                <c:pt idx="2679">
                  <c:v>1.1599999999999999</c:v>
                </c:pt>
                <c:pt idx="2680">
                  <c:v>1.1599999999999999</c:v>
                </c:pt>
                <c:pt idx="2681">
                  <c:v>1.1599999999999999</c:v>
                </c:pt>
                <c:pt idx="2682">
                  <c:v>1.07</c:v>
                </c:pt>
                <c:pt idx="2683">
                  <c:v>1.1599999999999999</c:v>
                </c:pt>
                <c:pt idx="2684">
                  <c:v>1.1599999999999999</c:v>
                </c:pt>
                <c:pt idx="2685">
                  <c:v>1.1599999999999999</c:v>
                </c:pt>
                <c:pt idx="2686">
                  <c:v>1.1599999999999999</c:v>
                </c:pt>
                <c:pt idx="2687">
                  <c:v>1.1599999999999999</c:v>
                </c:pt>
                <c:pt idx="2688">
                  <c:v>1.1599999999999999</c:v>
                </c:pt>
                <c:pt idx="2689">
                  <c:v>1.1599999999999999</c:v>
                </c:pt>
                <c:pt idx="2690">
                  <c:v>1.1599999999999999</c:v>
                </c:pt>
                <c:pt idx="2691">
                  <c:v>1.1599999999999999</c:v>
                </c:pt>
                <c:pt idx="2692">
                  <c:v>1.1599999999999999</c:v>
                </c:pt>
                <c:pt idx="2693">
                  <c:v>1.1599999999999999</c:v>
                </c:pt>
                <c:pt idx="2694">
                  <c:v>1.1599999999999999</c:v>
                </c:pt>
                <c:pt idx="2695">
                  <c:v>1.1599999999999999</c:v>
                </c:pt>
                <c:pt idx="2696">
                  <c:v>1.1599999999999999</c:v>
                </c:pt>
                <c:pt idx="2697">
                  <c:v>1.1599999999999999</c:v>
                </c:pt>
                <c:pt idx="2698">
                  <c:v>1.1599999999999999</c:v>
                </c:pt>
                <c:pt idx="2699">
                  <c:v>1.1599999999999999</c:v>
                </c:pt>
                <c:pt idx="2700">
                  <c:v>1.1599999999999999</c:v>
                </c:pt>
                <c:pt idx="2701">
                  <c:v>1.1599999999999999</c:v>
                </c:pt>
                <c:pt idx="2702">
                  <c:v>1.06</c:v>
                </c:pt>
                <c:pt idx="2703">
                  <c:v>1.1599999999999999</c:v>
                </c:pt>
                <c:pt idx="2704">
                  <c:v>1.1599999999999999</c:v>
                </c:pt>
                <c:pt idx="2705">
                  <c:v>1.1599999999999999</c:v>
                </c:pt>
                <c:pt idx="2706">
                  <c:v>1.1599999999999999</c:v>
                </c:pt>
                <c:pt idx="2707">
                  <c:v>1.1599999999999999</c:v>
                </c:pt>
                <c:pt idx="2708">
                  <c:v>1.1599999999999999</c:v>
                </c:pt>
                <c:pt idx="2709">
                  <c:v>1.1599999999999999</c:v>
                </c:pt>
                <c:pt idx="2710">
                  <c:v>1.1599999999999999</c:v>
                </c:pt>
                <c:pt idx="2711">
                  <c:v>1.1599999999999999</c:v>
                </c:pt>
                <c:pt idx="2712">
                  <c:v>1.1599999999999999</c:v>
                </c:pt>
                <c:pt idx="2713">
                  <c:v>1.1599999999999999</c:v>
                </c:pt>
                <c:pt idx="2714">
                  <c:v>1.1599999999999999</c:v>
                </c:pt>
                <c:pt idx="2715">
                  <c:v>1.1599999999999999</c:v>
                </c:pt>
                <c:pt idx="2716">
                  <c:v>1.1599999999999999</c:v>
                </c:pt>
                <c:pt idx="2717">
                  <c:v>1.1599999999999999</c:v>
                </c:pt>
                <c:pt idx="2718">
                  <c:v>1.1599999999999999</c:v>
                </c:pt>
                <c:pt idx="2719">
                  <c:v>1.1599999999999999</c:v>
                </c:pt>
                <c:pt idx="2720">
                  <c:v>1.1599999999999999</c:v>
                </c:pt>
                <c:pt idx="2721">
                  <c:v>1.1599999999999999</c:v>
                </c:pt>
                <c:pt idx="2722">
                  <c:v>1.1599999999999999</c:v>
                </c:pt>
                <c:pt idx="2723">
                  <c:v>1.07</c:v>
                </c:pt>
                <c:pt idx="2724">
                  <c:v>1.1599999999999999</c:v>
                </c:pt>
                <c:pt idx="2725">
                  <c:v>1.1599999999999999</c:v>
                </c:pt>
                <c:pt idx="2726">
                  <c:v>1.1599999999999999</c:v>
                </c:pt>
                <c:pt idx="2727">
                  <c:v>1.1599999999999999</c:v>
                </c:pt>
                <c:pt idx="2728">
                  <c:v>1.1599999999999999</c:v>
                </c:pt>
                <c:pt idx="2729">
                  <c:v>1.1599999999999999</c:v>
                </c:pt>
                <c:pt idx="2730">
                  <c:v>1.1599999999999999</c:v>
                </c:pt>
                <c:pt idx="2731">
                  <c:v>1.1599999999999999</c:v>
                </c:pt>
                <c:pt idx="2732">
                  <c:v>1.1599999999999999</c:v>
                </c:pt>
                <c:pt idx="2733">
                  <c:v>1.1599999999999999</c:v>
                </c:pt>
                <c:pt idx="2734">
                  <c:v>1.1599999999999999</c:v>
                </c:pt>
                <c:pt idx="2735">
                  <c:v>1.1599999999999999</c:v>
                </c:pt>
                <c:pt idx="2736">
                  <c:v>1.1599999999999999</c:v>
                </c:pt>
                <c:pt idx="2737">
                  <c:v>1.1599999999999999</c:v>
                </c:pt>
                <c:pt idx="2738">
                  <c:v>1.1599999999999999</c:v>
                </c:pt>
                <c:pt idx="2739">
                  <c:v>1.1599999999999999</c:v>
                </c:pt>
                <c:pt idx="2740">
                  <c:v>1.1599999999999999</c:v>
                </c:pt>
                <c:pt idx="2741">
                  <c:v>1.1599999999999999</c:v>
                </c:pt>
                <c:pt idx="2742">
                  <c:v>1.1599999999999999</c:v>
                </c:pt>
                <c:pt idx="2743">
                  <c:v>1.1599999999999999</c:v>
                </c:pt>
                <c:pt idx="2744">
                  <c:v>1.07</c:v>
                </c:pt>
                <c:pt idx="2745">
                  <c:v>1.1599999999999999</c:v>
                </c:pt>
                <c:pt idx="2746">
                  <c:v>1.1599999999999999</c:v>
                </c:pt>
                <c:pt idx="2747">
                  <c:v>1.1599999999999999</c:v>
                </c:pt>
                <c:pt idx="2748">
                  <c:v>1.1599999999999999</c:v>
                </c:pt>
                <c:pt idx="2749">
                  <c:v>1.1599999999999999</c:v>
                </c:pt>
                <c:pt idx="2750">
                  <c:v>1.1599999999999999</c:v>
                </c:pt>
                <c:pt idx="2751">
                  <c:v>1.1599999999999999</c:v>
                </c:pt>
                <c:pt idx="2752">
                  <c:v>1.17</c:v>
                </c:pt>
                <c:pt idx="2753">
                  <c:v>1.17</c:v>
                </c:pt>
                <c:pt idx="2754">
                  <c:v>1.41</c:v>
                </c:pt>
                <c:pt idx="2755">
                  <c:v>1.41</c:v>
                </c:pt>
                <c:pt idx="2756">
                  <c:v>1.42</c:v>
                </c:pt>
                <c:pt idx="2757">
                  <c:v>1.42</c:v>
                </c:pt>
                <c:pt idx="2758">
                  <c:v>1.42</c:v>
                </c:pt>
                <c:pt idx="2759">
                  <c:v>1.42</c:v>
                </c:pt>
                <c:pt idx="2760">
                  <c:v>1.42</c:v>
                </c:pt>
                <c:pt idx="2761">
                  <c:v>1.42</c:v>
                </c:pt>
                <c:pt idx="2762">
                  <c:v>1.42</c:v>
                </c:pt>
                <c:pt idx="2763">
                  <c:v>1.42</c:v>
                </c:pt>
                <c:pt idx="2764">
                  <c:v>1.33</c:v>
                </c:pt>
                <c:pt idx="2765">
                  <c:v>1.42</c:v>
                </c:pt>
                <c:pt idx="2766">
                  <c:v>1.42</c:v>
                </c:pt>
                <c:pt idx="2767">
                  <c:v>1.42</c:v>
                </c:pt>
                <c:pt idx="2768">
                  <c:v>1.42</c:v>
                </c:pt>
                <c:pt idx="2769">
                  <c:v>1.42</c:v>
                </c:pt>
                <c:pt idx="2770">
                  <c:v>1.42</c:v>
                </c:pt>
                <c:pt idx="2771">
                  <c:v>1.42</c:v>
                </c:pt>
                <c:pt idx="2772">
                  <c:v>1.42</c:v>
                </c:pt>
                <c:pt idx="2773">
                  <c:v>1.42</c:v>
                </c:pt>
                <c:pt idx="2774">
                  <c:v>1.42</c:v>
                </c:pt>
                <c:pt idx="2775">
                  <c:v>1.42</c:v>
                </c:pt>
                <c:pt idx="2776">
                  <c:v>1.42</c:v>
                </c:pt>
                <c:pt idx="2777">
                  <c:v>1.42</c:v>
                </c:pt>
                <c:pt idx="2778">
                  <c:v>1.42</c:v>
                </c:pt>
                <c:pt idx="2779">
                  <c:v>1.42</c:v>
                </c:pt>
                <c:pt idx="2780">
                  <c:v>1.42</c:v>
                </c:pt>
                <c:pt idx="2781">
                  <c:v>1.42</c:v>
                </c:pt>
                <c:pt idx="2782">
                  <c:v>1.42</c:v>
                </c:pt>
                <c:pt idx="2783">
                  <c:v>1.42</c:v>
                </c:pt>
                <c:pt idx="2784">
                  <c:v>1.42</c:v>
                </c:pt>
                <c:pt idx="2785">
                  <c:v>1.34</c:v>
                </c:pt>
                <c:pt idx="2786">
                  <c:v>1.42</c:v>
                </c:pt>
                <c:pt idx="2787">
                  <c:v>1.42</c:v>
                </c:pt>
                <c:pt idx="2788">
                  <c:v>1.42</c:v>
                </c:pt>
                <c:pt idx="2789">
                  <c:v>1.42</c:v>
                </c:pt>
                <c:pt idx="2790">
                  <c:v>1.42</c:v>
                </c:pt>
                <c:pt idx="2791">
                  <c:v>1.42</c:v>
                </c:pt>
                <c:pt idx="2792">
                  <c:v>1.42</c:v>
                </c:pt>
                <c:pt idx="2793">
                  <c:v>1.42</c:v>
                </c:pt>
                <c:pt idx="2794">
                  <c:v>1.42</c:v>
                </c:pt>
                <c:pt idx="2795">
                  <c:v>1.42</c:v>
                </c:pt>
                <c:pt idx="2796">
                  <c:v>1.42</c:v>
                </c:pt>
                <c:pt idx="2797">
                  <c:v>1.42</c:v>
                </c:pt>
                <c:pt idx="2798">
                  <c:v>1.42</c:v>
                </c:pt>
                <c:pt idx="2799">
                  <c:v>1.42</c:v>
                </c:pt>
                <c:pt idx="2800">
                  <c:v>1.42</c:v>
                </c:pt>
                <c:pt idx="2801">
                  <c:v>1.42</c:v>
                </c:pt>
                <c:pt idx="2802">
                  <c:v>1.42</c:v>
                </c:pt>
                <c:pt idx="2803">
                  <c:v>1.42</c:v>
                </c:pt>
                <c:pt idx="2804">
                  <c:v>1.35</c:v>
                </c:pt>
                <c:pt idx="2805">
                  <c:v>1.42</c:v>
                </c:pt>
                <c:pt idx="2806">
                  <c:v>1.42</c:v>
                </c:pt>
                <c:pt idx="2807">
                  <c:v>1.42</c:v>
                </c:pt>
                <c:pt idx="2808">
                  <c:v>1.42</c:v>
                </c:pt>
                <c:pt idx="2809">
                  <c:v>1.42</c:v>
                </c:pt>
                <c:pt idx="2810">
                  <c:v>1.42</c:v>
                </c:pt>
                <c:pt idx="2811">
                  <c:v>1.42</c:v>
                </c:pt>
                <c:pt idx="2812">
                  <c:v>1.42</c:v>
                </c:pt>
                <c:pt idx="2813">
                  <c:v>1.42</c:v>
                </c:pt>
                <c:pt idx="2814">
                  <c:v>1.42</c:v>
                </c:pt>
                <c:pt idx="2815">
                  <c:v>1.43</c:v>
                </c:pt>
                <c:pt idx="2816">
                  <c:v>1.43</c:v>
                </c:pt>
                <c:pt idx="2817">
                  <c:v>1.43</c:v>
                </c:pt>
                <c:pt idx="2818">
                  <c:v>1.44</c:v>
                </c:pt>
                <c:pt idx="2819">
                  <c:v>1.44</c:v>
                </c:pt>
                <c:pt idx="2820">
                  <c:v>1.68</c:v>
                </c:pt>
                <c:pt idx="2821">
                  <c:v>1.68</c:v>
                </c:pt>
                <c:pt idx="2822">
                  <c:v>1.68</c:v>
                </c:pt>
                <c:pt idx="2823">
                  <c:v>1.68</c:v>
                </c:pt>
                <c:pt idx="2824">
                  <c:v>1.68</c:v>
                </c:pt>
                <c:pt idx="2825">
                  <c:v>1.68</c:v>
                </c:pt>
                <c:pt idx="2826">
                  <c:v>1.67</c:v>
                </c:pt>
                <c:pt idx="2827">
                  <c:v>1.68</c:v>
                </c:pt>
                <c:pt idx="2828">
                  <c:v>1.69</c:v>
                </c:pt>
                <c:pt idx="2829">
                  <c:v>1.69</c:v>
                </c:pt>
                <c:pt idx="2830">
                  <c:v>1.69</c:v>
                </c:pt>
                <c:pt idx="2831">
                  <c:v>1.69</c:v>
                </c:pt>
                <c:pt idx="2832">
                  <c:v>1.69</c:v>
                </c:pt>
                <c:pt idx="2833">
                  <c:v>1.69</c:v>
                </c:pt>
                <c:pt idx="2834">
                  <c:v>1.69</c:v>
                </c:pt>
                <c:pt idx="2835">
                  <c:v>1.69</c:v>
                </c:pt>
                <c:pt idx="2836">
                  <c:v>1.69</c:v>
                </c:pt>
                <c:pt idx="2837">
                  <c:v>1.69</c:v>
                </c:pt>
                <c:pt idx="2838">
                  <c:v>1.69</c:v>
                </c:pt>
                <c:pt idx="2839">
                  <c:v>1.69</c:v>
                </c:pt>
                <c:pt idx="2840">
                  <c:v>1.69</c:v>
                </c:pt>
                <c:pt idx="2841">
                  <c:v>1.7</c:v>
                </c:pt>
                <c:pt idx="2842">
                  <c:v>1.7</c:v>
                </c:pt>
                <c:pt idx="2843">
                  <c:v>1.7</c:v>
                </c:pt>
                <c:pt idx="2844">
                  <c:v>1.7</c:v>
                </c:pt>
                <c:pt idx="2845">
                  <c:v>1.7</c:v>
                </c:pt>
                <c:pt idx="2846">
                  <c:v>1.7</c:v>
                </c:pt>
                <c:pt idx="2847">
                  <c:v>1.69</c:v>
                </c:pt>
                <c:pt idx="2848">
                  <c:v>1.7</c:v>
                </c:pt>
                <c:pt idx="2849">
                  <c:v>1.7</c:v>
                </c:pt>
                <c:pt idx="2850">
                  <c:v>1.7</c:v>
                </c:pt>
                <c:pt idx="2851">
                  <c:v>1.7</c:v>
                </c:pt>
                <c:pt idx="2852">
                  <c:v>1.7</c:v>
                </c:pt>
                <c:pt idx="2853">
                  <c:v>1.7</c:v>
                </c:pt>
                <c:pt idx="2854">
                  <c:v>1.7</c:v>
                </c:pt>
                <c:pt idx="2855">
                  <c:v>1.7</c:v>
                </c:pt>
                <c:pt idx="2856">
                  <c:v>1.7</c:v>
                </c:pt>
                <c:pt idx="2857">
                  <c:v>1.7</c:v>
                </c:pt>
                <c:pt idx="2858">
                  <c:v>1.7</c:v>
                </c:pt>
                <c:pt idx="2859">
                  <c:v>1.7</c:v>
                </c:pt>
                <c:pt idx="2860">
                  <c:v>1.7</c:v>
                </c:pt>
                <c:pt idx="2861">
                  <c:v>1.7</c:v>
                </c:pt>
                <c:pt idx="2862">
                  <c:v>1.7</c:v>
                </c:pt>
                <c:pt idx="2863">
                  <c:v>1.7</c:v>
                </c:pt>
                <c:pt idx="2864">
                  <c:v>1.7</c:v>
                </c:pt>
                <c:pt idx="2865">
                  <c:v>1.7</c:v>
                </c:pt>
                <c:pt idx="2866">
                  <c:v>1.7</c:v>
                </c:pt>
                <c:pt idx="2867">
                  <c:v>1.7</c:v>
                </c:pt>
                <c:pt idx="2868">
                  <c:v>1.7</c:v>
                </c:pt>
                <c:pt idx="2869">
                  <c:v>1.7</c:v>
                </c:pt>
                <c:pt idx="2870">
                  <c:v>1.7</c:v>
                </c:pt>
                <c:pt idx="2871">
                  <c:v>1.7</c:v>
                </c:pt>
                <c:pt idx="2872">
                  <c:v>1.7</c:v>
                </c:pt>
                <c:pt idx="2873">
                  <c:v>1.7</c:v>
                </c:pt>
                <c:pt idx="2874">
                  <c:v>1.7</c:v>
                </c:pt>
                <c:pt idx="2875">
                  <c:v>1.7</c:v>
                </c:pt>
                <c:pt idx="2876">
                  <c:v>1.7</c:v>
                </c:pt>
                <c:pt idx="2877">
                  <c:v>1.7</c:v>
                </c:pt>
                <c:pt idx="2878">
                  <c:v>1.7</c:v>
                </c:pt>
                <c:pt idx="2879">
                  <c:v>1.9</c:v>
                </c:pt>
                <c:pt idx="2880">
                  <c:v>1.9</c:v>
                </c:pt>
                <c:pt idx="2881">
                  <c:v>1.9</c:v>
                </c:pt>
                <c:pt idx="2882">
                  <c:v>1.91</c:v>
                </c:pt>
                <c:pt idx="2883">
                  <c:v>1.92</c:v>
                </c:pt>
                <c:pt idx="2884">
                  <c:v>1.92</c:v>
                </c:pt>
                <c:pt idx="2885">
                  <c:v>1.92</c:v>
                </c:pt>
                <c:pt idx="2886">
                  <c:v>1.92</c:v>
                </c:pt>
                <c:pt idx="2887">
                  <c:v>1.92</c:v>
                </c:pt>
                <c:pt idx="2888">
                  <c:v>1.91</c:v>
                </c:pt>
                <c:pt idx="2889">
                  <c:v>1.91</c:v>
                </c:pt>
                <c:pt idx="2890">
                  <c:v>1.91</c:v>
                </c:pt>
                <c:pt idx="2891">
                  <c:v>1.91</c:v>
                </c:pt>
                <c:pt idx="2892">
                  <c:v>1.91</c:v>
                </c:pt>
                <c:pt idx="2893">
                  <c:v>1.91</c:v>
                </c:pt>
                <c:pt idx="2894">
                  <c:v>1.91</c:v>
                </c:pt>
                <c:pt idx="2895">
                  <c:v>1.91</c:v>
                </c:pt>
                <c:pt idx="2896">
                  <c:v>1.91</c:v>
                </c:pt>
                <c:pt idx="2897">
                  <c:v>1.91</c:v>
                </c:pt>
                <c:pt idx="2898">
                  <c:v>1.91</c:v>
                </c:pt>
                <c:pt idx="2899">
                  <c:v>1.91</c:v>
                </c:pt>
                <c:pt idx="2900">
                  <c:v>1.91</c:v>
                </c:pt>
                <c:pt idx="2901">
                  <c:v>1.91</c:v>
                </c:pt>
                <c:pt idx="2902">
                  <c:v>1.91</c:v>
                </c:pt>
                <c:pt idx="2903">
                  <c:v>1.91</c:v>
                </c:pt>
                <c:pt idx="2904">
                  <c:v>1.91</c:v>
                </c:pt>
                <c:pt idx="2905">
                  <c:v>1.91</c:v>
                </c:pt>
                <c:pt idx="2906">
                  <c:v>1.91</c:v>
                </c:pt>
                <c:pt idx="2907">
                  <c:v>1.91</c:v>
                </c:pt>
                <c:pt idx="2908">
                  <c:v>1.91</c:v>
                </c:pt>
                <c:pt idx="2909">
                  <c:v>1.91</c:v>
                </c:pt>
                <c:pt idx="2910">
                  <c:v>1.91</c:v>
                </c:pt>
                <c:pt idx="2911">
                  <c:v>1.91</c:v>
                </c:pt>
                <c:pt idx="2912">
                  <c:v>1.91</c:v>
                </c:pt>
                <c:pt idx="2913">
                  <c:v>1.91</c:v>
                </c:pt>
                <c:pt idx="2914">
                  <c:v>1.91</c:v>
                </c:pt>
                <c:pt idx="2915">
                  <c:v>1.91</c:v>
                </c:pt>
                <c:pt idx="2916">
                  <c:v>1.91</c:v>
                </c:pt>
                <c:pt idx="2917">
                  <c:v>1.91</c:v>
                </c:pt>
                <c:pt idx="2918">
                  <c:v>1.91</c:v>
                </c:pt>
                <c:pt idx="2919">
                  <c:v>1.91</c:v>
                </c:pt>
                <c:pt idx="2920">
                  <c:v>1.91</c:v>
                </c:pt>
                <c:pt idx="2921">
                  <c:v>1.91</c:v>
                </c:pt>
                <c:pt idx="2922">
                  <c:v>1.91</c:v>
                </c:pt>
                <c:pt idx="2923">
                  <c:v>1.92</c:v>
                </c:pt>
                <c:pt idx="2924">
                  <c:v>1.92</c:v>
                </c:pt>
                <c:pt idx="2925">
                  <c:v>1.92</c:v>
                </c:pt>
                <c:pt idx="2926">
                  <c:v>1.92</c:v>
                </c:pt>
                <c:pt idx="2927">
                  <c:v>1.92</c:v>
                </c:pt>
                <c:pt idx="2928">
                  <c:v>1.92</c:v>
                </c:pt>
                <c:pt idx="2929">
                  <c:v>1.92</c:v>
                </c:pt>
                <c:pt idx="2930">
                  <c:v>1.92</c:v>
                </c:pt>
                <c:pt idx="2931">
                  <c:v>1.92</c:v>
                </c:pt>
                <c:pt idx="2932">
                  <c:v>1.92</c:v>
                </c:pt>
                <c:pt idx="2933">
                  <c:v>1.92</c:v>
                </c:pt>
                <c:pt idx="2934">
                  <c:v>1.91</c:v>
                </c:pt>
                <c:pt idx="2935">
                  <c:v>1.92</c:v>
                </c:pt>
                <c:pt idx="2936">
                  <c:v>1.92</c:v>
                </c:pt>
                <c:pt idx="2937">
                  <c:v>1.92</c:v>
                </c:pt>
                <c:pt idx="2938">
                  <c:v>1.92</c:v>
                </c:pt>
                <c:pt idx="2939">
                  <c:v>1.92</c:v>
                </c:pt>
                <c:pt idx="2940">
                  <c:v>1.92</c:v>
                </c:pt>
                <c:pt idx="2941">
                  <c:v>1.92</c:v>
                </c:pt>
                <c:pt idx="2942">
                  <c:v>1.92</c:v>
                </c:pt>
                <c:pt idx="2943">
                  <c:v>1.92</c:v>
                </c:pt>
                <c:pt idx="2944">
                  <c:v>1.92</c:v>
                </c:pt>
                <c:pt idx="2945">
                  <c:v>1.92</c:v>
                </c:pt>
                <c:pt idx="2946">
                  <c:v>1.92</c:v>
                </c:pt>
                <c:pt idx="2947">
                  <c:v>1.92</c:v>
                </c:pt>
                <c:pt idx="2948">
                  <c:v>1.92</c:v>
                </c:pt>
                <c:pt idx="2949">
                  <c:v>1.93</c:v>
                </c:pt>
                <c:pt idx="2950">
                  <c:v>1.93</c:v>
                </c:pt>
                <c:pt idx="2951">
                  <c:v>1.93</c:v>
                </c:pt>
                <c:pt idx="2952">
                  <c:v>2.1800000000000002</c:v>
                </c:pt>
                <c:pt idx="2953">
                  <c:v>2.1800000000000002</c:v>
                </c:pt>
                <c:pt idx="2954">
                  <c:v>2.1800000000000002</c:v>
                </c:pt>
                <c:pt idx="2955">
                  <c:v>2.1800000000000002</c:v>
                </c:pt>
                <c:pt idx="2956">
                  <c:v>2.1800000000000002</c:v>
                </c:pt>
                <c:pt idx="2957">
                  <c:v>2.1800000000000002</c:v>
                </c:pt>
                <c:pt idx="2958">
                  <c:v>2.1800000000000002</c:v>
                </c:pt>
                <c:pt idx="2959">
                  <c:v>2.1800000000000002</c:v>
                </c:pt>
                <c:pt idx="2960">
                  <c:v>2.1800000000000002</c:v>
                </c:pt>
                <c:pt idx="2961">
                  <c:v>2.1800000000000002</c:v>
                </c:pt>
                <c:pt idx="2962">
                  <c:v>2.1800000000000002</c:v>
                </c:pt>
                <c:pt idx="2963">
                  <c:v>2.1800000000000002</c:v>
                </c:pt>
                <c:pt idx="2964">
                  <c:v>2.1800000000000002</c:v>
                </c:pt>
                <c:pt idx="2965">
                  <c:v>2.19</c:v>
                </c:pt>
                <c:pt idx="2966">
                  <c:v>2.19</c:v>
                </c:pt>
                <c:pt idx="2967">
                  <c:v>2.19</c:v>
                </c:pt>
                <c:pt idx="2968">
                  <c:v>2.19</c:v>
                </c:pt>
                <c:pt idx="2969">
                  <c:v>2.2000000000000002</c:v>
                </c:pt>
                <c:pt idx="2970">
                  <c:v>2.2000000000000002</c:v>
                </c:pt>
                <c:pt idx="2971">
                  <c:v>2.2000000000000002</c:v>
                </c:pt>
                <c:pt idx="2972">
                  <c:v>2.2000000000000002</c:v>
                </c:pt>
                <c:pt idx="2973">
                  <c:v>2.2000000000000002</c:v>
                </c:pt>
                <c:pt idx="2974">
                  <c:v>2.2000000000000002</c:v>
                </c:pt>
                <c:pt idx="2975">
                  <c:v>2.2000000000000002</c:v>
                </c:pt>
                <c:pt idx="2976">
                  <c:v>2.2000000000000002</c:v>
                </c:pt>
                <c:pt idx="2977">
                  <c:v>2.19</c:v>
                </c:pt>
                <c:pt idx="2978">
                  <c:v>2.2000000000000002</c:v>
                </c:pt>
                <c:pt idx="2979">
                  <c:v>2.2000000000000002</c:v>
                </c:pt>
                <c:pt idx="2980">
                  <c:v>2.2000000000000002</c:v>
                </c:pt>
                <c:pt idx="2981">
                  <c:v>2.2000000000000002</c:v>
                </c:pt>
                <c:pt idx="2982">
                  <c:v>2.19</c:v>
                </c:pt>
                <c:pt idx="2983">
                  <c:v>2.2000000000000002</c:v>
                </c:pt>
                <c:pt idx="2984">
                  <c:v>2.2000000000000002</c:v>
                </c:pt>
                <c:pt idx="2985">
                  <c:v>2.2000000000000002</c:v>
                </c:pt>
                <c:pt idx="2986">
                  <c:v>2.2000000000000002</c:v>
                </c:pt>
                <c:pt idx="2987">
                  <c:v>2.2000000000000002</c:v>
                </c:pt>
                <c:pt idx="2988">
                  <c:v>2.2000000000000002</c:v>
                </c:pt>
                <c:pt idx="2989">
                  <c:v>2.2000000000000002</c:v>
                </c:pt>
                <c:pt idx="2990">
                  <c:v>2.2000000000000002</c:v>
                </c:pt>
                <c:pt idx="2991">
                  <c:v>2.2000000000000002</c:v>
                </c:pt>
                <c:pt idx="2992">
                  <c:v>2.2000000000000002</c:v>
                </c:pt>
                <c:pt idx="2993">
                  <c:v>2.2000000000000002</c:v>
                </c:pt>
                <c:pt idx="2994">
                  <c:v>2.2000000000000002</c:v>
                </c:pt>
                <c:pt idx="2995">
                  <c:v>2.2000000000000002</c:v>
                </c:pt>
                <c:pt idx="2996">
                  <c:v>2.19</c:v>
                </c:pt>
                <c:pt idx="2997">
                  <c:v>2.2000000000000002</c:v>
                </c:pt>
                <c:pt idx="2998">
                  <c:v>2.2000000000000002</c:v>
                </c:pt>
                <c:pt idx="2999">
                  <c:v>2.2000000000000002</c:v>
                </c:pt>
                <c:pt idx="3000">
                  <c:v>2.19</c:v>
                </c:pt>
                <c:pt idx="3001">
                  <c:v>2.2000000000000002</c:v>
                </c:pt>
                <c:pt idx="3002">
                  <c:v>2.19</c:v>
                </c:pt>
                <c:pt idx="3003">
                  <c:v>2.19</c:v>
                </c:pt>
                <c:pt idx="3004">
                  <c:v>2.19</c:v>
                </c:pt>
                <c:pt idx="3005">
                  <c:v>2.19</c:v>
                </c:pt>
                <c:pt idx="3006">
                  <c:v>2.2000000000000002</c:v>
                </c:pt>
                <c:pt idx="3007">
                  <c:v>2.2000000000000002</c:v>
                </c:pt>
                <c:pt idx="3008">
                  <c:v>2.2000000000000002</c:v>
                </c:pt>
                <c:pt idx="3009">
                  <c:v>2.4</c:v>
                </c:pt>
                <c:pt idx="3010">
                  <c:v>2.4</c:v>
                </c:pt>
                <c:pt idx="3011">
                  <c:v>2.4</c:v>
                </c:pt>
                <c:pt idx="3012">
                  <c:v>2.4</c:v>
                </c:pt>
                <c:pt idx="3013">
                  <c:v>2.4</c:v>
                </c:pt>
                <c:pt idx="3014">
                  <c:v>2.4</c:v>
                </c:pt>
                <c:pt idx="3015">
                  <c:v>2.4</c:v>
                </c:pt>
                <c:pt idx="3016">
                  <c:v>2.4</c:v>
                </c:pt>
                <c:pt idx="3017">
                  <c:v>2.4</c:v>
                </c:pt>
                <c:pt idx="3018">
                  <c:v>2.4</c:v>
                </c:pt>
                <c:pt idx="3019">
                  <c:v>2.4</c:v>
                </c:pt>
                <c:pt idx="3020">
                  <c:v>2.4</c:v>
                </c:pt>
                <c:pt idx="3021">
                  <c:v>2.4</c:v>
                </c:pt>
                <c:pt idx="3022">
                  <c:v>2.4</c:v>
                </c:pt>
                <c:pt idx="3023">
                  <c:v>2.4</c:v>
                </c:pt>
                <c:pt idx="3024">
                  <c:v>2.4</c:v>
                </c:pt>
                <c:pt idx="3025">
                  <c:v>2.4</c:v>
                </c:pt>
                <c:pt idx="3026">
                  <c:v>2.4</c:v>
                </c:pt>
                <c:pt idx="3027">
                  <c:v>2.4</c:v>
                </c:pt>
                <c:pt idx="3028">
                  <c:v>2.4</c:v>
                </c:pt>
                <c:pt idx="3029">
                  <c:v>2.4</c:v>
                </c:pt>
                <c:pt idx="3030">
                  <c:v>2.4</c:v>
                </c:pt>
                <c:pt idx="3031">
                  <c:v>2.4</c:v>
                </c:pt>
                <c:pt idx="3032">
                  <c:v>2.4</c:v>
                </c:pt>
                <c:pt idx="3033">
                  <c:v>2.4</c:v>
                </c:pt>
                <c:pt idx="3034">
                  <c:v>2.4</c:v>
                </c:pt>
                <c:pt idx="3035">
                  <c:v>2.4</c:v>
                </c:pt>
                <c:pt idx="3036">
                  <c:v>2.4</c:v>
                </c:pt>
                <c:pt idx="3037">
                  <c:v>2.4</c:v>
                </c:pt>
                <c:pt idx="3038">
                  <c:v>2.4</c:v>
                </c:pt>
                <c:pt idx="3039">
                  <c:v>2.4</c:v>
                </c:pt>
                <c:pt idx="3040">
                  <c:v>2.4</c:v>
                </c:pt>
                <c:pt idx="3041">
                  <c:v>2.4</c:v>
                </c:pt>
                <c:pt idx="3042">
                  <c:v>2.4</c:v>
                </c:pt>
                <c:pt idx="3043">
                  <c:v>2.4</c:v>
                </c:pt>
                <c:pt idx="3044">
                  <c:v>2.4</c:v>
                </c:pt>
                <c:pt idx="3045">
                  <c:v>2.4</c:v>
                </c:pt>
                <c:pt idx="3046">
                  <c:v>2.4</c:v>
                </c:pt>
                <c:pt idx="3047">
                  <c:v>2.4</c:v>
                </c:pt>
                <c:pt idx="3048">
                  <c:v>2.4</c:v>
                </c:pt>
                <c:pt idx="3049">
                  <c:v>2.4</c:v>
                </c:pt>
                <c:pt idx="3050">
                  <c:v>2.4</c:v>
                </c:pt>
                <c:pt idx="3051">
                  <c:v>2.4</c:v>
                </c:pt>
                <c:pt idx="3052">
                  <c:v>2.4</c:v>
                </c:pt>
                <c:pt idx="3053">
                  <c:v>2.4</c:v>
                </c:pt>
                <c:pt idx="3054">
                  <c:v>2.4</c:v>
                </c:pt>
                <c:pt idx="3055">
                  <c:v>2.4</c:v>
                </c:pt>
                <c:pt idx="3056">
                  <c:v>2.4</c:v>
                </c:pt>
                <c:pt idx="3057">
                  <c:v>2.4</c:v>
                </c:pt>
                <c:pt idx="3058">
                  <c:v>2.4</c:v>
                </c:pt>
                <c:pt idx="3059">
                  <c:v>2.4</c:v>
                </c:pt>
                <c:pt idx="3060">
                  <c:v>2.4</c:v>
                </c:pt>
                <c:pt idx="3061">
                  <c:v>2.4</c:v>
                </c:pt>
                <c:pt idx="3062">
                  <c:v>2.4</c:v>
                </c:pt>
                <c:pt idx="3063">
                  <c:v>2.4</c:v>
                </c:pt>
                <c:pt idx="3064">
                  <c:v>2.4</c:v>
                </c:pt>
                <c:pt idx="3065">
                  <c:v>2.4</c:v>
                </c:pt>
                <c:pt idx="3066">
                  <c:v>2.4</c:v>
                </c:pt>
                <c:pt idx="3067">
                  <c:v>2.4</c:v>
                </c:pt>
                <c:pt idx="3068">
                  <c:v>2.4</c:v>
                </c:pt>
                <c:pt idx="3069">
                  <c:v>2.41</c:v>
                </c:pt>
                <c:pt idx="3070">
                  <c:v>2.41</c:v>
                </c:pt>
                <c:pt idx="3071">
                  <c:v>2.41</c:v>
                </c:pt>
                <c:pt idx="3072">
                  <c:v>2.4</c:v>
                </c:pt>
                <c:pt idx="3073">
                  <c:v>2.4</c:v>
                </c:pt>
                <c:pt idx="3074">
                  <c:v>2.41</c:v>
                </c:pt>
                <c:pt idx="3075">
                  <c:v>2.41</c:v>
                </c:pt>
                <c:pt idx="3076">
                  <c:v>2.4300000000000002</c:v>
                </c:pt>
                <c:pt idx="3077">
                  <c:v>2.41</c:v>
                </c:pt>
                <c:pt idx="3078">
                  <c:v>2.41</c:v>
                </c:pt>
                <c:pt idx="3079">
                  <c:v>2.41</c:v>
                </c:pt>
                <c:pt idx="3080">
                  <c:v>2.41</c:v>
                </c:pt>
                <c:pt idx="3081">
                  <c:v>2.41</c:v>
                </c:pt>
                <c:pt idx="3082">
                  <c:v>2.41</c:v>
                </c:pt>
                <c:pt idx="3083">
                  <c:v>2.41</c:v>
                </c:pt>
                <c:pt idx="3084">
                  <c:v>2.41</c:v>
                </c:pt>
                <c:pt idx="3085">
                  <c:v>2.41</c:v>
                </c:pt>
                <c:pt idx="3086">
                  <c:v>2.41</c:v>
                </c:pt>
                <c:pt idx="3087">
                  <c:v>2.41</c:v>
                </c:pt>
                <c:pt idx="3088">
                  <c:v>2.41</c:v>
                </c:pt>
                <c:pt idx="3089">
                  <c:v>2.42</c:v>
                </c:pt>
                <c:pt idx="3090">
                  <c:v>2.4300000000000002</c:v>
                </c:pt>
                <c:pt idx="3091">
                  <c:v>2.44</c:v>
                </c:pt>
                <c:pt idx="3092">
                  <c:v>2.44</c:v>
                </c:pt>
                <c:pt idx="3093">
                  <c:v>2.44</c:v>
                </c:pt>
                <c:pt idx="3094">
                  <c:v>2.44</c:v>
                </c:pt>
                <c:pt idx="3095">
                  <c:v>2.44</c:v>
                </c:pt>
                <c:pt idx="3096">
                  <c:v>2.44</c:v>
                </c:pt>
                <c:pt idx="3097">
                  <c:v>2.4500000000000002</c:v>
                </c:pt>
                <c:pt idx="3098">
                  <c:v>2.4500000000000002</c:v>
                </c:pt>
                <c:pt idx="3099">
                  <c:v>2.4500000000000002</c:v>
                </c:pt>
                <c:pt idx="3100">
                  <c:v>2.41</c:v>
                </c:pt>
                <c:pt idx="3101">
                  <c:v>2.4</c:v>
                </c:pt>
                <c:pt idx="3102">
                  <c:v>2.4</c:v>
                </c:pt>
                <c:pt idx="3103">
                  <c:v>2.4</c:v>
                </c:pt>
                <c:pt idx="3104">
                  <c:v>2.39</c:v>
                </c:pt>
                <c:pt idx="3105">
                  <c:v>2.38</c:v>
                </c:pt>
                <c:pt idx="3106">
                  <c:v>2.38</c:v>
                </c:pt>
                <c:pt idx="3107">
                  <c:v>2.38</c:v>
                </c:pt>
                <c:pt idx="3108">
                  <c:v>2.38</c:v>
                </c:pt>
                <c:pt idx="3109">
                  <c:v>2.4</c:v>
                </c:pt>
                <c:pt idx="3110">
                  <c:v>2.39</c:v>
                </c:pt>
                <c:pt idx="3111">
                  <c:v>2.39</c:v>
                </c:pt>
                <c:pt idx="3112">
                  <c:v>2.39</c:v>
                </c:pt>
                <c:pt idx="3113">
                  <c:v>2.39</c:v>
                </c:pt>
                <c:pt idx="3114">
                  <c:v>2.38</c:v>
                </c:pt>
                <c:pt idx="3115">
                  <c:v>2.38</c:v>
                </c:pt>
                <c:pt idx="3116">
                  <c:v>2.38</c:v>
                </c:pt>
                <c:pt idx="3117">
                  <c:v>2.39</c:v>
                </c:pt>
                <c:pt idx="3118">
                  <c:v>2.39</c:v>
                </c:pt>
                <c:pt idx="3119">
                  <c:v>2.39</c:v>
                </c:pt>
                <c:pt idx="3120">
                  <c:v>2.4</c:v>
                </c:pt>
                <c:pt idx="3121">
                  <c:v>2.38</c:v>
                </c:pt>
                <c:pt idx="3122">
                  <c:v>2.38</c:v>
                </c:pt>
                <c:pt idx="3123">
                  <c:v>2.38</c:v>
                </c:pt>
                <c:pt idx="3124">
                  <c:v>2.37</c:v>
                </c:pt>
                <c:pt idx="3125">
                  <c:v>2.37</c:v>
                </c:pt>
                <c:pt idx="3126">
                  <c:v>2.37</c:v>
                </c:pt>
                <c:pt idx="3127">
                  <c:v>2.37</c:v>
                </c:pt>
                <c:pt idx="3128">
                  <c:v>2.37</c:v>
                </c:pt>
                <c:pt idx="3129">
                  <c:v>2.37</c:v>
                </c:pt>
                <c:pt idx="3130">
                  <c:v>2.36</c:v>
                </c:pt>
                <c:pt idx="3131">
                  <c:v>2.38</c:v>
                </c:pt>
                <c:pt idx="3132">
                  <c:v>2.37</c:v>
                </c:pt>
                <c:pt idx="3133">
                  <c:v>2.37</c:v>
                </c:pt>
                <c:pt idx="3134">
                  <c:v>2.37</c:v>
                </c:pt>
                <c:pt idx="3135">
                  <c:v>2.38</c:v>
                </c:pt>
                <c:pt idx="3136">
                  <c:v>2.38</c:v>
                </c:pt>
                <c:pt idx="3137">
                  <c:v>2.38</c:v>
                </c:pt>
                <c:pt idx="3138">
                  <c:v>2.38</c:v>
                </c:pt>
                <c:pt idx="3139">
                  <c:v>2.38</c:v>
                </c:pt>
                <c:pt idx="3140">
                  <c:v>2.4</c:v>
                </c:pt>
                <c:pt idx="3141">
                  <c:v>2.39</c:v>
                </c:pt>
                <c:pt idx="3142">
                  <c:v>2.4</c:v>
                </c:pt>
                <c:pt idx="3143">
                  <c:v>2.41</c:v>
                </c:pt>
                <c:pt idx="3144">
                  <c:v>2.42</c:v>
                </c:pt>
                <c:pt idx="3145">
                  <c:v>2.41</c:v>
                </c:pt>
                <c:pt idx="3146">
                  <c:v>2.41</c:v>
                </c:pt>
                <c:pt idx="3147">
                  <c:v>2.41</c:v>
                </c:pt>
                <c:pt idx="3148">
                  <c:v>2.4</c:v>
                </c:pt>
                <c:pt idx="3149">
                  <c:v>2.38</c:v>
                </c:pt>
                <c:pt idx="3150">
                  <c:v>2.4</c:v>
                </c:pt>
                <c:pt idx="3151">
                  <c:v>2.41</c:v>
                </c:pt>
                <c:pt idx="3152">
                  <c:v>2.41</c:v>
                </c:pt>
                <c:pt idx="3153">
                  <c:v>2.41</c:v>
                </c:pt>
                <c:pt idx="3154">
                  <c:v>2.41</c:v>
                </c:pt>
                <c:pt idx="3155">
                  <c:v>2.4</c:v>
                </c:pt>
                <c:pt idx="3156">
                  <c:v>2.4</c:v>
                </c:pt>
                <c:pt idx="3157">
                  <c:v>2.4</c:v>
                </c:pt>
                <c:pt idx="3158">
                  <c:v>2.4</c:v>
                </c:pt>
                <c:pt idx="3159">
                  <c:v>2.4</c:v>
                </c:pt>
                <c:pt idx="3160">
                  <c:v>2.4</c:v>
                </c:pt>
                <c:pt idx="3161">
                  <c:v>2.39</c:v>
                </c:pt>
                <c:pt idx="3162">
                  <c:v>2.4</c:v>
                </c:pt>
                <c:pt idx="3163">
                  <c:v>2.14</c:v>
                </c:pt>
                <c:pt idx="3164">
                  <c:v>2.14</c:v>
                </c:pt>
                <c:pt idx="3165">
                  <c:v>2.13</c:v>
                </c:pt>
                <c:pt idx="3166">
                  <c:v>2.13</c:v>
                </c:pt>
                <c:pt idx="3167">
                  <c:v>2.12</c:v>
                </c:pt>
                <c:pt idx="3168">
                  <c:v>2.12</c:v>
                </c:pt>
                <c:pt idx="3169">
                  <c:v>2.12</c:v>
                </c:pt>
                <c:pt idx="3170">
                  <c:v>2.12</c:v>
                </c:pt>
                <c:pt idx="3171">
                  <c:v>2.12</c:v>
                </c:pt>
                <c:pt idx="3172">
                  <c:v>2.12</c:v>
                </c:pt>
                <c:pt idx="3173">
                  <c:v>2.13</c:v>
                </c:pt>
                <c:pt idx="3174">
                  <c:v>2.13</c:v>
                </c:pt>
                <c:pt idx="3175">
                  <c:v>2.13</c:v>
                </c:pt>
                <c:pt idx="3176">
                  <c:v>2.13</c:v>
                </c:pt>
                <c:pt idx="3177">
                  <c:v>2.12</c:v>
                </c:pt>
                <c:pt idx="3178">
                  <c:v>2.12</c:v>
                </c:pt>
                <c:pt idx="3179">
                  <c:v>2.12</c:v>
                </c:pt>
                <c:pt idx="3180">
                  <c:v>2.12</c:v>
                </c:pt>
                <c:pt idx="3181">
                  <c:v>2.12</c:v>
                </c:pt>
                <c:pt idx="3182">
                  <c:v>2.12</c:v>
                </c:pt>
                <c:pt idx="3183">
                  <c:v>2.12</c:v>
                </c:pt>
                <c:pt idx="3184">
                  <c:v>2.13</c:v>
                </c:pt>
                <c:pt idx="3185">
                  <c:v>2.13</c:v>
                </c:pt>
                <c:pt idx="3186">
                  <c:v>2.13</c:v>
                </c:pt>
                <c:pt idx="3187">
                  <c:v>2.13</c:v>
                </c:pt>
                <c:pt idx="3188">
                  <c:v>2.12</c:v>
                </c:pt>
                <c:pt idx="3189">
                  <c:v>2.13</c:v>
                </c:pt>
                <c:pt idx="3190">
                  <c:v>2.13</c:v>
                </c:pt>
                <c:pt idx="3191">
                  <c:v>2.13</c:v>
                </c:pt>
                <c:pt idx="3192">
                  <c:v>2.13</c:v>
                </c:pt>
                <c:pt idx="3193">
                  <c:v>2.14</c:v>
                </c:pt>
                <c:pt idx="3194">
                  <c:v>2.25</c:v>
                </c:pt>
                <c:pt idx="3195">
                  <c:v>2.2999999999999998</c:v>
                </c:pt>
                <c:pt idx="3196">
                  <c:v>2.25</c:v>
                </c:pt>
                <c:pt idx="3197">
                  <c:v>1.9</c:v>
                </c:pt>
                <c:pt idx="3198">
                  <c:v>1.9</c:v>
                </c:pt>
                <c:pt idx="3199">
                  <c:v>1.9</c:v>
                </c:pt>
                <c:pt idx="3200">
                  <c:v>1.9</c:v>
                </c:pt>
                <c:pt idx="3201">
                  <c:v>1.9</c:v>
                </c:pt>
                <c:pt idx="3202">
                  <c:v>1.85</c:v>
                </c:pt>
                <c:pt idx="3203">
                  <c:v>1.83</c:v>
                </c:pt>
                <c:pt idx="3204">
                  <c:v>1.9</c:v>
                </c:pt>
                <c:pt idx="3205">
                  <c:v>1.88</c:v>
                </c:pt>
                <c:pt idx="3206">
                  <c:v>1.85</c:v>
                </c:pt>
                <c:pt idx="3207">
                  <c:v>1.83</c:v>
                </c:pt>
                <c:pt idx="3208">
                  <c:v>1.82</c:v>
                </c:pt>
                <c:pt idx="3209">
                  <c:v>1.82</c:v>
                </c:pt>
                <c:pt idx="3210">
                  <c:v>1.82</c:v>
                </c:pt>
                <c:pt idx="3211">
                  <c:v>1.82</c:v>
                </c:pt>
                <c:pt idx="3212">
                  <c:v>1.82</c:v>
                </c:pt>
                <c:pt idx="3213">
                  <c:v>1.82</c:v>
                </c:pt>
                <c:pt idx="3214">
                  <c:v>1.9</c:v>
                </c:pt>
                <c:pt idx="3215">
                  <c:v>1.9</c:v>
                </c:pt>
                <c:pt idx="3216">
                  <c:v>1.85</c:v>
                </c:pt>
                <c:pt idx="3217">
                  <c:v>1.85</c:v>
                </c:pt>
                <c:pt idx="3218">
                  <c:v>1.85</c:v>
                </c:pt>
                <c:pt idx="3219">
                  <c:v>1.85</c:v>
                </c:pt>
                <c:pt idx="3220">
                  <c:v>1.85</c:v>
                </c:pt>
                <c:pt idx="3221">
                  <c:v>1.85</c:v>
                </c:pt>
                <c:pt idx="3222">
                  <c:v>1.83</c:v>
                </c:pt>
                <c:pt idx="3223">
                  <c:v>1.83</c:v>
                </c:pt>
                <c:pt idx="3224">
                  <c:v>1.82</c:v>
                </c:pt>
                <c:pt idx="3225">
                  <c:v>1.82</c:v>
                </c:pt>
                <c:pt idx="3226">
                  <c:v>1.58</c:v>
                </c:pt>
                <c:pt idx="3227">
                  <c:v>1.57</c:v>
                </c:pt>
                <c:pt idx="3228">
                  <c:v>1.56</c:v>
                </c:pt>
                <c:pt idx="3229">
                  <c:v>1.56</c:v>
                </c:pt>
                <c:pt idx="3230">
                  <c:v>1.55</c:v>
                </c:pt>
                <c:pt idx="3231">
                  <c:v>1.55</c:v>
                </c:pt>
                <c:pt idx="3232">
                  <c:v>1.55</c:v>
                </c:pt>
                <c:pt idx="3233">
                  <c:v>1.55</c:v>
                </c:pt>
                <c:pt idx="3234">
                  <c:v>1.55</c:v>
                </c:pt>
                <c:pt idx="3235">
                  <c:v>1.55</c:v>
                </c:pt>
                <c:pt idx="3236">
                  <c:v>1.55</c:v>
                </c:pt>
                <c:pt idx="3237">
                  <c:v>1.55</c:v>
                </c:pt>
                <c:pt idx="3238">
                  <c:v>1.55</c:v>
                </c:pt>
                <c:pt idx="3239">
                  <c:v>1.55</c:v>
                </c:pt>
                <c:pt idx="3240">
                  <c:v>1.55</c:v>
                </c:pt>
                <c:pt idx="3241">
                  <c:v>1.55</c:v>
                </c:pt>
                <c:pt idx="3242">
                  <c:v>1.55</c:v>
                </c:pt>
                <c:pt idx="3243">
                  <c:v>1.55</c:v>
                </c:pt>
                <c:pt idx="3244">
                  <c:v>1.55</c:v>
                </c:pt>
                <c:pt idx="3245">
                  <c:v>1.56</c:v>
                </c:pt>
                <c:pt idx="3246">
                  <c:v>1.56</c:v>
                </c:pt>
                <c:pt idx="3247">
                  <c:v>1.55</c:v>
                </c:pt>
                <c:pt idx="3248">
                  <c:v>1.55</c:v>
                </c:pt>
                <c:pt idx="3249">
                  <c:v>1.55</c:v>
                </c:pt>
                <c:pt idx="3250">
                  <c:v>1.55</c:v>
                </c:pt>
                <c:pt idx="3251">
                  <c:v>1.55</c:v>
                </c:pt>
                <c:pt idx="3252">
                  <c:v>1.55</c:v>
                </c:pt>
                <c:pt idx="3253">
                  <c:v>1.55</c:v>
                </c:pt>
                <c:pt idx="3254">
                  <c:v>1.55</c:v>
                </c:pt>
                <c:pt idx="3255">
                  <c:v>1.55</c:v>
                </c:pt>
                <c:pt idx="3256">
                  <c:v>1.56</c:v>
                </c:pt>
                <c:pt idx="3257">
                  <c:v>1.55</c:v>
                </c:pt>
                <c:pt idx="3258">
                  <c:v>1.55</c:v>
                </c:pt>
                <c:pt idx="3259">
                  <c:v>1.55</c:v>
                </c:pt>
                <c:pt idx="3260">
                  <c:v>1.55</c:v>
                </c:pt>
                <c:pt idx="3261">
                  <c:v>1.55</c:v>
                </c:pt>
                <c:pt idx="3262">
                  <c:v>1.55</c:v>
                </c:pt>
                <c:pt idx="3263">
                  <c:v>1.55</c:v>
                </c:pt>
                <c:pt idx="3264">
                  <c:v>1.55</c:v>
                </c:pt>
                <c:pt idx="3265">
                  <c:v>1.55</c:v>
                </c:pt>
                <c:pt idx="3266">
                  <c:v>1.55</c:v>
                </c:pt>
                <c:pt idx="3267">
                  <c:v>1.55</c:v>
                </c:pt>
                <c:pt idx="3268">
                  <c:v>1.55</c:v>
                </c:pt>
                <c:pt idx="3269">
                  <c:v>1.55</c:v>
                </c:pt>
                <c:pt idx="3270">
                  <c:v>1.55</c:v>
                </c:pt>
                <c:pt idx="3271">
                  <c:v>1.55</c:v>
                </c:pt>
                <c:pt idx="3272">
                  <c:v>1.55</c:v>
                </c:pt>
                <c:pt idx="3273">
                  <c:v>1.54</c:v>
                </c:pt>
                <c:pt idx="3274">
                  <c:v>1.54</c:v>
                </c:pt>
                <c:pt idx="3275">
                  <c:v>1.54</c:v>
                </c:pt>
                <c:pt idx="3276">
                  <c:v>1.54</c:v>
                </c:pt>
                <c:pt idx="3277">
                  <c:v>1.54</c:v>
                </c:pt>
                <c:pt idx="3278">
                  <c:v>1.55</c:v>
                </c:pt>
                <c:pt idx="3279">
                  <c:v>1.55</c:v>
                </c:pt>
                <c:pt idx="3280">
                  <c:v>1.55</c:v>
                </c:pt>
                <c:pt idx="3281">
                  <c:v>1.55</c:v>
                </c:pt>
                <c:pt idx="3282">
                  <c:v>1.55</c:v>
                </c:pt>
                <c:pt idx="3283">
                  <c:v>1.55</c:v>
                </c:pt>
                <c:pt idx="3284">
                  <c:v>1.55</c:v>
                </c:pt>
                <c:pt idx="3285">
                  <c:v>1.55</c:v>
                </c:pt>
                <c:pt idx="3286">
                  <c:v>1.6</c:v>
                </c:pt>
                <c:pt idx="3287">
                  <c:v>1.59</c:v>
                </c:pt>
                <c:pt idx="3288">
                  <c:v>1.59</c:v>
                </c:pt>
                <c:pt idx="3289">
                  <c:v>1.59</c:v>
                </c:pt>
                <c:pt idx="3290">
                  <c:v>1.59</c:v>
                </c:pt>
                <c:pt idx="3291">
                  <c:v>1.59</c:v>
                </c:pt>
                <c:pt idx="3292">
                  <c:v>1.58</c:v>
                </c:pt>
                <c:pt idx="3293">
                  <c:v>1.58</c:v>
                </c:pt>
                <c:pt idx="3294">
                  <c:v>1.58</c:v>
                </c:pt>
                <c:pt idx="3295">
                  <c:v>1.58</c:v>
                </c:pt>
                <c:pt idx="3296">
                  <c:v>1.58</c:v>
                </c:pt>
                <c:pt idx="3297">
                  <c:v>1.58</c:v>
                </c:pt>
                <c:pt idx="3298">
                  <c:v>1.59</c:v>
                </c:pt>
                <c:pt idx="3299">
                  <c:v>1.59</c:v>
                </c:pt>
                <c:pt idx="3300">
                  <c:v>1.59</c:v>
                </c:pt>
                <c:pt idx="3301">
                  <c:v>1.58</c:v>
                </c:pt>
                <c:pt idx="3302">
                  <c:v>1.58</c:v>
                </c:pt>
                <c:pt idx="3303">
                  <c:v>1.58</c:v>
                </c:pt>
                <c:pt idx="3304">
                  <c:v>1.58</c:v>
                </c:pt>
                <c:pt idx="3305">
                  <c:v>1.58</c:v>
                </c:pt>
                <c:pt idx="3306">
                  <c:v>1.58</c:v>
                </c:pt>
                <c:pt idx="3307">
                  <c:v>1.59</c:v>
                </c:pt>
                <c:pt idx="3308">
                  <c:v>1.59</c:v>
                </c:pt>
                <c:pt idx="3309">
                  <c:v>1.0900000000000001</c:v>
                </c:pt>
                <c:pt idx="3310">
                  <c:v>1.0900000000000001</c:v>
                </c:pt>
                <c:pt idx="3311">
                  <c:v>1.0900000000000001</c:v>
                </c:pt>
                <c:pt idx="3312">
                  <c:v>1.0900000000000001</c:v>
                </c:pt>
                <c:pt idx="3313">
                  <c:v>1.0900000000000001</c:v>
                </c:pt>
                <c:pt idx="3314">
                  <c:v>1.0900000000000001</c:v>
                </c:pt>
                <c:pt idx="3315">
                  <c:v>1.1000000000000001</c:v>
                </c:pt>
                <c:pt idx="3316">
                  <c:v>1.1000000000000001</c:v>
                </c:pt>
                <c:pt idx="3317">
                  <c:v>0.25</c:v>
                </c:pt>
                <c:pt idx="3318">
                  <c:v>0.25</c:v>
                </c:pt>
                <c:pt idx="3319">
                  <c:v>0.25</c:v>
                </c:pt>
                <c:pt idx="3320">
                  <c:v>0.2</c:v>
                </c:pt>
                <c:pt idx="3321">
                  <c:v>0.15</c:v>
                </c:pt>
                <c:pt idx="3322">
                  <c:v>0.15</c:v>
                </c:pt>
                <c:pt idx="3323">
                  <c:v>0.12</c:v>
                </c:pt>
                <c:pt idx="3324">
                  <c:v>0.1</c:v>
                </c:pt>
                <c:pt idx="3325">
                  <c:v>0.1</c:v>
                </c:pt>
                <c:pt idx="3326">
                  <c:v>0.1</c:v>
                </c:pt>
                <c:pt idx="3327">
                  <c:v>0.09</c:v>
                </c:pt>
                <c:pt idx="3328">
                  <c:v>0.08</c:v>
                </c:pt>
                <c:pt idx="3329">
                  <c:v>0.06</c:v>
                </c:pt>
                <c:pt idx="3330">
                  <c:v>0.05</c:v>
                </c:pt>
                <c:pt idx="3331">
                  <c:v>0.05</c:v>
                </c:pt>
                <c:pt idx="3332">
                  <c:v>0.05</c:v>
                </c:pt>
                <c:pt idx="3333">
                  <c:v>0.05</c:v>
                </c:pt>
                <c:pt idx="3334">
                  <c:v>0.05</c:v>
                </c:pt>
                <c:pt idx="3335">
                  <c:v>0.05</c:v>
                </c:pt>
                <c:pt idx="3336">
                  <c:v>0.05</c:v>
                </c:pt>
                <c:pt idx="3337">
                  <c:v>0.05</c:v>
                </c:pt>
                <c:pt idx="3338">
                  <c:v>0.05</c:v>
                </c:pt>
                <c:pt idx="3339">
                  <c:v>0.05</c:v>
                </c:pt>
                <c:pt idx="3340">
                  <c:v>0.05</c:v>
                </c:pt>
                <c:pt idx="3341">
                  <c:v>0.05</c:v>
                </c:pt>
                <c:pt idx="3342">
                  <c:v>0.05</c:v>
                </c:pt>
                <c:pt idx="3343">
                  <c:v>0.05</c:v>
                </c:pt>
                <c:pt idx="3344">
                  <c:v>0.05</c:v>
                </c:pt>
                <c:pt idx="3345">
                  <c:v>0.04</c:v>
                </c:pt>
                <c:pt idx="3346">
                  <c:v>0.05</c:v>
                </c:pt>
                <c:pt idx="3347">
                  <c:v>0.04</c:v>
                </c:pt>
                <c:pt idx="3348">
                  <c:v>0.04</c:v>
                </c:pt>
                <c:pt idx="3349">
                  <c:v>0.04</c:v>
                </c:pt>
                <c:pt idx="3350">
                  <c:v>0.05</c:v>
                </c:pt>
                <c:pt idx="3351">
                  <c:v>0.05</c:v>
                </c:pt>
                <c:pt idx="3352">
                  <c:v>0.05</c:v>
                </c:pt>
                <c:pt idx="3353">
                  <c:v>0.05</c:v>
                </c:pt>
                <c:pt idx="3354">
                  <c:v>0.05</c:v>
                </c:pt>
                <c:pt idx="3355">
                  <c:v>0.05</c:v>
                </c:pt>
                <c:pt idx="3356">
                  <c:v>0.05</c:v>
                </c:pt>
                <c:pt idx="3357">
                  <c:v>0.05</c:v>
                </c:pt>
                <c:pt idx="3358">
                  <c:v>0.05</c:v>
                </c:pt>
                <c:pt idx="3359">
                  <c:v>0.05</c:v>
                </c:pt>
                <c:pt idx="3360">
                  <c:v>0.05</c:v>
                </c:pt>
                <c:pt idx="3361">
                  <c:v>0.05</c:v>
                </c:pt>
                <c:pt idx="3362">
                  <c:v>0.05</c:v>
                </c:pt>
                <c:pt idx="3363">
                  <c:v>0.05</c:v>
                </c:pt>
                <c:pt idx="3364">
                  <c:v>0.05</c:v>
                </c:pt>
                <c:pt idx="3365">
                  <c:v>0.05</c:v>
                </c:pt>
                <c:pt idx="3366">
                  <c:v>0.05</c:v>
                </c:pt>
                <c:pt idx="3367">
                  <c:v>0.05</c:v>
                </c:pt>
                <c:pt idx="3368">
                  <c:v>0.05</c:v>
                </c:pt>
                <c:pt idx="3369">
                  <c:v>0.05</c:v>
                </c:pt>
                <c:pt idx="3370">
                  <c:v>0.05</c:v>
                </c:pt>
                <c:pt idx="3371">
                  <c:v>0.05</c:v>
                </c:pt>
                <c:pt idx="3372">
                  <c:v>0.06</c:v>
                </c:pt>
                <c:pt idx="3373">
                  <c:v>0.06</c:v>
                </c:pt>
                <c:pt idx="3374">
                  <c:v>0.06</c:v>
                </c:pt>
                <c:pt idx="3375">
                  <c:v>7.0000000000000007E-2</c:v>
                </c:pt>
                <c:pt idx="3376">
                  <c:v>7.0000000000000007E-2</c:v>
                </c:pt>
                <c:pt idx="3377">
                  <c:v>7.0000000000000007E-2</c:v>
                </c:pt>
                <c:pt idx="3378">
                  <c:v>0.08</c:v>
                </c:pt>
                <c:pt idx="3379">
                  <c:v>0.08</c:v>
                </c:pt>
                <c:pt idx="3380">
                  <c:v>0.08</c:v>
                </c:pt>
                <c:pt idx="3381">
                  <c:v>0.09</c:v>
                </c:pt>
                <c:pt idx="3382">
                  <c:v>0.09</c:v>
                </c:pt>
                <c:pt idx="3383">
                  <c:v>0.09</c:v>
                </c:pt>
                <c:pt idx="3384">
                  <c:v>0.09</c:v>
                </c:pt>
                <c:pt idx="3385">
                  <c:v>0.09</c:v>
                </c:pt>
                <c:pt idx="3386">
                  <c:v>0.08</c:v>
                </c:pt>
                <c:pt idx="3387">
                  <c:v>0.08</c:v>
                </c:pt>
                <c:pt idx="3388">
                  <c:v>0.08</c:v>
                </c:pt>
                <c:pt idx="3389">
                  <c:v>0.08</c:v>
                </c:pt>
                <c:pt idx="3390">
                  <c:v>0.08</c:v>
                </c:pt>
                <c:pt idx="3391">
                  <c:v>0.08</c:v>
                </c:pt>
                <c:pt idx="3392">
                  <c:v>0.08</c:v>
                </c:pt>
                <c:pt idx="3393">
                  <c:v>0.08</c:v>
                </c:pt>
                <c:pt idx="3394">
                  <c:v>0.09</c:v>
                </c:pt>
                <c:pt idx="3395">
                  <c:v>0.09</c:v>
                </c:pt>
                <c:pt idx="3396">
                  <c:v>0.09</c:v>
                </c:pt>
                <c:pt idx="3397">
                  <c:v>0.09</c:v>
                </c:pt>
                <c:pt idx="3398">
                  <c:v>0.09</c:v>
                </c:pt>
                <c:pt idx="3399">
                  <c:v>0.09</c:v>
                </c:pt>
                <c:pt idx="3400">
                  <c:v>0.09</c:v>
                </c:pt>
                <c:pt idx="3401">
                  <c:v>0.09</c:v>
                </c:pt>
                <c:pt idx="3402">
                  <c:v>0.09</c:v>
                </c:pt>
                <c:pt idx="3403">
                  <c:v>0.1</c:v>
                </c:pt>
                <c:pt idx="3404">
                  <c:v>0.1</c:v>
                </c:pt>
                <c:pt idx="3405">
                  <c:v>0.09</c:v>
                </c:pt>
                <c:pt idx="3406">
                  <c:v>0.1</c:v>
                </c:pt>
                <c:pt idx="3407">
                  <c:v>0.1</c:v>
                </c:pt>
                <c:pt idx="3408">
                  <c:v>0.09</c:v>
                </c:pt>
                <c:pt idx="3409">
                  <c:v>0.09</c:v>
                </c:pt>
                <c:pt idx="3410">
                  <c:v>0.09</c:v>
                </c:pt>
                <c:pt idx="3411">
                  <c:v>0.1</c:v>
                </c:pt>
                <c:pt idx="3412">
                  <c:v>0.1</c:v>
                </c:pt>
                <c:pt idx="3413">
                  <c:v>0.1</c:v>
                </c:pt>
                <c:pt idx="3414">
                  <c:v>0.1</c:v>
                </c:pt>
                <c:pt idx="3415">
                  <c:v>0.1</c:v>
                </c:pt>
                <c:pt idx="3416">
                  <c:v>0.1</c:v>
                </c:pt>
                <c:pt idx="3417">
                  <c:v>0.1</c:v>
                </c:pt>
                <c:pt idx="3418">
                  <c:v>0.1</c:v>
                </c:pt>
                <c:pt idx="3419">
                  <c:v>0.1</c:v>
                </c:pt>
                <c:pt idx="3420">
                  <c:v>0.1</c:v>
                </c:pt>
                <c:pt idx="3421">
                  <c:v>0.1</c:v>
                </c:pt>
                <c:pt idx="3422">
                  <c:v>0.1</c:v>
                </c:pt>
                <c:pt idx="3423">
                  <c:v>0.1</c:v>
                </c:pt>
                <c:pt idx="3424">
                  <c:v>0.1</c:v>
                </c:pt>
                <c:pt idx="3425">
                  <c:v>0.1</c:v>
                </c:pt>
                <c:pt idx="3426">
                  <c:v>0.1</c:v>
                </c:pt>
                <c:pt idx="3427">
                  <c:v>0.09</c:v>
                </c:pt>
                <c:pt idx="3428">
                  <c:v>0.09</c:v>
                </c:pt>
                <c:pt idx="3429">
                  <c:v>0.09</c:v>
                </c:pt>
                <c:pt idx="3430">
                  <c:v>0.09</c:v>
                </c:pt>
                <c:pt idx="3431">
                  <c:v>0.09</c:v>
                </c:pt>
                <c:pt idx="3432">
                  <c:v>0.09</c:v>
                </c:pt>
                <c:pt idx="3433">
                  <c:v>0.09</c:v>
                </c:pt>
                <c:pt idx="3434">
                  <c:v>0.08</c:v>
                </c:pt>
                <c:pt idx="3435">
                  <c:v>0.09</c:v>
                </c:pt>
                <c:pt idx="3436">
                  <c:v>0.09</c:v>
                </c:pt>
                <c:pt idx="3437">
                  <c:v>0.09</c:v>
                </c:pt>
                <c:pt idx="3438">
                  <c:v>0.09</c:v>
                </c:pt>
                <c:pt idx="3439">
                  <c:v>0.09</c:v>
                </c:pt>
                <c:pt idx="3440">
                  <c:v>0.09</c:v>
                </c:pt>
                <c:pt idx="3441">
                  <c:v>0.09</c:v>
                </c:pt>
                <c:pt idx="3442">
                  <c:v>0.09</c:v>
                </c:pt>
                <c:pt idx="3443">
                  <c:v>0.09</c:v>
                </c:pt>
                <c:pt idx="3444">
                  <c:v>0.09</c:v>
                </c:pt>
                <c:pt idx="3445">
                  <c:v>0.09</c:v>
                </c:pt>
                <c:pt idx="3446">
                  <c:v>0.09</c:v>
                </c:pt>
                <c:pt idx="3447">
                  <c:v>0.09</c:v>
                </c:pt>
                <c:pt idx="3448">
                  <c:v>0.09</c:v>
                </c:pt>
                <c:pt idx="3449">
                  <c:v>0.09</c:v>
                </c:pt>
                <c:pt idx="3450">
                  <c:v>0.09</c:v>
                </c:pt>
                <c:pt idx="3451">
                  <c:v>0.09</c:v>
                </c:pt>
                <c:pt idx="3452">
                  <c:v>0.09</c:v>
                </c:pt>
                <c:pt idx="3453">
                  <c:v>0.09</c:v>
                </c:pt>
                <c:pt idx="3454">
                  <c:v>0.09</c:v>
                </c:pt>
                <c:pt idx="3455">
                  <c:v>0.09</c:v>
                </c:pt>
                <c:pt idx="3456">
                  <c:v>0.09</c:v>
                </c:pt>
                <c:pt idx="3457">
                  <c:v>0.09</c:v>
                </c:pt>
                <c:pt idx="3458">
                  <c:v>0.09</c:v>
                </c:pt>
                <c:pt idx="3459">
                  <c:v>0.09</c:v>
                </c:pt>
                <c:pt idx="3460">
                  <c:v>0.09</c:v>
                </c:pt>
                <c:pt idx="3461">
                  <c:v>0.09</c:v>
                </c:pt>
                <c:pt idx="3462">
                  <c:v>0.09</c:v>
                </c:pt>
                <c:pt idx="3463">
                  <c:v>0.09</c:v>
                </c:pt>
                <c:pt idx="3464">
                  <c:v>0.09</c:v>
                </c:pt>
                <c:pt idx="3465">
                  <c:v>0.09</c:v>
                </c:pt>
                <c:pt idx="3466">
                  <c:v>0.09</c:v>
                </c:pt>
                <c:pt idx="3467">
                  <c:v>0.09</c:v>
                </c:pt>
                <c:pt idx="3468">
                  <c:v>0.09</c:v>
                </c:pt>
                <c:pt idx="3469">
                  <c:v>0.09</c:v>
                </c:pt>
                <c:pt idx="3470">
                  <c:v>0.09</c:v>
                </c:pt>
                <c:pt idx="3471">
                  <c:v>0.09</c:v>
                </c:pt>
                <c:pt idx="3472">
                  <c:v>0.09</c:v>
                </c:pt>
                <c:pt idx="3473">
                  <c:v>0.09</c:v>
                </c:pt>
                <c:pt idx="3474">
                  <c:v>0.09</c:v>
                </c:pt>
                <c:pt idx="3475">
                  <c:v>0.09</c:v>
                </c:pt>
                <c:pt idx="3476">
                  <c:v>0.09</c:v>
                </c:pt>
                <c:pt idx="3477">
                  <c:v>0.09</c:v>
                </c:pt>
                <c:pt idx="3478">
                  <c:v>0.09</c:v>
                </c:pt>
                <c:pt idx="3479">
                  <c:v>0.09</c:v>
                </c:pt>
                <c:pt idx="3480">
                  <c:v>0.09</c:v>
                </c:pt>
                <c:pt idx="3481">
                  <c:v>0.09</c:v>
                </c:pt>
                <c:pt idx="3482">
                  <c:v>0.09</c:v>
                </c:pt>
                <c:pt idx="3483">
                  <c:v>0.09</c:v>
                </c:pt>
                <c:pt idx="3484">
                  <c:v>0.09</c:v>
                </c:pt>
                <c:pt idx="3485">
                  <c:v>0.09</c:v>
                </c:pt>
                <c:pt idx="3486">
                  <c:v>0.09</c:v>
                </c:pt>
                <c:pt idx="3487">
                  <c:v>0.09</c:v>
                </c:pt>
                <c:pt idx="3488">
                  <c:v>0.09</c:v>
                </c:pt>
                <c:pt idx="3489">
                  <c:v>0.09</c:v>
                </c:pt>
                <c:pt idx="3490">
                  <c:v>0.09</c:v>
                </c:pt>
                <c:pt idx="3491">
                  <c:v>0.08</c:v>
                </c:pt>
                <c:pt idx="3492">
                  <c:v>0.08</c:v>
                </c:pt>
                <c:pt idx="3493">
                  <c:v>0.08</c:v>
                </c:pt>
                <c:pt idx="3494">
                  <c:v>0.08</c:v>
                </c:pt>
                <c:pt idx="3495">
                  <c:v>0.08</c:v>
                </c:pt>
                <c:pt idx="3496">
                  <c:v>0.08</c:v>
                </c:pt>
                <c:pt idx="3497">
                  <c:v>0.09</c:v>
                </c:pt>
                <c:pt idx="3498">
                  <c:v>0.09</c:v>
                </c:pt>
                <c:pt idx="3499">
                  <c:v>0.09</c:v>
                </c:pt>
                <c:pt idx="3500">
                  <c:v>0.09</c:v>
                </c:pt>
                <c:pt idx="3501">
                  <c:v>0.09</c:v>
                </c:pt>
                <c:pt idx="3502">
                  <c:v>0.09</c:v>
                </c:pt>
                <c:pt idx="3503">
                  <c:v>0.09</c:v>
                </c:pt>
                <c:pt idx="3504">
                  <c:v>0.09</c:v>
                </c:pt>
                <c:pt idx="3505">
                  <c:v>0.09</c:v>
                </c:pt>
                <c:pt idx="3506">
                  <c:v>0.09</c:v>
                </c:pt>
                <c:pt idx="3507">
                  <c:v>0.09</c:v>
                </c:pt>
                <c:pt idx="3508">
                  <c:v>0.09</c:v>
                </c:pt>
                <c:pt idx="3509">
                  <c:v>0.09</c:v>
                </c:pt>
                <c:pt idx="3510">
                  <c:v>0.09</c:v>
                </c:pt>
                <c:pt idx="3511">
                  <c:v>0.09</c:v>
                </c:pt>
                <c:pt idx="3512">
                  <c:v>0.09</c:v>
                </c:pt>
                <c:pt idx="3513">
                  <c:v>0.09</c:v>
                </c:pt>
                <c:pt idx="3514">
                  <c:v>0.09</c:v>
                </c:pt>
                <c:pt idx="3515">
                  <c:v>0.09</c:v>
                </c:pt>
                <c:pt idx="3516">
                  <c:v>0.09</c:v>
                </c:pt>
                <c:pt idx="3517">
                  <c:v>0.09</c:v>
                </c:pt>
                <c:pt idx="3518">
                  <c:v>0.09</c:v>
                </c:pt>
                <c:pt idx="3519">
                  <c:v>0.09</c:v>
                </c:pt>
                <c:pt idx="3520">
                  <c:v>0.09</c:v>
                </c:pt>
                <c:pt idx="3521">
                  <c:v>0.09</c:v>
                </c:pt>
                <c:pt idx="3522">
                  <c:v>0.09</c:v>
                </c:pt>
                <c:pt idx="3523">
                  <c:v>0.09</c:v>
                </c:pt>
                <c:pt idx="3524">
                  <c:v>0.09</c:v>
                </c:pt>
                <c:pt idx="3525">
                  <c:v>0.09</c:v>
                </c:pt>
                <c:pt idx="3526">
                  <c:v>0.09</c:v>
                </c:pt>
                <c:pt idx="3527">
                  <c:v>0.09</c:v>
                </c:pt>
                <c:pt idx="3528">
                  <c:v>0.09</c:v>
                </c:pt>
                <c:pt idx="3529">
                  <c:v>0.09</c:v>
                </c:pt>
                <c:pt idx="3530">
                  <c:v>0.09</c:v>
                </c:pt>
                <c:pt idx="3531">
                  <c:v>0.09</c:v>
                </c:pt>
                <c:pt idx="3532">
                  <c:v>0.08</c:v>
                </c:pt>
                <c:pt idx="3533">
                  <c:v>0.08</c:v>
                </c:pt>
                <c:pt idx="3534">
                  <c:v>0.08</c:v>
                </c:pt>
                <c:pt idx="3535">
                  <c:v>0.08</c:v>
                </c:pt>
                <c:pt idx="3536">
                  <c:v>0.08</c:v>
                </c:pt>
                <c:pt idx="3537">
                  <c:v>7.0000000000000007E-2</c:v>
                </c:pt>
                <c:pt idx="3538">
                  <c:v>7.0000000000000007E-2</c:v>
                </c:pt>
                <c:pt idx="3539">
                  <c:v>0.08</c:v>
                </c:pt>
                <c:pt idx="3540">
                  <c:v>0.08</c:v>
                </c:pt>
                <c:pt idx="3541">
                  <c:v>0.08</c:v>
                </c:pt>
                <c:pt idx="3542">
                  <c:v>0.08</c:v>
                </c:pt>
                <c:pt idx="3543">
                  <c:v>0.08</c:v>
                </c:pt>
                <c:pt idx="3544">
                  <c:v>7.0000000000000007E-2</c:v>
                </c:pt>
                <c:pt idx="3545">
                  <c:v>0.08</c:v>
                </c:pt>
                <c:pt idx="3546">
                  <c:v>0.08</c:v>
                </c:pt>
                <c:pt idx="3547">
                  <c:v>0.08</c:v>
                </c:pt>
                <c:pt idx="3548">
                  <c:v>0.08</c:v>
                </c:pt>
                <c:pt idx="3549">
                  <c:v>0.08</c:v>
                </c:pt>
                <c:pt idx="3550">
                  <c:v>0.08</c:v>
                </c:pt>
                <c:pt idx="3551">
                  <c:v>7.0000000000000007E-2</c:v>
                </c:pt>
                <c:pt idx="3552">
                  <c:v>7.0000000000000007E-2</c:v>
                </c:pt>
                <c:pt idx="3553">
                  <c:v>7.0000000000000007E-2</c:v>
                </c:pt>
                <c:pt idx="3554">
                  <c:v>7.0000000000000007E-2</c:v>
                </c:pt>
                <c:pt idx="3555">
                  <c:v>7.0000000000000007E-2</c:v>
                </c:pt>
                <c:pt idx="3556">
                  <c:v>7.0000000000000007E-2</c:v>
                </c:pt>
                <c:pt idx="3557">
                  <c:v>7.0000000000000007E-2</c:v>
                </c:pt>
                <c:pt idx="3558">
                  <c:v>7.0000000000000007E-2</c:v>
                </c:pt>
                <c:pt idx="3559">
                  <c:v>7.0000000000000007E-2</c:v>
                </c:pt>
                <c:pt idx="3560">
                  <c:v>7.0000000000000007E-2</c:v>
                </c:pt>
                <c:pt idx="3561">
                  <c:v>7.0000000000000007E-2</c:v>
                </c:pt>
                <c:pt idx="3562">
                  <c:v>7.0000000000000007E-2</c:v>
                </c:pt>
                <c:pt idx="3563">
                  <c:v>7.0000000000000007E-2</c:v>
                </c:pt>
                <c:pt idx="3564">
                  <c:v>7.0000000000000007E-2</c:v>
                </c:pt>
                <c:pt idx="3565">
                  <c:v>7.0000000000000007E-2</c:v>
                </c:pt>
                <c:pt idx="3566">
                  <c:v>7.0000000000000007E-2</c:v>
                </c:pt>
                <c:pt idx="3567">
                  <c:v>7.0000000000000007E-2</c:v>
                </c:pt>
                <c:pt idx="3568">
                  <c:v>7.0000000000000007E-2</c:v>
                </c:pt>
                <c:pt idx="3569">
                  <c:v>7.0000000000000007E-2</c:v>
                </c:pt>
                <c:pt idx="3570">
                  <c:v>7.0000000000000007E-2</c:v>
                </c:pt>
                <c:pt idx="3571">
                  <c:v>7.0000000000000007E-2</c:v>
                </c:pt>
                <c:pt idx="3572">
                  <c:v>7.0000000000000007E-2</c:v>
                </c:pt>
                <c:pt idx="3573">
                  <c:v>7.0000000000000007E-2</c:v>
                </c:pt>
                <c:pt idx="3574">
                  <c:v>7.0000000000000007E-2</c:v>
                </c:pt>
                <c:pt idx="3575">
                  <c:v>7.0000000000000007E-2</c:v>
                </c:pt>
                <c:pt idx="3576">
                  <c:v>7.0000000000000007E-2</c:v>
                </c:pt>
                <c:pt idx="3577">
                  <c:v>7.0000000000000007E-2</c:v>
                </c:pt>
                <c:pt idx="3578">
                  <c:v>7.0000000000000007E-2</c:v>
                </c:pt>
                <c:pt idx="3579">
                  <c:v>7.0000000000000007E-2</c:v>
                </c:pt>
                <c:pt idx="3580">
                  <c:v>0.06</c:v>
                </c:pt>
                <c:pt idx="3581">
                  <c:v>7.0000000000000007E-2</c:v>
                </c:pt>
                <c:pt idx="3582">
                  <c:v>7.0000000000000007E-2</c:v>
                </c:pt>
                <c:pt idx="3583">
                  <c:v>7.0000000000000007E-2</c:v>
                </c:pt>
                <c:pt idx="3584">
                  <c:v>7.0000000000000007E-2</c:v>
                </c:pt>
                <c:pt idx="3585">
                  <c:v>7.0000000000000007E-2</c:v>
                </c:pt>
                <c:pt idx="3586">
                  <c:v>7.0000000000000007E-2</c:v>
                </c:pt>
                <c:pt idx="3587">
                  <c:v>7.0000000000000007E-2</c:v>
                </c:pt>
                <c:pt idx="3588">
                  <c:v>7.0000000000000007E-2</c:v>
                </c:pt>
                <c:pt idx="3589">
                  <c:v>7.0000000000000007E-2</c:v>
                </c:pt>
                <c:pt idx="3590">
                  <c:v>7.0000000000000007E-2</c:v>
                </c:pt>
                <c:pt idx="3591">
                  <c:v>7.0000000000000007E-2</c:v>
                </c:pt>
                <c:pt idx="3592">
                  <c:v>7.0000000000000007E-2</c:v>
                </c:pt>
                <c:pt idx="3593">
                  <c:v>7.0000000000000007E-2</c:v>
                </c:pt>
                <c:pt idx="3594">
                  <c:v>7.0000000000000007E-2</c:v>
                </c:pt>
                <c:pt idx="3595">
                  <c:v>7.0000000000000007E-2</c:v>
                </c:pt>
                <c:pt idx="3596">
                  <c:v>7.0000000000000007E-2</c:v>
                </c:pt>
                <c:pt idx="3597">
                  <c:v>7.0000000000000007E-2</c:v>
                </c:pt>
                <c:pt idx="3598">
                  <c:v>7.0000000000000007E-2</c:v>
                </c:pt>
                <c:pt idx="3599">
                  <c:v>7.0000000000000007E-2</c:v>
                </c:pt>
                <c:pt idx="3600">
                  <c:v>7.0000000000000007E-2</c:v>
                </c:pt>
                <c:pt idx="3601">
                  <c:v>0.06</c:v>
                </c:pt>
                <c:pt idx="3602">
                  <c:v>0.05</c:v>
                </c:pt>
                <c:pt idx="3603">
                  <c:v>0.06</c:v>
                </c:pt>
                <c:pt idx="3604">
                  <c:v>0.06</c:v>
                </c:pt>
                <c:pt idx="3605">
                  <c:v>0.06</c:v>
                </c:pt>
                <c:pt idx="3606">
                  <c:v>0.06</c:v>
                </c:pt>
                <c:pt idx="3607">
                  <c:v>0.06</c:v>
                </c:pt>
                <c:pt idx="3608">
                  <c:v>0.06</c:v>
                </c:pt>
                <c:pt idx="3609">
                  <c:v>0.06</c:v>
                </c:pt>
                <c:pt idx="3610">
                  <c:v>0.06</c:v>
                </c:pt>
                <c:pt idx="3611">
                  <c:v>0.06</c:v>
                </c:pt>
                <c:pt idx="3612">
                  <c:v>0.06</c:v>
                </c:pt>
                <c:pt idx="3613">
                  <c:v>0.06</c:v>
                </c:pt>
                <c:pt idx="3614">
                  <c:v>0.06</c:v>
                </c:pt>
                <c:pt idx="3615">
                  <c:v>0.06</c:v>
                </c:pt>
                <c:pt idx="3616">
                  <c:v>0.06</c:v>
                </c:pt>
                <c:pt idx="3617">
                  <c:v>0.06</c:v>
                </c:pt>
                <c:pt idx="3618">
                  <c:v>0.06</c:v>
                </c:pt>
                <c:pt idx="3619">
                  <c:v>0.06</c:v>
                </c:pt>
                <c:pt idx="3620">
                  <c:v>0.06</c:v>
                </c:pt>
                <c:pt idx="3621">
                  <c:v>0.06</c:v>
                </c:pt>
                <c:pt idx="3622">
                  <c:v>0.05</c:v>
                </c:pt>
                <c:pt idx="3623">
                  <c:v>0.06</c:v>
                </c:pt>
                <c:pt idx="3624">
                  <c:v>0.06</c:v>
                </c:pt>
                <c:pt idx="3625">
                  <c:v>0.06</c:v>
                </c:pt>
                <c:pt idx="3626">
                  <c:v>0.06</c:v>
                </c:pt>
                <c:pt idx="3627">
                  <c:v>0.06</c:v>
                </c:pt>
                <c:pt idx="3628">
                  <c:v>0.06</c:v>
                </c:pt>
                <c:pt idx="3629">
                  <c:v>0.06</c:v>
                </c:pt>
                <c:pt idx="3630">
                  <c:v>0.06</c:v>
                </c:pt>
                <c:pt idx="3631">
                  <c:v>0.06</c:v>
                </c:pt>
                <c:pt idx="3632">
                  <c:v>0.06</c:v>
                </c:pt>
                <c:pt idx="3633">
                  <c:v>0.06</c:v>
                </c:pt>
                <c:pt idx="3634">
                  <c:v>0.06</c:v>
                </c:pt>
                <c:pt idx="3635">
                  <c:v>0.1</c:v>
                </c:pt>
                <c:pt idx="3636">
                  <c:v>0.1</c:v>
                </c:pt>
                <c:pt idx="3637">
                  <c:v>0.1</c:v>
                </c:pt>
                <c:pt idx="3638">
                  <c:v>0.1</c:v>
                </c:pt>
                <c:pt idx="3639">
                  <c:v>0.1</c:v>
                </c:pt>
                <c:pt idx="3640">
                  <c:v>0.1</c:v>
                </c:pt>
                <c:pt idx="3641">
                  <c:v>0.1</c:v>
                </c:pt>
                <c:pt idx="3642">
                  <c:v>0.1</c:v>
                </c:pt>
                <c:pt idx="3643">
                  <c:v>0.1</c:v>
                </c:pt>
                <c:pt idx="3644">
                  <c:v>0.08</c:v>
                </c:pt>
                <c:pt idx="3645">
                  <c:v>0.1</c:v>
                </c:pt>
                <c:pt idx="3646">
                  <c:v>0.1</c:v>
                </c:pt>
                <c:pt idx="3647">
                  <c:v>0.1</c:v>
                </c:pt>
                <c:pt idx="3648">
                  <c:v>0.1</c:v>
                </c:pt>
                <c:pt idx="3649">
                  <c:v>0.1</c:v>
                </c:pt>
                <c:pt idx="3650">
                  <c:v>0.1</c:v>
                </c:pt>
                <c:pt idx="3651">
                  <c:v>0.1</c:v>
                </c:pt>
                <c:pt idx="3652">
                  <c:v>0.1</c:v>
                </c:pt>
                <c:pt idx="3653">
                  <c:v>0.1</c:v>
                </c:pt>
                <c:pt idx="3654">
                  <c:v>0.1</c:v>
                </c:pt>
                <c:pt idx="3655">
                  <c:v>0.1</c:v>
                </c:pt>
                <c:pt idx="3656">
                  <c:v>0.1</c:v>
                </c:pt>
                <c:pt idx="3657">
                  <c:v>0.1</c:v>
                </c:pt>
                <c:pt idx="3658">
                  <c:v>0.1</c:v>
                </c:pt>
                <c:pt idx="3659">
                  <c:v>0.1</c:v>
                </c:pt>
                <c:pt idx="3660">
                  <c:v>0.1</c:v>
                </c:pt>
                <c:pt idx="3661">
                  <c:v>0.1</c:v>
                </c:pt>
                <c:pt idx="3662">
                  <c:v>0.1</c:v>
                </c:pt>
                <c:pt idx="3663">
                  <c:v>0.1</c:v>
                </c:pt>
                <c:pt idx="3664">
                  <c:v>0.1</c:v>
                </c:pt>
                <c:pt idx="3665">
                  <c:v>7.0000000000000007E-2</c:v>
                </c:pt>
                <c:pt idx="3666">
                  <c:v>0.1</c:v>
                </c:pt>
                <c:pt idx="3667">
                  <c:v>0.1</c:v>
                </c:pt>
                <c:pt idx="3668">
                  <c:v>0.1</c:v>
                </c:pt>
                <c:pt idx="3669">
                  <c:v>0.1</c:v>
                </c:pt>
                <c:pt idx="3670">
                  <c:v>0.1</c:v>
                </c:pt>
                <c:pt idx="3671">
                  <c:v>0.1</c:v>
                </c:pt>
                <c:pt idx="3672">
                  <c:v>0.1</c:v>
                </c:pt>
                <c:pt idx="3673">
                  <c:v>0.1</c:v>
                </c:pt>
                <c:pt idx="3674">
                  <c:v>0.1</c:v>
                </c:pt>
                <c:pt idx="3675">
                  <c:v>0.1</c:v>
                </c:pt>
                <c:pt idx="3676">
                  <c:v>0.1</c:v>
                </c:pt>
                <c:pt idx="3677">
                  <c:v>0.1</c:v>
                </c:pt>
                <c:pt idx="3678">
                  <c:v>0.09</c:v>
                </c:pt>
                <c:pt idx="3679">
                  <c:v>0.09</c:v>
                </c:pt>
                <c:pt idx="3680">
                  <c:v>0.09</c:v>
                </c:pt>
                <c:pt idx="3681">
                  <c:v>0.09</c:v>
                </c:pt>
                <c:pt idx="3682">
                  <c:v>0.09</c:v>
                </c:pt>
                <c:pt idx="3683">
                  <c:v>0.09</c:v>
                </c:pt>
                <c:pt idx="3684">
                  <c:v>0.09</c:v>
                </c:pt>
                <c:pt idx="3685">
                  <c:v>0.08</c:v>
                </c:pt>
                <c:pt idx="3686">
                  <c:v>0.08</c:v>
                </c:pt>
                <c:pt idx="3687">
                  <c:v>0.06</c:v>
                </c:pt>
                <c:pt idx="3688">
                  <c:v>0.08</c:v>
                </c:pt>
                <c:pt idx="3689">
                  <c:v>0.08</c:v>
                </c:pt>
                <c:pt idx="3690">
                  <c:v>0.08</c:v>
                </c:pt>
                <c:pt idx="3691">
                  <c:v>0.08</c:v>
                </c:pt>
                <c:pt idx="3692">
                  <c:v>0.08</c:v>
                </c:pt>
                <c:pt idx="3693">
                  <c:v>0.08</c:v>
                </c:pt>
                <c:pt idx="3694">
                  <c:v>0.08</c:v>
                </c:pt>
                <c:pt idx="3695">
                  <c:v>0.08</c:v>
                </c:pt>
                <c:pt idx="3696">
                  <c:v>0.08</c:v>
                </c:pt>
                <c:pt idx="3697">
                  <c:v>0.08</c:v>
                </c:pt>
                <c:pt idx="3698">
                  <c:v>0.08</c:v>
                </c:pt>
                <c:pt idx="3699">
                  <c:v>0.08</c:v>
                </c:pt>
                <c:pt idx="3700">
                  <c:v>0.08</c:v>
                </c:pt>
                <c:pt idx="3701">
                  <c:v>0.08</c:v>
                </c:pt>
                <c:pt idx="3702">
                  <c:v>0.08</c:v>
                </c:pt>
                <c:pt idx="3703">
                  <c:v>0.08</c:v>
                </c:pt>
                <c:pt idx="3704">
                  <c:v>0.08</c:v>
                </c:pt>
                <c:pt idx="3705">
                  <c:v>0.08</c:v>
                </c:pt>
                <c:pt idx="3706">
                  <c:v>0.08</c:v>
                </c:pt>
                <c:pt idx="3707">
                  <c:v>0.08</c:v>
                </c:pt>
                <c:pt idx="3708">
                  <c:v>0.06</c:v>
                </c:pt>
                <c:pt idx="3709">
                  <c:v>0.08</c:v>
                </c:pt>
                <c:pt idx="3710">
                  <c:v>0.08</c:v>
                </c:pt>
                <c:pt idx="3711">
                  <c:v>0.08</c:v>
                </c:pt>
                <c:pt idx="3712">
                  <c:v>0.08</c:v>
                </c:pt>
                <c:pt idx="3713">
                  <c:v>0.08</c:v>
                </c:pt>
                <c:pt idx="3714">
                  <c:v>0.08</c:v>
                </c:pt>
                <c:pt idx="3715">
                  <c:v>0.08</c:v>
                </c:pt>
                <c:pt idx="3716">
                  <c:v>0.08</c:v>
                </c:pt>
                <c:pt idx="3717">
                  <c:v>0.08</c:v>
                </c:pt>
                <c:pt idx="3718">
                  <c:v>0.08</c:v>
                </c:pt>
                <c:pt idx="3719">
                  <c:v>0.08</c:v>
                </c:pt>
                <c:pt idx="3720">
                  <c:v>0.08</c:v>
                </c:pt>
                <c:pt idx="3721">
                  <c:v>0.08</c:v>
                </c:pt>
                <c:pt idx="3722">
                  <c:v>0.08</c:v>
                </c:pt>
                <c:pt idx="3723">
                  <c:v>0.08</c:v>
                </c:pt>
                <c:pt idx="3724">
                  <c:v>0.08</c:v>
                </c:pt>
                <c:pt idx="3725">
                  <c:v>0.08</c:v>
                </c:pt>
                <c:pt idx="3726">
                  <c:v>0.08</c:v>
                </c:pt>
                <c:pt idx="3727">
                  <c:v>0.08</c:v>
                </c:pt>
                <c:pt idx="3728">
                  <c:v>7.0000000000000007E-2</c:v>
                </c:pt>
                <c:pt idx="3729">
                  <c:v>0.08</c:v>
                </c:pt>
                <c:pt idx="3730">
                  <c:v>0.08</c:v>
                </c:pt>
                <c:pt idx="3731">
                  <c:v>0.08</c:v>
                </c:pt>
                <c:pt idx="3732">
                  <c:v>0.08</c:v>
                </c:pt>
                <c:pt idx="3733">
                  <c:v>0.08</c:v>
                </c:pt>
                <c:pt idx="3734">
                  <c:v>0.08</c:v>
                </c:pt>
                <c:pt idx="3735">
                  <c:v>0.08</c:v>
                </c:pt>
                <c:pt idx="3736">
                  <c:v>0.08</c:v>
                </c:pt>
                <c:pt idx="3737">
                  <c:v>0.08</c:v>
                </c:pt>
                <c:pt idx="3738">
                  <c:v>0.08</c:v>
                </c:pt>
                <c:pt idx="3739">
                  <c:v>0.08</c:v>
                </c:pt>
                <c:pt idx="3740">
                  <c:v>0.08</c:v>
                </c:pt>
                <c:pt idx="3741">
                  <c:v>0.08</c:v>
                </c:pt>
                <c:pt idx="3742">
                  <c:v>0.08</c:v>
                </c:pt>
                <c:pt idx="3743">
                  <c:v>0.08</c:v>
                </c:pt>
                <c:pt idx="3744">
                  <c:v>0.08</c:v>
                </c:pt>
                <c:pt idx="3745">
                  <c:v>0.08</c:v>
                </c:pt>
                <c:pt idx="3746">
                  <c:v>0.08</c:v>
                </c:pt>
                <c:pt idx="3747">
                  <c:v>0.08</c:v>
                </c:pt>
                <c:pt idx="3748">
                  <c:v>7.0000000000000007E-2</c:v>
                </c:pt>
                <c:pt idx="3749">
                  <c:v>0.08</c:v>
                </c:pt>
                <c:pt idx="3750">
                  <c:v>0.08</c:v>
                </c:pt>
                <c:pt idx="3751">
                  <c:v>0.08</c:v>
                </c:pt>
                <c:pt idx="3752">
                  <c:v>0.08</c:v>
                </c:pt>
                <c:pt idx="3753">
                  <c:v>0.08</c:v>
                </c:pt>
                <c:pt idx="3754">
                  <c:v>0.08</c:v>
                </c:pt>
                <c:pt idx="3755">
                  <c:v>0.08</c:v>
                </c:pt>
                <c:pt idx="3756">
                  <c:v>0.08</c:v>
                </c:pt>
                <c:pt idx="3757">
                  <c:v>0.08</c:v>
                </c:pt>
                <c:pt idx="3758">
                  <c:v>0.08</c:v>
                </c:pt>
                <c:pt idx="3759">
                  <c:v>0.08</c:v>
                </c:pt>
                <c:pt idx="3760">
                  <c:v>0.08</c:v>
                </c:pt>
                <c:pt idx="3761">
                  <c:v>0.08</c:v>
                </c:pt>
                <c:pt idx="3762">
                  <c:v>0.08</c:v>
                </c:pt>
                <c:pt idx="3763">
                  <c:v>0.08</c:v>
                </c:pt>
                <c:pt idx="3764">
                  <c:v>0.08</c:v>
                </c:pt>
                <c:pt idx="3765">
                  <c:v>0.08</c:v>
                </c:pt>
                <c:pt idx="3766">
                  <c:v>0.08</c:v>
                </c:pt>
                <c:pt idx="3767">
                  <c:v>0.08</c:v>
                </c:pt>
                <c:pt idx="3768">
                  <c:v>0.08</c:v>
                </c:pt>
                <c:pt idx="3769">
                  <c:v>0.08</c:v>
                </c:pt>
                <c:pt idx="3770">
                  <c:v>0.08</c:v>
                </c:pt>
                <c:pt idx="3771">
                  <c:v>7.0000000000000007E-2</c:v>
                </c:pt>
                <c:pt idx="3772">
                  <c:v>0.08</c:v>
                </c:pt>
                <c:pt idx="3773">
                  <c:v>0.08</c:v>
                </c:pt>
                <c:pt idx="3774">
                  <c:v>0.08</c:v>
                </c:pt>
                <c:pt idx="3775">
                  <c:v>0.08</c:v>
                </c:pt>
                <c:pt idx="3776">
                  <c:v>0.08</c:v>
                </c:pt>
                <c:pt idx="3777">
                  <c:v>0.08</c:v>
                </c:pt>
                <c:pt idx="3778">
                  <c:v>0.08</c:v>
                </c:pt>
                <c:pt idx="3779">
                  <c:v>0.08</c:v>
                </c:pt>
                <c:pt idx="3780">
                  <c:v>0.08</c:v>
                </c:pt>
                <c:pt idx="3781">
                  <c:v>0.08</c:v>
                </c:pt>
                <c:pt idx="3782">
                  <c:v>0.08</c:v>
                </c:pt>
                <c:pt idx="3783">
                  <c:v>0.08</c:v>
                </c:pt>
                <c:pt idx="3784">
                  <c:v>0.08</c:v>
                </c:pt>
                <c:pt idx="3785">
                  <c:v>0.08</c:v>
                </c:pt>
                <c:pt idx="3786">
                  <c:v>0.08</c:v>
                </c:pt>
                <c:pt idx="3787">
                  <c:v>0.08</c:v>
                </c:pt>
                <c:pt idx="3788">
                  <c:v>0.08</c:v>
                </c:pt>
                <c:pt idx="3789">
                  <c:v>0.08</c:v>
                </c:pt>
                <c:pt idx="3790">
                  <c:v>0.08</c:v>
                </c:pt>
                <c:pt idx="3791">
                  <c:v>0.08</c:v>
                </c:pt>
                <c:pt idx="3792">
                  <c:v>0.08</c:v>
                </c:pt>
                <c:pt idx="3793">
                  <c:v>0.08</c:v>
                </c:pt>
                <c:pt idx="3794">
                  <c:v>0.08</c:v>
                </c:pt>
                <c:pt idx="3795">
                  <c:v>0.08</c:v>
                </c:pt>
                <c:pt idx="3796">
                  <c:v>0.08</c:v>
                </c:pt>
                <c:pt idx="3797">
                  <c:v>0.08</c:v>
                </c:pt>
                <c:pt idx="3798">
                  <c:v>0.08</c:v>
                </c:pt>
                <c:pt idx="3799">
                  <c:v>0.08</c:v>
                </c:pt>
                <c:pt idx="3800">
                  <c:v>0.08</c:v>
                </c:pt>
                <c:pt idx="3801">
                  <c:v>0.08</c:v>
                </c:pt>
                <c:pt idx="3802">
                  <c:v>0.08</c:v>
                </c:pt>
                <c:pt idx="3803">
                  <c:v>0.08</c:v>
                </c:pt>
                <c:pt idx="3804">
                  <c:v>0.08</c:v>
                </c:pt>
                <c:pt idx="3805">
                  <c:v>0.08</c:v>
                </c:pt>
                <c:pt idx="3806">
                  <c:v>0.08</c:v>
                </c:pt>
                <c:pt idx="3807">
                  <c:v>0.08</c:v>
                </c:pt>
                <c:pt idx="3808">
                  <c:v>0.08</c:v>
                </c:pt>
                <c:pt idx="3809">
                  <c:v>0.08</c:v>
                </c:pt>
                <c:pt idx="3810">
                  <c:v>0.08</c:v>
                </c:pt>
                <c:pt idx="3811">
                  <c:v>0.08</c:v>
                </c:pt>
                <c:pt idx="3812">
                  <c:v>0.08</c:v>
                </c:pt>
                <c:pt idx="3813">
                  <c:v>0.08</c:v>
                </c:pt>
                <c:pt idx="3814">
                  <c:v>0.08</c:v>
                </c:pt>
                <c:pt idx="3815">
                  <c:v>0.08</c:v>
                </c:pt>
                <c:pt idx="3816">
                  <c:v>0.08</c:v>
                </c:pt>
                <c:pt idx="3817">
                  <c:v>0.08</c:v>
                </c:pt>
                <c:pt idx="3818">
                  <c:v>0.08</c:v>
                </c:pt>
                <c:pt idx="3819">
                  <c:v>0.08</c:v>
                </c:pt>
                <c:pt idx="3820">
                  <c:v>0.08</c:v>
                </c:pt>
                <c:pt idx="3821">
                  <c:v>0.08</c:v>
                </c:pt>
                <c:pt idx="3822">
                  <c:v>0.08</c:v>
                </c:pt>
                <c:pt idx="3823">
                  <c:v>0.33</c:v>
                </c:pt>
                <c:pt idx="3824">
                  <c:v>0.33</c:v>
                </c:pt>
                <c:pt idx="3825">
                  <c:v>0.33</c:v>
                </c:pt>
                <c:pt idx="3826">
                  <c:v>0.33</c:v>
                </c:pt>
                <c:pt idx="3827">
                  <c:v>0.33</c:v>
                </c:pt>
                <c:pt idx="3828">
                  <c:v>0.33</c:v>
                </c:pt>
                <c:pt idx="3829">
                  <c:v>0.33</c:v>
                </c:pt>
                <c:pt idx="3830">
                  <c:v>0.33</c:v>
                </c:pt>
                <c:pt idx="3831">
                  <c:v>0.33</c:v>
                </c:pt>
                <c:pt idx="3832">
                  <c:v>0.33</c:v>
                </c:pt>
                <c:pt idx="3833">
                  <c:v>0.33</c:v>
                </c:pt>
                <c:pt idx="3834">
                  <c:v>0.33</c:v>
                </c:pt>
                <c:pt idx="3835">
                  <c:v>0.33</c:v>
                </c:pt>
                <c:pt idx="3836">
                  <c:v>0.33</c:v>
                </c:pt>
                <c:pt idx="3837">
                  <c:v>0.33</c:v>
                </c:pt>
                <c:pt idx="3838">
                  <c:v>0.33</c:v>
                </c:pt>
                <c:pt idx="3839">
                  <c:v>0.33</c:v>
                </c:pt>
                <c:pt idx="3840">
                  <c:v>0.33</c:v>
                </c:pt>
                <c:pt idx="3841">
                  <c:v>0.33</c:v>
                </c:pt>
                <c:pt idx="3842">
                  <c:v>0.33</c:v>
                </c:pt>
                <c:pt idx="3843">
                  <c:v>0.33</c:v>
                </c:pt>
                <c:pt idx="3844">
                  <c:v>0.33</c:v>
                </c:pt>
                <c:pt idx="3845">
                  <c:v>0.33</c:v>
                </c:pt>
                <c:pt idx="3846">
                  <c:v>0.33</c:v>
                </c:pt>
                <c:pt idx="3847">
                  <c:v>0.33</c:v>
                </c:pt>
                <c:pt idx="3848">
                  <c:v>0.33</c:v>
                </c:pt>
                <c:pt idx="3849">
                  <c:v>0.33</c:v>
                </c:pt>
                <c:pt idx="3850">
                  <c:v>0.33</c:v>
                </c:pt>
                <c:pt idx="3851">
                  <c:v>0.33</c:v>
                </c:pt>
                <c:pt idx="3852">
                  <c:v>0.33</c:v>
                </c:pt>
                <c:pt idx="3853">
                  <c:v>0.33</c:v>
                </c:pt>
                <c:pt idx="3854">
                  <c:v>0.33</c:v>
                </c:pt>
                <c:pt idx="3855">
                  <c:v>0.33</c:v>
                </c:pt>
                <c:pt idx="3856">
                  <c:v>0.33</c:v>
                </c:pt>
                <c:pt idx="3857">
                  <c:v>0.33</c:v>
                </c:pt>
                <c:pt idx="3858">
                  <c:v>0.83</c:v>
                </c:pt>
                <c:pt idx="3859">
                  <c:v>0.83</c:v>
                </c:pt>
                <c:pt idx="3860">
                  <c:v>0.83</c:v>
                </c:pt>
                <c:pt idx="3861">
                  <c:v>0.83</c:v>
                </c:pt>
                <c:pt idx="3862">
                  <c:v>0.83</c:v>
                </c:pt>
                <c:pt idx="3863">
                  <c:v>0.83</c:v>
                </c:pt>
                <c:pt idx="3864">
                  <c:v>0.83</c:v>
                </c:pt>
                <c:pt idx="3865">
                  <c:v>0.83</c:v>
                </c:pt>
                <c:pt idx="3866">
                  <c:v>0.83</c:v>
                </c:pt>
                <c:pt idx="3867">
                  <c:v>0.83</c:v>
                </c:pt>
                <c:pt idx="3868">
                  <c:v>0.83</c:v>
                </c:pt>
                <c:pt idx="3869">
                  <c:v>0.83</c:v>
                </c:pt>
                <c:pt idx="3870">
                  <c:v>0.83</c:v>
                </c:pt>
                <c:pt idx="3871">
                  <c:v>0.83</c:v>
                </c:pt>
                <c:pt idx="3872">
                  <c:v>0.83</c:v>
                </c:pt>
                <c:pt idx="3873">
                  <c:v>0.83</c:v>
                </c:pt>
                <c:pt idx="3874">
                  <c:v>0.83</c:v>
                </c:pt>
                <c:pt idx="3875">
                  <c:v>0.83</c:v>
                </c:pt>
                <c:pt idx="3876">
                  <c:v>0.83</c:v>
                </c:pt>
                <c:pt idx="3877">
                  <c:v>0.83</c:v>
                </c:pt>
                <c:pt idx="3878">
                  <c:v>0.83</c:v>
                </c:pt>
                <c:pt idx="3879">
                  <c:v>0.83</c:v>
                </c:pt>
                <c:pt idx="3880">
                  <c:v>0.83</c:v>
                </c:pt>
                <c:pt idx="3881">
                  <c:v>0.83</c:v>
                </c:pt>
                <c:pt idx="3882">
                  <c:v>0.83</c:v>
                </c:pt>
                <c:pt idx="3883">
                  <c:v>0.83</c:v>
                </c:pt>
                <c:pt idx="3884">
                  <c:v>0.83</c:v>
                </c:pt>
                <c:pt idx="3885">
                  <c:v>0.83</c:v>
                </c:pt>
                <c:pt idx="3886">
                  <c:v>0.83</c:v>
                </c:pt>
                <c:pt idx="3887">
                  <c:v>1.58</c:v>
                </c:pt>
                <c:pt idx="3888">
                  <c:v>1.58</c:v>
                </c:pt>
                <c:pt idx="3889">
                  <c:v>1.58</c:v>
                </c:pt>
                <c:pt idx="3890">
                  <c:v>1.58</c:v>
                </c:pt>
                <c:pt idx="3891">
                  <c:v>1.58</c:v>
                </c:pt>
                <c:pt idx="3892">
                  <c:v>1.58</c:v>
                </c:pt>
                <c:pt idx="3893">
                  <c:v>1.58</c:v>
                </c:pt>
                <c:pt idx="3894">
                  <c:v>1.58</c:v>
                </c:pt>
                <c:pt idx="3895">
                  <c:v>1.58</c:v>
                </c:pt>
                <c:pt idx="3896">
                  <c:v>1.58</c:v>
                </c:pt>
                <c:pt idx="3897">
                  <c:v>1.58</c:v>
                </c:pt>
                <c:pt idx="3898">
                  <c:v>1.58</c:v>
                </c:pt>
                <c:pt idx="3899">
                  <c:v>1.58</c:v>
                </c:pt>
                <c:pt idx="3900">
                  <c:v>1.58</c:v>
                </c:pt>
                <c:pt idx="3901">
                  <c:v>1.58</c:v>
                </c:pt>
                <c:pt idx="3902">
                  <c:v>1.58</c:v>
                </c:pt>
                <c:pt idx="3903">
                  <c:v>1.58</c:v>
                </c:pt>
                <c:pt idx="3904">
                  <c:v>1.58</c:v>
                </c:pt>
                <c:pt idx="3905">
                  <c:v>1.58</c:v>
                </c:pt>
                <c:pt idx="3906">
                  <c:v>1.58</c:v>
                </c:pt>
                <c:pt idx="3907">
                  <c:v>1.58</c:v>
                </c:pt>
                <c:pt idx="3908">
                  <c:v>1.58</c:v>
                </c:pt>
                <c:pt idx="3909">
                  <c:v>1.58</c:v>
                </c:pt>
                <c:pt idx="3910">
                  <c:v>1.58</c:v>
                </c:pt>
                <c:pt idx="3911">
                  <c:v>1.58</c:v>
                </c:pt>
                <c:pt idx="3912">
                  <c:v>1.58</c:v>
                </c:pt>
                <c:pt idx="3913">
                  <c:v>1.58</c:v>
                </c:pt>
                <c:pt idx="3914">
                  <c:v>1.58</c:v>
                </c:pt>
                <c:pt idx="3915">
                  <c:v>2.33</c:v>
                </c:pt>
                <c:pt idx="3916">
                  <c:v>2.3199999999999998</c:v>
                </c:pt>
                <c:pt idx="3917">
                  <c:v>2.33</c:v>
                </c:pt>
                <c:pt idx="3918">
                  <c:v>2.33</c:v>
                </c:pt>
                <c:pt idx="3919">
                  <c:v>2.33</c:v>
                </c:pt>
                <c:pt idx="3920">
                  <c:v>2.33</c:v>
                </c:pt>
                <c:pt idx="3921">
                  <c:v>2.33</c:v>
                </c:pt>
                <c:pt idx="3922">
                  <c:v>2.33</c:v>
                </c:pt>
                <c:pt idx="3923">
                  <c:v>2.33</c:v>
                </c:pt>
                <c:pt idx="3924">
                  <c:v>2.33</c:v>
                </c:pt>
                <c:pt idx="3925">
                  <c:v>2.33</c:v>
                </c:pt>
                <c:pt idx="3926">
                  <c:v>2.33</c:v>
                </c:pt>
                <c:pt idx="3927">
                  <c:v>2.33</c:v>
                </c:pt>
                <c:pt idx="3928">
                  <c:v>2.33</c:v>
                </c:pt>
                <c:pt idx="3929">
                  <c:v>2.33</c:v>
                </c:pt>
                <c:pt idx="3930">
                  <c:v>2.33</c:v>
                </c:pt>
                <c:pt idx="3931">
                  <c:v>2.33</c:v>
                </c:pt>
                <c:pt idx="3932">
                  <c:v>2.33</c:v>
                </c:pt>
                <c:pt idx="3933">
                  <c:v>2.33</c:v>
                </c:pt>
                <c:pt idx="3934">
                  <c:v>2.33</c:v>
                </c:pt>
                <c:pt idx="3935">
                  <c:v>2.33</c:v>
                </c:pt>
                <c:pt idx="3936">
                  <c:v>2.33</c:v>
                </c:pt>
                <c:pt idx="3937">
                  <c:v>2.33</c:v>
                </c:pt>
                <c:pt idx="3938">
                  <c:v>2.33</c:v>
                </c:pt>
                <c:pt idx="3939">
                  <c:v>2.33</c:v>
                </c:pt>
                <c:pt idx="3940">
                  <c:v>2.33</c:v>
                </c:pt>
                <c:pt idx="3941">
                  <c:v>2.33</c:v>
                </c:pt>
                <c:pt idx="3942">
                  <c:v>2.33</c:v>
                </c:pt>
                <c:pt idx="3943">
                  <c:v>2.33</c:v>
                </c:pt>
                <c:pt idx="3944">
                  <c:v>2.33</c:v>
                </c:pt>
                <c:pt idx="3945">
                  <c:v>2.33</c:v>
                </c:pt>
                <c:pt idx="3946">
                  <c:v>2.33</c:v>
                </c:pt>
                <c:pt idx="3947">
                  <c:v>2.33</c:v>
                </c:pt>
                <c:pt idx="3948">
                  <c:v>2.33</c:v>
                </c:pt>
                <c:pt idx="3949">
                  <c:v>2.33</c:v>
                </c:pt>
                <c:pt idx="3950">
                  <c:v>2.33</c:v>
                </c:pt>
                <c:pt idx="3951">
                  <c:v>2.33</c:v>
                </c:pt>
                <c:pt idx="3952">
                  <c:v>2.33</c:v>
                </c:pt>
                <c:pt idx="3953">
                  <c:v>2.33</c:v>
                </c:pt>
                <c:pt idx="3954">
                  <c:v>3.08</c:v>
                </c:pt>
              </c:numCache>
            </c:numRef>
          </c:val>
          <c:smooth val="0"/>
          <c:extLst>
            <c:ext xmlns:c16="http://schemas.microsoft.com/office/drawing/2014/chart" uri="{C3380CC4-5D6E-409C-BE32-E72D297353CC}">
              <c16:uniqueId val="{00000002-A243-41C0-8268-A3D0BEEC9BC9}"/>
            </c:ext>
          </c:extLst>
        </c:ser>
        <c:dLbls>
          <c:showLegendKey val="0"/>
          <c:showVal val="0"/>
          <c:showCatName val="0"/>
          <c:showSerName val="0"/>
          <c:showPercent val="0"/>
          <c:showBubbleSize val="0"/>
        </c:dLbls>
        <c:smooth val="0"/>
        <c:axId val="157491840"/>
        <c:axId val="157492672"/>
      </c:lineChart>
      <c:dateAx>
        <c:axId val="157491840"/>
        <c:scaling>
          <c:orientation val="minMax"/>
          <c:min val="39351"/>
        </c:scaling>
        <c:delete val="0"/>
        <c:axPos val="b"/>
        <c:numFmt formatCode="yyyy" sourceLinked="0"/>
        <c:majorTickMark val="none"/>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Frutiger 45 Light" panose="020B0603020202020204" pitchFamily="34" charset="0"/>
                <a:ea typeface="+mn-ea"/>
                <a:cs typeface="+mn-cs"/>
              </a:defRPr>
            </a:pPr>
            <a:endParaRPr lang="en-US"/>
          </a:p>
        </c:txPr>
        <c:crossAx val="157492672"/>
        <c:crosses val="autoZero"/>
        <c:auto val="1"/>
        <c:lblOffset val="100"/>
        <c:baseTimeUnit val="days"/>
      </c:dateAx>
      <c:valAx>
        <c:axId val="157492672"/>
        <c:scaling>
          <c:orientation val="minMax"/>
        </c:scaling>
        <c:delete val="0"/>
        <c:axPos val="l"/>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Frutiger 45 Light" panose="020B0603020202020204" pitchFamily="34" charset="0"/>
                <a:ea typeface="+mn-ea"/>
                <a:cs typeface="+mn-cs"/>
              </a:defRPr>
            </a:pPr>
            <a:endParaRPr lang="en-US"/>
          </a:p>
        </c:txPr>
        <c:crossAx val="1574918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909332984346424"/>
          <c:y val="5.7970990436653935E-2"/>
          <c:w val="0.60683269052626054"/>
          <c:h val="0.88405801912669213"/>
        </c:manualLayout>
      </c:layout>
      <c:barChart>
        <c:barDir val="bar"/>
        <c:grouping val="clustered"/>
        <c:varyColors val="0"/>
        <c:ser>
          <c:idx val="0"/>
          <c:order val="0"/>
          <c:spPr>
            <a:solidFill>
              <a:schemeClr val="bg1">
                <a:lumMod val="75000"/>
              </a:schemeClr>
            </a:solidFill>
            <a:ln>
              <a:noFill/>
            </a:ln>
            <a:effectLst/>
          </c:spPr>
          <c:invertIfNegative val="0"/>
          <c:dLbls>
            <c:numFmt formatCode="0.0%"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Frutiger 45 Light"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new!$I$5:$I$17</c:f>
              <c:strCache>
                <c:ptCount val="13"/>
                <c:pt idx="0">
                  <c:v>Macro Commodity</c:v>
                </c:pt>
                <c:pt idx="1">
                  <c:v>Macro Active Trading</c:v>
                </c:pt>
                <c:pt idx="2">
                  <c:v>Macro Multi-Strategy</c:v>
                </c:pt>
                <c:pt idx="3">
                  <c:v>EH Market Neutral</c:v>
                </c:pt>
                <c:pt idx="4">
                  <c:v>Relative Value</c:v>
                </c:pt>
                <c:pt idx="5">
                  <c:v>ED Credit Arb.</c:v>
                </c:pt>
                <c:pt idx="6">
                  <c:v>HFRI Fund-Weighted</c:v>
                </c:pt>
                <c:pt idx="7">
                  <c:v>Equity hedge</c:v>
                </c:pt>
                <c:pt idx="8">
                  <c:v>US High Yield</c:v>
                </c:pt>
                <c:pt idx="9">
                  <c:v>Global bonds</c:v>
                </c:pt>
                <c:pt idx="10">
                  <c:v>S&amp;P 500</c:v>
                </c:pt>
                <c:pt idx="11">
                  <c:v>Global equities</c:v>
                </c:pt>
                <c:pt idx="12">
                  <c:v>Nasdaq Composite</c:v>
                </c:pt>
              </c:strCache>
            </c:strRef>
          </c:cat>
          <c:val>
            <c:numRef>
              <c:f>new!$J$5:$J$17</c:f>
              <c:numCache>
                <c:formatCode>General</c:formatCode>
                <c:ptCount val="13"/>
                <c:pt idx="0">
                  <c:v>0.137243</c:v>
                </c:pt>
                <c:pt idx="1">
                  <c:v>8.6263000000000006E-2</c:v>
                </c:pt>
                <c:pt idx="2">
                  <c:v>2.7153999999999998E-2</c:v>
                </c:pt>
                <c:pt idx="3">
                  <c:v>5.28E-3</c:v>
                </c:pt>
                <c:pt idx="4">
                  <c:v>-6.3470000000000002E-3</c:v>
                </c:pt>
                <c:pt idx="5">
                  <c:v>-3.0966999999999998E-2</c:v>
                </c:pt>
                <c:pt idx="6">
                  <c:v>-4.0717999999999997E-2</c:v>
                </c:pt>
                <c:pt idx="7">
                  <c:v>-0.100441</c:v>
                </c:pt>
                <c:pt idx="8">
                  <c:v>-0.11040733726461401</c:v>
                </c:pt>
                <c:pt idx="9">
                  <c:v>-0.15553223674399441</c:v>
                </c:pt>
                <c:pt idx="10">
                  <c:v>-0.16144271881602537</c:v>
                </c:pt>
                <c:pt idx="11">
                  <c:v>-0.17751559139605289</c:v>
                </c:pt>
                <c:pt idx="12">
                  <c:v>-0.24472849740204033</c:v>
                </c:pt>
              </c:numCache>
            </c:numRef>
          </c:val>
          <c:extLst>
            <c:ext xmlns:c16="http://schemas.microsoft.com/office/drawing/2014/chart" uri="{C3380CC4-5D6E-409C-BE32-E72D297353CC}">
              <c16:uniqueId val="{00000000-3008-4C9C-B4C9-89377C0E0C72}"/>
            </c:ext>
          </c:extLst>
        </c:ser>
        <c:dLbls>
          <c:showLegendKey val="0"/>
          <c:showVal val="0"/>
          <c:showCatName val="0"/>
          <c:showSerName val="0"/>
          <c:showPercent val="0"/>
          <c:showBubbleSize val="0"/>
        </c:dLbls>
        <c:gapWidth val="182"/>
        <c:axId val="542265888"/>
        <c:axId val="542267136"/>
      </c:barChart>
      <c:catAx>
        <c:axId val="542265888"/>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542267136"/>
        <c:crosses val="autoZero"/>
        <c:auto val="1"/>
        <c:lblAlgn val="ctr"/>
        <c:lblOffset val="100"/>
        <c:noMultiLvlLbl val="0"/>
      </c:catAx>
      <c:valAx>
        <c:axId val="542267136"/>
        <c:scaling>
          <c:orientation val="minMax"/>
          <c:max val="0.2"/>
          <c:min val="-0.4"/>
        </c:scaling>
        <c:delete val="1"/>
        <c:axPos val="t"/>
        <c:numFmt formatCode="General" sourceLinked="1"/>
        <c:majorTickMark val="out"/>
        <c:minorTickMark val="none"/>
        <c:tickLblPos val="nextTo"/>
        <c:crossAx val="5422658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Frutiger 45 Light" panose="020B0603020202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11365097906421E-2"/>
          <c:y val="5.9483899744952003E-2"/>
          <c:w val="0.81903640543763068"/>
          <c:h val="0.55273565540972236"/>
        </c:manualLayout>
      </c:layout>
      <c:barChart>
        <c:barDir val="col"/>
        <c:grouping val="clustered"/>
        <c:varyColors val="0"/>
        <c:ser>
          <c:idx val="0"/>
          <c:order val="0"/>
          <c:tx>
            <c:strRef>
              <c:f>charts!$E$73</c:f>
              <c:strCache>
                <c:ptCount val="1"/>
                <c:pt idx="0">
                  <c:v>MSCI ACWI public market equivalent (PME)</c:v>
                </c:pt>
              </c:strCache>
            </c:strRef>
          </c:tx>
          <c:spPr>
            <a:solidFill>
              <a:srgbClr val="CCCCCC"/>
            </a:solidFill>
            <a:ln w="9525">
              <a:solidFill>
                <a:srgbClr val="FFFFFF"/>
              </a:solidFill>
            </a:ln>
            <a:effectLst/>
          </c:spPr>
          <c:invertIfNegative val="0"/>
          <c:cat>
            <c:strRef>
              <c:f>charts!$C$74:$C$77</c:f>
              <c:strCache>
                <c:ptCount val="4"/>
                <c:pt idx="0">
                  <c:v>2 years before market peak</c:v>
                </c:pt>
                <c:pt idx="1">
                  <c:v>1 year before market peak</c:v>
                </c:pt>
                <c:pt idx="2">
                  <c:v>Year of peak</c:v>
                </c:pt>
                <c:pt idx="3">
                  <c:v>1 year after market peak</c:v>
                </c:pt>
              </c:strCache>
            </c:strRef>
          </c:cat>
          <c:val>
            <c:numRef>
              <c:f>charts!$E$74:$E$77</c:f>
              <c:numCache>
                <c:formatCode>General</c:formatCode>
                <c:ptCount val="4"/>
                <c:pt idx="0">
                  <c:v>3.9</c:v>
                </c:pt>
                <c:pt idx="1">
                  <c:v>5.4</c:v>
                </c:pt>
                <c:pt idx="2">
                  <c:v>8.3000000000000007</c:v>
                </c:pt>
                <c:pt idx="3">
                  <c:v>9.6999999999999993</c:v>
                </c:pt>
              </c:numCache>
            </c:numRef>
          </c:val>
          <c:extLst>
            <c:ext xmlns:c16="http://schemas.microsoft.com/office/drawing/2014/chart" uri="{C3380CC4-5D6E-409C-BE32-E72D297353CC}">
              <c16:uniqueId val="{00000000-53EC-44DC-B9CE-54A4977B38B7}"/>
            </c:ext>
          </c:extLst>
        </c:ser>
        <c:ser>
          <c:idx val="1"/>
          <c:order val="1"/>
          <c:tx>
            <c:strRef>
              <c:f>charts!$D$73</c:f>
              <c:strCache>
                <c:ptCount val="1"/>
                <c:pt idx="0">
                  <c:v>CA global buyout growth equity pooled IRR</c:v>
                </c:pt>
              </c:strCache>
            </c:strRef>
          </c:tx>
          <c:spPr>
            <a:solidFill>
              <a:srgbClr val="6FB7DF"/>
            </a:solidFill>
            <a:ln>
              <a:noFill/>
            </a:ln>
            <a:effectLst/>
          </c:spPr>
          <c:invertIfNegative val="0"/>
          <c:dPt>
            <c:idx val="0"/>
            <c:invertIfNegative val="0"/>
            <c:bubble3D val="0"/>
            <c:spPr>
              <a:solidFill>
                <a:srgbClr val="6FB6DF"/>
              </a:solidFill>
              <a:ln>
                <a:noFill/>
              </a:ln>
              <a:effectLst/>
            </c:spPr>
            <c:extLst>
              <c:ext xmlns:c16="http://schemas.microsoft.com/office/drawing/2014/chart" uri="{C3380CC4-5D6E-409C-BE32-E72D297353CC}">
                <c16:uniqueId val="{00000000-77C6-4D20-878A-EA5BD532776F}"/>
              </c:ext>
            </c:extLst>
          </c:dPt>
          <c:dPt>
            <c:idx val="1"/>
            <c:invertIfNegative val="0"/>
            <c:bubble3D val="0"/>
            <c:spPr>
              <a:solidFill>
                <a:srgbClr val="6FB6DF"/>
              </a:solidFill>
              <a:ln>
                <a:noFill/>
              </a:ln>
              <a:effectLst/>
            </c:spPr>
            <c:extLst>
              <c:ext xmlns:c16="http://schemas.microsoft.com/office/drawing/2014/chart" uri="{C3380CC4-5D6E-409C-BE32-E72D297353CC}">
                <c16:uniqueId val="{00000001-77C6-4D20-878A-EA5BD532776F}"/>
              </c:ext>
            </c:extLst>
          </c:dPt>
          <c:dPt>
            <c:idx val="2"/>
            <c:invertIfNegative val="0"/>
            <c:bubble3D val="0"/>
            <c:spPr>
              <a:solidFill>
                <a:srgbClr val="6FB6DF"/>
              </a:solidFill>
              <a:ln>
                <a:noFill/>
              </a:ln>
              <a:effectLst/>
            </c:spPr>
            <c:extLst>
              <c:ext xmlns:c16="http://schemas.microsoft.com/office/drawing/2014/chart" uri="{C3380CC4-5D6E-409C-BE32-E72D297353CC}">
                <c16:uniqueId val="{00000002-77C6-4D20-878A-EA5BD532776F}"/>
              </c:ext>
            </c:extLst>
          </c:dPt>
          <c:dPt>
            <c:idx val="3"/>
            <c:invertIfNegative val="0"/>
            <c:bubble3D val="0"/>
            <c:spPr>
              <a:solidFill>
                <a:srgbClr val="6FB6DF"/>
              </a:solidFill>
              <a:ln>
                <a:noFill/>
              </a:ln>
              <a:effectLst/>
            </c:spPr>
            <c:extLst>
              <c:ext xmlns:c16="http://schemas.microsoft.com/office/drawing/2014/chart" uri="{C3380CC4-5D6E-409C-BE32-E72D297353CC}">
                <c16:uniqueId val="{00000003-77C6-4D20-878A-EA5BD532776F}"/>
              </c:ext>
            </c:extLst>
          </c:dPt>
          <c:cat>
            <c:strRef>
              <c:f>charts!$C$74:$C$77</c:f>
              <c:strCache>
                <c:ptCount val="4"/>
                <c:pt idx="0">
                  <c:v>2 years before market peak</c:v>
                </c:pt>
                <c:pt idx="1">
                  <c:v>1 year before market peak</c:v>
                </c:pt>
                <c:pt idx="2">
                  <c:v>Year of peak</c:v>
                </c:pt>
                <c:pt idx="3">
                  <c:v>1 year after market peak</c:v>
                </c:pt>
              </c:strCache>
            </c:strRef>
          </c:cat>
          <c:val>
            <c:numRef>
              <c:f>charts!$D$74:$D$77</c:f>
              <c:numCache>
                <c:formatCode>General</c:formatCode>
                <c:ptCount val="4"/>
                <c:pt idx="0">
                  <c:v>8</c:v>
                </c:pt>
                <c:pt idx="1">
                  <c:v>11.4</c:v>
                </c:pt>
                <c:pt idx="2">
                  <c:v>14.8</c:v>
                </c:pt>
                <c:pt idx="3">
                  <c:v>18.600000000000001</c:v>
                </c:pt>
              </c:numCache>
            </c:numRef>
          </c:val>
          <c:extLst>
            <c:ext xmlns:c16="http://schemas.microsoft.com/office/drawing/2014/chart" uri="{C3380CC4-5D6E-409C-BE32-E72D297353CC}">
              <c16:uniqueId val="{00000001-53EC-44DC-B9CE-54A4977B38B7}"/>
            </c:ext>
          </c:extLst>
        </c:ser>
        <c:dLbls>
          <c:showLegendKey val="0"/>
          <c:showVal val="0"/>
          <c:showCatName val="0"/>
          <c:showSerName val="0"/>
          <c:showPercent val="0"/>
          <c:showBubbleSize val="0"/>
        </c:dLbls>
        <c:gapWidth val="50"/>
        <c:axId val="229544479"/>
        <c:axId val="229558623"/>
      </c:barChart>
      <c:catAx>
        <c:axId val="229544479"/>
        <c:scaling>
          <c:orientation val="minMax"/>
        </c:scaling>
        <c:delete val="0"/>
        <c:axPos val="b"/>
        <c:numFmt formatCode="General" sourceLinked="1"/>
        <c:majorTickMark val="none"/>
        <c:minorTickMark val="none"/>
        <c:tickLblPos val="low"/>
        <c:spPr>
          <a:noFill/>
          <a:ln w="12700" cap="flat" cmpd="sng" algn="ctr">
            <a:noFill/>
            <a:prstDash val="solid"/>
            <a:round/>
            <a:headEnd type="none" w="med" len="med"/>
            <a:tailEnd type="none" w="med" len="me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29558623"/>
        <c:crosses val="autoZero"/>
        <c:auto val="1"/>
        <c:lblAlgn val="ctr"/>
        <c:lblOffset val="100"/>
        <c:noMultiLvlLbl val="0"/>
      </c:catAx>
      <c:valAx>
        <c:axId val="229558623"/>
        <c:scaling>
          <c:orientation val="minMax"/>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229544479"/>
        <c:crosses val="autoZero"/>
        <c:crossBetween val="between"/>
      </c:valAx>
      <c:spPr>
        <a:solidFill>
          <a:srgbClr val="FFFFFF"/>
        </a:solidFill>
        <a:ln>
          <a:noFill/>
        </a:ln>
        <a:effectLst/>
      </c:spPr>
    </c:plotArea>
    <c:legend>
      <c:legendPos val="b"/>
      <c:layout>
        <c:manualLayout>
          <c:xMode val="edge"/>
          <c:yMode val="edge"/>
          <c:x val="3.2336118882717542E-2"/>
          <c:y val="0.80872996184451973"/>
          <c:w val="0.87127920110998602"/>
          <c:h val="0.14024895865262213"/>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legend>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050">
          <a:solidFill>
            <a:schemeClr val="tx1"/>
          </a:solidFill>
          <a:latin typeface="+mn-lt"/>
          <a:ea typeface="+mn-ea"/>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0"/>
          <c:spPr>
            <a:ln w="31750" cap="rnd">
              <a:solidFill>
                <a:srgbClr val="CCCCCC"/>
              </a:solidFill>
              <a:round/>
            </a:ln>
            <a:effectLst/>
          </c:spPr>
          <c:marker>
            <c:symbol val="none"/>
          </c:marker>
          <c:cat>
            <c:numRef>
              <c:f>[2]Opportunities!$L$5:$AA$5</c:f>
              <c:numCache>
                <c:formatCode>General</c:formatCode>
                <c:ptCount val="16"/>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pt idx="13">
                  <c:v>2020</c:v>
                </c:pt>
                <c:pt idx="14">
                  <c:v>2021</c:v>
                </c:pt>
                <c:pt idx="15">
                  <c:v>2022</c:v>
                </c:pt>
              </c:numCache>
            </c:numRef>
          </c:cat>
          <c:val>
            <c:numRef>
              <c:f>[2]Opportunities!$L$6:$AA$6</c:f>
              <c:numCache>
                <c:formatCode>General</c:formatCode>
                <c:ptCount val="16"/>
                <c:pt idx="0">
                  <c:v>0.1076652312111902</c:v>
                </c:pt>
                <c:pt idx="1">
                  <c:v>0.11769455638487411</c:v>
                </c:pt>
                <c:pt idx="2">
                  <c:v>0.14515510667940565</c:v>
                </c:pt>
                <c:pt idx="3">
                  <c:v>0.11772384035933837</c:v>
                </c:pt>
                <c:pt idx="4">
                  <c:v>0.1307786884680735</c:v>
                </c:pt>
                <c:pt idx="5">
                  <c:v>0.15107732790685174</c:v>
                </c:pt>
                <c:pt idx="6">
                  <c:v>0.14944925387553792</c:v>
                </c:pt>
                <c:pt idx="7">
                  <c:v>0.13709214026608185</c:v>
                </c:pt>
                <c:pt idx="8">
                  <c:v>0.12602392961739198</c:v>
                </c:pt>
                <c:pt idx="9">
                  <c:v>9.9665288692157475E-2</c:v>
                </c:pt>
                <c:pt idx="10">
                  <c:v>0.11269812781729588</c:v>
                </c:pt>
                <c:pt idx="11">
                  <c:v>9.2460923091591068E-2</c:v>
                </c:pt>
                <c:pt idx="12">
                  <c:v>0.10775090247246713</c:v>
                </c:pt>
                <c:pt idx="13">
                  <c:v>0.11385338128786493</c:v>
                </c:pt>
                <c:pt idx="14">
                  <c:v>0.10121810632007552</c:v>
                </c:pt>
                <c:pt idx="15">
                  <c:v>0.13143414443779944</c:v>
                </c:pt>
              </c:numCache>
            </c:numRef>
          </c:val>
          <c:smooth val="0"/>
          <c:extLst>
            <c:ext xmlns:c16="http://schemas.microsoft.com/office/drawing/2014/chart" uri="{C3380CC4-5D6E-409C-BE32-E72D297353CC}">
              <c16:uniqueId val="{00000000-BD9E-4207-B5D1-0810549B0551}"/>
            </c:ext>
          </c:extLst>
        </c:ser>
        <c:dLbls>
          <c:showLegendKey val="0"/>
          <c:showVal val="0"/>
          <c:showCatName val="0"/>
          <c:showSerName val="0"/>
          <c:showPercent val="0"/>
          <c:showBubbleSize val="0"/>
        </c:dLbls>
        <c:smooth val="0"/>
        <c:axId val="191295695"/>
        <c:axId val="191281967"/>
      </c:lineChart>
      <c:catAx>
        <c:axId val="191295695"/>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91281967"/>
        <c:crosses val="autoZero"/>
        <c:auto val="1"/>
        <c:lblAlgn val="ctr"/>
        <c:lblOffset val="100"/>
        <c:tickLblSkip val="3"/>
        <c:noMultiLvlLbl val="0"/>
      </c:catAx>
      <c:valAx>
        <c:axId val="191281967"/>
        <c:scaling>
          <c:orientation val="minMax"/>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91295695"/>
        <c:crosses val="autoZero"/>
        <c:crossBetween val="between"/>
        <c:majorUnit val="4.0000000000000008E-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050">
          <a:latin typeface="Frutiger 45 Light" panose="020B0603020202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1"/>
          <c:tx>
            <c:strRef>
              <c:f>'credid dislocation'!$D$1</c:f>
              <c:strCache>
                <c:ptCount val="1"/>
                <c:pt idx="0">
                  <c:v>BofAML US High Yield option-adjusted spread (lhs)</c:v>
                </c:pt>
              </c:strCache>
            </c:strRef>
          </c:tx>
          <c:spPr>
            <a:ln w="31750" cap="rnd">
              <a:solidFill>
                <a:srgbClr val="474747"/>
              </a:solidFill>
              <a:round/>
            </a:ln>
            <a:effectLst/>
          </c:spPr>
          <c:marker>
            <c:symbol val="none"/>
          </c:marker>
          <c:cat>
            <c:numRef>
              <c:f>'credid dislocation'!$A$2:$A$26</c:f>
              <c:numCache>
                <c:formatCode>m/d/yyyy</c:formatCode>
                <c:ptCount val="25"/>
                <c:pt idx="0">
                  <c:v>35795</c:v>
                </c:pt>
                <c:pt idx="1">
                  <c:v>36160</c:v>
                </c:pt>
                <c:pt idx="2">
                  <c:v>36525</c:v>
                </c:pt>
                <c:pt idx="3">
                  <c:v>36891</c:v>
                </c:pt>
                <c:pt idx="4">
                  <c:v>37256</c:v>
                </c:pt>
                <c:pt idx="5">
                  <c:v>37621</c:v>
                </c:pt>
                <c:pt idx="6">
                  <c:v>37986</c:v>
                </c:pt>
                <c:pt idx="7">
                  <c:v>38352</c:v>
                </c:pt>
                <c:pt idx="8">
                  <c:v>38717</c:v>
                </c:pt>
                <c:pt idx="9">
                  <c:v>39082</c:v>
                </c:pt>
                <c:pt idx="10">
                  <c:v>39447</c:v>
                </c:pt>
                <c:pt idx="11">
                  <c:v>39813</c:v>
                </c:pt>
                <c:pt idx="12">
                  <c:v>40178</c:v>
                </c:pt>
                <c:pt idx="13">
                  <c:v>40543</c:v>
                </c:pt>
                <c:pt idx="14">
                  <c:v>40908</c:v>
                </c:pt>
                <c:pt idx="15">
                  <c:v>41274</c:v>
                </c:pt>
                <c:pt idx="16">
                  <c:v>41639</c:v>
                </c:pt>
                <c:pt idx="17">
                  <c:v>42004</c:v>
                </c:pt>
                <c:pt idx="18">
                  <c:v>42369</c:v>
                </c:pt>
                <c:pt idx="19">
                  <c:v>42735</c:v>
                </c:pt>
                <c:pt idx="20">
                  <c:v>43100</c:v>
                </c:pt>
                <c:pt idx="21">
                  <c:v>43465</c:v>
                </c:pt>
                <c:pt idx="22">
                  <c:v>43830</c:v>
                </c:pt>
                <c:pt idx="23">
                  <c:v>44196</c:v>
                </c:pt>
                <c:pt idx="24">
                  <c:v>44561</c:v>
                </c:pt>
              </c:numCache>
            </c:numRef>
          </c:cat>
          <c:val>
            <c:numRef>
              <c:f>'credid dislocation'!$D$2:$D$26</c:f>
              <c:numCache>
                <c:formatCode>0.0%</c:formatCode>
                <c:ptCount val="25"/>
                <c:pt idx="0">
                  <c:v>0</c:v>
                </c:pt>
                <c:pt idx="1">
                  <c:v>4.0467557251908398E-2</c:v>
                </c:pt>
                <c:pt idx="2">
                  <c:v>4.9987500000000004E-2</c:v>
                </c:pt>
                <c:pt idx="3">
                  <c:v>6.3563601532567043E-2</c:v>
                </c:pt>
                <c:pt idx="4">
                  <c:v>8.381899224806201E-2</c:v>
                </c:pt>
                <c:pt idx="5">
                  <c:v>8.6840458015267186E-2</c:v>
                </c:pt>
                <c:pt idx="6">
                  <c:v>6.2674329501915704E-2</c:v>
                </c:pt>
                <c:pt idx="7">
                  <c:v>3.9146007604562737E-2</c:v>
                </c:pt>
                <c:pt idx="8">
                  <c:v>3.546781609195402E-2</c:v>
                </c:pt>
                <c:pt idx="9">
                  <c:v>3.2583076923076923E-2</c:v>
                </c:pt>
                <c:pt idx="10">
                  <c:v>3.6149615384615384E-2</c:v>
                </c:pt>
                <c:pt idx="11">
                  <c:v>0.10112671755725192</c:v>
                </c:pt>
                <c:pt idx="12">
                  <c:v>0.11636374045801526</c:v>
                </c:pt>
                <c:pt idx="13">
                  <c:v>6.2970342205323201E-2</c:v>
                </c:pt>
                <c:pt idx="14">
                  <c:v>6.0739846743295016E-2</c:v>
                </c:pt>
                <c:pt idx="15">
                  <c:v>6.0600384615384612E-2</c:v>
                </c:pt>
                <c:pt idx="16">
                  <c:v>4.6707307692307694E-2</c:v>
                </c:pt>
                <c:pt idx="17">
                  <c:v>4.0408429118773945E-2</c:v>
                </c:pt>
                <c:pt idx="18">
                  <c:v>5.3655384615384619E-2</c:v>
                </c:pt>
                <c:pt idx="19">
                  <c:v>5.9724809160305342E-2</c:v>
                </c:pt>
                <c:pt idx="20">
                  <c:v>3.7646153846153843E-2</c:v>
                </c:pt>
                <c:pt idx="21">
                  <c:v>3.626015325670498E-2</c:v>
                </c:pt>
                <c:pt idx="22">
                  <c:v>4.0800000000000003E-2</c:v>
                </c:pt>
                <c:pt idx="23">
                  <c:v>5.5483969465648854E-2</c:v>
                </c:pt>
                <c:pt idx="24">
                  <c:v>3.3217175572519082E-2</c:v>
                </c:pt>
              </c:numCache>
            </c:numRef>
          </c:val>
          <c:smooth val="0"/>
          <c:extLst>
            <c:ext xmlns:c16="http://schemas.microsoft.com/office/drawing/2014/chart" uri="{C3380CC4-5D6E-409C-BE32-E72D297353CC}">
              <c16:uniqueId val="{00000000-3EEB-4266-AAFD-41956F1E661F}"/>
            </c:ext>
          </c:extLst>
        </c:ser>
        <c:ser>
          <c:idx val="2"/>
          <c:order val="2"/>
          <c:tx>
            <c:strRef>
              <c:f>'credid dislocation'!$E$1</c:f>
              <c:strCache>
                <c:ptCount val="1"/>
                <c:pt idx="0">
                  <c:v>S&amp;P/LSTA Leverage Loan defaults (rhs)</c:v>
                </c:pt>
              </c:strCache>
            </c:strRef>
          </c:tx>
          <c:spPr>
            <a:ln w="31750" cap="rnd">
              <a:solidFill>
                <a:schemeClr val="bg1">
                  <a:lumMod val="65000"/>
                </a:schemeClr>
              </a:solidFill>
              <a:round/>
            </a:ln>
            <a:effectLst/>
          </c:spPr>
          <c:marker>
            <c:symbol val="none"/>
          </c:marker>
          <c:cat>
            <c:numRef>
              <c:f>'credid dislocation'!$A$2:$A$26</c:f>
              <c:numCache>
                <c:formatCode>m/d/yyyy</c:formatCode>
                <c:ptCount val="25"/>
                <c:pt idx="0">
                  <c:v>35795</c:v>
                </c:pt>
                <c:pt idx="1">
                  <c:v>36160</c:v>
                </c:pt>
                <c:pt idx="2">
                  <c:v>36525</c:v>
                </c:pt>
                <c:pt idx="3">
                  <c:v>36891</c:v>
                </c:pt>
                <c:pt idx="4">
                  <c:v>37256</c:v>
                </c:pt>
                <c:pt idx="5">
                  <c:v>37621</c:v>
                </c:pt>
                <c:pt idx="6">
                  <c:v>37986</c:v>
                </c:pt>
                <c:pt idx="7">
                  <c:v>38352</c:v>
                </c:pt>
                <c:pt idx="8">
                  <c:v>38717</c:v>
                </c:pt>
                <c:pt idx="9">
                  <c:v>39082</c:v>
                </c:pt>
                <c:pt idx="10">
                  <c:v>39447</c:v>
                </c:pt>
                <c:pt idx="11">
                  <c:v>39813</c:v>
                </c:pt>
                <c:pt idx="12">
                  <c:v>40178</c:v>
                </c:pt>
                <c:pt idx="13">
                  <c:v>40543</c:v>
                </c:pt>
                <c:pt idx="14">
                  <c:v>40908</c:v>
                </c:pt>
                <c:pt idx="15">
                  <c:v>41274</c:v>
                </c:pt>
                <c:pt idx="16">
                  <c:v>41639</c:v>
                </c:pt>
                <c:pt idx="17">
                  <c:v>42004</c:v>
                </c:pt>
                <c:pt idx="18">
                  <c:v>42369</c:v>
                </c:pt>
                <c:pt idx="19">
                  <c:v>42735</c:v>
                </c:pt>
                <c:pt idx="20">
                  <c:v>43100</c:v>
                </c:pt>
                <c:pt idx="21">
                  <c:v>43465</c:v>
                </c:pt>
                <c:pt idx="22">
                  <c:v>43830</c:v>
                </c:pt>
                <c:pt idx="23">
                  <c:v>44196</c:v>
                </c:pt>
                <c:pt idx="24">
                  <c:v>44561</c:v>
                </c:pt>
              </c:numCache>
            </c:numRef>
          </c:cat>
          <c:val>
            <c:numRef>
              <c:f>'credid dislocation'!$E$2:$E$26</c:f>
              <c:numCache>
                <c:formatCode>0.00%</c:formatCode>
                <c:ptCount val="25"/>
                <c:pt idx="0">
                  <c:v>0.01</c:v>
                </c:pt>
                <c:pt idx="1">
                  <c:v>1.4037444387457554E-2</c:v>
                </c:pt>
                <c:pt idx="2">
                  <c:v>5.3195518886025646E-2</c:v>
                </c:pt>
                <c:pt idx="3">
                  <c:v>5.8902898214959962E-2</c:v>
                </c:pt>
                <c:pt idx="4">
                  <c:v>7.2499241459130948E-2</c:v>
                </c:pt>
                <c:pt idx="5">
                  <c:v>5.1291289113007489E-2</c:v>
                </c:pt>
                <c:pt idx="6">
                  <c:v>1.8947140103044071E-2</c:v>
                </c:pt>
                <c:pt idx="7">
                  <c:v>1.0250749673394732E-2</c:v>
                </c:pt>
                <c:pt idx="8">
                  <c:v>2.9590501867636784E-2</c:v>
                </c:pt>
                <c:pt idx="9">
                  <c:v>4.5319051169230816E-3</c:v>
                </c:pt>
                <c:pt idx="10">
                  <c:v>7.2454262618517834E-3</c:v>
                </c:pt>
                <c:pt idx="11">
                  <c:v>4.9521047504650299E-2</c:v>
                </c:pt>
                <c:pt idx="12">
                  <c:v>8.8173574294831358E-2</c:v>
                </c:pt>
                <c:pt idx="13">
                  <c:v>1.4579018424398413E-2</c:v>
                </c:pt>
                <c:pt idx="14">
                  <c:v>2.0635121136450213E-3</c:v>
                </c:pt>
                <c:pt idx="15">
                  <c:v>1.4234467163996616E-2</c:v>
                </c:pt>
                <c:pt idx="16">
                  <c:v>1.8846304970738591E-2</c:v>
                </c:pt>
                <c:pt idx="17">
                  <c:v>3.9861734608690053E-2</c:v>
                </c:pt>
                <c:pt idx="18">
                  <c:v>1.2861606079240143E-2</c:v>
                </c:pt>
                <c:pt idx="19">
                  <c:v>1.5573886502438863E-2</c:v>
                </c:pt>
                <c:pt idx="20">
                  <c:v>1.9467487076135669E-2</c:v>
                </c:pt>
                <c:pt idx="21">
                  <c:v>1.419256316076194E-2</c:v>
                </c:pt>
                <c:pt idx="22">
                  <c:v>1.8306239978069426E-2</c:v>
                </c:pt>
                <c:pt idx="23">
                  <c:v>3.3808474626376352E-2</c:v>
                </c:pt>
                <c:pt idx="24">
                  <c:v>2.8784919631844944E-3</c:v>
                </c:pt>
              </c:numCache>
            </c:numRef>
          </c:val>
          <c:smooth val="0"/>
          <c:extLst>
            <c:ext xmlns:c16="http://schemas.microsoft.com/office/drawing/2014/chart" uri="{C3380CC4-5D6E-409C-BE32-E72D297353CC}">
              <c16:uniqueId val="{00000001-3EEB-4266-AAFD-41956F1E661F}"/>
            </c:ext>
          </c:extLst>
        </c:ser>
        <c:dLbls>
          <c:showLegendKey val="0"/>
          <c:showVal val="0"/>
          <c:showCatName val="0"/>
          <c:showSerName val="0"/>
          <c:showPercent val="0"/>
          <c:showBubbleSize val="0"/>
        </c:dLbls>
        <c:marker val="1"/>
        <c:smooth val="0"/>
        <c:axId val="1584424655"/>
        <c:axId val="1584425487"/>
      </c:lineChart>
      <c:lineChart>
        <c:grouping val="standard"/>
        <c:varyColors val="0"/>
        <c:ser>
          <c:idx val="0"/>
          <c:order val="0"/>
          <c:tx>
            <c:strRef>
              <c:f>'credid dislocation'!$C$1</c:f>
              <c:strCache>
                <c:ptCount val="1"/>
                <c:pt idx="0">
                  <c:v>Distressed/Special sits. IRR median</c:v>
                </c:pt>
              </c:strCache>
            </c:strRef>
          </c:tx>
          <c:spPr>
            <a:ln w="25400" cap="rnd">
              <a:noFill/>
              <a:round/>
            </a:ln>
            <a:effectLst/>
          </c:spPr>
          <c:marker>
            <c:symbol val="diamond"/>
            <c:size val="6"/>
            <c:spPr>
              <a:solidFill>
                <a:srgbClr val="6FB6DF"/>
              </a:solidFill>
              <a:ln w="9525">
                <a:solidFill>
                  <a:srgbClr val="6FB6DF"/>
                </a:solidFill>
              </a:ln>
              <a:effectLst/>
            </c:spPr>
          </c:marker>
          <c:cat>
            <c:numRef>
              <c:f>'credid dislocation'!$A$2:$A$26</c:f>
              <c:numCache>
                <c:formatCode>m/d/yyyy</c:formatCode>
                <c:ptCount val="25"/>
                <c:pt idx="0">
                  <c:v>35795</c:v>
                </c:pt>
                <c:pt idx="1">
                  <c:v>36160</c:v>
                </c:pt>
                <c:pt idx="2">
                  <c:v>36525</c:v>
                </c:pt>
                <c:pt idx="3">
                  <c:v>36891</c:v>
                </c:pt>
                <c:pt idx="4">
                  <c:v>37256</c:v>
                </c:pt>
                <c:pt idx="5">
                  <c:v>37621</c:v>
                </c:pt>
                <c:pt idx="6">
                  <c:v>37986</c:v>
                </c:pt>
                <c:pt idx="7">
                  <c:v>38352</c:v>
                </c:pt>
                <c:pt idx="8">
                  <c:v>38717</c:v>
                </c:pt>
                <c:pt idx="9">
                  <c:v>39082</c:v>
                </c:pt>
                <c:pt idx="10">
                  <c:v>39447</c:v>
                </c:pt>
                <c:pt idx="11">
                  <c:v>39813</c:v>
                </c:pt>
                <c:pt idx="12">
                  <c:v>40178</c:v>
                </c:pt>
                <c:pt idx="13">
                  <c:v>40543</c:v>
                </c:pt>
                <c:pt idx="14">
                  <c:v>40908</c:v>
                </c:pt>
                <c:pt idx="15">
                  <c:v>41274</c:v>
                </c:pt>
                <c:pt idx="16">
                  <c:v>41639</c:v>
                </c:pt>
                <c:pt idx="17">
                  <c:v>42004</c:v>
                </c:pt>
                <c:pt idx="18">
                  <c:v>42369</c:v>
                </c:pt>
                <c:pt idx="19">
                  <c:v>42735</c:v>
                </c:pt>
                <c:pt idx="20">
                  <c:v>43100</c:v>
                </c:pt>
                <c:pt idx="21">
                  <c:v>43465</c:v>
                </c:pt>
                <c:pt idx="22">
                  <c:v>43830</c:v>
                </c:pt>
                <c:pt idx="23">
                  <c:v>44196</c:v>
                </c:pt>
                <c:pt idx="24">
                  <c:v>44561</c:v>
                </c:pt>
              </c:numCache>
            </c:numRef>
          </c:cat>
          <c:val>
            <c:numRef>
              <c:f>'credid dislocation'!$C$2:$C$26</c:f>
              <c:numCache>
                <c:formatCode>0.00%</c:formatCode>
                <c:ptCount val="25"/>
                <c:pt idx="0">
                  <c:v>6.88E-2</c:v>
                </c:pt>
                <c:pt idx="1">
                  <c:v>8.4600000000000009E-2</c:v>
                </c:pt>
                <c:pt idx="2">
                  <c:v>0.1</c:v>
                </c:pt>
                <c:pt idx="3">
                  <c:v>6.6500000000000004E-2</c:v>
                </c:pt>
                <c:pt idx="4">
                  <c:v>3.3000000000000002E-2</c:v>
                </c:pt>
                <c:pt idx="5">
                  <c:v>0.15859999999999999</c:v>
                </c:pt>
                <c:pt idx="6">
                  <c:v>8.0500000000000002E-2</c:v>
                </c:pt>
                <c:pt idx="7">
                  <c:v>3.5900000000000001E-2</c:v>
                </c:pt>
                <c:pt idx="8">
                  <c:v>-1.32E-2</c:v>
                </c:pt>
                <c:pt idx="9">
                  <c:v>2.1600000000000001E-2</c:v>
                </c:pt>
                <c:pt idx="10">
                  <c:v>2.1000000000000001E-2</c:v>
                </c:pt>
                <c:pt idx="11">
                  <c:v>0.10050000000000001</c:v>
                </c:pt>
                <c:pt idx="12">
                  <c:v>0.10400000000000001</c:v>
                </c:pt>
                <c:pt idx="13">
                  <c:v>9.3800000000000008E-2</c:v>
                </c:pt>
                <c:pt idx="14">
                  <c:v>6.9800000000000001E-2</c:v>
                </c:pt>
                <c:pt idx="15">
                  <c:v>2.8999999999999998E-2</c:v>
                </c:pt>
                <c:pt idx="16">
                  <c:v>4.8099999999999997E-2</c:v>
                </c:pt>
                <c:pt idx="17">
                  <c:v>5.2499999999999998E-2</c:v>
                </c:pt>
                <c:pt idx="18">
                  <c:v>5.8600000000000006E-2</c:v>
                </c:pt>
                <c:pt idx="19">
                  <c:v>6.2400000000000004E-2</c:v>
                </c:pt>
                <c:pt idx="20">
                  <c:v>8.9700000000000002E-2</c:v>
                </c:pt>
                <c:pt idx="21">
                  <c:v>6.8000000000000005E-2</c:v>
                </c:pt>
                <c:pt idx="22">
                  <c:v>0.13880000000000001</c:v>
                </c:pt>
                <c:pt idx="23">
                  <c:v>0.126</c:v>
                </c:pt>
                <c:pt idx="24">
                  <c:v>0.1056</c:v>
                </c:pt>
              </c:numCache>
            </c:numRef>
          </c:val>
          <c:smooth val="0"/>
          <c:extLst>
            <c:ext xmlns:c16="http://schemas.microsoft.com/office/drawing/2014/chart" uri="{C3380CC4-5D6E-409C-BE32-E72D297353CC}">
              <c16:uniqueId val="{00000002-3EEB-4266-AAFD-41956F1E661F}"/>
            </c:ext>
          </c:extLst>
        </c:ser>
        <c:dLbls>
          <c:showLegendKey val="0"/>
          <c:showVal val="0"/>
          <c:showCatName val="0"/>
          <c:showSerName val="0"/>
          <c:showPercent val="0"/>
          <c:showBubbleSize val="0"/>
        </c:dLbls>
        <c:marker val="1"/>
        <c:smooth val="0"/>
        <c:axId val="1333944384"/>
        <c:axId val="1333943968"/>
      </c:lineChart>
      <c:dateAx>
        <c:axId val="1584424655"/>
        <c:scaling>
          <c:orientation val="minMax"/>
        </c:scaling>
        <c:delete val="0"/>
        <c:axPos val="b"/>
        <c:numFmt formatCode="yyyy" sourceLinked="0"/>
        <c:majorTickMark val="none"/>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584425487"/>
        <c:crosses val="autoZero"/>
        <c:auto val="0"/>
        <c:lblOffset val="100"/>
        <c:baseTimeUnit val="years"/>
        <c:majorUnit val="5"/>
      </c:dateAx>
      <c:valAx>
        <c:axId val="1584425487"/>
        <c:scaling>
          <c:orientation val="minMax"/>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584424655"/>
        <c:crosses val="autoZero"/>
        <c:crossBetween val="midCat"/>
      </c:valAx>
      <c:valAx>
        <c:axId val="1333943968"/>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333944384"/>
        <c:crosses val="max"/>
        <c:crossBetween val="between"/>
        <c:majorUnit val="4.0000000000000008E-2"/>
      </c:valAx>
      <c:dateAx>
        <c:axId val="1333944384"/>
        <c:scaling>
          <c:orientation val="minMax"/>
        </c:scaling>
        <c:delete val="1"/>
        <c:axPos val="b"/>
        <c:numFmt formatCode="m/d/yyyy" sourceLinked="1"/>
        <c:majorTickMark val="out"/>
        <c:minorTickMark val="none"/>
        <c:tickLblPos val="nextTo"/>
        <c:crossAx val="1333943968"/>
        <c:crosses val="autoZero"/>
        <c:auto val="1"/>
        <c:lblOffset val="100"/>
        <c:baseTimeUnit val="years"/>
      </c:dateAx>
      <c:spPr>
        <a:noFill/>
        <a:ln>
          <a:noFill/>
        </a:ln>
        <a:effectLst/>
      </c:spPr>
    </c:plotArea>
    <c:legend>
      <c:legendPos val="b"/>
      <c:layout>
        <c:manualLayout>
          <c:xMode val="edge"/>
          <c:yMode val="edge"/>
          <c:x val="0"/>
          <c:y val="0.8545200156180488"/>
          <c:w val="0.95669510946428549"/>
          <c:h val="0.14548008625582334"/>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050" b="0">
          <a:latin typeface="Frutiger 45 Light" panose="020B0603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'Bloomberg data'!$AN$6</c:f>
              <c:strCache>
                <c:ptCount val="1"/>
                <c:pt idx="0">
                  <c:v>Fed funds target upper</c:v>
                </c:pt>
              </c:strCache>
            </c:strRef>
          </c:tx>
          <c:spPr>
            <a:ln w="25400" cap="rnd">
              <a:solidFill>
                <a:srgbClr val="4D3C2F"/>
              </a:solidFill>
              <a:round/>
            </a:ln>
            <a:effectLst/>
          </c:spPr>
          <c:marker>
            <c:symbol val="none"/>
          </c:marker>
          <c:cat>
            <c:numRef>
              <c:f>'Bloomberg data'!$AM$9:$AM$210</c:f>
              <c:numCache>
                <c:formatCode>m/d/yyyy</c:formatCode>
                <c:ptCount val="202"/>
                <c:pt idx="0">
                  <c:v>44651</c:v>
                </c:pt>
                <c:pt idx="1">
                  <c:v>44561</c:v>
                </c:pt>
                <c:pt idx="2">
                  <c:v>44469</c:v>
                </c:pt>
                <c:pt idx="3">
                  <c:v>44377</c:v>
                </c:pt>
                <c:pt idx="4">
                  <c:v>44286</c:v>
                </c:pt>
                <c:pt idx="5">
                  <c:v>44196</c:v>
                </c:pt>
                <c:pt idx="6">
                  <c:v>44104</c:v>
                </c:pt>
                <c:pt idx="7">
                  <c:v>44012</c:v>
                </c:pt>
                <c:pt idx="8">
                  <c:v>43921</c:v>
                </c:pt>
                <c:pt idx="9">
                  <c:v>43830</c:v>
                </c:pt>
                <c:pt idx="10">
                  <c:v>43738</c:v>
                </c:pt>
                <c:pt idx="11">
                  <c:v>43644</c:v>
                </c:pt>
                <c:pt idx="12">
                  <c:v>43553</c:v>
                </c:pt>
                <c:pt idx="13">
                  <c:v>43465</c:v>
                </c:pt>
                <c:pt idx="14">
                  <c:v>43371</c:v>
                </c:pt>
                <c:pt idx="15">
                  <c:v>43280</c:v>
                </c:pt>
                <c:pt idx="16">
                  <c:v>43189</c:v>
                </c:pt>
                <c:pt idx="17">
                  <c:v>43098</c:v>
                </c:pt>
                <c:pt idx="18">
                  <c:v>43007</c:v>
                </c:pt>
                <c:pt idx="19">
                  <c:v>42916</c:v>
                </c:pt>
                <c:pt idx="20">
                  <c:v>42825</c:v>
                </c:pt>
                <c:pt idx="21">
                  <c:v>42734</c:v>
                </c:pt>
                <c:pt idx="22">
                  <c:v>42643</c:v>
                </c:pt>
                <c:pt idx="23">
                  <c:v>42551</c:v>
                </c:pt>
                <c:pt idx="24">
                  <c:v>42460</c:v>
                </c:pt>
                <c:pt idx="25">
                  <c:v>42369</c:v>
                </c:pt>
                <c:pt idx="26">
                  <c:v>42277</c:v>
                </c:pt>
                <c:pt idx="27">
                  <c:v>42185</c:v>
                </c:pt>
                <c:pt idx="28">
                  <c:v>42094</c:v>
                </c:pt>
                <c:pt idx="29">
                  <c:v>42004</c:v>
                </c:pt>
                <c:pt idx="30">
                  <c:v>41912</c:v>
                </c:pt>
                <c:pt idx="31">
                  <c:v>41820</c:v>
                </c:pt>
                <c:pt idx="32">
                  <c:v>41729</c:v>
                </c:pt>
                <c:pt idx="33">
                  <c:v>41639</c:v>
                </c:pt>
                <c:pt idx="34">
                  <c:v>41547</c:v>
                </c:pt>
                <c:pt idx="35">
                  <c:v>41453</c:v>
                </c:pt>
                <c:pt idx="36">
                  <c:v>41362</c:v>
                </c:pt>
                <c:pt idx="37">
                  <c:v>41274</c:v>
                </c:pt>
                <c:pt idx="38">
                  <c:v>41180</c:v>
                </c:pt>
                <c:pt idx="39">
                  <c:v>41089</c:v>
                </c:pt>
                <c:pt idx="40">
                  <c:v>40998</c:v>
                </c:pt>
                <c:pt idx="41">
                  <c:v>40907</c:v>
                </c:pt>
                <c:pt idx="42">
                  <c:v>40816</c:v>
                </c:pt>
                <c:pt idx="43">
                  <c:v>40724</c:v>
                </c:pt>
                <c:pt idx="44">
                  <c:v>40633</c:v>
                </c:pt>
                <c:pt idx="45">
                  <c:v>40543</c:v>
                </c:pt>
                <c:pt idx="46">
                  <c:v>40451</c:v>
                </c:pt>
                <c:pt idx="47">
                  <c:v>40359</c:v>
                </c:pt>
                <c:pt idx="48">
                  <c:v>40268</c:v>
                </c:pt>
                <c:pt idx="49">
                  <c:v>40178</c:v>
                </c:pt>
                <c:pt idx="50">
                  <c:v>40086</c:v>
                </c:pt>
                <c:pt idx="51">
                  <c:v>39994</c:v>
                </c:pt>
                <c:pt idx="52">
                  <c:v>39903</c:v>
                </c:pt>
                <c:pt idx="53">
                  <c:v>39813</c:v>
                </c:pt>
                <c:pt idx="54">
                  <c:v>39721</c:v>
                </c:pt>
                <c:pt idx="55">
                  <c:v>39629</c:v>
                </c:pt>
                <c:pt idx="56">
                  <c:v>39538</c:v>
                </c:pt>
                <c:pt idx="57">
                  <c:v>39447</c:v>
                </c:pt>
                <c:pt idx="58">
                  <c:v>39353</c:v>
                </c:pt>
                <c:pt idx="59">
                  <c:v>39262</c:v>
                </c:pt>
                <c:pt idx="60">
                  <c:v>39171</c:v>
                </c:pt>
                <c:pt idx="61">
                  <c:v>39080</c:v>
                </c:pt>
                <c:pt idx="62">
                  <c:v>38989</c:v>
                </c:pt>
                <c:pt idx="63">
                  <c:v>38898</c:v>
                </c:pt>
                <c:pt idx="64">
                  <c:v>38807</c:v>
                </c:pt>
                <c:pt idx="65">
                  <c:v>38716</c:v>
                </c:pt>
                <c:pt idx="66">
                  <c:v>38625</c:v>
                </c:pt>
                <c:pt idx="67">
                  <c:v>38533</c:v>
                </c:pt>
                <c:pt idx="68">
                  <c:v>38442</c:v>
                </c:pt>
                <c:pt idx="69">
                  <c:v>38352</c:v>
                </c:pt>
                <c:pt idx="70">
                  <c:v>38260</c:v>
                </c:pt>
                <c:pt idx="71">
                  <c:v>38168</c:v>
                </c:pt>
                <c:pt idx="72">
                  <c:v>38077</c:v>
                </c:pt>
                <c:pt idx="73">
                  <c:v>37986</c:v>
                </c:pt>
                <c:pt idx="74">
                  <c:v>37894</c:v>
                </c:pt>
                <c:pt idx="75">
                  <c:v>37802</c:v>
                </c:pt>
                <c:pt idx="76">
                  <c:v>37711</c:v>
                </c:pt>
                <c:pt idx="77">
                  <c:v>37621</c:v>
                </c:pt>
                <c:pt idx="78">
                  <c:v>37529</c:v>
                </c:pt>
                <c:pt idx="79">
                  <c:v>37435</c:v>
                </c:pt>
                <c:pt idx="80">
                  <c:v>37344</c:v>
                </c:pt>
                <c:pt idx="81">
                  <c:v>37256</c:v>
                </c:pt>
                <c:pt idx="82">
                  <c:v>37162</c:v>
                </c:pt>
                <c:pt idx="83">
                  <c:v>37071</c:v>
                </c:pt>
                <c:pt idx="84">
                  <c:v>36980</c:v>
                </c:pt>
                <c:pt idx="85">
                  <c:v>36889</c:v>
                </c:pt>
                <c:pt idx="86">
                  <c:v>36798</c:v>
                </c:pt>
                <c:pt idx="87">
                  <c:v>36707</c:v>
                </c:pt>
                <c:pt idx="88">
                  <c:v>36616</c:v>
                </c:pt>
                <c:pt idx="89">
                  <c:v>36525</c:v>
                </c:pt>
                <c:pt idx="90">
                  <c:v>36433</c:v>
                </c:pt>
                <c:pt idx="91">
                  <c:v>36341</c:v>
                </c:pt>
                <c:pt idx="92">
                  <c:v>36250</c:v>
                </c:pt>
                <c:pt idx="93">
                  <c:v>36160</c:v>
                </c:pt>
                <c:pt idx="94">
                  <c:v>36068</c:v>
                </c:pt>
                <c:pt idx="95">
                  <c:v>35976</c:v>
                </c:pt>
                <c:pt idx="96">
                  <c:v>35885</c:v>
                </c:pt>
                <c:pt idx="97">
                  <c:v>35795</c:v>
                </c:pt>
                <c:pt idx="98">
                  <c:v>35703</c:v>
                </c:pt>
                <c:pt idx="99">
                  <c:v>35611</c:v>
                </c:pt>
                <c:pt idx="100">
                  <c:v>35520</c:v>
                </c:pt>
                <c:pt idx="101">
                  <c:v>35430</c:v>
                </c:pt>
                <c:pt idx="102">
                  <c:v>35338</c:v>
                </c:pt>
                <c:pt idx="103">
                  <c:v>35244</c:v>
                </c:pt>
                <c:pt idx="104">
                  <c:v>35153</c:v>
                </c:pt>
                <c:pt idx="105">
                  <c:v>35062</c:v>
                </c:pt>
                <c:pt idx="106">
                  <c:v>34971</c:v>
                </c:pt>
                <c:pt idx="107">
                  <c:v>34880</c:v>
                </c:pt>
                <c:pt idx="108">
                  <c:v>34789</c:v>
                </c:pt>
                <c:pt idx="109">
                  <c:v>34698</c:v>
                </c:pt>
                <c:pt idx="110">
                  <c:v>34607</c:v>
                </c:pt>
                <c:pt idx="111">
                  <c:v>34515</c:v>
                </c:pt>
                <c:pt idx="112">
                  <c:v>34424</c:v>
                </c:pt>
                <c:pt idx="113">
                  <c:v>34334</c:v>
                </c:pt>
                <c:pt idx="114">
                  <c:v>34242</c:v>
                </c:pt>
                <c:pt idx="115">
                  <c:v>34150</c:v>
                </c:pt>
                <c:pt idx="116">
                  <c:v>34059</c:v>
                </c:pt>
                <c:pt idx="117">
                  <c:v>33969</c:v>
                </c:pt>
                <c:pt idx="118">
                  <c:v>33877</c:v>
                </c:pt>
                <c:pt idx="119">
                  <c:v>33785</c:v>
                </c:pt>
                <c:pt idx="120">
                  <c:v>33694</c:v>
                </c:pt>
                <c:pt idx="121">
                  <c:v>33603</c:v>
                </c:pt>
                <c:pt idx="122">
                  <c:v>33511</c:v>
                </c:pt>
                <c:pt idx="123">
                  <c:v>33417</c:v>
                </c:pt>
                <c:pt idx="124">
                  <c:v>33326</c:v>
                </c:pt>
                <c:pt idx="125">
                  <c:v>33238</c:v>
                </c:pt>
                <c:pt idx="126">
                  <c:v>33144</c:v>
                </c:pt>
                <c:pt idx="127">
                  <c:v>33053</c:v>
                </c:pt>
                <c:pt idx="128">
                  <c:v>32962</c:v>
                </c:pt>
                <c:pt idx="129">
                  <c:v>32871</c:v>
                </c:pt>
                <c:pt idx="130">
                  <c:v>32780</c:v>
                </c:pt>
                <c:pt idx="131">
                  <c:v>32689</c:v>
                </c:pt>
                <c:pt idx="132">
                  <c:v>32598</c:v>
                </c:pt>
                <c:pt idx="133">
                  <c:v>32507</c:v>
                </c:pt>
                <c:pt idx="134">
                  <c:v>32416</c:v>
                </c:pt>
                <c:pt idx="135">
                  <c:v>32324</c:v>
                </c:pt>
                <c:pt idx="136">
                  <c:v>32233</c:v>
                </c:pt>
                <c:pt idx="137">
                  <c:v>32142</c:v>
                </c:pt>
                <c:pt idx="138">
                  <c:v>32050</c:v>
                </c:pt>
                <c:pt idx="139">
                  <c:v>31958</c:v>
                </c:pt>
                <c:pt idx="140">
                  <c:v>31867</c:v>
                </c:pt>
                <c:pt idx="141">
                  <c:v>31777</c:v>
                </c:pt>
                <c:pt idx="142">
                  <c:v>31685</c:v>
                </c:pt>
                <c:pt idx="143">
                  <c:v>31593</c:v>
                </c:pt>
                <c:pt idx="144">
                  <c:v>31502</c:v>
                </c:pt>
                <c:pt idx="145">
                  <c:v>31412</c:v>
                </c:pt>
                <c:pt idx="146">
                  <c:v>31320</c:v>
                </c:pt>
                <c:pt idx="147">
                  <c:v>31226</c:v>
                </c:pt>
                <c:pt idx="148">
                  <c:v>31135</c:v>
                </c:pt>
                <c:pt idx="149">
                  <c:v>31047</c:v>
                </c:pt>
                <c:pt idx="150">
                  <c:v>30953</c:v>
                </c:pt>
                <c:pt idx="151">
                  <c:v>30862</c:v>
                </c:pt>
                <c:pt idx="152">
                  <c:v>30771</c:v>
                </c:pt>
                <c:pt idx="153">
                  <c:v>30680</c:v>
                </c:pt>
                <c:pt idx="154">
                  <c:v>30589</c:v>
                </c:pt>
                <c:pt idx="155">
                  <c:v>30497</c:v>
                </c:pt>
                <c:pt idx="156">
                  <c:v>30406</c:v>
                </c:pt>
                <c:pt idx="157">
                  <c:v>30316</c:v>
                </c:pt>
                <c:pt idx="158">
                  <c:v>30224</c:v>
                </c:pt>
                <c:pt idx="159">
                  <c:v>30132</c:v>
                </c:pt>
                <c:pt idx="160">
                  <c:v>30041</c:v>
                </c:pt>
                <c:pt idx="161">
                  <c:v>29951</c:v>
                </c:pt>
                <c:pt idx="162">
                  <c:v>29859</c:v>
                </c:pt>
                <c:pt idx="163">
                  <c:v>29767</c:v>
                </c:pt>
                <c:pt idx="164">
                  <c:v>29676</c:v>
                </c:pt>
                <c:pt idx="165">
                  <c:v>29586</c:v>
                </c:pt>
                <c:pt idx="166">
                  <c:v>29494</c:v>
                </c:pt>
                <c:pt idx="167">
                  <c:v>29402</c:v>
                </c:pt>
                <c:pt idx="168">
                  <c:v>29311</c:v>
                </c:pt>
                <c:pt idx="169">
                  <c:v>29220</c:v>
                </c:pt>
                <c:pt idx="170">
                  <c:v>29126</c:v>
                </c:pt>
                <c:pt idx="171">
                  <c:v>29035</c:v>
                </c:pt>
                <c:pt idx="172">
                  <c:v>28944</c:v>
                </c:pt>
                <c:pt idx="173">
                  <c:v>28853</c:v>
                </c:pt>
                <c:pt idx="174">
                  <c:v>28762</c:v>
                </c:pt>
                <c:pt idx="175">
                  <c:v>28671</c:v>
                </c:pt>
                <c:pt idx="176">
                  <c:v>28580</c:v>
                </c:pt>
                <c:pt idx="177">
                  <c:v>28489</c:v>
                </c:pt>
                <c:pt idx="178">
                  <c:v>28398</c:v>
                </c:pt>
                <c:pt idx="179">
                  <c:v>28306</c:v>
                </c:pt>
                <c:pt idx="180">
                  <c:v>28215</c:v>
                </c:pt>
                <c:pt idx="181">
                  <c:v>28125</c:v>
                </c:pt>
                <c:pt idx="182">
                  <c:v>28033</c:v>
                </c:pt>
                <c:pt idx="183">
                  <c:v>27941</c:v>
                </c:pt>
                <c:pt idx="184">
                  <c:v>27850</c:v>
                </c:pt>
                <c:pt idx="185">
                  <c:v>27759</c:v>
                </c:pt>
                <c:pt idx="186">
                  <c:v>27667</c:v>
                </c:pt>
                <c:pt idx="187">
                  <c:v>27575</c:v>
                </c:pt>
                <c:pt idx="188">
                  <c:v>27484</c:v>
                </c:pt>
                <c:pt idx="189">
                  <c:v>27394</c:v>
                </c:pt>
                <c:pt idx="190">
                  <c:v>27302</c:v>
                </c:pt>
                <c:pt idx="191">
                  <c:v>27208</c:v>
                </c:pt>
                <c:pt idx="192">
                  <c:v>27117</c:v>
                </c:pt>
                <c:pt idx="193">
                  <c:v>27029</c:v>
                </c:pt>
                <c:pt idx="194">
                  <c:v>26935</c:v>
                </c:pt>
                <c:pt idx="195">
                  <c:v>26844</c:v>
                </c:pt>
                <c:pt idx="196">
                  <c:v>26753</c:v>
                </c:pt>
                <c:pt idx="197">
                  <c:v>26662</c:v>
                </c:pt>
                <c:pt idx="198">
                  <c:v>26571</c:v>
                </c:pt>
                <c:pt idx="199">
                  <c:v>26480</c:v>
                </c:pt>
                <c:pt idx="200">
                  <c:v>26389</c:v>
                </c:pt>
                <c:pt idx="201">
                  <c:v>26298</c:v>
                </c:pt>
              </c:numCache>
            </c:numRef>
          </c:cat>
          <c:val>
            <c:numRef>
              <c:f>'Bloomberg data'!$AN$8:$AN$210</c:f>
              <c:numCache>
                <c:formatCode>General</c:formatCode>
                <c:ptCount val="203"/>
                <c:pt idx="0">
                  <c:v>1.75</c:v>
                </c:pt>
                <c:pt idx="1">
                  <c:v>0.5</c:v>
                </c:pt>
                <c:pt idx="2">
                  <c:v>0.25</c:v>
                </c:pt>
                <c:pt idx="3">
                  <c:v>0.25</c:v>
                </c:pt>
                <c:pt idx="4">
                  <c:v>0.25</c:v>
                </c:pt>
                <c:pt idx="5">
                  <c:v>0.25</c:v>
                </c:pt>
                <c:pt idx="6">
                  <c:v>0.25</c:v>
                </c:pt>
                <c:pt idx="7">
                  <c:v>0.25</c:v>
                </c:pt>
                <c:pt idx="8">
                  <c:v>0.25</c:v>
                </c:pt>
                <c:pt idx="9">
                  <c:v>0.25</c:v>
                </c:pt>
                <c:pt idx="10">
                  <c:v>1.75</c:v>
                </c:pt>
                <c:pt idx="11">
                  <c:v>2</c:v>
                </c:pt>
                <c:pt idx="12">
                  <c:v>2.5</c:v>
                </c:pt>
                <c:pt idx="13">
                  <c:v>2.5</c:v>
                </c:pt>
                <c:pt idx="14">
                  <c:v>2.5</c:v>
                </c:pt>
                <c:pt idx="15">
                  <c:v>2.25</c:v>
                </c:pt>
                <c:pt idx="16">
                  <c:v>2</c:v>
                </c:pt>
                <c:pt idx="17">
                  <c:v>1.75</c:v>
                </c:pt>
                <c:pt idx="18">
                  <c:v>1.5</c:v>
                </c:pt>
                <c:pt idx="19">
                  <c:v>1.25</c:v>
                </c:pt>
                <c:pt idx="20">
                  <c:v>1.25</c:v>
                </c:pt>
                <c:pt idx="21">
                  <c:v>1</c:v>
                </c:pt>
                <c:pt idx="22">
                  <c:v>0.75</c:v>
                </c:pt>
                <c:pt idx="23">
                  <c:v>0.5</c:v>
                </c:pt>
                <c:pt idx="24">
                  <c:v>0.5</c:v>
                </c:pt>
                <c:pt idx="25">
                  <c:v>0.5</c:v>
                </c:pt>
                <c:pt idx="26">
                  <c:v>0.5</c:v>
                </c:pt>
                <c:pt idx="27">
                  <c:v>0.25</c:v>
                </c:pt>
                <c:pt idx="28">
                  <c:v>0.25</c:v>
                </c:pt>
                <c:pt idx="29">
                  <c:v>0.25</c:v>
                </c:pt>
                <c:pt idx="30">
                  <c:v>0.25</c:v>
                </c:pt>
                <c:pt idx="31">
                  <c:v>0.25</c:v>
                </c:pt>
                <c:pt idx="32">
                  <c:v>0.25</c:v>
                </c:pt>
                <c:pt idx="33">
                  <c:v>0.25</c:v>
                </c:pt>
                <c:pt idx="34">
                  <c:v>0.25</c:v>
                </c:pt>
                <c:pt idx="35">
                  <c:v>0.25</c:v>
                </c:pt>
                <c:pt idx="36">
                  <c:v>0.25</c:v>
                </c:pt>
                <c:pt idx="37">
                  <c:v>0.25</c:v>
                </c:pt>
                <c:pt idx="38">
                  <c:v>0.25</c:v>
                </c:pt>
                <c:pt idx="39">
                  <c:v>0.25</c:v>
                </c:pt>
                <c:pt idx="40">
                  <c:v>0.25</c:v>
                </c:pt>
                <c:pt idx="41">
                  <c:v>0.25</c:v>
                </c:pt>
                <c:pt idx="42">
                  <c:v>0.25</c:v>
                </c:pt>
                <c:pt idx="43">
                  <c:v>0.25</c:v>
                </c:pt>
                <c:pt idx="44">
                  <c:v>0.25</c:v>
                </c:pt>
                <c:pt idx="45">
                  <c:v>0.25</c:v>
                </c:pt>
                <c:pt idx="46">
                  <c:v>0.25</c:v>
                </c:pt>
                <c:pt idx="47">
                  <c:v>0.25</c:v>
                </c:pt>
                <c:pt idx="48">
                  <c:v>0.25</c:v>
                </c:pt>
                <c:pt idx="49">
                  <c:v>0.25</c:v>
                </c:pt>
                <c:pt idx="50">
                  <c:v>0.25</c:v>
                </c:pt>
                <c:pt idx="51">
                  <c:v>0.25</c:v>
                </c:pt>
                <c:pt idx="52">
                  <c:v>0.25</c:v>
                </c:pt>
                <c:pt idx="53">
                  <c:v>0.25</c:v>
                </c:pt>
                <c:pt idx="54">
                  <c:v>0.25</c:v>
                </c:pt>
                <c:pt idx="55">
                  <c:v>2</c:v>
                </c:pt>
                <c:pt idx="56">
                  <c:v>2</c:v>
                </c:pt>
                <c:pt idx="57">
                  <c:v>2.25</c:v>
                </c:pt>
                <c:pt idx="58">
                  <c:v>4.25</c:v>
                </c:pt>
                <c:pt idx="59">
                  <c:v>4.75</c:v>
                </c:pt>
                <c:pt idx="60">
                  <c:v>5.25</c:v>
                </c:pt>
                <c:pt idx="61">
                  <c:v>5.25</c:v>
                </c:pt>
                <c:pt idx="62">
                  <c:v>5.25</c:v>
                </c:pt>
                <c:pt idx="63">
                  <c:v>5.25</c:v>
                </c:pt>
                <c:pt idx="64">
                  <c:v>5.25</c:v>
                </c:pt>
                <c:pt idx="65">
                  <c:v>4.75</c:v>
                </c:pt>
                <c:pt idx="66">
                  <c:v>4.25</c:v>
                </c:pt>
                <c:pt idx="67">
                  <c:v>3.75</c:v>
                </c:pt>
                <c:pt idx="68">
                  <c:v>3.25</c:v>
                </c:pt>
                <c:pt idx="69">
                  <c:v>2.75</c:v>
                </c:pt>
                <c:pt idx="70">
                  <c:v>2.25</c:v>
                </c:pt>
                <c:pt idx="71">
                  <c:v>1.75</c:v>
                </c:pt>
                <c:pt idx="72">
                  <c:v>1.25</c:v>
                </c:pt>
                <c:pt idx="73">
                  <c:v>1</c:v>
                </c:pt>
                <c:pt idx="74">
                  <c:v>1</c:v>
                </c:pt>
                <c:pt idx="75">
                  <c:v>1</c:v>
                </c:pt>
                <c:pt idx="76">
                  <c:v>1</c:v>
                </c:pt>
                <c:pt idx="77">
                  <c:v>1.25</c:v>
                </c:pt>
                <c:pt idx="78">
                  <c:v>1.25</c:v>
                </c:pt>
                <c:pt idx="79">
                  <c:v>1.75</c:v>
                </c:pt>
                <c:pt idx="80">
                  <c:v>1.75</c:v>
                </c:pt>
                <c:pt idx="81">
                  <c:v>1.75</c:v>
                </c:pt>
                <c:pt idx="82">
                  <c:v>1.75</c:v>
                </c:pt>
                <c:pt idx="83">
                  <c:v>3</c:v>
                </c:pt>
                <c:pt idx="84">
                  <c:v>3.75</c:v>
                </c:pt>
                <c:pt idx="85">
                  <c:v>5</c:v>
                </c:pt>
                <c:pt idx="86">
                  <c:v>6.5</c:v>
                </c:pt>
                <c:pt idx="87">
                  <c:v>6.5</c:v>
                </c:pt>
                <c:pt idx="88">
                  <c:v>6.5</c:v>
                </c:pt>
                <c:pt idx="89">
                  <c:v>6</c:v>
                </c:pt>
                <c:pt idx="90">
                  <c:v>5.5</c:v>
                </c:pt>
                <c:pt idx="91">
                  <c:v>5.25</c:v>
                </c:pt>
                <c:pt idx="92">
                  <c:v>5</c:v>
                </c:pt>
                <c:pt idx="93">
                  <c:v>4.75</c:v>
                </c:pt>
                <c:pt idx="94">
                  <c:v>4.75</c:v>
                </c:pt>
                <c:pt idx="95">
                  <c:v>5.25</c:v>
                </c:pt>
                <c:pt idx="96">
                  <c:v>5.5</c:v>
                </c:pt>
                <c:pt idx="97">
                  <c:v>5.5</c:v>
                </c:pt>
                <c:pt idx="98">
                  <c:v>5.5</c:v>
                </c:pt>
                <c:pt idx="99">
                  <c:v>5.5</c:v>
                </c:pt>
                <c:pt idx="100">
                  <c:v>5.5</c:v>
                </c:pt>
                <c:pt idx="101">
                  <c:v>5.5</c:v>
                </c:pt>
                <c:pt idx="102">
                  <c:v>5.25</c:v>
                </c:pt>
                <c:pt idx="103">
                  <c:v>5.25</c:v>
                </c:pt>
                <c:pt idx="104">
                  <c:v>5.25</c:v>
                </c:pt>
                <c:pt idx="105">
                  <c:v>5.25</c:v>
                </c:pt>
                <c:pt idx="106">
                  <c:v>5.5</c:v>
                </c:pt>
                <c:pt idx="107">
                  <c:v>5.75</c:v>
                </c:pt>
                <c:pt idx="108">
                  <c:v>6</c:v>
                </c:pt>
                <c:pt idx="109">
                  <c:v>6</c:v>
                </c:pt>
                <c:pt idx="110">
                  <c:v>5.5</c:v>
                </c:pt>
                <c:pt idx="111">
                  <c:v>4.75</c:v>
                </c:pt>
                <c:pt idx="112">
                  <c:v>4.25</c:v>
                </c:pt>
                <c:pt idx="113">
                  <c:v>3.5</c:v>
                </c:pt>
                <c:pt idx="114">
                  <c:v>3</c:v>
                </c:pt>
                <c:pt idx="115">
                  <c:v>3</c:v>
                </c:pt>
                <c:pt idx="116">
                  <c:v>3</c:v>
                </c:pt>
                <c:pt idx="117">
                  <c:v>3</c:v>
                </c:pt>
                <c:pt idx="118">
                  <c:v>3</c:v>
                </c:pt>
                <c:pt idx="119">
                  <c:v>3</c:v>
                </c:pt>
                <c:pt idx="120">
                  <c:v>3.75</c:v>
                </c:pt>
                <c:pt idx="121">
                  <c:v>4</c:v>
                </c:pt>
                <c:pt idx="122">
                  <c:v>4</c:v>
                </c:pt>
                <c:pt idx="123">
                  <c:v>5.25</c:v>
                </c:pt>
                <c:pt idx="124">
                  <c:v>5.75</c:v>
                </c:pt>
                <c:pt idx="125">
                  <c:v>6</c:v>
                </c:pt>
                <c:pt idx="126">
                  <c:v>7</c:v>
                </c:pt>
                <c:pt idx="127">
                  <c:v>8</c:v>
                </c:pt>
                <c:pt idx="128">
                  <c:v>8.25</c:v>
                </c:pt>
                <c:pt idx="129">
                  <c:v>8.25</c:v>
                </c:pt>
                <c:pt idx="130">
                  <c:v>8.25</c:v>
                </c:pt>
                <c:pt idx="131">
                  <c:v>9</c:v>
                </c:pt>
                <c:pt idx="132">
                  <c:v>9.6300000000000008</c:v>
                </c:pt>
                <c:pt idx="133">
                  <c:v>9.75</c:v>
                </c:pt>
                <c:pt idx="134">
                  <c:v>8.75</c:v>
                </c:pt>
                <c:pt idx="135">
                  <c:v>8.25</c:v>
                </c:pt>
                <c:pt idx="136">
                  <c:v>7.5</c:v>
                </c:pt>
                <c:pt idx="137">
                  <c:v>6.75</c:v>
                </c:pt>
                <c:pt idx="138">
                  <c:v>6.88</c:v>
                </c:pt>
                <c:pt idx="139">
                  <c:v>7.25</c:v>
                </c:pt>
                <c:pt idx="140">
                  <c:v>6.75</c:v>
                </c:pt>
                <c:pt idx="141">
                  <c:v>6</c:v>
                </c:pt>
                <c:pt idx="142">
                  <c:v>6</c:v>
                </c:pt>
                <c:pt idx="143">
                  <c:v>5.88</c:v>
                </c:pt>
                <c:pt idx="144">
                  <c:v>6.88</c:v>
                </c:pt>
                <c:pt idx="145">
                  <c:v>7.25</c:v>
                </c:pt>
                <c:pt idx="146">
                  <c:v>7.75</c:v>
                </c:pt>
                <c:pt idx="147">
                  <c:v>8</c:v>
                </c:pt>
                <c:pt idx="148">
                  <c:v>7.75</c:v>
                </c:pt>
                <c:pt idx="149">
                  <c:v>8.5</c:v>
                </c:pt>
                <c:pt idx="150">
                  <c:v>8.25</c:v>
                </c:pt>
                <c:pt idx="151">
                  <c:v>11.75</c:v>
                </c:pt>
                <c:pt idx="152">
                  <c:v>10.5</c:v>
                </c:pt>
                <c:pt idx="153">
                  <c:v>10.5</c:v>
                </c:pt>
                <c:pt idx="154">
                  <c:v>9.5</c:v>
                </c:pt>
                <c:pt idx="155">
                  <c:v>9.5</c:v>
                </c:pt>
                <c:pt idx="156">
                  <c:v>9.6300000000000008</c:v>
                </c:pt>
                <c:pt idx="157">
                  <c:v>8.5</c:v>
                </c:pt>
                <c:pt idx="158">
                  <c:v>8.5</c:v>
                </c:pt>
                <c:pt idx="159">
                  <c:v>10</c:v>
                </c:pt>
                <c:pt idx="160">
                  <c:v>13</c:v>
                </c:pt>
                <c:pt idx="161">
                  <c:v>15</c:v>
                </c:pt>
                <c:pt idx="162">
                  <c:v>12</c:v>
                </c:pt>
                <c:pt idx="163">
                  <c:v>15.5</c:v>
                </c:pt>
                <c:pt idx="164">
                  <c:v>15.5</c:v>
                </c:pt>
                <c:pt idx="165">
                  <c:v>16</c:v>
                </c:pt>
                <c:pt idx="166">
                  <c:v>18</c:v>
                </c:pt>
                <c:pt idx="167">
                  <c:v>12</c:v>
                </c:pt>
                <c:pt idx="168">
                  <c:v>9.5</c:v>
                </c:pt>
                <c:pt idx="169">
                  <c:v>20</c:v>
                </c:pt>
                <c:pt idx="170">
                  <c:v>14</c:v>
                </c:pt>
                <c:pt idx="171">
                  <c:v>11.5</c:v>
                </c:pt>
                <c:pt idx="172">
                  <c:v>10.25</c:v>
                </c:pt>
                <c:pt idx="173">
                  <c:v>10</c:v>
                </c:pt>
                <c:pt idx="174">
                  <c:v>10</c:v>
                </c:pt>
                <c:pt idx="175">
                  <c:v>8.75</c:v>
                </c:pt>
                <c:pt idx="176">
                  <c:v>7.75</c:v>
                </c:pt>
                <c:pt idx="177">
                  <c:v>6.75</c:v>
                </c:pt>
                <c:pt idx="178">
                  <c:v>6.5</c:v>
                </c:pt>
                <c:pt idx="179">
                  <c:v>6.25</c:v>
                </c:pt>
                <c:pt idx="180">
                  <c:v>5.88</c:v>
                </c:pt>
                <c:pt idx="181">
                  <c:v>5.88</c:v>
                </c:pt>
                <c:pt idx="182">
                  <c:v>5.88</c:v>
                </c:pt>
                <c:pt idx="183">
                  <c:v>5.13</c:v>
                </c:pt>
                <c:pt idx="184">
                  <c:v>5.5</c:v>
                </c:pt>
                <c:pt idx="185">
                  <c:v>4.75</c:v>
                </c:pt>
                <c:pt idx="186">
                  <c:v>4.88</c:v>
                </c:pt>
                <c:pt idx="187">
                  <c:v>6.5</c:v>
                </c:pt>
                <c:pt idx="188">
                  <c:v>6.5</c:v>
                </c:pt>
                <c:pt idx="189">
                  <c:v>5.5</c:v>
                </c:pt>
                <c:pt idx="190">
                  <c:v>8</c:v>
                </c:pt>
                <c:pt idx="191">
                  <c:v>9.25</c:v>
                </c:pt>
                <c:pt idx="192">
                  <c:v>13</c:v>
                </c:pt>
                <c:pt idx="193">
                  <c:v>10</c:v>
                </c:pt>
                <c:pt idx="194">
                  <c:v>9</c:v>
                </c:pt>
                <c:pt idx="195">
                  <c:v>9</c:v>
                </c:pt>
                <c:pt idx="196">
                  <c:v>8.5</c:v>
                </c:pt>
                <c:pt idx="197">
                  <c:v>7.25</c:v>
                </c:pt>
                <c:pt idx="198">
                  <c:v>5.5</c:v>
                </c:pt>
                <c:pt idx="199">
                  <c:v>5.5</c:v>
                </c:pt>
                <c:pt idx="200">
                  <c:v>5.5</c:v>
                </c:pt>
                <c:pt idx="201">
                  <c:v>5.5</c:v>
                </c:pt>
                <c:pt idx="202">
                  <c:v>3.5</c:v>
                </c:pt>
              </c:numCache>
            </c:numRef>
          </c:val>
          <c:smooth val="0"/>
          <c:extLst>
            <c:ext xmlns:c16="http://schemas.microsoft.com/office/drawing/2014/chart" uri="{C3380CC4-5D6E-409C-BE32-E72D297353CC}">
              <c16:uniqueId val="{00000000-7EB1-459D-A41A-4DD09CCCE6AB}"/>
            </c:ext>
          </c:extLst>
        </c:ser>
        <c:ser>
          <c:idx val="1"/>
          <c:order val="1"/>
          <c:tx>
            <c:strRef>
              <c:f>'Bloomberg data'!$AO$6:$AO$7</c:f>
              <c:strCache>
                <c:ptCount val="2"/>
                <c:pt idx="0">
                  <c:v>Money supply</c:v>
                </c:pt>
              </c:strCache>
            </c:strRef>
          </c:tx>
          <c:spPr>
            <a:ln w="22225" cap="rnd">
              <a:solidFill>
                <a:srgbClr val="CFBD9B"/>
              </a:solidFill>
              <a:round/>
            </a:ln>
            <a:effectLst/>
          </c:spPr>
          <c:marker>
            <c:symbol val="none"/>
          </c:marker>
          <c:cat>
            <c:numRef>
              <c:f>'Bloomberg data'!$AM$9:$AM$210</c:f>
              <c:numCache>
                <c:formatCode>m/d/yyyy</c:formatCode>
                <c:ptCount val="202"/>
                <c:pt idx="0">
                  <c:v>44651</c:v>
                </c:pt>
                <c:pt idx="1">
                  <c:v>44561</c:v>
                </c:pt>
                <c:pt idx="2">
                  <c:v>44469</c:v>
                </c:pt>
                <c:pt idx="3">
                  <c:v>44377</c:v>
                </c:pt>
                <c:pt idx="4">
                  <c:v>44286</c:v>
                </c:pt>
                <c:pt idx="5">
                  <c:v>44196</c:v>
                </c:pt>
                <c:pt idx="6">
                  <c:v>44104</c:v>
                </c:pt>
                <c:pt idx="7">
                  <c:v>44012</c:v>
                </c:pt>
                <c:pt idx="8">
                  <c:v>43921</c:v>
                </c:pt>
                <c:pt idx="9">
                  <c:v>43830</c:v>
                </c:pt>
                <c:pt idx="10">
                  <c:v>43738</c:v>
                </c:pt>
                <c:pt idx="11">
                  <c:v>43644</c:v>
                </c:pt>
                <c:pt idx="12">
                  <c:v>43553</c:v>
                </c:pt>
                <c:pt idx="13">
                  <c:v>43465</c:v>
                </c:pt>
                <c:pt idx="14">
                  <c:v>43371</c:v>
                </c:pt>
                <c:pt idx="15">
                  <c:v>43280</c:v>
                </c:pt>
                <c:pt idx="16">
                  <c:v>43189</c:v>
                </c:pt>
                <c:pt idx="17">
                  <c:v>43098</c:v>
                </c:pt>
                <c:pt idx="18">
                  <c:v>43007</c:v>
                </c:pt>
                <c:pt idx="19">
                  <c:v>42916</c:v>
                </c:pt>
                <c:pt idx="20">
                  <c:v>42825</c:v>
                </c:pt>
                <c:pt idx="21">
                  <c:v>42734</c:v>
                </c:pt>
                <c:pt idx="22">
                  <c:v>42643</c:v>
                </c:pt>
                <c:pt idx="23">
                  <c:v>42551</c:v>
                </c:pt>
                <c:pt idx="24">
                  <c:v>42460</c:v>
                </c:pt>
                <c:pt idx="25">
                  <c:v>42369</c:v>
                </c:pt>
                <c:pt idx="26">
                  <c:v>42277</c:v>
                </c:pt>
                <c:pt idx="27">
                  <c:v>42185</c:v>
                </c:pt>
                <c:pt idx="28">
                  <c:v>42094</c:v>
                </c:pt>
                <c:pt idx="29">
                  <c:v>42004</c:v>
                </c:pt>
                <c:pt idx="30">
                  <c:v>41912</c:v>
                </c:pt>
                <c:pt idx="31">
                  <c:v>41820</c:v>
                </c:pt>
                <c:pt idx="32">
                  <c:v>41729</c:v>
                </c:pt>
                <c:pt idx="33">
                  <c:v>41639</c:v>
                </c:pt>
                <c:pt idx="34">
                  <c:v>41547</c:v>
                </c:pt>
                <c:pt idx="35">
                  <c:v>41453</c:v>
                </c:pt>
                <c:pt idx="36">
                  <c:v>41362</c:v>
                </c:pt>
                <c:pt idx="37">
                  <c:v>41274</c:v>
                </c:pt>
                <c:pt idx="38">
                  <c:v>41180</c:v>
                </c:pt>
                <c:pt idx="39">
                  <c:v>41089</c:v>
                </c:pt>
                <c:pt idx="40">
                  <c:v>40998</c:v>
                </c:pt>
                <c:pt idx="41">
                  <c:v>40907</c:v>
                </c:pt>
                <c:pt idx="42">
                  <c:v>40816</c:v>
                </c:pt>
                <c:pt idx="43">
                  <c:v>40724</c:v>
                </c:pt>
                <c:pt idx="44">
                  <c:v>40633</c:v>
                </c:pt>
                <c:pt idx="45">
                  <c:v>40543</c:v>
                </c:pt>
                <c:pt idx="46">
                  <c:v>40451</c:v>
                </c:pt>
                <c:pt idx="47">
                  <c:v>40359</c:v>
                </c:pt>
                <c:pt idx="48">
                  <c:v>40268</c:v>
                </c:pt>
                <c:pt idx="49">
                  <c:v>40178</c:v>
                </c:pt>
                <c:pt idx="50">
                  <c:v>40086</c:v>
                </c:pt>
                <c:pt idx="51">
                  <c:v>39994</c:v>
                </c:pt>
                <c:pt idx="52">
                  <c:v>39903</c:v>
                </c:pt>
                <c:pt idx="53">
                  <c:v>39813</c:v>
                </c:pt>
                <c:pt idx="54">
                  <c:v>39721</c:v>
                </c:pt>
                <c:pt idx="55">
                  <c:v>39629</c:v>
                </c:pt>
                <c:pt idx="56">
                  <c:v>39538</c:v>
                </c:pt>
                <c:pt idx="57">
                  <c:v>39447</c:v>
                </c:pt>
                <c:pt idx="58">
                  <c:v>39353</c:v>
                </c:pt>
                <c:pt idx="59">
                  <c:v>39262</c:v>
                </c:pt>
                <c:pt idx="60">
                  <c:v>39171</c:v>
                </c:pt>
                <c:pt idx="61">
                  <c:v>39080</c:v>
                </c:pt>
                <c:pt idx="62">
                  <c:v>38989</c:v>
                </c:pt>
                <c:pt idx="63">
                  <c:v>38898</c:v>
                </c:pt>
                <c:pt idx="64">
                  <c:v>38807</c:v>
                </c:pt>
                <c:pt idx="65">
                  <c:v>38716</c:v>
                </c:pt>
                <c:pt idx="66">
                  <c:v>38625</c:v>
                </c:pt>
                <c:pt idx="67">
                  <c:v>38533</c:v>
                </c:pt>
                <c:pt idx="68">
                  <c:v>38442</c:v>
                </c:pt>
                <c:pt idx="69">
                  <c:v>38352</c:v>
                </c:pt>
                <c:pt idx="70">
                  <c:v>38260</c:v>
                </c:pt>
                <c:pt idx="71">
                  <c:v>38168</c:v>
                </c:pt>
                <c:pt idx="72">
                  <c:v>38077</c:v>
                </c:pt>
                <c:pt idx="73">
                  <c:v>37986</c:v>
                </c:pt>
                <c:pt idx="74">
                  <c:v>37894</c:v>
                </c:pt>
                <c:pt idx="75">
                  <c:v>37802</c:v>
                </c:pt>
                <c:pt idx="76">
                  <c:v>37711</c:v>
                </c:pt>
                <c:pt idx="77">
                  <c:v>37621</c:v>
                </c:pt>
                <c:pt idx="78">
                  <c:v>37529</c:v>
                </c:pt>
                <c:pt idx="79">
                  <c:v>37435</c:v>
                </c:pt>
                <c:pt idx="80">
                  <c:v>37344</c:v>
                </c:pt>
                <c:pt idx="81">
                  <c:v>37256</c:v>
                </c:pt>
                <c:pt idx="82">
                  <c:v>37162</c:v>
                </c:pt>
                <c:pt idx="83">
                  <c:v>37071</c:v>
                </c:pt>
                <c:pt idx="84">
                  <c:v>36980</c:v>
                </c:pt>
                <c:pt idx="85">
                  <c:v>36889</c:v>
                </c:pt>
                <c:pt idx="86">
                  <c:v>36798</c:v>
                </c:pt>
                <c:pt idx="87">
                  <c:v>36707</c:v>
                </c:pt>
                <c:pt idx="88">
                  <c:v>36616</c:v>
                </c:pt>
                <c:pt idx="89">
                  <c:v>36525</c:v>
                </c:pt>
                <c:pt idx="90">
                  <c:v>36433</c:v>
                </c:pt>
                <c:pt idx="91">
                  <c:v>36341</c:v>
                </c:pt>
                <c:pt idx="92">
                  <c:v>36250</c:v>
                </c:pt>
                <c:pt idx="93">
                  <c:v>36160</c:v>
                </c:pt>
                <c:pt idx="94">
                  <c:v>36068</c:v>
                </c:pt>
                <c:pt idx="95">
                  <c:v>35976</c:v>
                </c:pt>
                <c:pt idx="96">
                  <c:v>35885</c:v>
                </c:pt>
                <c:pt idx="97">
                  <c:v>35795</c:v>
                </c:pt>
                <c:pt idx="98">
                  <c:v>35703</c:v>
                </c:pt>
                <c:pt idx="99">
                  <c:v>35611</c:v>
                </c:pt>
                <c:pt idx="100">
                  <c:v>35520</c:v>
                </c:pt>
                <c:pt idx="101">
                  <c:v>35430</c:v>
                </c:pt>
                <c:pt idx="102">
                  <c:v>35338</c:v>
                </c:pt>
                <c:pt idx="103">
                  <c:v>35244</c:v>
                </c:pt>
                <c:pt idx="104">
                  <c:v>35153</c:v>
                </c:pt>
                <c:pt idx="105">
                  <c:v>35062</c:v>
                </c:pt>
                <c:pt idx="106">
                  <c:v>34971</c:v>
                </c:pt>
                <c:pt idx="107">
                  <c:v>34880</c:v>
                </c:pt>
                <c:pt idx="108">
                  <c:v>34789</c:v>
                </c:pt>
                <c:pt idx="109">
                  <c:v>34698</c:v>
                </c:pt>
                <c:pt idx="110">
                  <c:v>34607</c:v>
                </c:pt>
                <c:pt idx="111">
                  <c:v>34515</c:v>
                </c:pt>
                <c:pt idx="112">
                  <c:v>34424</c:v>
                </c:pt>
                <c:pt idx="113">
                  <c:v>34334</c:v>
                </c:pt>
                <c:pt idx="114">
                  <c:v>34242</c:v>
                </c:pt>
                <c:pt idx="115">
                  <c:v>34150</c:v>
                </c:pt>
                <c:pt idx="116">
                  <c:v>34059</c:v>
                </c:pt>
                <c:pt idx="117">
                  <c:v>33969</c:v>
                </c:pt>
                <c:pt idx="118">
                  <c:v>33877</c:v>
                </c:pt>
                <c:pt idx="119">
                  <c:v>33785</c:v>
                </c:pt>
                <c:pt idx="120">
                  <c:v>33694</c:v>
                </c:pt>
                <c:pt idx="121">
                  <c:v>33603</c:v>
                </c:pt>
                <c:pt idx="122">
                  <c:v>33511</c:v>
                </c:pt>
                <c:pt idx="123">
                  <c:v>33417</c:v>
                </c:pt>
                <c:pt idx="124">
                  <c:v>33326</c:v>
                </c:pt>
                <c:pt idx="125">
                  <c:v>33238</c:v>
                </c:pt>
                <c:pt idx="126">
                  <c:v>33144</c:v>
                </c:pt>
                <c:pt idx="127">
                  <c:v>33053</c:v>
                </c:pt>
                <c:pt idx="128">
                  <c:v>32962</c:v>
                </c:pt>
                <c:pt idx="129">
                  <c:v>32871</c:v>
                </c:pt>
                <c:pt idx="130">
                  <c:v>32780</c:v>
                </c:pt>
                <c:pt idx="131">
                  <c:v>32689</c:v>
                </c:pt>
                <c:pt idx="132">
                  <c:v>32598</c:v>
                </c:pt>
                <c:pt idx="133">
                  <c:v>32507</c:v>
                </c:pt>
                <c:pt idx="134">
                  <c:v>32416</c:v>
                </c:pt>
                <c:pt idx="135">
                  <c:v>32324</c:v>
                </c:pt>
                <c:pt idx="136">
                  <c:v>32233</c:v>
                </c:pt>
                <c:pt idx="137">
                  <c:v>32142</c:v>
                </c:pt>
                <c:pt idx="138">
                  <c:v>32050</c:v>
                </c:pt>
                <c:pt idx="139">
                  <c:v>31958</c:v>
                </c:pt>
                <c:pt idx="140">
                  <c:v>31867</c:v>
                </c:pt>
                <c:pt idx="141">
                  <c:v>31777</c:v>
                </c:pt>
                <c:pt idx="142">
                  <c:v>31685</c:v>
                </c:pt>
                <c:pt idx="143">
                  <c:v>31593</c:v>
                </c:pt>
                <c:pt idx="144">
                  <c:v>31502</c:v>
                </c:pt>
                <c:pt idx="145">
                  <c:v>31412</c:v>
                </c:pt>
                <c:pt idx="146">
                  <c:v>31320</c:v>
                </c:pt>
                <c:pt idx="147">
                  <c:v>31226</c:v>
                </c:pt>
                <c:pt idx="148">
                  <c:v>31135</c:v>
                </c:pt>
                <c:pt idx="149">
                  <c:v>31047</c:v>
                </c:pt>
                <c:pt idx="150">
                  <c:v>30953</c:v>
                </c:pt>
                <c:pt idx="151">
                  <c:v>30862</c:v>
                </c:pt>
                <c:pt idx="152">
                  <c:v>30771</c:v>
                </c:pt>
                <c:pt idx="153">
                  <c:v>30680</c:v>
                </c:pt>
                <c:pt idx="154">
                  <c:v>30589</c:v>
                </c:pt>
                <c:pt idx="155">
                  <c:v>30497</c:v>
                </c:pt>
                <c:pt idx="156">
                  <c:v>30406</c:v>
                </c:pt>
                <c:pt idx="157">
                  <c:v>30316</c:v>
                </c:pt>
                <c:pt idx="158">
                  <c:v>30224</c:v>
                </c:pt>
                <c:pt idx="159">
                  <c:v>30132</c:v>
                </c:pt>
                <c:pt idx="160">
                  <c:v>30041</c:v>
                </c:pt>
                <c:pt idx="161">
                  <c:v>29951</c:v>
                </c:pt>
                <c:pt idx="162">
                  <c:v>29859</c:v>
                </c:pt>
                <c:pt idx="163">
                  <c:v>29767</c:v>
                </c:pt>
                <c:pt idx="164">
                  <c:v>29676</c:v>
                </c:pt>
                <c:pt idx="165">
                  <c:v>29586</c:v>
                </c:pt>
                <c:pt idx="166">
                  <c:v>29494</c:v>
                </c:pt>
                <c:pt idx="167">
                  <c:v>29402</c:v>
                </c:pt>
                <c:pt idx="168">
                  <c:v>29311</c:v>
                </c:pt>
                <c:pt idx="169">
                  <c:v>29220</c:v>
                </c:pt>
                <c:pt idx="170">
                  <c:v>29126</c:v>
                </c:pt>
                <c:pt idx="171">
                  <c:v>29035</c:v>
                </c:pt>
                <c:pt idx="172">
                  <c:v>28944</c:v>
                </c:pt>
                <c:pt idx="173">
                  <c:v>28853</c:v>
                </c:pt>
                <c:pt idx="174">
                  <c:v>28762</c:v>
                </c:pt>
                <c:pt idx="175">
                  <c:v>28671</c:v>
                </c:pt>
                <c:pt idx="176">
                  <c:v>28580</c:v>
                </c:pt>
                <c:pt idx="177">
                  <c:v>28489</c:v>
                </c:pt>
                <c:pt idx="178">
                  <c:v>28398</c:v>
                </c:pt>
                <c:pt idx="179">
                  <c:v>28306</c:v>
                </c:pt>
                <c:pt idx="180">
                  <c:v>28215</c:v>
                </c:pt>
                <c:pt idx="181">
                  <c:v>28125</c:v>
                </c:pt>
                <c:pt idx="182">
                  <c:v>28033</c:v>
                </c:pt>
                <c:pt idx="183">
                  <c:v>27941</c:v>
                </c:pt>
                <c:pt idx="184">
                  <c:v>27850</c:v>
                </c:pt>
                <c:pt idx="185">
                  <c:v>27759</c:v>
                </c:pt>
                <c:pt idx="186">
                  <c:v>27667</c:v>
                </c:pt>
                <c:pt idx="187">
                  <c:v>27575</c:v>
                </c:pt>
                <c:pt idx="188">
                  <c:v>27484</c:v>
                </c:pt>
                <c:pt idx="189">
                  <c:v>27394</c:v>
                </c:pt>
                <c:pt idx="190">
                  <c:v>27302</c:v>
                </c:pt>
                <c:pt idx="191">
                  <c:v>27208</c:v>
                </c:pt>
                <c:pt idx="192">
                  <c:v>27117</c:v>
                </c:pt>
                <c:pt idx="193">
                  <c:v>27029</c:v>
                </c:pt>
                <c:pt idx="194">
                  <c:v>26935</c:v>
                </c:pt>
                <c:pt idx="195">
                  <c:v>26844</c:v>
                </c:pt>
                <c:pt idx="196">
                  <c:v>26753</c:v>
                </c:pt>
                <c:pt idx="197">
                  <c:v>26662</c:v>
                </c:pt>
                <c:pt idx="198">
                  <c:v>26571</c:v>
                </c:pt>
                <c:pt idx="199">
                  <c:v>26480</c:v>
                </c:pt>
                <c:pt idx="200">
                  <c:v>26389</c:v>
                </c:pt>
                <c:pt idx="201">
                  <c:v>26298</c:v>
                </c:pt>
              </c:numCache>
            </c:numRef>
          </c:cat>
          <c:val>
            <c:numRef>
              <c:f>'Bloomberg data'!$AO$8:$AO$210</c:f>
              <c:numCache>
                <c:formatCode>General</c:formatCode>
                <c:ptCount val="203"/>
                <c:pt idx="4">
                  <c:v>-5.5706063976591498</c:v>
                </c:pt>
                <c:pt idx="5">
                  <c:v>-8.6753327997497678</c:v>
                </c:pt>
                <c:pt idx="6">
                  <c:v>-11.006928771853076</c:v>
                </c:pt>
                <c:pt idx="7">
                  <c:v>-11.515064904132421</c:v>
                </c:pt>
                <c:pt idx="8">
                  <c:v>-11.392794827055319</c:v>
                </c:pt>
                <c:pt idx="9">
                  <c:v>-19.468313370740109</c:v>
                </c:pt>
                <c:pt idx="10">
                  <c:v>-19.898874230706888</c:v>
                </c:pt>
                <c:pt idx="11">
                  <c:v>-19.098260045652271</c:v>
                </c:pt>
                <c:pt idx="12">
                  <c:v>-18.613515138477489</c:v>
                </c:pt>
                <c:pt idx="13">
                  <c:v>-9.2434609659382332</c:v>
                </c:pt>
                <c:pt idx="14">
                  <c:v>-6.261333890372156</c:v>
                </c:pt>
                <c:pt idx="15">
                  <c:v>-5.4104231796567088</c:v>
                </c:pt>
                <c:pt idx="16">
                  <c:v>-4.4202564589150617</c:v>
                </c:pt>
                <c:pt idx="17">
                  <c:v>-3.7572274252792859</c:v>
                </c:pt>
                <c:pt idx="18">
                  <c:v>-3.5349779107404555</c:v>
                </c:pt>
                <c:pt idx="19">
                  <c:v>-3.4647475131203143</c:v>
                </c:pt>
                <c:pt idx="20">
                  <c:v>-3.8553174591919315</c:v>
                </c:pt>
                <c:pt idx="21">
                  <c:v>-3.9017579034048122</c:v>
                </c:pt>
                <c:pt idx="22">
                  <c:v>-4.6396627274892914</c:v>
                </c:pt>
                <c:pt idx="23">
                  <c:v>-4.9861172852551761</c:v>
                </c:pt>
                <c:pt idx="24">
                  <c:v>-5.3617918857724494</c:v>
                </c:pt>
                <c:pt idx="25">
                  <c:v>-6.0422037762842162</c:v>
                </c:pt>
                <c:pt idx="26">
                  <c:v>-6.5528100775193776</c:v>
                </c:pt>
                <c:pt idx="27">
                  <c:v>-6.6989315764041768</c:v>
                </c:pt>
                <c:pt idx="28">
                  <c:v>-6.4378618910683532</c:v>
                </c:pt>
                <c:pt idx="29">
                  <c:v>-5.7899870734434593</c:v>
                </c:pt>
                <c:pt idx="30">
                  <c:v>-5.3669799092676556</c:v>
                </c:pt>
                <c:pt idx="31">
                  <c:v>-5.4395988326688354</c:v>
                </c:pt>
                <c:pt idx="32">
                  <c:v>-5.2143130820103467</c:v>
                </c:pt>
                <c:pt idx="33">
                  <c:v>-5.7345365163810165</c:v>
                </c:pt>
                <c:pt idx="34">
                  <c:v>-5.5874673629242917</c:v>
                </c:pt>
                <c:pt idx="35">
                  <c:v>-5.7373856800083338</c:v>
                </c:pt>
                <c:pt idx="36">
                  <c:v>-6.1062691897383008</c:v>
                </c:pt>
                <c:pt idx="37">
                  <c:v>-5.7897763601098777</c:v>
                </c:pt>
                <c:pt idx="38">
                  <c:v>-5.2585956767735258</c:v>
                </c:pt>
                <c:pt idx="39">
                  <c:v>-5.9213268848382956</c:v>
                </c:pt>
                <c:pt idx="40">
                  <c:v>-6.4165317410551426</c:v>
                </c:pt>
                <c:pt idx="41">
                  <c:v>-6.8189573459715653</c:v>
                </c:pt>
                <c:pt idx="42">
                  <c:v>-7.548589125682847</c:v>
                </c:pt>
                <c:pt idx="43">
                  <c:v>-6.5926201866520318</c:v>
                </c:pt>
                <c:pt idx="44">
                  <c:v>-8.483593851569605</c:v>
                </c:pt>
                <c:pt idx="45">
                  <c:v>-9.0238642605741326</c:v>
                </c:pt>
                <c:pt idx="46">
                  <c:v>-8.8850011904638819</c:v>
                </c:pt>
                <c:pt idx="47">
                  <c:v>-8.692001721188447</c:v>
                </c:pt>
                <c:pt idx="48">
                  <c:v>-5.922849961752819</c:v>
                </c:pt>
                <c:pt idx="49">
                  <c:v>-4.9085928327835866</c:v>
                </c:pt>
                <c:pt idx="50">
                  <c:v>-3.4742893499056904</c:v>
                </c:pt>
                <c:pt idx="51">
                  <c:v>-2.9413455017758383</c:v>
                </c:pt>
                <c:pt idx="52">
                  <c:v>-1.9572540364734548</c:v>
                </c:pt>
                <c:pt idx="53">
                  <c:v>-1.5897466047386732</c:v>
                </c:pt>
                <c:pt idx="54">
                  <c:v>-3.5769774011299438</c:v>
                </c:pt>
                <c:pt idx="55">
                  <c:v>-6.9242793870348933</c:v>
                </c:pt>
                <c:pt idx="56">
                  <c:v>-8.4307801670517222</c:v>
                </c:pt>
                <c:pt idx="57">
                  <c:v>-8.520425842065638</c:v>
                </c:pt>
                <c:pt idx="58">
                  <c:v>-8.795058654069166</c:v>
                </c:pt>
                <c:pt idx="59">
                  <c:v>-5.8057128316050699</c:v>
                </c:pt>
                <c:pt idx="60">
                  <c:v>-5.8261848387221926</c:v>
                </c:pt>
                <c:pt idx="61">
                  <c:v>-6.4927770956871527</c:v>
                </c:pt>
                <c:pt idx="62">
                  <c:v>-5.3536056534075671</c:v>
                </c:pt>
                <c:pt idx="63">
                  <c:v>-6.2000216122757745</c:v>
                </c:pt>
                <c:pt idx="64">
                  <c:v>-5.95856346000605</c:v>
                </c:pt>
                <c:pt idx="65">
                  <c:v>-5.534215194647385</c:v>
                </c:pt>
                <c:pt idx="66">
                  <c:v>-5.5107754963516165</c:v>
                </c:pt>
                <c:pt idx="67">
                  <c:v>-4.8947322945767642</c:v>
                </c:pt>
                <c:pt idx="68">
                  <c:v>-4.9540533828105531</c:v>
                </c:pt>
                <c:pt idx="69">
                  <c:v>-4.7464844962959667</c:v>
                </c:pt>
                <c:pt idx="70">
                  <c:v>-3.9449857076579886</c:v>
                </c:pt>
                <c:pt idx="71">
                  <c:v>-3.9216873854912682</c:v>
                </c:pt>
                <c:pt idx="72">
                  <c:v>-3.6167727258753724</c:v>
                </c:pt>
                <c:pt idx="73">
                  <c:v>-4.5297194926962376</c:v>
                </c:pt>
                <c:pt idx="74">
                  <c:v>-5.4687378277737064</c:v>
                </c:pt>
                <c:pt idx="75">
                  <c:v>-4.2945172017083477</c:v>
                </c:pt>
                <c:pt idx="76">
                  <c:v>-4.3776413364165485</c:v>
                </c:pt>
                <c:pt idx="77">
                  <c:v>-4.6942326141038437</c:v>
                </c:pt>
                <c:pt idx="78">
                  <c:v>-4.8670743164175185</c:v>
                </c:pt>
                <c:pt idx="79">
                  <c:v>-6.8633908575945206</c:v>
                </c:pt>
                <c:pt idx="80">
                  <c:v>-7.4966644429619755</c:v>
                </c:pt>
                <c:pt idx="81">
                  <c:v>-6.2476541440611433</c:v>
                </c:pt>
                <c:pt idx="82">
                  <c:v>-5.8593208593208601</c:v>
                </c:pt>
                <c:pt idx="83">
                  <c:v>-5.4384724186704485</c:v>
                </c:pt>
                <c:pt idx="84">
                  <c:v>-6.7249616875507119</c:v>
                </c:pt>
                <c:pt idx="85">
                  <c:v>-7.7012665599068271</c:v>
                </c:pt>
                <c:pt idx="86">
                  <c:v>-9.3636129412197793</c:v>
                </c:pt>
                <c:pt idx="87">
                  <c:v>-9.2588437663600249</c:v>
                </c:pt>
                <c:pt idx="88">
                  <c:v>-7.7645694404175121</c:v>
                </c:pt>
                <c:pt idx="89">
                  <c:v>-7.1332807570977934</c:v>
                </c:pt>
                <c:pt idx="90">
                  <c:v>-5.8274111675126861</c:v>
                </c:pt>
                <c:pt idx="91">
                  <c:v>-5.8827165581472052</c:v>
                </c:pt>
                <c:pt idx="92">
                  <c:v>-5.5450773293097004</c:v>
                </c:pt>
                <c:pt idx="93">
                  <c:v>-5.9042078892615919</c:v>
                </c:pt>
                <c:pt idx="94">
                  <c:v>-5.6662354463130722</c:v>
                </c:pt>
                <c:pt idx="95">
                  <c:v>-6.570046193926915</c:v>
                </c:pt>
                <c:pt idx="96">
                  <c:v>-7.1685303514376848</c:v>
                </c:pt>
                <c:pt idx="97">
                  <c:v>-7.1704158299677356</c:v>
                </c:pt>
                <c:pt idx="98">
                  <c:v>-7.8236423477783816</c:v>
                </c:pt>
                <c:pt idx="99">
                  <c:v>-6.9008341925203993</c:v>
                </c:pt>
                <c:pt idx="100">
                  <c:v>-6.6465906646590796</c:v>
                </c:pt>
                <c:pt idx="101">
                  <c:v>-6.1517147509904557</c:v>
                </c:pt>
                <c:pt idx="102">
                  <c:v>-5.3137940439882065</c:v>
                </c:pt>
                <c:pt idx="103">
                  <c:v>-5.5296871460572277</c:v>
                </c:pt>
                <c:pt idx="104">
                  <c:v>-4.6979006656425959</c:v>
                </c:pt>
                <c:pt idx="105">
                  <c:v>-4.5141406816533669</c:v>
                </c:pt>
                <c:pt idx="106">
                  <c:v>-4.9520766773162972</c:v>
                </c:pt>
                <c:pt idx="107">
                  <c:v>-4.0310118825598202</c:v>
                </c:pt>
                <c:pt idx="108">
                  <c:v>-4.6635325721961056</c:v>
                </c:pt>
                <c:pt idx="109">
                  <c:v>-5.3106946214977357</c:v>
                </c:pt>
                <c:pt idx="110">
                  <c:v>-3.9426918308306913</c:v>
                </c:pt>
                <c:pt idx="111">
                  <c:v>-3.2203436884039816</c:v>
                </c:pt>
                <c:pt idx="112">
                  <c:v>-1.9555355180478462</c:v>
                </c:pt>
                <c:pt idx="113">
                  <c:v>-0.31508693534988419</c:v>
                </c:pt>
                <c:pt idx="114">
                  <c:v>-0.34132629646627111</c:v>
                </c:pt>
                <c:pt idx="115">
                  <c:v>-0.97243337827371823</c:v>
                </c:pt>
                <c:pt idx="116">
                  <c:v>-1.0662451501652459</c:v>
                </c:pt>
                <c:pt idx="117">
                  <c:v>-1.9654607626217624</c:v>
                </c:pt>
                <c:pt idx="118">
                  <c:v>-1.4332997553604843</c:v>
                </c:pt>
                <c:pt idx="119">
                  <c:v>-1.2137187880192246</c:v>
                </c:pt>
                <c:pt idx="120">
                  <c:v>-1.4234255170811116</c:v>
                </c:pt>
                <c:pt idx="121">
                  <c:v>-0.22862502564703346</c:v>
                </c:pt>
                <c:pt idx="122">
                  <c:v>-1.5329809910357151</c:v>
                </c:pt>
                <c:pt idx="123">
                  <c:v>-1.6244905140310295</c:v>
                </c:pt>
                <c:pt idx="124">
                  <c:v>-1.2229622207815205</c:v>
                </c:pt>
                <c:pt idx="125">
                  <c:v>-2.409001439525249</c:v>
                </c:pt>
                <c:pt idx="126">
                  <c:v>-2.9772848585493006</c:v>
                </c:pt>
                <c:pt idx="127">
                  <c:v>-2.9896569197293554</c:v>
                </c:pt>
                <c:pt idx="128">
                  <c:v>-4.12303469673917</c:v>
                </c:pt>
                <c:pt idx="129">
                  <c:v>-3.9676088985219349</c:v>
                </c:pt>
                <c:pt idx="130">
                  <c:v>-3.6463108991992232</c:v>
                </c:pt>
                <c:pt idx="131">
                  <c:v>-4.9806427825231925</c:v>
                </c:pt>
                <c:pt idx="132">
                  <c:v>-5.7814979618508229</c:v>
                </c:pt>
                <c:pt idx="133">
                  <c:v>-5.9684649384031836</c:v>
                </c:pt>
                <c:pt idx="134">
                  <c:v>-5.2117367168913571</c:v>
                </c:pt>
                <c:pt idx="135">
                  <c:v>-4.3848019401778515</c:v>
                </c:pt>
                <c:pt idx="136">
                  <c:v>-2.9558439842795381</c:v>
                </c:pt>
                <c:pt idx="137">
                  <c:v>-3.6336967030036305</c:v>
                </c:pt>
                <c:pt idx="138">
                  <c:v>-5.4146308814670974</c:v>
                </c:pt>
                <c:pt idx="139">
                  <c:v>-5.323142480300314</c:v>
                </c:pt>
                <c:pt idx="140">
                  <c:v>-5.5744622924040366</c:v>
                </c:pt>
                <c:pt idx="141">
                  <c:v>-4.7393364928909998</c:v>
                </c:pt>
                <c:pt idx="142">
                  <c:v>-3.4814605151429423</c:v>
                </c:pt>
                <c:pt idx="143">
                  <c:v>-4.7044115020539294</c:v>
                </c:pt>
                <c:pt idx="144">
                  <c:v>-6.1125928061702588</c:v>
                </c:pt>
                <c:pt idx="145">
                  <c:v>-8.0110396920506926</c:v>
                </c:pt>
                <c:pt idx="146">
                  <c:v>-8.647360703812323</c:v>
                </c:pt>
                <c:pt idx="147">
                  <c:v>-7.9241322437963895</c:v>
                </c:pt>
                <c:pt idx="148">
                  <c:v>-7.3857965451055723</c:v>
                </c:pt>
                <c:pt idx="149">
                  <c:v>-6.5887647546484569</c:v>
                </c:pt>
                <c:pt idx="150">
                  <c:v>-7.4515468881666047</c:v>
                </c:pt>
                <c:pt idx="151">
                  <c:v>-8.6305162025728688</c:v>
                </c:pt>
                <c:pt idx="152">
                  <c:v>-8.186189173505765</c:v>
                </c:pt>
                <c:pt idx="153">
                  <c:v>-8.0720141999830908</c:v>
                </c:pt>
                <c:pt idx="154">
                  <c:v>-7.9301075268817245</c:v>
                </c:pt>
                <c:pt idx="155">
                  <c:v>-7.1823204419889652</c:v>
                </c:pt>
                <c:pt idx="156">
                  <c:v>-7.2953816983431841</c:v>
                </c:pt>
                <c:pt idx="157">
                  <c:v>-7.3556454578889152</c:v>
                </c:pt>
                <c:pt idx="158">
                  <c:v>-10.247233341182005</c:v>
                </c:pt>
                <c:pt idx="159">
                  <c:v>-10.791090629800292</c:v>
                </c:pt>
                <c:pt idx="160">
                  <c:v>-11.078646213781351</c:v>
                </c:pt>
                <c:pt idx="161">
                  <c:v>-11.348749503771337</c:v>
                </c:pt>
                <c:pt idx="162">
                  <c:v>-7.8912849572380539</c:v>
                </c:pt>
                <c:pt idx="163">
                  <c:v>-8.2006026689625529</c:v>
                </c:pt>
                <c:pt idx="164">
                  <c:v>-8.5268346111719637</c:v>
                </c:pt>
                <c:pt idx="165">
                  <c:v>-8.390708088441091</c:v>
                </c:pt>
                <c:pt idx="166">
                  <c:v>-8.8692680148105936</c:v>
                </c:pt>
                <c:pt idx="167">
                  <c:v>-7.7373974208675307</c:v>
                </c:pt>
                <c:pt idx="168">
                  <c:v>-8.447584266299458</c:v>
                </c:pt>
                <c:pt idx="169">
                  <c:v>-8.3587926188439461</c:v>
                </c:pt>
                <c:pt idx="170">
                  <c:v>-7.8822352794099215</c:v>
                </c:pt>
                <c:pt idx="171">
                  <c:v>-7.6175349428208472</c:v>
                </c:pt>
                <c:pt idx="172">
                  <c:v>-6.9448077426105144</c:v>
                </c:pt>
                <c:pt idx="173">
                  <c:v>-7.4676623549806642</c:v>
                </c:pt>
                <c:pt idx="174">
                  <c:v>-7.3081359842573139</c:v>
                </c:pt>
                <c:pt idx="175">
                  <c:v>-7.5029227700983414</c:v>
                </c:pt>
                <c:pt idx="176">
                  <c:v>-7.3436401967673977</c:v>
                </c:pt>
                <c:pt idx="177">
                  <c:v>-6.8886006629197194</c:v>
                </c:pt>
                <c:pt idx="178">
                  <c:v>-7.0058565153733543</c:v>
                </c:pt>
                <c:pt idx="179">
                  <c:v>-7.3457249070631896</c:v>
                </c:pt>
                <c:pt idx="180">
                  <c:v>-7.6374668183541878</c:v>
                </c:pt>
                <c:pt idx="181">
                  <c:v>-8.0250735180312667</c:v>
                </c:pt>
                <c:pt idx="182">
                  <c:v>-9.3127607651735786</c:v>
                </c:pt>
                <c:pt idx="183">
                  <c:v>-10.865029690258387</c:v>
                </c:pt>
                <c:pt idx="184">
                  <c:v>-11.512563639349649</c:v>
                </c:pt>
                <c:pt idx="185">
                  <c:v>-11.653344551956247</c:v>
                </c:pt>
                <c:pt idx="186">
                  <c:v>-11.788194444444445</c:v>
                </c:pt>
                <c:pt idx="187">
                  <c:v>-10.740007202016566</c:v>
                </c:pt>
                <c:pt idx="188">
                  <c:v>-10.634743875278385</c:v>
                </c:pt>
                <c:pt idx="189">
                  <c:v>-11.904761904761907</c:v>
                </c:pt>
                <c:pt idx="190">
                  <c:v>-11.228104703798468</c:v>
                </c:pt>
                <c:pt idx="191">
                  <c:v>-10.44881492687847</c:v>
                </c:pt>
                <c:pt idx="192">
                  <c:v>-8.8473520249221274</c:v>
                </c:pt>
                <c:pt idx="193">
                  <c:v>-5.9351351351351278</c:v>
                </c:pt>
                <c:pt idx="194">
                  <c:v>-5.1657244207959252</c:v>
                </c:pt>
                <c:pt idx="195">
                  <c:v>-5.4735893681720942</c:v>
                </c:pt>
                <c:pt idx="196">
                  <c:v>-5.0694919115971793</c:v>
                </c:pt>
                <c:pt idx="197">
                  <c:v>-6.2981266521089596</c:v>
                </c:pt>
                <c:pt idx="198">
                  <c:v>-6.218585622443018</c:v>
                </c:pt>
                <c:pt idx="199">
                  <c:v>-7.267961396401768</c:v>
                </c:pt>
                <c:pt idx="200">
                  <c:v>-10.03240129605183</c:v>
                </c:pt>
                <c:pt idx="201">
                  <c:v>-10.033116644180051</c:v>
                </c:pt>
                <c:pt idx="202">
                  <c:v>-11.467032282188704</c:v>
                </c:pt>
              </c:numCache>
            </c:numRef>
          </c:val>
          <c:smooth val="0"/>
          <c:extLst>
            <c:ext xmlns:c16="http://schemas.microsoft.com/office/drawing/2014/chart" uri="{C3380CC4-5D6E-409C-BE32-E72D297353CC}">
              <c16:uniqueId val="{00000001-7EB1-459D-A41A-4DD09CCCE6AB}"/>
            </c:ext>
          </c:extLst>
        </c:ser>
        <c:dLbls>
          <c:showLegendKey val="0"/>
          <c:showVal val="0"/>
          <c:showCatName val="0"/>
          <c:showSerName val="0"/>
          <c:showPercent val="0"/>
          <c:showBubbleSize val="0"/>
        </c:dLbls>
        <c:marker val="1"/>
        <c:smooth val="0"/>
        <c:axId val="974490288"/>
        <c:axId val="974491120"/>
      </c:lineChart>
      <c:lineChart>
        <c:grouping val="standard"/>
        <c:varyColors val="0"/>
        <c:ser>
          <c:idx val="2"/>
          <c:order val="2"/>
          <c:tx>
            <c:strRef>
              <c:f>'Bloomberg data'!$AP$6:$AP$7</c:f>
              <c:strCache>
                <c:ptCount val="2"/>
                <c:pt idx="0">
                  <c:v>Financial conditions</c:v>
                </c:pt>
              </c:strCache>
            </c:strRef>
          </c:tx>
          <c:spPr>
            <a:ln w="25400" cap="rnd">
              <a:solidFill>
                <a:srgbClr val="CCCCCC"/>
              </a:solidFill>
              <a:round/>
            </a:ln>
            <a:effectLst/>
          </c:spPr>
          <c:marker>
            <c:symbol val="none"/>
          </c:marker>
          <c:cat>
            <c:numRef>
              <c:f>'Bloomberg data'!$AM$8:$AM$137</c:f>
              <c:numCache>
                <c:formatCode>m/d/yyyy</c:formatCode>
                <c:ptCount val="130"/>
                <c:pt idx="0">
                  <c:v>44742</c:v>
                </c:pt>
                <c:pt idx="1">
                  <c:v>44651</c:v>
                </c:pt>
                <c:pt idx="2">
                  <c:v>44561</c:v>
                </c:pt>
                <c:pt idx="3">
                  <c:v>44469</c:v>
                </c:pt>
                <c:pt idx="4">
                  <c:v>44377</c:v>
                </c:pt>
                <c:pt idx="5">
                  <c:v>44286</c:v>
                </c:pt>
                <c:pt idx="6">
                  <c:v>44196</c:v>
                </c:pt>
                <c:pt idx="7">
                  <c:v>44104</c:v>
                </c:pt>
                <c:pt idx="8">
                  <c:v>44012</c:v>
                </c:pt>
                <c:pt idx="9">
                  <c:v>43921</c:v>
                </c:pt>
                <c:pt idx="10">
                  <c:v>43830</c:v>
                </c:pt>
                <c:pt idx="11">
                  <c:v>43738</c:v>
                </c:pt>
                <c:pt idx="12">
                  <c:v>43644</c:v>
                </c:pt>
                <c:pt idx="13">
                  <c:v>43553</c:v>
                </c:pt>
                <c:pt idx="14">
                  <c:v>43465</c:v>
                </c:pt>
                <c:pt idx="15">
                  <c:v>43371</c:v>
                </c:pt>
                <c:pt idx="16">
                  <c:v>43280</c:v>
                </c:pt>
                <c:pt idx="17">
                  <c:v>43189</c:v>
                </c:pt>
                <c:pt idx="18">
                  <c:v>43098</c:v>
                </c:pt>
                <c:pt idx="19">
                  <c:v>43007</c:v>
                </c:pt>
                <c:pt idx="20">
                  <c:v>42916</c:v>
                </c:pt>
                <c:pt idx="21">
                  <c:v>42825</c:v>
                </c:pt>
                <c:pt idx="22">
                  <c:v>42734</c:v>
                </c:pt>
                <c:pt idx="23">
                  <c:v>42643</c:v>
                </c:pt>
                <c:pt idx="24">
                  <c:v>42551</c:v>
                </c:pt>
                <c:pt idx="25">
                  <c:v>42460</c:v>
                </c:pt>
                <c:pt idx="26">
                  <c:v>42369</c:v>
                </c:pt>
                <c:pt idx="27">
                  <c:v>42277</c:v>
                </c:pt>
                <c:pt idx="28">
                  <c:v>42185</c:v>
                </c:pt>
                <c:pt idx="29">
                  <c:v>42094</c:v>
                </c:pt>
                <c:pt idx="30">
                  <c:v>42004</c:v>
                </c:pt>
                <c:pt idx="31">
                  <c:v>41912</c:v>
                </c:pt>
                <c:pt idx="32">
                  <c:v>41820</c:v>
                </c:pt>
                <c:pt idx="33">
                  <c:v>41729</c:v>
                </c:pt>
                <c:pt idx="34">
                  <c:v>41639</c:v>
                </c:pt>
                <c:pt idx="35">
                  <c:v>41547</c:v>
                </c:pt>
                <c:pt idx="36">
                  <c:v>41453</c:v>
                </c:pt>
                <c:pt idx="37">
                  <c:v>41362</c:v>
                </c:pt>
                <c:pt idx="38">
                  <c:v>41274</c:v>
                </c:pt>
                <c:pt idx="39">
                  <c:v>41180</c:v>
                </c:pt>
                <c:pt idx="40">
                  <c:v>41089</c:v>
                </c:pt>
                <c:pt idx="41">
                  <c:v>40998</c:v>
                </c:pt>
                <c:pt idx="42">
                  <c:v>40907</c:v>
                </c:pt>
                <c:pt idx="43">
                  <c:v>40816</c:v>
                </c:pt>
                <c:pt idx="44">
                  <c:v>40724</c:v>
                </c:pt>
                <c:pt idx="45">
                  <c:v>40633</c:v>
                </c:pt>
                <c:pt idx="46">
                  <c:v>40543</c:v>
                </c:pt>
                <c:pt idx="47">
                  <c:v>40451</c:v>
                </c:pt>
                <c:pt idx="48">
                  <c:v>40359</c:v>
                </c:pt>
                <c:pt idx="49">
                  <c:v>40268</c:v>
                </c:pt>
                <c:pt idx="50">
                  <c:v>40178</c:v>
                </c:pt>
                <c:pt idx="51">
                  <c:v>40086</c:v>
                </c:pt>
                <c:pt idx="52">
                  <c:v>39994</c:v>
                </c:pt>
                <c:pt idx="53">
                  <c:v>39903</c:v>
                </c:pt>
                <c:pt idx="54">
                  <c:v>39813</c:v>
                </c:pt>
                <c:pt idx="55">
                  <c:v>39721</c:v>
                </c:pt>
                <c:pt idx="56">
                  <c:v>39629</c:v>
                </c:pt>
                <c:pt idx="57">
                  <c:v>39538</c:v>
                </c:pt>
                <c:pt idx="58">
                  <c:v>39447</c:v>
                </c:pt>
                <c:pt idx="59">
                  <c:v>39353</c:v>
                </c:pt>
                <c:pt idx="60">
                  <c:v>39262</c:v>
                </c:pt>
                <c:pt idx="61">
                  <c:v>39171</c:v>
                </c:pt>
                <c:pt idx="62">
                  <c:v>39080</c:v>
                </c:pt>
                <c:pt idx="63">
                  <c:v>38989</c:v>
                </c:pt>
                <c:pt idx="64">
                  <c:v>38898</c:v>
                </c:pt>
                <c:pt idx="65">
                  <c:v>38807</c:v>
                </c:pt>
                <c:pt idx="66">
                  <c:v>38716</c:v>
                </c:pt>
                <c:pt idx="67">
                  <c:v>38625</c:v>
                </c:pt>
                <c:pt idx="68">
                  <c:v>38533</c:v>
                </c:pt>
                <c:pt idx="69">
                  <c:v>38442</c:v>
                </c:pt>
                <c:pt idx="70">
                  <c:v>38352</c:v>
                </c:pt>
                <c:pt idx="71">
                  <c:v>38260</c:v>
                </c:pt>
                <c:pt idx="72">
                  <c:v>38168</c:v>
                </c:pt>
                <c:pt idx="73">
                  <c:v>38077</c:v>
                </c:pt>
                <c:pt idx="74">
                  <c:v>37986</c:v>
                </c:pt>
                <c:pt idx="75">
                  <c:v>37894</c:v>
                </c:pt>
                <c:pt idx="76">
                  <c:v>37802</c:v>
                </c:pt>
                <c:pt idx="77">
                  <c:v>37711</c:v>
                </c:pt>
                <c:pt idx="78">
                  <c:v>37621</c:v>
                </c:pt>
                <c:pt idx="79">
                  <c:v>37529</c:v>
                </c:pt>
                <c:pt idx="80">
                  <c:v>37435</c:v>
                </c:pt>
                <c:pt idx="81">
                  <c:v>37344</c:v>
                </c:pt>
                <c:pt idx="82">
                  <c:v>37256</c:v>
                </c:pt>
                <c:pt idx="83">
                  <c:v>37162</c:v>
                </c:pt>
                <c:pt idx="84">
                  <c:v>37071</c:v>
                </c:pt>
                <c:pt idx="85">
                  <c:v>36980</c:v>
                </c:pt>
                <c:pt idx="86">
                  <c:v>36889</c:v>
                </c:pt>
                <c:pt idx="87">
                  <c:v>36798</c:v>
                </c:pt>
                <c:pt idx="88">
                  <c:v>36707</c:v>
                </c:pt>
                <c:pt idx="89">
                  <c:v>36616</c:v>
                </c:pt>
                <c:pt idx="90">
                  <c:v>36525</c:v>
                </c:pt>
                <c:pt idx="91">
                  <c:v>36433</c:v>
                </c:pt>
                <c:pt idx="92">
                  <c:v>36341</c:v>
                </c:pt>
                <c:pt idx="93">
                  <c:v>36250</c:v>
                </c:pt>
                <c:pt idx="94">
                  <c:v>36160</c:v>
                </c:pt>
                <c:pt idx="95">
                  <c:v>36068</c:v>
                </c:pt>
                <c:pt idx="96">
                  <c:v>35976</c:v>
                </c:pt>
                <c:pt idx="97">
                  <c:v>35885</c:v>
                </c:pt>
                <c:pt idx="98">
                  <c:v>35795</c:v>
                </c:pt>
                <c:pt idx="99">
                  <c:v>35703</c:v>
                </c:pt>
                <c:pt idx="100">
                  <c:v>35611</c:v>
                </c:pt>
                <c:pt idx="101">
                  <c:v>35520</c:v>
                </c:pt>
                <c:pt idx="102">
                  <c:v>35430</c:v>
                </c:pt>
                <c:pt idx="103">
                  <c:v>35338</c:v>
                </c:pt>
                <c:pt idx="104">
                  <c:v>35244</c:v>
                </c:pt>
                <c:pt idx="105">
                  <c:v>35153</c:v>
                </c:pt>
                <c:pt idx="106">
                  <c:v>35062</c:v>
                </c:pt>
                <c:pt idx="107">
                  <c:v>34971</c:v>
                </c:pt>
                <c:pt idx="108">
                  <c:v>34880</c:v>
                </c:pt>
                <c:pt idx="109">
                  <c:v>34789</c:v>
                </c:pt>
                <c:pt idx="110">
                  <c:v>34698</c:v>
                </c:pt>
                <c:pt idx="111">
                  <c:v>34607</c:v>
                </c:pt>
                <c:pt idx="112">
                  <c:v>34515</c:v>
                </c:pt>
                <c:pt idx="113">
                  <c:v>34424</c:v>
                </c:pt>
                <c:pt idx="114">
                  <c:v>34334</c:v>
                </c:pt>
                <c:pt idx="115">
                  <c:v>34242</c:v>
                </c:pt>
                <c:pt idx="116">
                  <c:v>34150</c:v>
                </c:pt>
                <c:pt idx="117">
                  <c:v>34059</c:v>
                </c:pt>
                <c:pt idx="118">
                  <c:v>33969</c:v>
                </c:pt>
                <c:pt idx="119">
                  <c:v>33877</c:v>
                </c:pt>
                <c:pt idx="120">
                  <c:v>33785</c:v>
                </c:pt>
                <c:pt idx="121">
                  <c:v>33694</c:v>
                </c:pt>
                <c:pt idx="122">
                  <c:v>33603</c:v>
                </c:pt>
                <c:pt idx="123">
                  <c:v>33511</c:v>
                </c:pt>
                <c:pt idx="124">
                  <c:v>33417</c:v>
                </c:pt>
                <c:pt idx="125">
                  <c:v>33326</c:v>
                </c:pt>
                <c:pt idx="126">
                  <c:v>33238</c:v>
                </c:pt>
                <c:pt idx="127">
                  <c:v>33144</c:v>
                </c:pt>
                <c:pt idx="128">
                  <c:v>33053</c:v>
                </c:pt>
                <c:pt idx="129">
                  <c:v>32962</c:v>
                </c:pt>
              </c:numCache>
            </c:numRef>
          </c:cat>
          <c:val>
            <c:numRef>
              <c:f>'Bloomberg data'!$AP$9:$AP$210</c:f>
              <c:numCache>
                <c:formatCode>General</c:formatCode>
                <c:ptCount val="202"/>
                <c:pt idx="0">
                  <c:v>-0.123</c:v>
                </c:pt>
                <c:pt idx="1">
                  <c:v>1.0580000000000001</c:v>
                </c:pt>
                <c:pt idx="2">
                  <c:v>0.89200000000000002</c:v>
                </c:pt>
                <c:pt idx="3">
                  <c:v>1.3169999999999999</c:v>
                </c:pt>
                <c:pt idx="4">
                  <c:v>0.89600000000000002</c:v>
                </c:pt>
                <c:pt idx="5">
                  <c:v>0.59099999999999997</c:v>
                </c:pt>
                <c:pt idx="6">
                  <c:v>0.08</c:v>
                </c:pt>
                <c:pt idx="7">
                  <c:v>-0.52100000000000002</c:v>
                </c:pt>
                <c:pt idx="8">
                  <c:v>-5.0449999999999999</c:v>
                </c:pt>
                <c:pt idx="9">
                  <c:v>0.53300000000000003</c:v>
                </c:pt>
                <c:pt idx="10">
                  <c:v>0.182</c:v>
                </c:pt>
                <c:pt idx="11">
                  <c:v>0.504</c:v>
                </c:pt>
                <c:pt idx="12">
                  <c:v>0.65800000000000003</c:v>
                </c:pt>
                <c:pt idx="13">
                  <c:v>-0.68500000000000005</c:v>
                </c:pt>
                <c:pt idx="14">
                  <c:v>0.97299999999999998</c:v>
                </c:pt>
                <c:pt idx="15">
                  <c:v>0.32600000000000001</c:v>
                </c:pt>
                <c:pt idx="16">
                  <c:v>-0.24199999999999999</c:v>
                </c:pt>
                <c:pt idx="17">
                  <c:v>0.81100000000000005</c:v>
                </c:pt>
                <c:pt idx="18">
                  <c:v>0.875</c:v>
                </c:pt>
                <c:pt idx="19">
                  <c:v>0.745</c:v>
                </c:pt>
                <c:pt idx="20">
                  <c:v>0.29499999999999998</c:v>
                </c:pt>
                <c:pt idx="21">
                  <c:v>-0.126</c:v>
                </c:pt>
                <c:pt idx="22">
                  <c:v>-0.30099999999999999</c:v>
                </c:pt>
                <c:pt idx="23">
                  <c:v>-0.3</c:v>
                </c:pt>
                <c:pt idx="24">
                  <c:v>-0.36599999999999999</c:v>
                </c:pt>
                <c:pt idx="25">
                  <c:v>-0.46300000000000002</c:v>
                </c:pt>
                <c:pt idx="26">
                  <c:v>-0.73</c:v>
                </c:pt>
                <c:pt idx="27">
                  <c:v>-5.8000000000000003E-2</c:v>
                </c:pt>
                <c:pt idx="28">
                  <c:v>0.24199999999999999</c:v>
                </c:pt>
                <c:pt idx="29">
                  <c:v>0.26200000000000001</c:v>
                </c:pt>
                <c:pt idx="30">
                  <c:v>0.54400000000000004</c:v>
                </c:pt>
                <c:pt idx="31">
                  <c:v>0.94799999999999995</c:v>
                </c:pt>
                <c:pt idx="32">
                  <c:v>0.79400000000000004</c:v>
                </c:pt>
                <c:pt idx="33">
                  <c:v>0.65800000000000003</c:v>
                </c:pt>
                <c:pt idx="34">
                  <c:v>0.22800000000000001</c:v>
                </c:pt>
                <c:pt idx="35">
                  <c:v>-0.121</c:v>
                </c:pt>
                <c:pt idx="36">
                  <c:v>0.34499999999999997</c:v>
                </c:pt>
                <c:pt idx="37">
                  <c:v>-6.6000000000000003E-2</c:v>
                </c:pt>
                <c:pt idx="38">
                  <c:v>-0.159</c:v>
                </c:pt>
                <c:pt idx="39">
                  <c:v>-0.68300000000000005</c:v>
                </c:pt>
                <c:pt idx="40">
                  <c:v>-0.65200000000000002</c:v>
                </c:pt>
                <c:pt idx="41">
                  <c:v>-1.5580000000000001</c:v>
                </c:pt>
                <c:pt idx="42">
                  <c:v>-2.298</c:v>
                </c:pt>
                <c:pt idx="43">
                  <c:v>-0.17699999999999999</c:v>
                </c:pt>
                <c:pt idx="44">
                  <c:v>-0.20899999999999999</c:v>
                </c:pt>
                <c:pt idx="45">
                  <c:v>-0.55700000000000005</c:v>
                </c:pt>
                <c:pt idx="46">
                  <c:v>-0.751</c:v>
                </c:pt>
                <c:pt idx="47">
                  <c:v>-1.758</c:v>
                </c:pt>
                <c:pt idx="48">
                  <c:v>0.03</c:v>
                </c:pt>
                <c:pt idx="49">
                  <c:v>-0.51</c:v>
                </c:pt>
                <c:pt idx="50">
                  <c:v>-1.0669999999999999</c:v>
                </c:pt>
                <c:pt idx="51">
                  <c:v>-2.681</c:v>
                </c:pt>
                <c:pt idx="52">
                  <c:v>-5.1559999999999997</c:v>
                </c:pt>
                <c:pt idx="53">
                  <c:v>-6.4279999999999999</c:v>
                </c:pt>
                <c:pt idx="54">
                  <c:v>-7.5220000000000002</c:v>
                </c:pt>
                <c:pt idx="55">
                  <c:v>-2.3860000000000001</c:v>
                </c:pt>
                <c:pt idx="56">
                  <c:v>-3.2050000000000001</c:v>
                </c:pt>
                <c:pt idx="57">
                  <c:v>-2.2690000000000001</c:v>
                </c:pt>
                <c:pt idx="58">
                  <c:v>-1.32</c:v>
                </c:pt>
                <c:pt idx="59">
                  <c:v>0.58899999999999997</c:v>
                </c:pt>
                <c:pt idx="60">
                  <c:v>0.88200000000000001</c:v>
                </c:pt>
                <c:pt idx="61">
                  <c:v>1.0389999999999999</c:v>
                </c:pt>
                <c:pt idx="62">
                  <c:v>0.73199999999999998</c:v>
                </c:pt>
                <c:pt idx="63">
                  <c:v>0.63700000000000001</c:v>
                </c:pt>
                <c:pt idx="64">
                  <c:v>0.80400000000000005</c:v>
                </c:pt>
                <c:pt idx="65">
                  <c:v>0.441</c:v>
                </c:pt>
                <c:pt idx="66">
                  <c:v>0.39100000000000001</c:v>
                </c:pt>
                <c:pt idx="67">
                  <c:v>0.41799999999999998</c:v>
                </c:pt>
                <c:pt idx="68">
                  <c:v>0.33100000000000002</c:v>
                </c:pt>
                <c:pt idx="69">
                  <c:v>0.40699999999999997</c:v>
                </c:pt>
                <c:pt idx="70">
                  <c:v>0.16200000000000001</c:v>
                </c:pt>
                <c:pt idx="71">
                  <c:v>8.9999999999999993E-3</c:v>
                </c:pt>
                <c:pt idx="72">
                  <c:v>-5.0000000000000001E-3</c:v>
                </c:pt>
                <c:pt idx="73">
                  <c:v>-0.113</c:v>
                </c:pt>
                <c:pt idx="74">
                  <c:v>-0.73499999999999999</c:v>
                </c:pt>
                <c:pt idx="75">
                  <c:v>-0.84</c:v>
                </c:pt>
                <c:pt idx="76">
                  <c:v>-1.571</c:v>
                </c:pt>
                <c:pt idx="77">
                  <c:v>-1.7050000000000001</c:v>
                </c:pt>
                <c:pt idx="78">
                  <c:v>-2.5470000000000002</c:v>
                </c:pt>
                <c:pt idx="79">
                  <c:v>-0.95599999999999996</c:v>
                </c:pt>
                <c:pt idx="80">
                  <c:v>-0.36</c:v>
                </c:pt>
                <c:pt idx="81">
                  <c:v>-0.75800000000000001</c:v>
                </c:pt>
                <c:pt idx="82">
                  <c:v>-1.4810000000000001</c:v>
                </c:pt>
                <c:pt idx="83">
                  <c:v>-8.2000000000000003E-2</c:v>
                </c:pt>
                <c:pt idx="84">
                  <c:v>-1.5209999999999999</c:v>
                </c:pt>
                <c:pt idx="85">
                  <c:v>-1.155</c:v>
                </c:pt>
                <c:pt idx="86">
                  <c:v>-0.38900000000000001</c:v>
                </c:pt>
                <c:pt idx="87">
                  <c:v>-0.78600000000000003</c:v>
                </c:pt>
                <c:pt idx="88">
                  <c:v>3.1E-2</c:v>
                </c:pt>
                <c:pt idx="89">
                  <c:v>0.183</c:v>
                </c:pt>
                <c:pt idx="90">
                  <c:v>-0.95</c:v>
                </c:pt>
                <c:pt idx="91">
                  <c:v>0.14000000000000001</c:v>
                </c:pt>
                <c:pt idx="92">
                  <c:v>7.8E-2</c:v>
                </c:pt>
                <c:pt idx="93">
                  <c:v>-0.38300000000000001</c:v>
                </c:pt>
                <c:pt idx="94">
                  <c:v>-1.99</c:v>
                </c:pt>
                <c:pt idx="95">
                  <c:v>0.48</c:v>
                </c:pt>
                <c:pt idx="96">
                  <c:v>0.51300000000000001</c:v>
                </c:pt>
                <c:pt idx="97">
                  <c:v>0.64200000000000002</c:v>
                </c:pt>
                <c:pt idx="98">
                  <c:v>0.53900000000000003</c:v>
                </c:pt>
                <c:pt idx="99">
                  <c:v>0.71499999999999997</c:v>
                </c:pt>
                <c:pt idx="100">
                  <c:v>0.79600000000000004</c:v>
                </c:pt>
                <c:pt idx="101">
                  <c:v>0.76100000000000001</c:v>
                </c:pt>
                <c:pt idx="102">
                  <c:v>0.57099999999999995</c:v>
                </c:pt>
                <c:pt idx="103">
                  <c:v>0.94599999999999995</c:v>
                </c:pt>
                <c:pt idx="104">
                  <c:v>0.75600000000000001</c:v>
                </c:pt>
                <c:pt idx="105">
                  <c:v>0.36</c:v>
                </c:pt>
                <c:pt idx="106">
                  <c:v>0.56699999999999995</c:v>
                </c:pt>
                <c:pt idx="107">
                  <c:v>0.624</c:v>
                </c:pt>
                <c:pt idx="108">
                  <c:v>0.88600000000000001</c:v>
                </c:pt>
                <c:pt idx="109">
                  <c:v>0.28100000000000003</c:v>
                </c:pt>
                <c:pt idx="110">
                  <c:v>0.57799999999999996</c:v>
                </c:pt>
                <c:pt idx="111">
                  <c:v>0.54900000000000004</c:v>
                </c:pt>
                <c:pt idx="112">
                  <c:v>0.75600000000000001</c:v>
                </c:pt>
                <c:pt idx="113">
                  <c:v>0.72399999999999998</c:v>
                </c:pt>
                <c:pt idx="114">
                  <c:v>0.56100000000000005</c:v>
                </c:pt>
                <c:pt idx="115">
                  <c:v>1.0009999999999999</c:v>
                </c:pt>
                <c:pt idx="116">
                  <c:v>0.90300000000000002</c:v>
                </c:pt>
                <c:pt idx="117">
                  <c:v>1.115</c:v>
                </c:pt>
                <c:pt idx="118">
                  <c:v>0.63200000000000001</c:v>
                </c:pt>
                <c:pt idx="119">
                  <c:v>1.1599999999999999</c:v>
                </c:pt>
                <c:pt idx="120">
                  <c:v>1.2669999999999999</c:v>
                </c:pt>
                <c:pt idx="121">
                  <c:v>0.107</c:v>
                </c:pt>
                <c:pt idx="122">
                  <c:v>0.82899999999999996</c:v>
                </c:pt>
                <c:pt idx="123">
                  <c:v>0.64400000000000002</c:v>
                </c:pt>
                <c:pt idx="124">
                  <c:v>0.70699999999999996</c:v>
                </c:pt>
                <c:pt idx="125">
                  <c:v>-1.181</c:v>
                </c:pt>
                <c:pt idx="126">
                  <c:v>-1.044</c:v>
                </c:pt>
                <c:pt idx="127">
                  <c:v>1.0109999999999999</c:v>
                </c:pt>
                <c:pt idx="128">
                  <c:v>0.71899999999999997</c:v>
                </c:pt>
              </c:numCache>
            </c:numRef>
          </c:val>
          <c:smooth val="0"/>
          <c:extLst>
            <c:ext xmlns:c16="http://schemas.microsoft.com/office/drawing/2014/chart" uri="{C3380CC4-5D6E-409C-BE32-E72D297353CC}">
              <c16:uniqueId val="{00000002-7EB1-459D-A41A-4DD09CCCE6AB}"/>
            </c:ext>
          </c:extLst>
        </c:ser>
        <c:dLbls>
          <c:showLegendKey val="0"/>
          <c:showVal val="0"/>
          <c:showCatName val="0"/>
          <c:showSerName val="0"/>
          <c:showPercent val="0"/>
          <c:showBubbleSize val="0"/>
        </c:dLbls>
        <c:marker val="1"/>
        <c:smooth val="0"/>
        <c:axId val="981815664"/>
        <c:axId val="981816912"/>
      </c:lineChart>
      <c:dateAx>
        <c:axId val="974490288"/>
        <c:scaling>
          <c:orientation val="minMax"/>
        </c:scaling>
        <c:delete val="0"/>
        <c:axPos val="b"/>
        <c:numFmt formatCode="yyyy" sourceLinked="0"/>
        <c:majorTickMark val="none"/>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Frutiger 45 Light" panose="020B0603020202020204" pitchFamily="34" charset="0"/>
                <a:ea typeface="+mn-ea"/>
                <a:cs typeface="+mn-cs"/>
              </a:defRPr>
            </a:pPr>
            <a:endParaRPr lang="en-US"/>
          </a:p>
        </c:txPr>
        <c:crossAx val="974491120"/>
        <c:crosses val="autoZero"/>
        <c:auto val="1"/>
        <c:lblOffset val="100"/>
        <c:baseTimeUnit val="months"/>
      </c:dateAx>
      <c:valAx>
        <c:axId val="97449112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Frutiger 45 Light" panose="020B0603020202020204" pitchFamily="34" charset="0"/>
                <a:ea typeface="+mn-ea"/>
                <a:cs typeface="+mn-cs"/>
              </a:defRPr>
            </a:pPr>
            <a:endParaRPr lang="en-US"/>
          </a:p>
        </c:txPr>
        <c:crossAx val="974490288"/>
        <c:crosses val="autoZero"/>
        <c:crossBetween val="between"/>
      </c:valAx>
      <c:valAx>
        <c:axId val="98181691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Frutiger 45 Light" panose="020B0603020202020204" pitchFamily="34" charset="0"/>
                <a:ea typeface="+mn-ea"/>
                <a:cs typeface="+mn-cs"/>
              </a:defRPr>
            </a:pPr>
            <a:endParaRPr lang="en-US"/>
          </a:p>
        </c:txPr>
        <c:crossAx val="981815664"/>
        <c:crosses val="max"/>
        <c:crossBetween val="between"/>
      </c:valAx>
      <c:dateAx>
        <c:axId val="981815664"/>
        <c:scaling>
          <c:orientation val="minMax"/>
        </c:scaling>
        <c:delete val="1"/>
        <c:axPos val="b"/>
        <c:numFmt formatCode="m/d/yyyy" sourceLinked="1"/>
        <c:majorTickMark val="out"/>
        <c:minorTickMark val="none"/>
        <c:tickLblPos val="nextTo"/>
        <c:crossAx val="981816912"/>
        <c:crosses val="autoZero"/>
        <c:auto val="1"/>
        <c:lblOffset val="100"/>
        <c:baseTimeUnit val="months"/>
      </c:dateAx>
      <c:spPr>
        <a:noFill/>
        <a:ln>
          <a:noFill/>
        </a:ln>
        <a:effectLst/>
      </c:spPr>
    </c:plotArea>
    <c:legend>
      <c:legendPos val="b"/>
      <c:layout>
        <c:manualLayout>
          <c:xMode val="edge"/>
          <c:yMode val="edge"/>
          <c:x val="3.7654320987654311E-2"/>
          <c:y val="0.917850998209646"/>
          <c:w val="0.9"/>
          <c:h val="7.7327649959227307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ysClr val="windowText" lastClr="000000"/>
          </a:solidFill>
          <a:latin typeface="Frutiger 45 Light" panose="020B0603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1304086087524911E-2"/>
          <c:y val="3.3271810606497462E-2"/>
          <c:w val="0.89771667151873225"/>
          <c:h val="0.606033100029163"/>
        </c:manualLayout>
      </c:layout>
      <c:lineChart>
        <c:grouping val="standard"/>
        <c:varyColors val="0"/>
        <c:ser>
          <c:idx val="1"/>
          <c:order val="0"/>
          <c:tx>
            <c:strRef>
              <c:f>EURCHF!$D$2</c:f>
              <c:strCache>
                <c:ptCount val="1"/>
                <c:pt idx="0">
                  <c:v>PPP EURCHF</c:v>
                </c:pt>
              </c:strCache>
            </c:strRef>
          </c:tx>
          <c:spPr>
            <a:ln w="38100">
              <a:solidFill>
                <a:srgbClr val="6FB7DF"/>
              </a:solidFill>
              <a:prstDash val="solid"/>
            </a:ln>
          </c:spPr>
          <c:marker>
            <c:symbol val="none"/>
          </c:marker>
          <c:cat>
            <c:numRef>
              <c:f>EURCHF!$B$3:$B$486</c:f>
              <c:numCache>
                <c:formatCode>d/mm/yy;@</c:formatCode>
                <c:ptCount val="484"/>
                <c:pt idx="1">
                  <c:v>30132</c:v>
                </c:pt>
                <c:pt idx="2">
                  <c:v>30163</c:v>
                </c:pt>
                <c:pt idx="3">
                  <c:v>30194</c:v>
                </c:pt>
                <c:pt idx="4">
                  <c:v>30224</c:v>
                </c:pt>
                <c:pt idx="5">
                  <c:v>30255</c:v>
                </c:pt>
                <c:pt idx="6">
                  <c:v>30285</c:v>
                </c:pt>
                <c:pt idx="7">
                  <c:v>30316</c:v>
                </c:pt>
                <c:pt idx="8">
                  <c:v>30347</c:v>
                </c:pt>
                <c:pt idx="9">
                  <c:v>30375</c:v>
                </c:pt>
                <c:pt idx="10">
                  <c:v>30406</c:v>
                </c:pt>
                <c:pt idx="11">
                  <c:v>30436</c:v>
                </c:pt>
                <c:pt idx="12">
                  <c:v>30467</c:v>
                </c:pt>
                <c:pt idx="13">
                  <c:v>30497</c:v>
                </c:pt>
                <c:pt idx="14">
                  <c:v>30528</c:v>
                </c:pt>
                <c:pt idx="15">
                  <c:v>30559</c:v>
                </c:pt>
                <c:pt idx="16">
                  <c:v>30589</c:v>
                </c:pt>
                <c:pt idx="17">
                  <c:v>30620</c:v>
                </c:pt>
                <c:pt idx="18">
                  <c:v>30650</c:v>
                </c:pt>
                <c:pt idx="19">
                  <c:v>30681</c:v>
                </c:pt>
                <c:pt idx="20">
                  <c:v>30712</c:v>
                </c:pt>
                <c:pt idx="21">
                  <c:v>30741</c:v>
                </c:pt>
                <c:pt idx="22">
                  <c:v>30772</c:v>
                </c:pt>
                <c:pt idx="23">
                  <c:v>30802</c:v>
                </c:pt>
                <c:pt idx="24">
                  <c:v>30833</c:v>
                </c:pt>
                <c:pt idx="25">
                  <c:v>30863</c:v>
                </c:pt>
                <c:pt idx="26">
                  <c:v>30894</c:v>
                </c:pt>
                <c:pt idx="27">
                  <c:v>30925</c:v>
                </c:pt>
                <c:pt idx="28">
                  <c:v>30955</c:v>
                </c:pt>
                <c:pt idx="29">
                  <c:v>30986</c:v>
                </c:pt>
                <c:pt idx="30">
                  <c:v>31016</c:v>
                </c:pt>
                <c:pt idx="31">
                  <c:v>31047</c:v>
                </c:pt>
                <c:pt idx="32">
                  <c:v>31078</c:v>
                </c:pt>
                <c:pt idx="33">
                  <c:v>31106</c:v>
                </c:pt>
                <c:pt idx="34">
                  <c:v>31137</c:v>
                </c:pt>
                <c:pt idx="35">
                  <c:v>31167</c:v>
                </c:pt>
                <c:pt idx="36">
                  <c:v>31198</c:v>
                </c:pt>
                <c:pt idx="37">
                  <c:v>31228</c:v>
                </c:pt>
                <c:pt idx="38">
                  <c:v>31259</c:v>
                </c:pt>
                <c:pt idx="39">
                  <c:v>31290</c:v>
                </c:pt>
                <c:pt idx="40">
                  <c:v>31320</c:v>
                </c:pt>
                <c:pt idx="41">
                  <c:v>31351</c:v>
                </c:pt>
                <c:pt idx="42">
                  <c:v>31381</c:v>
                </c:pt>
                <c:pt idx="43">
                  <c:v>31412</c:v>
                </c:pt>
                <c:pt idx="44">
                  <c:v>31443</c:v>
                </c:pt>
                <c:pt idx="45">
                  <c:v>31471</c:v>
                </c:pt>
                <c:pt idx="46">
                  <c:v>31502</c:v>
                </c:pt>
                <c:pt idx="47">
                  <c:v>31532</c:v>
                </c:pt>
                <c:pt idx="48">
                  <c:v>31563</c:v>
                </c:pt>
                <c:pt idx="49">
                  <c:v>31593</c:v>
                </c:pt>
                <c:pt idx="50">
                  <c:v>31624</c:v>
                </c:pt>
                <c:pt idx="51">
                  <c:v>31655</c:v>
                </c:pt>
                <c:pt idx="52">
                  <c:v>31685</c:v>
                </c:pt>
                <c:pt idx="53">
                  <c:v>31716</c:v>
                </c:pt>
                <c:pt idx="54">
                  <c:v>31746</c:v>
                </c:pt>
                <c:pt idx="55">
                  <c:v>31777</c:v>
                </c:pt>
                <c:pt idx="56">
                  <c:v>31808</c:v>
                </c:pt>
                <c:pt idx="57">
                  <c:v>31836</c:v>
                </c:pt>
                <c:pt idx="58">
                  <c:v>31867</c:v>
                </c:pt>
                <c:pt idx="59">
                  <c:v>31897</c:v>
                </c:pt>
                <c:pt idx="60">
                  <c:v>31928</c:v>
                </c:pt>
                <c:pt idx="61">
                  <c:v>31958</c:v>
                </c:pt>
                <c:pt idx="62">
                  <c:v>31989</c:v>
                </c:pt>
                <c:pt idx="63">
                  <c:v>32020</c:v>
                </c:pt>
                <c:pt idx="64">
                  <c:v>32050</c:v>
                </c:pt>
                <c:pt idx="65">
                  <c:v>32081</c:v>
                </c:pt>
                <c:pt idx="66">
                  <c:v>32111</c:v>
                </c:pt>
                <c:pt idx="67">
                  <c:v>32142</c:v>
                </c:pt>
                <c:pt idx="68">
                  <c:v>32173</c:v>
                </c:pt>
                <c:pt idx="69">
                  <c:v>32202</c:v>
                </c:pt>
                <c:pt idx="70">
                  <c:v>32233</c:v>
                </c:pt>
                <c:pt idx="71">
                  <c:v>32263</c:v>
                </c:pt>
                <c:pt idx="72">
                  <c:v>32294</c:v>
                </c:pt>
                <c:pt idx="73">
                  <c:v>32324</c:v>
                </c:pt>
                <c:pt idx="74">
                  <c:v>32355</c:v>
                </c:pt>
                <c:pt idx="75">
                  <c:v>32386</c:v>
                </c:pt>
                <c:pt idx="76">
                  <c:v>32416</c:v>
                </c:pt>
                <c:pt idx="77">
                  <c:v>32447</c:v>
                </c:pt>
                <c:pt idx="78">
                  <c:v>32477</c:v>
                </c:pt>
                <c:pt idx="79">
                  <c:v>32508</c:v>
                </c:pt>
                <c:pt idx="80">
                  <c:v>32539</c:v>
                </c:pt>
                <c:pt idx="81">
                  <c:v>32567</c:v>
                </c:pt>
                <c:pt idx="82">
                  <c:v>32598</c:v>
                </c:pt>
                <c:pt idx="83">
                  <c:v>32628</c:v>
                </c:pt>
                <c:pt idx="84">
                  <c:v>32659</c:v>
                </c:pt>
                <c:pt idx="85">
                  <c:v>32689</c:v>
                </c:pt>
                <c:pt idx="86">
                  <c:v>32720</c:v>
                </c:pt>
                <c:pt idx="87">
                  <c:v>32751</c:v>
                </c:pt>
                <c:pt idx="88">
                  <c:v>32781</c:v>
                </c:pt>
                <c:pt idx="89">
                  <c:v>32812</c:v>
                </c:pt>
                <c:pt idx="90">
                  <c:v>32842</c:v>
                </c:pt>
                <c:pt idx="91">
                  <c:v>32873</c:v>
                </c:pt>
                <c:pt idx="92">
                  <c:v>32904</c:v>
                </c:pt>
                <c:pt idx="93">
                  <c:v>32932</c:v>
                </c:pt>
                <c:pt idx="94">
                  <c:v>32963</c:v>
                </c:pt>
                <c:pt idx="95">
                  <c:v>32993</c:v>
                </c:pt>
                <c:pt idx="96">
                  <c:v>33024</c:v>
                </c:pt>
                <c:pt idx="97">
                  <c:v>33054</c:v>
                </c:pt>
                <c:pt idx="98">
                  <c:v>33085</c:v>
                </c:pt>
                <c:pt idx="99">
                  <c:v>33116</c:v>
                </c:pt>
                <c:pt idx="100">
                  <c:v>33146</c:v>
                </c:pt>
                <c:pt idx="101">
                  <c:v>33177</c:v>
                </c:pt>
                <c:pt idx="102">
                  <c:v>33207</c:v>
                </c:pt>
                <c:pt idx="103">
                  <c:v>33238</c:v>
                </c:pt>
                <c:pt idx="104">
                  <c:v>33269</c:v>
                </c:pt>
                <c:pt idx="105">
                  <c:v>33297</c:v>
                </c:pt>
                <c:pt idx="106">
                  <c:v>33328</c:v>
                </c:pt>
                <c:pt idx="107">
                  <c:v>33358</c:v>
                </c:pt>
                <c:pt idx="108">
                  <c:v>33389</c:v>
                </c:pt>
                <c:pt idx="109">
                  <c:v>33419</c:v>
                </c:pt>
                <c:pt idx="110">
                  <c:v>33450</c:v>
                </c:pt>
                <c:pt idx="111">
                  <c:v>33481</c:v>
                </c:pt>
                <c:pt idx="112">
                  <c:v>33511</c:v>
                </c:pt>
                <c:pt idx="113">
                  <c:v>33542</c:v>
                </c:pt>
                <c:pt idx="114">
                  <c:v>33572</c:v>
                </c:pt>
                <c:pt idx="115">
                  <c:v>33603</c:v>
                </c:pt>
                <c:pt idx="116">
                  <c:v>33634</c:v>
                </c:pt>
                <c:pt idx="117">
                  <c:v>33663</c:v>
                </c:pt>
                <c:pt idx="118">
                  <c:v>33694</c:v>
                </c:pt>
                <c:pt idx="119">
                  <c:v>33724</c:v>
                </c:pt>
                <c:pt idx="120">
                  <c:v>33755</c:v>
                </c:pt>
                <c:pt idx="121">
                  <c:v>33785</c:v>
                </c:pt>
                <c:pt idx="122">
                  <c:v>33816</c:v>
                </c:pt>
                <c:pt idx="123">
                  <c:v>33847</c:v>
                </c:pt>
                <c:pt idx="124">
                  <c:v>33877</c:v>
                </c:pt>
                <c:pt idx="125">
                  <c:v>33908</c:v>
                </c:pt>
                <c:pt idx="126">
                  <c:v>33938</c:v>
                </c:pt>
                <c:pt idx="127">
                  <c:v>33969</c:v>
                </c:pt>
                <c:pt idx="128">
                  <c:v>34000</c:v>
                </c:pt>
                <c:pt idx="129">
                  <c:v>34028</c:v>
                </c:pt>
                <c:pt idx="130">
                  <c:v>34059</c:v>
                </c:pt>
                <c:pt idx="131">
                  <c:v>34089</c:v>
                </c:pt>
                <c:pt idx="132">
                  <c:v>34120</c:v>
                </c:pt>
                <c:pt idx="133">
                  <c:v>34150</c:v>
                </c:pt>
                <c:pt idx="134">
                  <c:v>34181</c:v>
                </c:pt>
                <c:pt idx="135">
                  <c:v>34212</c:v>
                </c:pt>
                <c:pt idx="136">
                  <c:v>34242</c:v>
                </c:pt>
                <c:pt idx="137">
                  <c:v>34273</c:v>
                </c:pt>
                <c:pt idx="138">
                  <c:v>34303</c:v>
                </c:pt>
                <c:pt idx="139">
                  <c:v>34334</c:v>
                </c:pt>
                <c:pt idx="140">
                  <c:v>34365</c:v>
                </c:pt>
                <c:pt idx="141">
                  <c:v>34393</c:v>
                </c:pt>
                <c:pt idx="142">
                  <c:v>34424</c:v>
                </c:pt>
                <c:pt idx="143">
                  <c:v>34454</c:v>
                </c:pt>
                <c:pt idx="144">
                  <c:v>34485</c:v>
                </c:pt>
                <c:pt idx="145">
                  <c:v>34515</c:v>
                </c:pt>
                <c:pt idx="146">
                  <c:v>34546</c:v>
                </c:pt>
                <c:pt idx="147">
                  <c:v>34577</c:v>
                </c:pt>
                <c:pt idx="148">
                  <c:v>34607</c:v>
                </c:pt>
                <c:pt idx="149">
                  <c:v>34638</c:v>
                </c:pt>
                <c:pt idx="150">
                  <c:v>34668</c:v>
                </c:pt>
                <c:pt idx="151">
                  <c:v>34699</c:v>
                </c:pt>
                <c:pt idx="152">
                  <c:v>34730</c:v>
                </c:pt>
                <c:pt idx="153">
                  <c:v>34758</c:v>
                </c:pt>
                <c:pt idx="154">
                  <c:v>34789</c:v>
                </c:pt>
                <c:pt idx="155">
                  <c:v>34819</c:v>
                </c:pt>
                <c:pt idx="156">
                  <c:v>34850</c:v>
                </c:pt>
                <c:pt idx="157">
                  <c:v>34880</c:v>
                </c:pt>
                <c:pt idx="158">
                  <c:v>34911</c:v>
                </c:pt>
                <c:pt idx="159">
                  <c:v>34942</c:v>
                </c:pt>
                <c:pt idx="160">
                  <c:v>34972</c:v>
                </c:pt>
                <c:pt idx="161">
                  <c:v>35003</c:v>
                </c:pt>
                <c:pt idx="162">
                  <c:v>35033</c:v>
                </c:pt>
                <c:pt idx="163">
                  <c:v>35064</c:v>
                </c:pt>
                <c:pt idx="164">
                  <c:v>35095</c:v>
                </c:pt>
                <c:pt idx="165">
                  <c:v>35124</c:v>
                </c:pt>
                <c:pt idx="166">
                  <c:v>35155</c:v>
                </c:pt>
                <c:pt idx="167">
                  <c:v>35185</c:v>
                </c:pt>
                <c:pt idx="168">
                  <c:v>35216</c:v>
                </c:pt>
                <c:pt idx="169">
                  <c:v>35246</c:v>
                </c:pt>
                <c:pt idx="170">
                  <c:v>35277</c:v>
                </c:pt>
                <c:pt idx="171">
                  <c:v>35308</c:v>
                </c:pt>
                <c:pt idx="172">
                  <c:v>35338</c:v>
                </c:pt>
                <c:pt idx="173">
                  <c:v>35369</c:v>
                </c:pt>
                <c:pt idx="174">
                  <c:v>35399</c:v>
                </c:pt>
                <c:pt idx="175">
                  <c:v>35430</c:v>
                </c:pt>
                <c:pt idx="176">
                  <c:v>35461</c:v>
                </c:pt>
                <c:pt idx="177">
                  <c:v>35489</c:v>
                </c:pt>
                <c:pt idx="178">
                  <c:v>35520</c:v>
                </c:pt>
                <c:pt idx="179">
                  <c:v>35550</c:v>
                </c:pt>
                <c:pt idx="180">
                  <c:v>35581</c:v>
                </c:pt>
                <c:pt idx="181">
                  <c:v>35611</c:v>
                </c:pt>
                <c:pt idx="182">
                  <c:v>35642</c:v>
                </c:pt>
                <c:pt idx="183">
                  <c:v>35673</c:v>
                </c:pt>
                <c:pt idx="184">
                  <c:v>35703</c:v>
                </c:pt>
                <c:pt idx="185">
                  <c:v>35734</c:v>
                </c:pt>
                <c:pt idx="186">
                  <c:v>35764</c:v>
                </c:pt>
                <c:pt idx="187">
                  <c:v>35795</c:v>
                </c:pt>
                <c:pt idx="188">
                  <c:v>35826</c:v>
                </c:pt>
                <c:pt idx="189">
                  <c:v>35854</c:v>
                </c:pt>
                <c:pt idx="190">
                  <c:v>35885</c:v>
                </c:pt>
                <c:pt idx="191">
                  <c:v>35915</c:v>
                </c:pt>
                <c:pt idx="192">
                  <c:v>35946</c:v>
                </c:pt>
                <c:pt idx="193">
                  <c:v>35976</c:v>
                </c:pt>
                <c:pt idx="194">
                  <c:v>36007</c:v>
                </c:pt>
                <c:pt idx="195">
                  <c:v>36038</c:v>
                </c:pt>
                <c:pt idx="196">
                  <c:v>36068</c:v>
                </c:pt>
                <c:pt idx="197">
                  <c:v>36099</c:v>
                </c:pt>
                <c:pt idx="198">
                  <c:v>36129</c:v>
                </c:pt>
                <c:pt idx="199">
                  <c:v>36160</c:v>
                </c:pt>
                <c:pt idx="200">
                  <c:v>36191</c:v>
                </c:pt>
                <c:pt idx="201">
                  <c:v>36219</c:v>
                </c:pt>
                <c:pt idx="202">
                  <c:v>36250</c:v>
                </c:pt>
                <c:pt idx="203">
                  <c:v>36280</c:v>
                </c:pt>
                <c:pt idx="204">
                  <c:v>36311</c:v>
                </c:pt>
                <c:pt idx="205">
                  <c:v>36341</c:v>
                </c:pt>
                <c:pt idx="206">
                  <c:v>36372</c:v>
                </c:pt>
                <c:pt idx="207">
                  <c:v>36403</c:v>
                </c:pt>
                <c:pt idx="208">
                  <c:v>36433</c:v>
                </c:pt>
                <c:pt idx="209">
                  <c:v>36464</c:v>
                </c:pt>
                <c:pt idx="210">
                  <c:v>36494</c:v>
                </c:pt>
                <c:pt idx="211">
                  <c:v>36525</c:v>
                </c:pt>
                <c:pt idx="212">
                  <c:v>36556</c:v>
                </c:pt>
                <c:pt idx="213">
                  <c:v>36585</c:v>
                </c:pt>
                <c:pt idx="214">
                  <c:v>36616</c:v>
                </c:pt>
                <c:pt idx="215">
                  <c:v>36646</c:v>
                </c:pt>
                <c:pt idx="216">
                  <c:v>36677</c:v>
                </c:pt>
                <c:pt idx="217">
                  <c:v>36707</c:v>
                </c:pt>
                <c:pt idx="218">
                  <c:v>36738</c:v>
                </c:pt>
                <c:pt idx="219">
                  <c:v>36769</c:v>
                </c:pt>
                <c:pt idx="220">
                  <c:v>36799</c:v>
                </c:pt>
                <c:pt idx="221">
                  <c:v>36830</c:v>
                </c:pt>
                <c:pt idx="222">
                  <c:v>36860</c:v>
                </c:pt>
                <c:pt idx="223">
                  <c:v>36891</c:v>
                </c:pt>
                <c:pt idx="224">
                  <c:v>36922</c:v>
                </c:pt>
                <c:pt idx="225">
                  <c:v>36950</c:v>
                </c:pt>
                <c:pt idx="226">
                  <c:v>36981</c:v>
                </c:pt>
                <c:pt idx="227">
                  <c:v>37011</c:v>
                </c:pt>
                <c:pt idx="228">
                  <c:v>37042</c:v>
                </c:pt>
                <c:pt idx="229">
                  <c:v>37072</c:v>
                </c:pt>
                <c:pt idx="230">
                  <c:v>37103</c:v>
                </c:pt>
                <c:pt idx="231">
                  <c:v>37134</c:v>
                </c:pt>
                <c:pt idx="232">
                  <c:v>37164</c:v>
                </c:pt>
                <c:pt idx="233">
                  <c:v>37195</c:v>
                </c:pt>
                <c:pt idx="234">
                  <c:v>37225</c:v>
                </c:pt>
                <c:pt idx="235">
                  <c:v>37256</c:v>
                </c:pt>
                <c:pt idx="236">
                  <c:v>37287</c:v>
                </c:pt>
                <c:pt idx="237">
                  <c:v>37315</c:v>
                </c:pt>
                <c:pt idx="238">
                  <c:v>37346</c:v>
                </c:pt>
                <c:pt idx="239">
                  <c:v>37376</c:v>
                </c:pt>
                <c:pt idx="240">
                  <c:v>37407</c:v>
                </c:pt>
                <c:pt idx="241">
                  <c:v>37437</c:v>
                </c:pt>
                <c:pt idx="242">
                  <c:v>37468</c:v>
                </c:pt>
                <c:pt idx="243">
                  <c:v>37499</c:v>
                </c:pt>
                <c:pt idx="244">
                  <c:v>37529</c:v>
                </c:pt>
                <c:pt idx="245">
                  <c:v>37560</c:v>
                </c:pt>
                <c:pt idx="246">
                  <c:v>37590</c:v>
                </c:pt>
                <c:pt idx="247">
                  <c:v>37621</c:v>
                </c:pt>
                <c:pt idx="248">
                  <c:v>37652</c:v>
                </c:pt>
                <c:pt idx="249">
                  <c:v>37680</c:v>
                </c:pt>
                <c:pt idx="250">
                  <c:v>37711</c:v>
                </c:pt>
                <c:pt idx="251">
                  <c:v>37741</c:v>
                </c:pt>
                <c:pt idx="252">
                  <c:v>37772</c:v>
                </c:pt>
                <c:pt idx="253">
                  <c:v>37802</c:v>
                </c:pt>
                <c:pt idx="254">
                  <c:v>37833</c:v>
                </c:pt>
                <c:pt idx="255">
                  <c:v>37864</c:v>
                </c:pt>
                <c:pt idx="256">
                  <c:v>37894</c:v>
                </c:pt>
                <c:pt idx="257">
                  <c:v>37925</c:v>
                </c:pt>
                <c:pt idx="258">
                  <c:v>37955</c:v>
                </c:pt>
                <c:pt idx="259">
                  <c:v>37986</c:v>
                </c:pt>
                <c:pt idx="260">
                  <c:v>38017</c:v>
                </c:pt>
                <c:pt idx="261">
                  <c:v>38046</c:v>
                </c:pt>
                <c:pt idx="262">
                  <c:v>38077</c:v>
                </c:pt>
                <c:pt idx="263">
                  <c:v>38107</c:v>
                </c:pt>
                <c:pt idx="264">
                  <c:v>38138</c:v>
                </c:pt>
                <c:pt idx="265">
                  <c:v>38168</c:v>
                </c:pt>
                <c:pt idx="266">
                  <c:v>38199</c:v>
                </c:pt>
                <c:pt idx="267">
                  <c:v>38230</c:v>
                </c:pt>
                <c:pt idx="268">
                  <c:v>38260</c:v>
                </c:pt>
                <c:pt idx="269">
                  <c:v>38291</c:v>
                </c:pt>
                <c:pt idx="270">
                  <c:v>38321</c:v>
                </c:pt>
                <c:pt idx="271">
                  <c:v>38352</c:v>
                </c:pt>
                <c:pt idx="272">
                  <c:v>38383</c:v>
                </c:pt>
                <c:pt idx="273">
                  <c:v>38411</c:v>
                </c:pt>
                <c:pt idx="274">
                  <c:v>38442</c:v>
                </c:pt>
                <c:pt idx="275">
                  <c:v>38472</c:v>
                </c:pt>
                <c:pt idx="276">
                  <c:v>38503</c:v>
                </c:pt>
                <c:pt idx="277">
                  <c:v>38533</c:v>
                </c:pt>
                <c:pt idx="278">
                  <c:v>38564</c:v>
                </c:pt>
                <c:pt idx="279">
                  <c:v>38595</c:v>
                </c:pt>
                <c:pt idx="280">
                  <c:v>38625</c:v>
                </c:pt>
                <c:pt idx="281">
                  <c:v>38656</c:v>
                </c:pt>
                <c:pt idx="282">
                  <c:v>38686</c:v>
                </c:pt>
                <c:pt idx="283">
                  <c:v>38717</c:v>
                </c:pt>
                <c:pt idx="284">
                  <c:v>38748</c:v>
                </c:pt>
                <c:pt idx="285">
                  <c:v>38776</c:v>
                </c:pt>
                <c:pt idx="286">
                  <c:v>38807</c:v>
                </c:pt>
                <c:pt idx="287">
                  <c:v>38837</c:v>
                </c:pt>
                <c:pt idx="288">
                  <c:v>38868</c:v>
                </c:pt>
                <c:pt idx="289">
                  <c:v>38898</c:v>
                </c:pt>
                <c:pt idx="290">
                  <c:v>38929</c:v>
                </c:pt>
                <c:pt idx="291">
                  <c:v>38960</c:v>
                </c:pt>
                <c:pt idx="292">
                  <c:v>38990</c:v>
                </c:pt>
                <c:pt idx="293">
                  <c:v>39021</c:v>
                </c:pt>
                <c:pt idx="294">
                  <c:v>39051</c:v>
                </c:pt>
                <c:pt idx="295">
                  <c:v>39082</c:v>
                </c:pt>
                <c:pt idx="296">
                  <c:v>39113</c:v>
                </c:pt>
                <c:pt idx="297">
                  <c:v>39141</c:v>
                </c:pt>
                <c:pt idx="298">
                  <c:v>39172</c:v>
                </c:pt>
                <c:pt idx="299">
                  <c:v>39202</c:v>
                </c:pt>
                <c:pt idx="300">
                  <c:v>39233</c:v>
                </c:pt>
                <c:pt idx="301">
                  <c:v>39263</c:v>
                </c:pt>
                <c:pt idx="302">
                  <c:v>39294</c:v>
                </c:pt>
                <c:pt idx="303">
                  <c:v>39325</c:v>
                </c:pt>
                <c:pt idx="304">
                  <c:v>39355</c:v>
                </c:pt>
                <c:pt idx="305">
                  <c:v>39386</c:v>
                </c:pt>
                <c:pt idx="306">
                  <c:v>39416</c:v>
                </c:pt>
                <c:pt idx="307">
                  <c:v>39447</c:v>
                </c:pt>
                <c:pt idx="308">
                  <c:v>39478</c:v>
                </c:pt>
                <c:pt idx="309">
                  <c:v>39507</c:v>
                </c:pt>
                <c:pt idx="310">
                  <c:v>39538</c:v>
                </c:pt>
                <c:pt idx="311">
                  <c:v>39568</c:v>
                </c:pt>
                <c:pt idx="312">
                  <c:v>39599</c:v>
                </c:pt>
                <c:pt idx="313">
                  <c:v>39629</c:v>
                </c:pt>
                <c:pt idx="314">
                  <c:v>39660</c:v>
                </c:pt>
                <c:pt idx="315">
                  <c:v>39691</c:v>
                </c:pt>
                <c:pt idx="316">
                  <c:v>39721</c:v>
                </c:pt>
                <c:pt idx="317">
                  <c:v>39752</c:v>
                </c:pt>
                <c:pt idx="318">
                  <c:v>39782</c:v>
                </c:pt>
                <c:pt idx="319">
                  <c:v>39813</c:v>
                </c:pt>
                <c:pt idx="320">
                  <c:v>39844</c:v>
                </c:pt>
                <c:pt idx="321">
                  <c:v>39872</c:v>
                </c:pt>
                <c:pt idx="322">
                  <c:v>39903</c:v>
                </c:pt>
                <c:pt idx="323">
                  <c:v>39933</c:v>
                </c:pt>
                <c:pt idx="324">
                  <c:v>39964</c:v>
                </c:pt>
                <c:pt idx="325">
                  <c:v>39994</c:v>
                </c:pt>
                <c:pt idx="326">
                  <c:v>40025</c:v>
                </c:pt>
                <c:pt idx="327">
                  <c:v>40056</c:v>
                </c:pt>
                <c:pt idx="328">
                  <c:v>40086</c:v>
                </c:pt>
                <c:pt idx="329">
                  <c:v>40117</c:v>
                </c:pt>
                <c:pt idx="330">
                  <c:v>40147</c:v>
                </c:pt>
                <c:pt idx="331">
                  <c:v>40178</c:v>
                </c:pt>
                <c:pt idx="332">
                  <c:v>40209</c:v>
                </c:pt>
                <c:pt idx="333">
                  <c:v>40237</c:v>
                </c:pt>
                <c:pt idx="334">
                  <c:v>40268</c:v>
                </c:pt>
                <c:pt idx="335">
                  <c:v>40298</c:v>
                </c:pt>
                <c:pt idx="336">
                  <c:v>40329</c:v>
                </c:pt>
                <c:pt idx="337">
                  <c:v>40359</c:v>
                </c:pt>
                <c:pt idx="338">
                  <c:v>40390</c:v>
                </c:pt>
                <c:pt idx="339">
                  <c:v>40421</c:v>
                </c:pt>
                <c:pt idx="340">
                  <c:v>40451</c:v>
                </c:pt>
                <c:pt idx="341">
                  <c:v>40482</c:v>
                </c:pt>
                <c:pt idx="342">
                  <c:v>40512</c:v>
                </c:pt>
                <c:pt idx="343">
                  <c:v>40543</c:v>
                </c:pt>
                <c:pt idx="344">
                  <c:v>40574</c:v>
                </c:pt>
                <c:pt idx="345">
                  <c:v>40602</c:v>
                </c:pt>
                <c:pt idx="346">
                  <c:v>40633</c:v>
                </c:pt>
                <c:pt idx="347">
                  <c:v>40663</c:v>
                </c:pt>
                <c:pt idx="348">
                  <c:v>40694</c:v>
                </c:pt>
                <c:pt idx="349">
                  <c:v>40724</c:v>
                </c:pt>
                <c:pt idx="350">
                  <c:v>40755</c:v>
                </c:pt>
                <c:pt idx="351">
                  <c:v>40786</c:v>
                </c:pt>
                <c:pt idx="352">
                  <c:v>40816</c:v>
                </c:pt>
                <c:pt idx="353">
                  <c:v>40847</c:v>
                </c:pt>
                <c:pt idx="354">
                  <c:v>40877</c:v>
                </c:pt>
                <c:pt idx="355">
                  <c:v>40908</c:v>
                </c:pt>
                <c:pt idx="356">
                  <c:v>40939</c:v>
                </c:pt>
                <c:pt idx="357">
                  <c:v>40968</c:v>
                </c:pt>
                <c:pt idx="358">
                  <c:v>40999</c:v>
                </c:pt>
                <c:pt idx="359">
                  <c:v>41029</c:v>
                </c:pt>
                <c:pt idx="360">
                  <c:v>41060</c:v>
                </c:pt>
                <c:pt idx="361">
                  <c:v>41090</c:v>
                </c:pt>
                <c:pt idx="362">
                  <c:v>41121</c:v>
                </c:pt>
                <c:pt idx="363">
                  <c:v>41152</c:v>
                </c:pt>
                <c:pt idx="364">
                  <c:v>41182</c:v>
                </c:pt>
                <c:pt idx="365">
                  <c:v>41213</c:v>
                </c:pt>
                <c:pt idx="366">
                  <c:v>41243</c:v>
                </c:pt>
                <c:pt idx="367">
                  <c:v>41274</c:v>
                </c:pt>
                <c:pt idx="368">
                  <c:v>41305</c:v>
                </c:pt>
                <c:pt idx="369">
                  <c:v>41333</c:v>
                </c:pt>
                <c:pt idx="370">
                  <c:v>41364</c:v>
                </c:pt>
                <c:pt idx="371">
                  <c:v>41394</c:v>
                </c:pt>
                <c:pt idx="372">
                  <c:v>41425</c:v>
                </c:pt>
                <c:pt idx="373">
                  <c:v>41455</c:v>
                </c:pt>
                <c:pt idx="374">
                  <c:v>41486</c:v>
                </c:pt>
                <c:pt idx="375">
                  <c:v>41517</c:v>
                </c:pt>
                <c:pt idx="376">
                  <c:v>41547</c:v>
                </c:pt>
                <c:pt idx="377">
                  <c:v>41578</c:v>
                </c:pt>
                <c:pt idx="378">
                  <c:v>41608</c:v>
                </c:pt>
                <c:pt idx="379">
                  <c:v>41639</c:v>
                </c:pt>
                <c:pt idx="380">
                  <c:v>41670</c:v>
                </c:pt>
                <c:pt idx="381">
                  <c:v>41698</c:v>
                </c:pt>
                <c:pt idx="382">
                  <c:v>41729</c:v>
                </c:pt>
                <c:pt idx="383">
                  <c:v>41759</c:v>
                </c:pt>
                <c:pt idx="384">
                  <c:v>41790</c:v>
                </c:pt>
                <c:pt idx="385">
                  <c:v>41820</c:v>
                </c:pt>
                <c:pt idx="386">
                  <c:v>41851</c:v>
                </c:pt>
                <c:pt idx="387">
                  <c:v>41882</c:v>
                </c:pt>
                <c:pt idx="388">
                  <c:v>41912</c:v>
                </c:pt>
                <c:pt idx="389">
                  <c:v>41943</c:v>
                </c:pt>
                <c:pt idx="390">
                  <c:v>41973</c:v>
                </c:pt>
                <c:pt idx="391">
                  <c:v>42004</c:v>
                </c:pt>
                <c:pt idx="392">
                  <c:v>42035</c:v>
                </c:pt>
                <c:pt idx="393">
                  <c:v>42063</c:v>
                </c:pt>
                <c:pt idx="394">
                  <c:v>42094</c:v>
                </c:pt>
                <c:pt idx="395">
                  <c:v>42124</c:v>
                </c:pt>
                <c:pt idx="396">
                  <c:v>42155</c:v>
                </c:pt>
                <c:pt idx="397">
                  <c:v>42185</c:v>
                </c:pt>
                <c:pt idx="398">
                  <c:v>42216</c:v>
                </c:pt>
                <c:pt idx="399">
                  <c:v>42247</c:v>
                </c:pt>
                <c:pt idx="400">
                  <c:v>42277</c:v>
                </c:pt>
                <c:pt idx="401">
                  <c:v>42308</c:v>
                </c:pt>
                <c:pt idx="402">
                  <c:v>42338</c:v>
                </c:pt>
                <c:pt idx="403">
                  <c:v>42369</c:v>
                </c:pt>
                <c:pt idx="404">
                  <c:v>42400</c:v>
                </c:pt>
                <c:pt idx="405">
                  <c:v>42429</c:v>
                </c:pt>
                <c:pt idx="406">
                  <c:v>42460</c:v>
                </c:pt>
                <c:pt idx="407">
                  <c:v>42490</c:v>
                </c:pt>
                <c:pt idx="408">
                  <c:v>42521</c:v>
                </c:pt>
                <c:pt idx="409">
                  <c:v>42551</c:v>
                </c:pt>
                <c:pt idx="410">
                  <c:v>42582</c:v>
                </c:pt>
                <c:pt idx="411">
                  <c:v>42613</c:v>
                </c:pt>
                <c:pt idx="412">
                  <c:v>42643</c:v>
                </c:pt>
                <c:pt idx="413">
                  <c:v>42674</c:v>
                </c:pt>
                <c:pt idx="414">
                  <c:v>42704</c:v>
                </c:pt>
                <c:pt idx="415">
                  <c:v>42735</c:v>
                </c:pt>
                <c:pt idx="416">
                  <c:v>42766</c:v>
                </c:pt>
                <c:pt idx="417">
                  <c:v>42794</c:v>
                </c:pt>
                <c:pt idx="418">
                  <c:v>42825</c:v>
                </c:pt>
                <c:pt idx="419">
                  <c:v>42855</c:v>
                </c:pt>
                <c:pt idx="420">
                  <c:v>42886</c:v>
                </c:pt>
                <c:pt idx="421">
                  <c:v>42916</c:v>
                </c:pt>
                <c:pt idx="422">
                  <c:v>42947</c:v>
                </c:pt>
                <c:pt idx="423">
                  <c:v>42978</c:v>
                </c:pt>
                <c:pt idx="424">
                  <c:v>43008</c:v>
                </c:pt>
                <c:pt idx="425">
                  <c:v>43039</c:v>
                </c:pt>
                <c:pt idx="426">
                  <c:v>43069</c:v>
                </c:pt>
                <c:pt idx="427">
                  <c:v>43100</c:v>
                </c:pt>
                <c:pt idx="428">
                  <c:v>43131</c:v>
                </c:pt>
                <c:pt idx="429">
                  <c:v>43159</c:v>
                </c:pt>
                <c:pt idx="430">
                  <c:v>43190</c:v>
                </c:pt>
                <c:pt idx="431">
                  <c:v>43220</c:v>
                </c:pt>
                <c:pt idx="432">
                  <c:v>43251</c:v>
                </c:pt>
                <c:pt idx="433">
                  <c:v>43281</c:v>
                </c:pt>
                <c:pt idx="434">
                  <c:v>43312</c:v>
                </c:pt>
                <c:pt idx="435">
                  <c:v>43343</c:v>
                </c:pt>
                <c:pt idx="436">
                  <c:v>43373</c:v>
                </c:pt>
                <c:pt idx="437">
                  <c:v>43404</c:v>
                </c:pt>
                <c:pt idx="438">
                  <c:v>43434</c:v>
                </c:pt>
                <c:pt idx="439">
                  <c:v>43465</c:v>
                </c:pt>
                <c:pt idx="440">
                  <c:v>43496</c:v>
                </c:pt>
                <c:pt idx="441">
                  <c:v>43524</c:v>
                </c:pt>
                <c:pt idx="442">
                  <c:v>43555</c:v>
                </c:pt>
                <c:pt idx="443">
                  <c:v>43585</c:v>
                </c:pt>
                <c:pt idx="444">
                  <c:v>43616</c:v>
                </c:pt>
                <c:pt idx="445">
                  <c:v>43646</c:v>
                </c:pt>
                <c:pt idx="446">
                  <c:v>43677</c:v>
                </c:pt>
                <c:pt idx="447">
                  <c:v>43708</c:v>
                </c:pt>
                <c:pt idx="448">
                  <c:v>43738</c:v>
                </c:pt>
                <c:pt idx="449">
                  <c:v>43769</c:v>
                </c:pt>
                <c:pt idx="450">
                  <c:v>43799</c:v>
                </c:pt>
                <c:pt idx="451">
                  <c:v>43830</c:v>
                </c:pt>
                <c:pt idx="452">
                  <c:v>43861</c:v>
                </c:pt>
                <c:pt idx="453">
                  <c:v>43890</c:v>
                </c:pt>
                <c:pt idx="454">
                  <c:v>43921</c:v>
                </c:pt>
                <c:pt idx="455">
                  <c:v>43951</c:v>
                </c:pt>
                <c:pt idx="456">
                  <c:v>43982</c:v>
                </c:pt>
                <c:pt idx="457">
                  <c:v>44012</c:v>
                </c:pt>
                <c:pt idx="458">
                  <c:v>44043</c:v>
                </c:pt>
                <c:pt idx="459">
                  <c:v>44074</c:v>
                </c:pt>
                <c:pt idx="460">
                  <c:v>44104</c:v>
                </c:pt>
                <c:pt idx="461">
                  <c:v>44135</c:v>
                </c:pt>
                <c:pt idx="462">
                  <c:v>44165</c:v>
                </c:pt>
                <c:pt idx="463">
                  <c:v>44196</c:v>
                </c:pt>
                <c:pt idx="464">
                  <c:v>44227</c:v>
                </c:pt>
                <c:pt idx="465">
                  <c:v>44255</c:v>
                </c:pt>
                <c:pt idx="466">
                  <c:v>44286</c:v>
                </c:pt>
                <c:pt idx="467">
                  <c:v>44316</c:v>
                </c:pt>
                <c:pt idx="468">
                  <c:v>44347</c:v>
                </c:pt>
                <c:pt idx="469">
                  <c:v>44377</c:v>
                </c:pt>
                <c:pt idx="470">
                  <c:v>44408</c:v>
                </c:pt>
                <c:pt idx="471">
                  <c:v>44439</c:v>
                </c:pt>
                <c:pt idx="472">
                  <c:v>44469</c:v>
                </c:pt>
                <c:pt idx="473">
                  <c:v>44500</c:v>
                </c:pt>
                <c:pt idx="474">
                  <c:v>44530</c:v>
                </c:pt>
                <c:pt idx="475">
                  <c:v>44561</c:v>
                </c:pt>
                <c:pt idx="476">
                  <c:v>44592</c:v>
                </c:pt>
                <c:pt idx="477">
                  <c:v>44620</c:v>
                </c:pt>
                <c:pt idx="478">
                  <c:v>44651</c:v>
                </c:pt>
                <c:pt idx="479">
                  <c:v>44681</c:v>
                </c:pt>
                <c:pt idx="480">
                  <c:v>44712</c:v>
                </c:pt>
                <c:pt idx="481">
                  <c:v>44742</c:v>
                </c:pt>
                <c:pt idx="482">
                  <c:v>44773</c:v>
                </c:pt>
                <c:pt idx="483">
                  <c:v>44804</c:v>
                </c:pt>
              </c:numCache>
            </c:numRef>
          </c:cat>
          <c:val>
            <c:numRef>
              <c:f>EURCHF!$D$3:$D$486</c:f>
              <c:numCache>
                <c:formatCode>0.000</c:formatCode>
                <c:ptCount val="484"/>
                <c:pt idx="1">
                  <c:v>1.9193140247931944</c:v>
                </c:pt>
                <c:pt idx="2">
                  <c:v>1.9184385299304192</c:v>
                </c:pt>
                <c:pt idx="3">
                  <c:v>1.9102769853133614</c:v>
                </c:pt>
                <c:pt idx="4">
                  <c:v>1.9058820211297514</c:v>
                </c:pt>
                <c:pt idx="5">
                  <c:v>1.8984693460165218</c:v>
                </c:pt>
                <c:pt idx="6">
                  <c:v>1.8918982562956919</c:v>
                </c:pt>
                <c:pt idx="7">
                  <c:v>1.8892038095620565</c:v>
                </c:pt>
                <c:pt idx="8">
                  <c:v>1.8804447852234165</c:v>
                </c:pt>
                <c:pt idx="9">
                  <c:v>1.8726765703747585</c:v>
                </c:pt>
                <c:pt idx="10">
                  <c:v>1.8702980898817794</c:v>
                </c:pt>
                <c:pt idx="11">
                  <c:v>1.8632611788153604</c:v>
                </c:pt>
                <c:pt idx="12">
                  <c:v>1.8595042500812855</c:v>
                </c:pt>
                <c:pt idx="13">
                  <c:v>1.8566598857812342</c:v>
                </c:pt>
                <c:pt idx="14">
                  <c:v>1.8518585508883887</c:v>
                </c:pt>
                <c:pt idx="15">
                  <c:v>1.8477791929829657</c:v>
                </c:pt>
                <c:pt idx="16">
                  <c:v>1.842561818097</c:v>
                </c:pt>
                <c:pt idx="17">
                  <c:v>1.8359528851126559</c:v>
                </c:pt>
                <c:pt idx="18">
                  <c:v>1.8325650309905781</c:v>
                </c:pt>
                <c:pt idx="19">
                  <c:v>1.8275223342435598</c:v>
                </c:pt>
                <c:pt idx="20">
                  <c:v>1.8232556310335797</c:v>
                </c:pt>
                <c:pt idx="21">
                  <c:v>1.8142708079457834</c:v>
                </c:pt>
                <c:pt idx="22">
                  <c:v>1.8265738702846899</c:v>
                </c:pt>
                <c:pt idx="23">
                  <c:v>1.81750709749012</c:v>
                </c:pt>
                <c:pt idx="24">
                  <c:v>1.8117658853292422</c:v>
                </c:pt>
                <c:pt idx="25">
                  <c:v>1.8068935198640952</c:v>
                </c:pt>
                <c:pt idx="26">
                  <c:v>1.8042546221564844</c:v>
                </c:pt>
                <c:pt idx="27">
                  <c:v>1.8054601361956131</c:v>
                </c:pt>
                <c:pt idx="28">
                  <c:v>1.800320019705087</c:v>
                </c:pt>
                <c:pt idx="29">
                  <c:v>1.7909468050165163</c:v>
                </c:pt>
                <c:pt idx="30">
                  <c:v>1.7933540740779572</c:v>
                </c:pt>
                <c:pt idx="31">
                  <c:v>1.7914660981853039</c:v>
                </c:pt>
                <c:pt idx="32">
                  <c:v>1.7880077450912464</c:v>
                </c:pt>
                <c:pt idx="33">
                  <c:v>1.7817896796078456</c:v>
                </c:pt>
                <c:pt idx="34">
                  <c:v>1.7749517170913178</c:v>
                </c:pt>
                <c:pt idx="35">
                  <c:v>1.7741524675939426</c:v>
                </c:pt>
                <c:pt idx="36">
                  <c:v>1.7701362813025672</c:v>
                </c:pt>
                <c:pt idx="37">
                  <c:v>1.7691787881916992</c:v>
                </c:pt>
                <c:pt idx="38">
                  <c:v>1.7618593222751011</c:v>
                </c:pt>
                <c:pt idx="39">
                  <c:v>1.7587907095636766</c:v>
                </c:pt>
                <c:pt idx="40">
                  <c:v>1.7621649941066002</c:v>
                </c:pt>
                <c:pt idx="41">
                  <c:v>1.7689438409628913</c:v>
                </c:pt>
                <c:pt idx="42">
                  <c:v>1.770645576735258</c:v>
                </c:pt>
                <c:pt idx="43">
                  <c:v>1.7692549350920714</c:v>
                </c:pt>
                <c:pt idx="44">
                  <c:v>1.7705153455346843</c:v>
                </c:pt>
                <c:pt idx="45">
                  <c:v>1.7760492097645175</c:v>
                </c:pt>
                <c:pt idx="46">
                  <c:v>1.7750201465298954</c:v>
                </c:pt>
                <c:pt idx="47">
                  <c:v>1.7774217781940178</c:v>
                </c:pt>
                <c:pt idx="48">
                  <c:v>1.7798406137277851</c:v>
                </c:pt>
                <c:pt idx="49">
                  <c:v>1.7771240076915653</c:v>
                </c:pt>
                <c:pt idx="50">
                  <c:v>1.7894473644928557</c:v>
                </c:pt>
                <c:pt idx="51">
                  <c:v>1.78450576638126</c:v>
                </c:pt>
                <c:pt idx="52">
                  <c:v>1.7782854892391224</c:v>
                </c:pt>
                <c:pt idx="53">
                  <c:v>1.7790878497691331</c:v>
                </c:pt>
                <c:pt idx="54">
                  <c:v>1.7716511808699016</c:v>
                </c:pt>
                <c:pt idx="55">
                  <c:v>1.7707993718790154</c:v>
                </c:pt>
                <c:pt idx="56">
                  <c:v>1.7684692320370881</c:v>
                </c:pt>
                <c:pt idx="57">
                  <c:v>1.7640429499792947</c:v>
                </c:pt>
                <c:pt idx="58">
                  <c:v>1.7651489231977053</c:v>
                </c:pt>
                <c:pt idx="59">
                  <c:v>1.7576329592300795</c:v>
                </c:pt>
                <c:pt idx="60">
                  <c:v>1.7530245737006562</c:v>
                </c:pt>
                <c:pt idx="61">
                  <c:v>1.7550670499544878</c:v>
                </c:pt>
                <c:pt idx="62">
                  <c:v>1.7518608289730131</c:v>
                </c:pt>
                <c:pt idx="63">
                  <c:v>1.7530376189025239</c:v>
                </c:pt>
                <c:pt idx="64">
                  <c:v>1.7541264926982691</c:v>
                </c:pt>
                <c:pt idx="65">
                  <c:v>1.7539704049300193</c:v>
                </c:pt>
                <c:pt idx="66">
                  <c:v>1.7577095380195646</c:v>
                </c:pt>
                <c:pt idx="67">
                  <c:v>1.7566183621108804</c:v>
                </c:pt>
                <c:pt idx="68">
                  <c:v>1.7584791856793012</c:v>
                </c:pt>
                <c:pt idx="69">
                  <c:v>1.7622883722087868</c:v>
                </c:pt>
                <c:pt idx="70">
                  <c:v>1.766488191500331</c:v>
                </c:pt>
                <c:pt idx="71">
                  <c:v>1.7586941460974987</c:v>
                </c:pt>
                <c:pt idx="72">
                  <c:v>1.7559005421867051</c:v>
                </c:pt>
                <c:pt idx="73">
                  <c:v>1.7520947511042473</c:v>
                </c:pt>
                <c:pt idx="74">
                  <c:v>1.7479711707867012</c:v>
                </c:pt>
                <c:pt idx="75">
                  <c:v>1.7453423743131655</c:v>
                </c:pt>
                <c:pt idx="76">
                  <c:v>1.7555306993352666</c:v>
                </c:pt>
                <c:pt idx="77">
                  <c:v>1.7554529710022557</c:v>
                </c:pt>
                <c:pt idx="78">
                  <c:v>1.7529417995262784</c:v>
                </c:pt>
                <c:pt idx="79">
                  <c:v>1.7503086064025639</c:v>
                </c:pt>
                <c:pt idx="80">
                  <c:v>1.7442108665196165</c:v>
                </c:pt>
                <c:pt idx="81">
                  <c:v>1.7403204264184458</c:v>
                </c:pt>
                <c:pt idx="82">
                  <c:v>1.7357736705289819</c:v>
                </c:pt>
                <c:pt idx="83">
                  <c:v>1.7357184396409435</c:v>
                </c:pt>
                <c:pt idx="84">
                  <c:v>1.7383125836793769</c:v>
                </c:pt>
                <c:pt idx="85">
                  <c:v>1.7353324106471972</c:v>
                </c:pt>
                <c:pt idx="86">
                  <c:v>1.7368140404718728</c:v>
                </c:pt>
                <c:pt idx="87">
                  <c:v>1.7370251628429856</c:v>
                </c:pt>
                <c:pt idx="88">
                  <c:v>1.7360861330029151</c:v>
                </c:pt>
                <c:pt idx="89">
                  <c:v>1.7348071863315055</c:v>
                </c:pt>
                <c:pt idx="90">
                  <c:v>1.7396047150454181</c:v>
                </c:pt>
                <c:pt idx="91">
                  <c:v>1.7405518188712092</c:v>
                </c:pt>
                <c:pt idx="92">
                  <c:v>1.7442512640971315</c:v>
                </c:pt>
                <c:pt idx="93">
                  <c:v>1.7491263937544199</c:v>
                </c:pt>
                <c:pt idx="94">
                  <c:v>1.7549860565134117</c:v>
                </c:pt>
                <c:pt idx="95">
                  <c:v>1.7578822098631768</c:v>
                </c:pt>
                <c:pt idx="96">
                  <c:v>1.7594355056100042</c:v>
                </c:pt>
                <c:pt idx="97">
                  <c:v>1.7558811246593191</c:v>
                </c:pt>
                <c:pt idx="98">
                  <c:v>1.7599490981947752</c:v>
                </c:pt>
                <c:pt idx="99">
                  <c:v>1.7460138962168161</c:v>
                </c:pt>
                <c:pt idx="100">
                  <c:v>1.7395765232206908</c:v>
                </c:pt>
                <c:pt idx="101">
                  <c:v>1.7265792901556252</c:v>
                </c:pt>
                <c:pt idx="102">
                  <c:v>1.7296395157215372</c:v>
                </c:pt>
                <c:pt idx="103">
                  <c:v>1.7270788328036464</c:v>
                </c:pt>
                <c:pt idx="104">
                  <c:v>1.7309376535641927</c:v>
                </c:pt>
                <c:pt idx="105">
                  <c:v>1.7338836676886555</c:v>
                </c:pt>
                <c:pt idx="106">
                  <c:v>1.7363443030293855</c:v>
                </c:pt>
                <c:pt idx="107">
                  <c:v>1.7360077691819595</c:v>
                </c:pt>
                <c:pt idx="108">
                  <c:v>1.7352078839362564</c:v>
                </c:pt>
                <c:pt idx="109">
                  <c:v>1.736763862159963</c:v>
                </c:pt>
                <c:pt idx="110">
                  <c:v>1.7346325909382609</c:v>
                </c:pt>
                <c:pt idx="111">
                  <c:v>1.7341623904646155</c:v>
                </c:pt>
                <c:pt idx="112">
                  <c:v>1.731251284089208</c:v>
                </c:pt>
                <c:pt idx="113">
                  <c:v>1.7331070107122442</c:v>
                </c:pt>
                <c:pt idx="114">
                  <c:v>1.732390865066411</c:v>
                </c:pt>
                <c:pt idx="115">
                  <c:v>1.7311780111591397</c:v>
                </c:pt>
                <c:pt idx="116">
                  <c:v>1.727228550806241</c:v>
                </c:pt>
                <c:pt idx="117">
                  <c:v>1.7198870804060926</c:v>
                </c:pt>
                <c:pt idx="118">
                  <c:v>1.7215162453422446</c:v>
                </c:pt>
                <c:pt idx="119">
                  <c:v>1.7187451897850881</c:v>
                </c:pt>
                <c:pt idx="120">
                  <c:v>1.7201455899540219</c:v>
                </c:pt>
                <c:pt idx="121">
                  <c:v>1.7156627086938516</c:v>
                </c:pt>
                <c:pt idx="122">
                  <c:v>1.7154434566523864</c:v>
                </c:pt>
                <c:pt idx="123">
                  <c:v>1.7169085749317454</c:v>
                </c:pt>
                <c:pt idx="124">
                  <c:v>1.7191503627086846</c:v>
                </c:pt>
                <c:pt idx="125">
                  <c:v>1.7234546500496848</c:v>
                </c:pt>
                <c:pt idx="126">
                  <c:v>1.7231794927264976</c:v>
                </c:pt>
                <c:pt idx="127">
                  <c:v>1.7195597477971258</c:v>
                </c:pt>
                <c:pt idx="128">
                  <c:v>1.7195582739272446</c:v>
                </c:pt>
                <c:pt idx="129">
                  <c:v>1.7128926666642716</c:v>
                </c:pt>
                <c:pt idx="130">
                  <c:v>1.717278050443132</c:v>
                </c:pt>
                <c:pt idx="131">
                  <c:v>1.7119271075823892</c:v>
                </c:pt>
                <c:pt idx="132">
                  <c:v>1.7110399600657376</c:v>
                </c:pt>
                <c:pt idx="133">
                  <c:v>1.7094851204212369</c:v>
                </c:pt>
                <c:pt idx="134">
                  <c:v>1.710798723267797</c:v>
                </c:pt>
                <c:pt idx="135">
                  <c:v>1.7078416649850627</c:v>
                </c:pt>
                <c:pt idx="136">
                  <c:v>1.7057642178480255</c:v>
                </c:pt>
                <c:pt idx="137">
                  <c:v>1.7010916504457572</c:v>
                </c:pt>
                <c:pt idx="138">
                  <c:v>1.6954723256707449</c:v>
                </c:pt>
                <c:pt idx="139">
                  <c:v>1.6946857691441277</c:v>
                </c:pt>
                <c:pt idx="140">
                  <c:v>1.6884001773127677</c:v>
                </c:pt>
                <c:pt idx="141">
                  <c:v>1.682204950467844</c:v>
                </c:pt>
                <c:pt idx="142">
                  <c:v>1.6796116858445231</c:v>
                </c:pt>
                <c:pt idx="143">
                  <c:v>1.6761025548079975</c:v>
                </c:pt>
                <c:pt idx="144">
                  <c:v>1.6719331786313782</c:v>
                </c:pt>
                <c:pt idx="145">
                  <c:v>1.6711502273212451</c:v>
                </c:pt>
                <c:pt idx="146">
                  <c:v>1.6673926692001566</c:v>
                </c:pt>
                <c:pt idx="147">
                  <c:v>1.6678239095203014</c:v>
                </c:pt>
                <c:pt idx="148">
                  <c:v>1.6650625990293377</c:v>
                </c:pt>
                <c:pt idx="149">
                  <c:v>1.6575352311563722</c:v>
                </c:pt>
                <c:pt idx="150">
                  <c:v>1.6551895593085568</c:v>
                </c:pt>
                <c:pt idx="151">
                  <c:v>1.6415134394976649</c:v>
                </c:pt>
                <c:pt idx="152">
                  <c:v>1.6598579019655959</c:v>
                </c:pt>
                <c:pt idx="153">
                  <c:v>1.6567472516186028</c:v>
                </c:pt>
                <c:pt idx="154">
                  <c:v>1.6527013733903042</c:v>
                </c:pt>
                <c:pt idx="155">
                  <c:v>1.6484077438633848</c:v>
                </c:pt>
                <c:pt idx="156">
                  <c:v>1.6437383700399901</c:v>
                </c:pt>
                <c:pt idx="157">
                  <c:v>1.6422942316567464</c:v>
                </c:pt>
                <c:pt idx="158">
                  <c:v>1.6406681780002106</c:v>
                </c:pt>
                <c:pt idx="159">
                  <c:v>1.6358443790019648</c:v>
                </c:pt>
                <c:pt idx="160">
                  <c:v>1.6354876705124741</c:v>
                </c:pt>
                <c:pt idx="161">
                  <c:v>1.6344150131616844</c:v>
                </c:pt>
                <c:pt idx="162">
                  <c:v>1.6336723335372954</c:v>
                </c:pt>
                <c:pt idx="163">
                  <c:v>1.6295751413464805</c:v>
                </c:pt>
                <c:pt idx="164">
                  <c:v>1.6277566077770451</c:v>
                </c:pt>
                <c:pt idx="165">
                  <c:v>1.6198198365898779</c:v>
                </c:pt>
                <c:pt idx="166">
                  <c:v>1.6171777476540643</c:v>
                </c:pt>
                <c:pt idx="167">
                  <c:v>1.6218791089537474</c:v>
                </c:pt>
                <c:pt idx="168">
                  <c:v>1.6144714051690789</c:v>
                </c:pt>
                <c:pt idx="169">
                  <c:v>1.6136260119140393</c:v>
                </c:pt>
                <c:pt idx="170">
                  <c:v>1.6130920716887154</c:v>
                </c:pt>
                <c:pt idx="171">
                  <c:v>1.6095711191013298</c:v>
                </c:pt>
                <c:pt idx="172">
                  <c:v>1.6078875122623126</c:v>
                </c:pt>
                <c:pt idx="173">
                  <c:v>1.6059423359074116</c:v>
                </c:pt>
                <c:pt idx="174">
                  <c:v>1.6029419878504862</c:v>
                </c:pt>
                <c:pt idx="175">
                  <c:v>1.6011519089558583</c:v>
                </c:pt>
                <c:pt idx="176">
                  <c:v>1.5985013248922033</c:v>
                </c:pt>
                <c:pt idx="177">
                  <c:v>1.6001845785870699</c:v>
                </c:pt>
                <c:pt idx="178">
                  <c:v>1.6004029284464825</c:v>
                </c:pt>
                <c:pt idx="179">
                  <c:v>1.5989416664315628</c:v>
                </c:pt>
                <c:pt idx="180">
                  <c:v>1.598847351932678</c:v>
                </c:pt>
                <c:pt idx="181">
                  <c:v>1.5967850974060274</c:v>
                </c:pt>
                <c:pt idx="182">
                  <c:v>1.5955793693851199</c:v>
                </c:pt>
                <c:pt idx="183">
                  <c:v>1.5903852425386074</c:v>
                </c:pt>
                <c:pt idx="184">
                  <c:v>1.5892555904591132</c:v>
                </c:pt>
                <c:pt idx="185">
                  <c:v>1.5879588761220937</c:v>
                </c:pt>
                <c:pt idx="186">
                  <c:v>1.5903244425296543</c:v>
                </c:pt>
                <c:pt idx="187">
                  <c:v>1.5863657468996424</c:v>
                </c:pt>
                <c:pt idx="188">
                  <c:v>1.5875661267320857</c:v>
                </c:pt>
                <c:pt idx="189">
                  <c:v>1.5831792956487993</c:v>
                </c:pt>
                <c:pt idx="190">
                  <c:v>1.5833304869075344</c:v>
                </c:pt>
                <c:pt idx="191">
                  <c:v>1.5837029757803558</c:v>
                </c:pt>
                <c:pt idx="192">
                  <c:v>1.5829820931297076</c:v>
                </c:pt>
                <c:pt idx="193">
                  <c:v>1.581326545529139</c:v>
                </c:pt>
                <c:pt idx="194">
                  <c:v>1.5810510142533545</c:v>
                </c:pt>
                <c:pt idx="195">
                  <c:v>1.5834451187499543</c:v>
                </c:pt>
                <c:pt idx="196">
                  <c:v>1.5843340534933739</c:v>
                </c:pt>
                <c:pt idx="197">
                  <c:v>1.5832165565012724</c:v>
                </c:pt>
                <c:pt idx="198">
                  <c:v>1.5803021972192688</c:v>
                </c:pt>
                <c:pt idx="199">
                  <c:v>1.5815898085902196</c:v>
                </c:pt>
                <c:pt idx="200">
                  <c:v>1.584801230415078</c:v>
                </c:pt>
                <c:pt idx="201">
                  <c:v>1.5788422638336479</c:v>
                </c:pt>
                <c:pt idx="202">
                  <c:v>1.5755412561671844</c:v>
                </c:pt>
                <c:pt idx="203">
                  <c:v>1.5705469884658001</c:v>
                </c:pt>
                <c:pt idx="204">
                  <c:v>1.5717090424757996</c:v>
                </c:pt>
                <c:pt idx="205">
                  <c:v>1.5701732652726275</c:v>
                </c:pt>
                <c:pt idx="206">
                  <c:v>1.5656260465458751</c:v>
                </c:pt>
                <c:pt idx="207">
                  <c:v>1.5664402297472495</c:v>
                </c:pt>
                <c:pt idx="208">
                  <c:v>1.5679933608251608</c:v>
                </c:pt>
                <c:pt idx="209">
                  <c:v>1.5619835462285661</c:v>
                </c:pt>
                <c:pt idx="210">
                  <c:v>1.5499566117768908</c:v>
                </c:pt>
                <c:pt idx="211">
                  <c:v>1.5457435973823619</c:v>
                </c:pt>
                <c:pt idx="212">
                  <c:v>1.5428990787295798</c:v>
                </c:pt>
                <c:pt idx="213">
                  <c:v>1.5379559027373126</c:v>
                </c:pt>
                <c:pt idx="214">
                  <c:v>1.5332660592501504</c:v>
                </c:pt>
                <c:pt idx="215">
                  <c:v>1.533806733702809</c:v>
                </c:pt>
                <c:pt idx="216">
                  <c:v>1.5266946081773827</c:v>
                </c:pt>
                <c:pt idx="217">
                  <c:v>1.5205169538712624</c:v>
                </c:pt>
                <c:pt idx="218">
                  <c:v>1.5155897305855037</c:v>
                </c:pt>
                <c:pt idx="219">
                  <c:v>1.5159758592173078</c:v>
                </c:pt>
                <c:pt idx="220">
                  <c:v>1.5031747467437393</c:v>
                </c:pt>
                <c:pt idx="221">
                  <c:v>1.4984279565616765</c:v>
                </c:pt>
                <c:pt idx="222">
                  <c:v>1.4991709868668608</c:v>
                </c:pt>
                <c:pt idx="223">
                  <c:v>1.5019635968719842</c:v>
                </c:pt>
                <c:pt idx="224">
                  <c:v>1.5038523918397606</c:v>
                </c:pt>
                <c:pt idx="225">
                  <c:v>1.5035804991118138</c:v>
                </c:pt>
                <c:pt idx="226">
                  <c:v>1.5024819273184382</c:v>
                </c:pt>
                <c:pt idx="227">
                  <c:v>1.5068020133886124</c:v>
                </c:pt>
                <c:pt idx="228">
                  <c:v>1.5018321552958334</c:v>
                </c:pt>
                <c:pt idx="229">
                  <c:v>1.499763669020586</c:v>
                </c:pt>
                <c:pt idx="230">
                  <c:v>1.5064223610503025</c:v>
                </c:pt>
                <c:pt idx="231">
                  <c:v>1.5065138222583754</c:v>
                </c:pt>
                <c:pt idx="232">
                  <c:v>1.5070874489302903</c:v>
                </c:pt>
                <c:pt idx="233">
                  <c:v>1.5101534579333393</c:v>
                </c:pt>
                <c:pt idx="234">
                  <c:v>1.5113754652629756</c:v>
                </c:pt>
                <c:pt idx="235">
                  <c:v>1.5122477120729105</c:v>
                </c:pt>
                <c:pt idx="236">
                  <c:v>1.5082133727162692</c:v>
                </c:pt>
                <c:pt idx="237">
                  <c:v>1.5060976919885503</c:v>
                </c:pt>
                <c:pt idx="238">
                  <c:v>1.5014943798910878</c:v>
                </c:pt>
                <c:pt idx="239">
                  <c:v>1.4943329539065051</c:v>
                </c:pt>
                <c:pt idx="240">
                  <c:v>1.4985089743510465</c:v>
                </c:pt>
                <c:pt idx="241">
                  <c:v>1.4963846269687586</c:v>
                </c:pt>
                <c:pt idx="242">
                  <c:v>1.4963270621758096</c:v>
                </c:pt>
                <c:pt idx="243">
                  <c:v>1.4934505123308719</c:v>
                </c:pt>
                <c:pt idx="244">
                  <c:v>1.4895448847068971</c:v>
                </c:pt>
                <c:pt idx="245">
                  <c:v>1.4855676136706899</c:v>
                </c:pt>
                <c:pt idx="246">
                  <c:v>1.4875084710678981</c:v>
                </c:pt>
                <c:pt idx="247">
                  <c:v>1.4808811560908015</c:v>
                </c:pt>
                <c:pt idx="248">
                  <c:v>1.4763858631818949</c:v>
                </c:pt>
                <c:pt idx="249">
                  <c:v>1.4669584866902901</c:v>
                </c:pt>
                <c:pt idx="250">
                  <c:v>1.4701218151694151</c:v>
                </c:pt>
                <c:pt idx="251">
                  <c:v>1.4829300824943628</c:v>
                </c:pt>
                <c:pt idx="252">
                  <c:v>1.4903970070557866</c:v>
                </c:pt>
                <c:pt idx="253">
                  <c:v>1.487004030321365</c:v>
                </c:pt>
                <c:pt idx="254">
                  <c:v>1.4864514926864789</c:v>
                </c:pt>
                <c:pt idx="255">
                  <c:v>1.4870875730467363</c:v>
                </c:pt>
                <c:pt idx="256">
                  <c:v>1.4877292599723264</c:v>
                </c:pt>
                <c:pt idx="257">
                  <c:v>1.4869822978473495</c:v>
                </c:pt>
                <c:pt idx="258">
                  <c:v>1.4843653731522681</c:v>
                </c:pt>
                <c:pt idx="259">
                  <c:v>1.4841128620463753</c:v>
                </c:pt>
                <c:pt idx="260">
                  <c:v>1.4830520779239285</c:v>
                </c:pt>
                <c:pt idx="261">
                  <c:v>1.4813095341621709</c:v>
                </c:pt>
                <c:pt idx="262">
                  <c:v>1.4785008169667198</c:v>
                </c:pt>
                <c:pt idx="263">
                  <c:v>1.4747816732335579</c:v>
                </c:pt>
                <c:pt idx="264">
                  <c:v>1.4698789431307422</c:v>
                </c:pt>
                <c:pt idx="265">
                  <c:v>1.4655170002277755</c:v>
                </c:pt>
                <c:pt idx="266">
                  <c:v>1.4610679912712796</c:v>
                </c:pt>
                <c:pt idx="267">
                  <c:v>1.454662046196677</c:v>
                </c:pt>
                <c:pt idx="268">
                  <c:v>1.453835442403987</c:v>
                </c:pt>
                <c:pt idx="269">
                  <c:v>1.4454721489965003</c:v>
                </c:pt>
                <c:pt idx="270">
                  <c:v>1.4498921822394029</c:v>
                </c:pt>
                <c:pt idx="271">
                  <c:v>1.4442355990219127</c:v>
                </c:pt>
                <c:pt idx="272">
                  <c:v>1.4404210124361259</c:v>
                </c:pt>
                <c:pt idx="273">
                  <c:v>1.4407822673255346</c:v>
                </c:pt>
                <c:pt idx="274">
                  <c:v>1.4342140541671324</c:v>
                </c:pt>
                <c:pt idx="275">
                  <c:v>1.4333563244191525</c:v>
                </c:pt>
                <c:pt idx="276">
                  <c:v>1.4362549468243093</c:v>
                </c:pt>
                <c:pt idx="277">
                  <c:v>1.4255836885832267</c:v>
                </c:pt>
                <c:pt idx="278">
                  <c:v>1.4280320219509268</c:v>
                </c:pt>
                <c:pt idx="279">
                  <c:v>1.4243124505387281</c:v>
                </c:pt>
                <c:pt idx="280">
                  <c:v>1.4235451238022869</c:v>
                </c:pt>
                <c:pt idx="281">
                  <c:v>1.4205702197494825</c:v>
                </c:pt>
                <c:pt idx="282">
                  <c:v>1.4229464135153116</c:v>
                </c:pt>
                <c:pt idx="283">
                  <c:v>1.4194606440608784</c:v>
                </c:pt>
                <c:pt idx="284">
                  <c:v>1.412894581842759</c:v>
                </c:pt>
                <c:pt idx="285">
                  <c:v>1.4126571616376518</c:v>
                </c:pt>
                <c:pt idx="286">
                  <c:v>1.4102244675662032</c:v>
                </c:pt>
                <c:pt idx="287">
                  <c:v>1.4086416069121945</c:v>
                </c:pt>
                <c:pt idx="288">
                  <c:v>1.4073413190842994</c:v>
                </c:pt>
                <c:pt idx="289">
                  <c:v>1.4078325470455435</c:v>
                </c:pt>
                <c:pt idx="290">
                  <c:v>1.4041878581139116</c:v>
                </c:pt>
                <c:pt idx="291">
                  <c:v>1.4052585584878385</c:v>
                </c:pt>
                <c:pt idx="292">
                  <c:v>1.4135368286702719</c:v>
                </c:pt>
                <c:pt idx="293">
                  <c:v>1.4151993232936462</c:v>
                </c:pt>
                <c:pt idx="294">
                  <c:v>1.4127064790921877</c:v>
                </c:pt>
                <c:pt idx="295">
                  <c:v>1.4093107828041502</c:v>
                </c:pt>
                <c:pt idx="296">
                  <c:v>1.4047099667550969</c:v>
                </c:pt>
                <c:pt idx="297">
                  <c:v>1.4068847669629905</c:v>
                </c:pt>
                <c:pt idx="298">
                  <c:v>1.4059515834973615</c:v>
                </c:pt>
                <c:pt idx="299">
                  <c:v>1.4041237603108243</c:v>
                </c:pt>
                <c:pt idx="300">
                  <c:v>1.4106088486952073</c:v>
                </c:pt>
                <c:pt idx="301">
                  <c:v>1.4089413488601144</c:v>
                </c:pt>
                <c:pt idx="302">
                  <c:v>1.4069748261380164</c:v>
                </c:pt>
                <c:pt idx="303">
                  <c:v>1.4110842081544757</c:v>
                </c:pt>
                <c:pt idx="304">
                  <c:v>1.4021560439624638</c:v>
                </c:pt>
                <c:pt idx="305">
                  <c:v>1.3958078616125245</c:v>
                </c:pt>
                <c:pt idx="306">
                  <c:v>1.3833594037107477</c:v>
                </c:pt>
                <c:pt idx="307">
                  <c:v>1.378322559930395</c:v>
                </c:pt>
                <c:pt idx="308">
                  <c:v>1.379877768754677</c:v>
                </c:pt>
                <c:pt idx="309">
                  <c:v>1.3806935528439217</c:v>
                </c:pt>
                <c:pt idx="310">
                  <c:v>1.37802776444732</c:v>
                </c:pt>
                <c:pt idx="311">
                  <c:v>1.3804275331931835</c:v>
                </c:pt>
                <c:pt idx="312">
                  <c:v>1.3790796599288224</c:v>
                </c:pt>
                <c:pt idx="313">
                  <c:v>1.3768502439107644</c:v>
                </c:pt>
                <c:pt idx="314">
                  <c:v>1.3732597318719284</c:v>
                </c:pt>
                <c:pt idx="315">
                  <c:v>1.3720452817925677</c:v>
                </c:pt>
                <c:pt idx="316">
                  <c:v>1.3704917042984028</c:v>
                </c:pt>
                <c:pt idx="317">
                  <c:v>1.3869181986009129</c:v>
                </c:pt>
                <c:pt idx="318">
                  <c:v>1.4100811383363865</c:v>
                </c:pt>
                <c:pt idx="319">
                  <c:v>1.4279842381905301</c:v>
                </c:pt>
                <c:pt idx="320">
                  <c:v>1.4358526365889304</c:v>
                </c:pt>
                <c:pt idx="321">
                  <c:v>1.4353442531611207</c:v>
                </c:pt>
                <c:pt idx="322">
                  <c:v>1.4395826950733184</c:v>
                </c:pt>
                <c:pt idx="323">
                  <c:v>1.4397401575663165</c:v>
                </c:pt>
                <c:pt idx="324">
                  <c:v>1.4353004517092136</c:v>
                </c:pt>
                <c:pt idx="325">
                  <c:v>1.4265235236254172</c:v>
                </c:pt>
                <c:pt idx="326">
                  <c:v>1.4319642910243489</c:v>
                </c:pt>
                <c:pt idx="327">
                  <c:v>1.4220158355857069</c:v>
                </c:pt>
                <c:pt idx="328">
                  <c:v>1.4270656066774037</c:v>
                </c:pt>
                <c:pt idx="329">
                  <c:v>1.4184147725146252</c:v>
                </c:pt>
                <c:pt idx="330">
                  <c:v>1.4119398053583525</c:v>
                </c:pt>
                <c:pt idx="331">
                  <c:v>1.4090012159169583</c:v>
                </c:pt>
                <c:pt idx="332">
                  <c:v>1.4033972945247668</c:v>
                </c:pt>
                <c:pt idx="333">
                  <c:v>1.402389242419688</c:v>
                </c:pt>
                <c:pt idx="334">
                  <c:v>1.3999698250625821</c:v>
                </c:pt>
                <c:pt idx="335">
                  <c:v>1.395550891458569</c:v>
                </c:pt>
                <c:pt idx="336">
                  <c:v>1.3901737887621353</c:v>
                </c:pt>
                <c:pt idx="337">
                  <c:v>1.382661393527842</c:v>
                </c:pt>
                <c:pt idx="338">
                  <c:v>1.3811981876716446</c:v>
                </c:pt>
                <c:pt idx="339">
                  <c:v>1.3801358246235174</c:v>
                </c:pt>
                <c:pt idx="340">
                  <c:v>1.3745389654930766</c:v>
                </c:pt>
                <c:pt idx="341">
                  <c:v>1.3673884833130214</c:v>
                </c:pt>
                <c:pt idx="342">
                  <c:v>1.3564802123565247</c:v>
                </c:pt>
                <c:pt idx="343">
                  <c:v>1.3435961366062414</c:v>
                </c:pt>
                <c:pt idx="344">
                  <c:v>1.3325152315001489</c:v>
                </c:pt>
                <c:pt idx="345">
                  <c:v>1.322849364001814</c:v>
                </c:pt>
                <c:pt idx="346">
                  <c:v>1.3142867546065828</c:v>
                </c:pt>
                <c:pt idx="347">
                  <c:v>1.3067880892292698</c:v>
                </c:pt>
                <c:pt idx="348">
                  <c:v>1.3038049573056749</c:v>
                </c:pt>
                <c:pt idx="349">
                  <c:v>1.3028277005472821</c:v>
                </c:pt>
                <c:pt idx="350">
                  <c:v>1.2953327959374494</c:v>
                </c:pt>
                <c:pt idx="351">
                  <c:v>1.287099546608188</c:v>
                </c:pt>
                <c:pt idx="352">
                  <c:v>1.2823187832896026</c:v>
                </c:pt>
                <c:pt idx="353">
                  <c:v>1.2821117996130558</c:v>
                </c:pt>
                <c:pt idx="354">
                  <c:v>1.2681325151755409</c:v>
                </c:pt>
                <c:pt idx="355">
                  <c:v>1.2684419108458285</c:v>
                </c:pt>
                <c:pt idx="356">
                  <c:v>1.2635814397173115</c:v>
                </c:pt>
                <c:pt idx="357">
                  <c:v>1.2703028827607823</c:v>
                </c:pt>
                <c:pt idx="358">
                  <c:v>1.2658852015658666</c:v>
                </c:pt>
                <c:pt idx="359">
                  <c:v>1.2616604794297488</c:v>
                </c:pt>
                <c:pt idx="360">
                  <c:v>1.2694136604412318</c:v>
                </c:pt>
                <c:pt idx="361">
                  <c:v>1.2746969828608776</c:v>
                </c:pt>
                <c:pt idx="362">
                  <c:v>1.2731015687292382</c:v>
                </c:pt>
                <c:pt idx="363">
                  <c:v>1.2656524710077921</c:v>
                </c:pt>
                <c:pt idx="364">
                  <c:v>1.2630099581143088</c:v>
                </c:pt>
                <c:pt idx="365">
                  <c:v>1.2623141314636335</c:v>
                </c:pt>
                <c:pt idx="366">
                  <c:v>1.2670019187157835</c:v>
                </c:pt>
                <c:pt idx="367">
                  <c:v>1.2665593321188282</c:v>
                </c:pt>
                <c:pt idx="368">
                  <c:v>1.26265357033909</c:v>
                </c:pt>
                <c:pt idx="369">
                  <c:v>1.2615605004432291</c:v>
                </c:pt>
                <c:pt idx="370">
                  <c:v>1.2655022365410722</c:v>
                </c:pt>
                <c:pt idx="371">
                  <c:v>1.2760905007969545</c:v>
                </c:pt>
                <c:pt idx="372">
                  <c:v>1.2747321559710136</c:v>
                </c:pt>
                <c:pt idx="373">
                  <c:v>1.2782068443827888</c:v>
                </c:pt>
                <c:pt idx="374">
                  <c:v>1.2762373274384151</c:v>
                </c:pt>
                <c:pt idx="375">
                  <c:v>1.2743218387461341</c:v>
                </c:pt>
                <c:pt idx="376">
                  <c:v>1.2762637940633239</c:v>
                </c:pt>
                <c:pt idx="377">
                  <c:v>1.2764420940387931</c:v>
                </c:pt>
                <c:pt idx="378">
                  <c:v>1.2771512005398691</c:v>
                </c:pt>
                <c:pt idx="379">
                  <c:v>1.2702948142299455</c:v>
                </c:pt>
                <c:pt idx="380">
                  <c:v>1.2720291378678688</c:v>
                </c:pt>
                <c:pt idx="381">
                  <c:v>1.2713677860574966</c:v>
                </c:pt>
                <c:pt idx="382">
                  <c:v>1.2759770168902493</c:v>
                </c:pt>
                <c:pt idx="383">
                  <c:v>1.2716633523979937</c:v>
                </c:pt>
                <c:pt idx="384">
                  <c:v>1.2743298912576599</c:v>
                </c:pt>
                <c:pt idx="385">
                  <c:v>1.2735847175562836</c:v>
                </c:pt>
                <c:pt idx="386">
                  <c:v>1.2733582654855953</c:v>
                </c:pt>
                <c:pt idx="387">
                  <c:v>1.2723295635899572</c:v>
                </c:pt>
                <c:pt idx="388">
                  <c:v>1.273010368653801</c:v>
                </c:pt>
                <c:pt idx="389">
                  <c:v>1.2776074614316788</c:v>
                </c:pt>
                <c:pt idx="390">
                  <c:v>1.2737405164786793</c:v>
                </c:pt>
                <c:pt idx="391">
                  <c:v>1.27998562311192</c:v>
                </c:pt>
                <c:pt idx="392">
                  <c:v>1.2916277908094567</c:v>
                </c:pt>
                <c:pt idx="393">
                  <c:v>1.2765713014699553</c:v>
                </c:pt>
                <c:pt idx="394">
                  <c:v>1.2730559192964412</c:v>
                </c:pt>
                <c:pt idx="395">
                  <c:v>1.2501118203069312</c:v>
                </c:pt>
                <c:pt idx="396">
                  <c:v>1.2400202392289124</c:v>
                </c:pt>
                <c:pt idx="397">
                  <c:v>1.2420735695469736</c:v>
                </c:pt>
                <c:pt idx="398">
                  <c:v>1.241724593227842</c:v>
                </c:pt>
                <c:pt idx="399">
                  <c:v>1.2463402204883083</c:v>
                </c:pt>
                <c:pt idx="400">
                  <c:v>1.2493323234975933</c:v>
                </c:pt>
                <c:pt idx="401">
                  <c:v>1.2553086715744763</c:v>
                </c:pt>
                <c:pt idx="402">
                  <c:v>1.2604623841814471</c:v>
                </c:pt>
                <c:pt idx="403">
                  <c:v>1.2615747736313354</c:v>
                </c:pt>
                <c:pt idx="404">
                  <c:v>1.2675527196024734</c:v>
                </c:pt>
                <c:pt idx="405">
                  <c:v>1.2692697060874827</c:v>
                </c:pt>
                <c:pt idx="406">
                  <c:v>1.2656280892628551</c:v>
                </c:pt>
                <c:pt idx="407">
                  <c:v>1.2679273052297646</c:v>
                </c:pt>
                <c:pt idx="408">
                  <c:v>1.2703434761852972</c:v>
                </c:pt>
                <c:pt idx="409">
                  <c:v>1.2618935643388365</c:v>
                </c:pt>
                <c:pt idx="410">
                  <c:v>1.259144791795739</c:v>
                </c:pt>
                <c:pt idx="411">
                  <c:v>1.257922505415314</c:v>
                </c:pt>
                <c:pt idx="412">
                  <c:v>1.2553480976802656</c:v>
                </c:pt>
                <c:pt idx="413">
                  <c:v>1.2467863914587107</c:v>
                </c:pt>
                <c:pt idx="414">
                  <c:v>1.2484160336054961</c:v>
                </c:pt>
                <c:pt idx="415">
                  <c:v>1.2322671032106971</c:v>
                </c:pt>
                <c:pt idx="416">
                  <c:v>1.2277074870201441</c:v>
                </c:pt>
                <c:pt idx="417">
                  <c:v>1.2225669947776718</c:v>
                </c:pt>
                <c:pt idx="418">
                  <c:v>1.2244974930572401</c:v>
                </c:pt>
                <c:pt idx="419">
                  <c:v>1.2215097113684414</c:v>
                </c:pt>
                <c:pt idx="420">
                  <c:v>1.2238810959391639</c:v>
                </c:pt>
                <c:pt idx="421">
                  <c:v>1.2258286483586369</c:v>
                </c:pt>
                <c:pt idx="422">
                  <c:v>1.2240119155125497</c:v>
                </c:pt>
                <c:pt idx="423">
                  <c:v>1.2189319089877184</c:v>
                </c:pt>
                <c:pt idx="424">
                  <c:v>1.2182163137608091</c:v>
                </c:pt>
                <c:pt idx="425">
                  <c:v>1.2164994139563556</c:v>
                </c:pt>
                <c:pt idx="426">
                  <c:v>1.2177078561133701</c:v>
                </c:pt>
                <c:pt idx="427">
                  <c:v>1.214883692841346</c:v>
                </c:pt>
                <c:pt idx="428">
                  <c:v>1.2126138919480425</c:v>
                </c:pt>
                <c:pt idx="429">
                  <c:v>1.222590945418581</c:v>
                </c:pt>
                <c:pt idx="430">
                  <c:v>1.2195190013022195</c:v>
                </c:pt>
                <c:pt idx="431">
                  <c:v>1.2184119106659235</c:v>
                </c:pt>
                <c:pt idx="432">
                  <c:v>1.2105115637313373</c:v>
                </c:pt>
                <c:pt idx="433">
                  <c:v>1.2079670352225265</c:v>
                </c:pt>
                <c:pt idx="434">
                  <c:v>1.2095121326153662</c:v>
                </c:pt>
                <c:pt idx="435">
                  <c:v>1.2065264998602601</c:v>
                </c:pt>
                <c:pt idx="436">
                  <c:v>1.199829097550217</c:v>
                </c:pt>
                <c:pt idx="437">
                  <c:v>1.1942852880672383</c:v>
                </c:pt>
                <c:pt idx="438">
                  <c:v>1.1968198139467485</c:v>
                </c:pt>
                <c:pt idx="439">
                  <c:v>1.2029773686755303</c:v>
                </c:pt>
                <c:pt idx="440">
                  <c:v>1.199513698653093</c:v>
                </c:pt>
                <c:pt idx="441">
                  <c:v>1.1994706655897784</c:v>
                </c:pt>
                <c:pt idx="442">
                  <c:v>1.195123416578934</c:v>
                </c:pt>
                <c:pt idx="443">
                  <c:v>1.191214120157204</c:v>
                </c:pt>
                <c:pt idx="444">
                  <c:v>1.1919535342828154</c:v>
                </c:pt>
                <c:pt idx="445">
                  <c:v>1.194994943503819</c:v>
                </c:pt>
                <c:pt idx="446">
                  <c:v>1.1933178642800468</c:v>
                </c:pt>
                <c:pt idx="447">
                  <c:v>1.1939006435827122</c:v>
                </c:pt>
                <c:pt idx="448">
                  <c:v>1.1892269052299891</c:v>
                </c:pt>
                <c:pt idx="449">
                  <c:v>1.1874064560168476</c:v>
                </c:pt>
                <c:pt idx="450">
                  <c:v>1.1838256094756474</c:v>
                </c:pt>
                <c:pt idx="451">
                  <c:v>1.1804440232381275</c:v>
                </c:pt>
                <c:pt idx="452">
                  <c:v>1.1806533022124461</c:v>
                </c:pt>
                <c:pt idx="453">
                  <c:v>1.1835737531460391</c:v>
                </c:pt>
                <c:pt idx="454">
                  <c:v>1.1959008129374338</c:v>
                </c:pt>
                <c:pt idx="455">
                  <c:v>1.2053909591773806</c:v>
                </c:pt>
                <c:pt idx="456">
                  <c:v>1.2051635283216944</c:v>
                </c:pt>
                <c:pt idx="457">
                  <c:v>1.1977504841305742</c:v>
                </c:pt>
                <c:pt idx="458">
                  <c:v>1.1934872517209736</c:v>
                </c:pt>
                <c:pt idx="459">
                  <c:v>1.1890589139178858</c:v>
                </c:pt>
                <c:pt idx="460">
                  <c:v>1.1924140865206077</c:v>
                </c:pt>
                <c:pt idx="461">
                  <c:v>1.1910773563239903</c:v>
                </c:pt>
                <c:pt idx="462">
                  <c:v>1.1878279924687001</c:v>
                </c:pt>
                <c:pt idx="463">
                  <c:v>1.1816427466092652</c:v>
                </c:pt>
                <c:pt idx="464">
                  <c:v>1.1737018764250007</c:v>
                </c:pt>
                <c:pt idx="465">
                  <c:v>1.163234811183542</c:v>
                </c:pt>
                <c:pt idx="466">
                  <c:v>1.1520788353352136</c:v>
                </c:pt>
                <c:pt idx="467">
                  <c:v>1.1480406925344502</c:v>
                </c:pt>
                <c:pt idx="468">
                  <c:v>1.1423891535944839</c:v>
                </c:pt>
                <c:pt idx="469">
                  <c:v>1.1338901421739149</c:v>
                </c:pt>
                <c:pt idx="470">
                  <c:v>1.1242092436575617</c:v>
                </c:pt>
                <c:pt idx="471">
                  <c:v>1.1201818169722306</c:v>
                </c:pt>
                <c:pt idx="472">
                  <c:v>1.1110553839087067</c:v>
                </c:pt>
                <c:pt idx="473">
                  <c:v>1.0975864176324075</c:v>
                </c:pt>
                <c:pt idx="474">
                  <c:v>1.0888780910184535</c:v>
                </c:pt>
                <c:pt idx="475">
                  <c:v>1.0854027798246977</c:v>
                </c:pt>
                <c:pt idx="476">
                  <c:v>1.0645297618351188</c:v>
                </c:pt>
                <c:pt idx="477">
                  <c:v>1.0554911197328107</c:v>
                </c:pt>
                <c:pt idx="478">
                  <c:v>1.0187684320014418</c:v>
                </c:pt>
                <c:pt idx="479">
                  <c:v>1.005074993568424</c:v>
                </c:pt>
                <c:pt idx="480">
                  <c:v>0.99426882844760123</c:v>
                </c:pt>
                <c:pt idx="481">
                  <c:v>0.98142384509329439</c:v>
                </c:pt>
                <c:pt idx="482">
                  <c:v>0.98629112756212312</c:v>
                </c:pt>
                <c:pt idx="483">
                  <c:v>0.98311404742546638</c:v>
                </c:pt>
              </c:numCache>
            </c:numRef>
          </c:val>
          <c:smooth val="0"/>
          <c:extLst>
            <c:ext xmlns:c16="http://schemas.microsoft.com/office/drawing/2014/chart" uri="{C3380CC4-5D6E-409C-BE32-E72D297353CC}">
              <c16:uniqueId val="{00000000-1498-4649-ADBD-68B3F0285011}"/>
            </c:ext>
          </c:extLst>
        </c:ser>
        <c:ser>
          <c:idx val="0"/>
          <c:order val="1"/>
          <c:tx>
            <c:strRef>
              <c:f>EURCHF!$C$2</c:f>
              <c:strCache>
                <c:ptCount val="1"/>
                <c:pt idx="0">
                  <c:v>EURCHF</c:v>
                </c:pt>
              </c:strCache>
            </c:strRef>
          </c:tx>
          <c:spPr>
            <a:ln w="38100">
              <a:solidFill>
                <a:schemeClr val="bg1">
                  <a:lumMod val="85000"/>
                </a:schemeClr>
              </a:solidFill>
              <a:prstDash val="solid"/>
            </a:ln>
          </c:spPr>
          <c:marker>
            <c:symbol val="none"/>
          </c:marker>
          <c:cat>
            <c:numRef>
              <c:f>EURCHF!$B$3:$B$486</c:f>
              <c:numCache>
                <c:formatCode>d/mm/yy;@</c:formatCode>
                <c:ptCount val="484"/>
                <c:pt idx="1">
                  <c:v>30132</c:v>
                </c:pt>
                <c:pt idx="2">
                  <c:v>30163</c:v>
                </c:pt>
                <c:pt idx="3">
                  <c:v>30194</c:v>
                </c:pt>
                <c:pt idx="4">
                  <c:v>30224</c:v>
                </c:pt>
                <c:pt idx="5">
                  <c:v>30255</c:v>
                </c:pt>
                <c:pt idx="6">
                  <c:v>30285</c:v>
                </c:pt>
                <c:pt idx="7">
                  <c:v>30316</c:v>
                </c:pt>
                <c:pt idx="8">
                  <c:v>30347</c:v>
                </c:pt>
                <c:pt idx="9">
                  <c:v>30375</c:v>
                </c:pt>
                <c:pt idx="10">
                  <c:v>30406</c:v>
                </c:pt>
                <c:pt idx="11">
                  <c:v>30436</c:v>
                </c:pt>
                <c:pt idx="12">
                  <c:v>30467</c:v>
                </c:pt>
                <c:pt idx="13">
                  <c:v>30497</c:v>
                </c:pt>
                <c:pt idx="14">
                  <c:v>30528</c:v>
                </c:pt>
                <c:pt idx="15">
                  <c:v>30559</c:v>
                </c:pt>
                <c:pt idx="16">
                  <c:v>30589</c:v>
                </c:pt>
                <c:pt idx="17">
                  <c:v>30620</c:v>
                </c:pt>
                <c:pt idx="18">
                  <c:v>30650</c:v>
                </c:pt>
                <c:pt idx="19">
                  <c:v>30681</c:v>
                </c:pt>
                <c:pt idx="20">
                  <c:v>30712</c:v>
                </c:pt>
                <c:pt idx="21">
                  <c:v>30741</c:v>
                </c:pt>
                <c:pt idx="22">
                  <c:v>30772</c:v>
                </c:pt>
                <c:pt idx="23">
                  <c:v>30802</c:v>
                </c:pt>
                <c:pt idx="24">
                  <c:v>30833</c:v>
                </c:pt>
                <c:pt idx="25">
                  <c:v>30863</c:v>
                </c:pt>
                <c:pt idx="26">
                  <c:v>30894</c:v>
                </c:pt>
                <c:pt idx="27">
                  <c:v>30925</c:v>
                </c:pt>
                <c:pt idx="28">
                  <c:v>30955</c:v>
                </c:pt>
                <c:pt idx="29">
                  <c:v>30986</c:v>
                </c:pt>
                <c:pt idx="30">
                  <c:v>31016</c:v>
                </c:pt>
                <c:pt idx="31">
                  <c:v>31047</c:v>
                </c:pt>
                <c:pt idx="32">
                  <c:v>31078</c:v>
                </c:pt>
                <c:pt idx="33">
                  <c:v>31106</c:v>
                </c:pt>
                <c:pt idx="34">
                  <c:v>31137</c:v>
                </c:pt>
                <c:pt idx="35">
                  <c:v>31167</c:v>
                </c:pt>
                <c:pt idx="36">
                  <c:v>31198</c:v>
                </c:pt>
                <c:pt idx="37">
                  <c:v>31228</c:v>
                </c:pt>
                <c:pt idx="38">
                  <c:v>31259</c:v>
                </c:pt>
                <c:pt idx="39">
                  <c:v>31290</c:v>
                </c:pt>
                <c:pt idx="40">
                  <c:v>31320</c:v>
                </c:pt>
                <c:pt idx="41">
                  <c:v>31351</c:v>
                </c:pt>
                <c:pt idx="42">
                  <c:v>31381</c:v>
                </c:pt>
                <c:pt idx="43">
                  <c:v>31412</c:v>
                </c:pt>
                <c:pt idx="44">
                  <c:v>31443</c:v>
                </c:pt>
                <c:pt idx="45">
                  <c:v>31471</c:v>
                </c:pt>
                <c:pt idx="46">
                  <c:v>31502</c:v>
                </c:pt>
                <c:pt idx="47">
                  <c:v>31532</c:v>
                </c:pt>
                <c:pt idx="48">
                  <c:v>31563</c:v>
                </c:pt>
                <c:pt idx="49">
                  <c:v>31593</c:v>
                </c:pt>
                <c:pt idx="50">
                  <c:v>31624</c:v>
                </c:pt>
                <c:pt idx="51">
                  <c:v>31655</c:v>
                </c:pt>
                <c:pt idx="52">
                  <c:v>31685</c:v>
                </c:pt>
                <c:pt idx="53">
                  <c:v>31716</c:v>
                </c:pt>
                <c:pt idx="54">
                  <c:v>31746</c:v>
                </c:pt>
                <c:pt idx="55">
                  <c:v>31777</c:v>
                </c:pt>
                <c:pt idx="56">
                  <c:v>31808</c:v>
                </c:pt>
                <c:pt idx="57">
                  <c:v>31836</c:v>
                </c:pt>
                <c:pt idx="58">
                  <c:v>31867</c:v>
                </c:pt>
                <c:pt idx="59">
                  <c:v>31897</c:v>
                </c:pt>
                <c:pt idx="60">
                  <c:v>31928</c:v>
                </c:pt>
                <c:pt idx="61">
                  <c:v>31958</c:v>
                </c:pt>
                <c:pt idx="62">
                  <c:v>31989</c:v>
                </c:pt>
                <c:pt idx="63">
                  <c:v>32020</c:v>
                </c:pt>
                <c:pt idx="64">
                  <c:v>32050</c:v>
                </c:pt>
                <c:pt idx="65">
                  <c:v>32081</c:v>
                </c:pt>
                <c:pt idx="66">
                  <c:v>32111</c:v>
                </c:pt>
                <c:pt idx="67">
                  <c:v>32142</c:v>
                </c:pt>
                <c:pt idx="68">
                  <c:v>32173</c:v>
                </c:pt>
                <c:pt idx="69">
                  <c:v>32202</c:v>
                </c:pt>
                <c:pt idx="70">
                  <c:v>32233</c:v>
                </c:pt>
                <c:pt idx="71">
                  <c:v>32263</c:v>
                </c:pt>
                <c:pt idx="72">
                  <c:v>32294</c:v>
                </c:pt>
                <c:pt idx="73">
                  <c:v>32324</c:v>
                </c:pt>
                <c:pt idx="74">
                  <c:v>32355</c:v>
                </c:pt>
                <c:pt idx="75">
                  <c:v>32386</c:v>
                </c:pt>
                <c:pt idx="76">
                  <c:v>32416</c:v>
                </c:pt>
                <c:pt idx="77">
                  <c:v>32447</c:v>
                </c:pt>
                <c:pt idx="78">
                  <c:v>32477</c:v>
                </c:pt>
                <c:pt idx="79">
                  <c:v>32508</c:v>
                </c:pt>
                <c:pt idx="80">
                  <c:v>32539</c:v>
                </c:pt>
                <c:pt idx="81">
                  <c:v>32567</c:v>
                </c:pt>
                <c:pt idx="82">
                  <c:v>32598</c:v>
                </c:pt>
                <c:pt idx="83">
                  <c:v>32628</c:v>
                </c:pt>
                <c:pt idx="84">
                  <c:v>32659</c:v>
                </c:pt>
                <c:pt idx="85">
                  <c:v>32689</c:v>
                </c:pt>
                <c:pt idx="86">
                  <c:v>32720</c:v>
                </c:pt>
                <c:pt idx="87">
                  <c:v>32751</c:v>
                </c:pt>
                <c:pt idx="88">
                  <c:v>32781</c:v>
                </c:pt>
                <c:pt idx="89">
                  <c:v>32812</c:v>
                </c:pt>
                <c:pt idx="90">
                  <c:v>32842</c:v>
                </c:pt>
                <c:pt idx="91">
                  <c:v>32873</c:v>
                </c:pt>
                <c:pt idx="92">
                  <c:v>32904</c:v>
                </c:pt>
                <c:pt idx="93">
                  <c:v>32932</c:v>
                </c:pt>
                <c:pt idx="94">
                  <c:v>32963</c:v>
                </c:pt>
                <c:pt idx="95">
                  <c:v>32993</c:v>
                </c:pt>
                <c:pt idx="96">
                  <c:v>33024</c:v>
                </c:pt>
                <c:pt idx="97">
                  <c:v>33054</c:v>
                </c:pt>
                <c:pt idx="98">
                  <c:v>33085</c:v>
                </c:pt>
                <c:pt idx="99">
                  <c:v>33116</c:v>
                </c:pt>
                <c:pt idx="100">
                  <c:v>33146</c:v>
                </c:pt>
                <c:pt idx="101">
                  <c:v>33177</c:v>
                </c:pt>
                <c:pt idx="102">
                  <c:v>33207</c:v>
                </c:pt>
                <c:pt idx="103">
                  <c:v>33238</c:v>
                </c:pt>
                <c:pt idx="104">
                  <c:v>33269</c:v>
                </c:pt>
                <c:pt idx="105">
                  <c:v>33297</c:v>
                </c:pt>
                <c:pt idx="106">
                  <c:v>33328</c:v>
                </c:pt>
                <c:pt idx="107">
                  <c:v>33358</c:v>
                </c:pt>
                <c:pt idx="108">
                  <c:v>33389</c:v>
                </c:pt>
                <c:pt idx="109">
                  <c:v>33419</c:v>
                </c:pt>
                <c:pt idx="110">
                  <c:v>33450</c:v>
                </c:pt>
                <c:pt idx="111">
                  <c:v>33481</c:v>
                </c:pt>
                <c:pt idx="112">
                  <c:v>33511</c:v>
                </c:pt>
                <c:pt idx="113">
                  <c:v>33542</c:v>
                </c:pt>
                <c:pt idx="114">
                  <c:v>33572</c:v>
                </c:pt>
                <c:pt idx="115">
                  <c:v>33603</c:v>
                </c:pt>
                <c:pt idx="116">
                  <c:v>33634</c:v>
                </c:pt>
                <c:pt idx="117">
                  <c:v>33663</c:v>
                </c:pt>
                <c:pt idx="118">
                  <c:v>33694</c:v>
                </c:pt>
                <c:pt idx="119">
                  <c:v>33724</c:v>
                </c:pt>
                <c:pt idx="120">
                  <c:v>33755</c:v>
                </c:pt>
                <c:pt idx="121">
                  <c:v>33785</c:v>
                </c:pt>
                <c:pt idx="122">
                  <c:v>33816</c:v>
                </c:pt>
                <c:pt idx="123">
                  <c:v>33847</c:v>
                </c:pt>
                <c:pt idx="124">
                  <c:v>33877</c:v>
                </c:pt>
                <c:pt idx="125">
                  <c:v>33908</c:v>
                </c:pt>
                <c:pt idx="126">
                  <c:v>33938</c:v>
                </c:pt>
                <c:pt idx="127">
                  <c:v>33969</c:v>
                </c:pt>
                <c:pt idx="128">
                  <c:v>34000</c:v>
                </c:pt>
                <c:pt idx="129">
                  <c:v>34028</c:v>
                </c:pt>
                <c:pt idx="130">
                  <c:v>34059</c:v>
                </c:pt>
                <c:pt idx="131">
                  <c:v>34089</c:v>
                </c:pt>
                <c:pt idx="132">
                  <c:v>34120</c:v>
                </c:pt>
                <c:pt idx="133">
                  <c:v>34150</c:v>
                </c:pt>
                <c:pt idx="134">
                  <c:v>34181</c:v>
                </c:pt>
                <c:pt idx="135">
                  <c:v>34212</c:v>
                </c:pt>
                <c:pt idx="136">
                  <c:v>34242</c:v>
                </c:pt>
                <c:pt idx="137">
                  <c:v>34273</c:v>
                </c:pt>
                <c:pt idx="138">
                  <c:v>34303</c:v>
                </c:pt>
                <c:pt idx="139">
                  <c:v>34334</c:v>
                </c:pt>
                <c:pt idx="140">
                  <c:v>34365</c:v>
                </c:pt>
                <c:pt idx="141">
                  <c:v>34393</c:v>
                </c:pt>
                <c:pt idx="142">
                  <c:v>34424</c:v>
                </c:pt>
                <c:pt idx="143">
                  <c:v>34454</c:v>
                </c:pt>
                <c:pt idx="144">
                  <c:v>34485</c:v>
                </c:pt>
                <c:pt idx="145">
                  <c:v>34515</c:v>
                </c:pt>
                <c:pt idx="146">
                  <c:v>34546</c:v>
                </c:pt>
                <c:pt idx="147">
                  <c:v>34577</c:v>
                </c:pt>
                <c:pt idx="148">
                  <c:v>34607</c:v>
                </c:pt>
                <c:pt idx="149">
                  <c:v>34638</c:v>
                </c:pt>
                <c:pt idx="150">
                  <c:v>34668</c:v>
                </c:pt>
                <c:pt idx="151">
                  <c:v>34699</c:v>
                </c:pt>
                <c:pt idx="152">
                  <c:v>34730</c:v>
                </c:pt>
                <c:pt idx="153">
                  <c:v>34758</c:v>
                </c:pt>
                <c:pt idx="154">
                  <c:v>34789</c:v>
                </c:pt>
                <c:pt idx="155">
                  <c:v>34819</c:v>
                </c:pt>
                <c:pt idx="156">
                  <c:v>34850</c:v>
                </c:pt>
                <c:pt idx="157">
                  <c:v>34880</c:v>
                </c:pt>
                <c:pt idx="158">
                  <c:v>34911</c:v>
                </c:pt>
                <c:pt idx="159">
                  <c:v>34942</c:v>
                </c:pt>
                <c:pt idx="160">
                  <c:v>34972</c:v>
                </c:pt>
                <c:pt idx="161">
                  <c:v>35003</c:v>
                </c:pt>
                <c:pt idx="162">
                  <c:v>35033</c:v>
                </c:pt>
                <c:pt idx="163">
                  <c:v>35064</c:v>
                </c:pt>
                <c:pt idx="164">
                  <c:v>35095</c:v>
                </c:pt>
                <c:pt idx="165">
                  <c:v>35124</c:v>
                </c:pt>
                <c:pt idx="166">
                  <c:v>35155</c:v>
                </c:pt>
                <c:pt idx="167">
                  <c:v>35185</c:v>
                </c:pt>
                <c:pt idx="168">
                  <c:v>35216</c:v>
                </c:pt>
                <c:pt idx="169">
                  <c:v>35246</c:v>
                </c:pt>
                <c:pt idx="170">
                  <c:v>35277</c:v>
                </c:pt>
                <c:pt idx="171">
                  <c:v>35308</c:v>
                </c:pt>
                <c:pt idx="172">
                  <c:v>35338</c:v>
                </c:pt>
                <c:pt idx="173">
                  <c:v>35369</c:v>
                </c:pt>
                <c:pt idx="174">
                  <c:v>35399</c:v>
                </c:pt>
                <c:pt idx="175">
                  <c:v>35430</c:v>
                </c:pt>
                <c:pt idx="176">
                  <c:v>35461</c:v>
                </c:pt>
                <c:pt idx="177">
                  <c:v>35489</c:v>
                </c:pt>
                <c:pt idx="178">
                  <c:v>35520</c:v>
                </c:pt>
                <c:pt idx="179">
                  <c:v>35550</c:v>
                </c:pt>
                <c:pt idx="180">
                  <c:v>35581</c:v>
                </c:pt>
                <c:pt idx="181">
                  <c:v>35611</c:v>
                </c:pt>
                <c:pt idx="182">
                  <c:v>35642</c:v>
                </c:pt>
                <c:pt idx="183">
                  <c:v>35673</c:v>
                </c:pt>
                <c:pt idx="184">
                  <c:v>35703</c:v>
                </c:pt>
                <c:pt idx="185">
                  <c:v>35734</c:v>
                </c:pt>
                <c:pt idx="186">
                  <c:v>35764</c:v>
                </c:pt>
                <c:pt idx="187">
                  <c:v>35795</c:v>
                </c:pt>
                <c:pt idx="188">
                  <c:v>35826</c:v>
                </c:pt>
                <c:pt idx="189">
                  <c:v>35854</c:v>
                </c:pt>
                <c:pt idx="190">
                  <c:v>35885</c:v>
                </c:pt>
                <c:pt idx="191">
                  <c:v>35915</c:v>
                </c:pt>
                <c:pt idx="192">
                  <c:v>35946</c:v>
                </c:pt>
                <c:pt idx="193">
                  <c:v>35976</c:v>
                </c:pt>
                <c:pt idx="194">
                  <c:v>36007</c:v>
                </c:pt>
                <c:pt idx="195">
                  <c:v>36038</c:v>
                </c:pt>
                <c:pt idx="196">
                  <c:v>36068</c:v>
                </c:pt>
                <c:pt idx="197">
                  <c:v>36099</c:v>
                </c:pt>
                <c:pt idx="198">
                  <c:v>36129</c:v>
                </c:pt>
                <c:pt idx="199">
                  <c:v>36160</c:v>
                </c:pt>
                <c:pt idx="200">
                  <c:v>36191</c:v>
                </c:pt>
                <c:pt idx="201">
                  <c:v>36219</c:v>
                </c:pt>
                <c:pt idx="202">
                  <c:v>36250</c:v>
                </c:pt>
                <c:pt idx="203">
                  <c:v>36280</c:v>
                </c:pt>
                <c:pt idx="204">
                  <c:v>36311</c:v>
                </c:pt>
                <c:pt idx="205">
                  <c:v>36341</c:v>
                </c:pt>
                <c:pt idx="206">
                  <c:v>36372</c:v>
                </c:pt>
                <c:pt idx="207">
                  <c:v>36403</c:v>
                </c:pt>
                <c:pt idx="208">
                  <c:v>36433</c:v>
                </c:pt>
                <c:pt idx="209">
                  <c:v>36464</c:v>
                </c:pt>
                <c:pt idx="210">
                  <c:v>36494</c:v>
                </c:pt>
                <c:pt idx="211">
                  <c:v>36525</c:v>
                </c:pt>
                <c:pt idx="212">
                  <c:v>36556</c:v>
                </c:pt>
                <c:pt idx="213">
                  <c:v>36585</c:v>
                </c:pt>
                <c:pt idx="214">
                  <c:v>36616</c:v>
                </c:pt>
                <c:pt idx="215">
                  <c:v>36646</c:v>
                </c:pt>
                <c:pt idx="216">
                  <c:v>36677</c:v>
                </c:pt>
                <c:pt idx="217">
                  <c:v>36707</c:v>
                </c:pt>
                <c:pt idx="218">
                  <c:v>36738</c:v>
                </c:pt>
                <c:pt idx="219">
                  <c:v>36769</c:v>
                </c:pt>
                <c:pt idx="220">
                  <c:v>36799</c:v>
                </c:pt>
                <c:pt idx="221">
                  <c:v>36830</c:v>
                </c:pt>
                <c:pt idx="222">
                  <c:v>36860</c:v>
                </c:pt>
                <c:pt idx="223">
                  <c:v>36891</c:v>
                </c:pt>
                <c:pt idx="224">
                  <c:v>36922</c:v>
                </c:pt>
                <c:pt idx="225">
                  <c:v>36950</c:v>
                </c:pt>
                <c:pt idx="226">
                  <c:v>36981</c:v>
                </c:pt>
                <c:pt idx="227">
                  <c:v>37011</c:v>
                </c:pt>
                <c:pt idx="228">
                  <c:v>37042</c:v>
                </c:pt>
                <c:pt idx="229">
                  <c:v>37072</c:v>
                </c:pt>
                <c:pt idx="230">
                  <c:v>37103</c:v>
                </c:pt>
                <c:pt idx="231">
                  <c:v>37134</c:v>
                </c:pt>
                <c:pt idx="232">
                  <c:v>37164</c:v>
                </c:pt>
                <c:pt idx="233">
                  <c:v>37195</c:v>
                </c:pt>
                <c:pt idx="234">
                  <c:v>37225</c:v>
                </c:pt>
                <c:pt idx="235">
                  <c:v>37256</c:v>
                </c:pt>
                <c:pt idx="236">
                  <c:v>37287</c:v>
                </c:pt>
                <c:pt idx="237">
                  <c:v>37315</c:v>
                </c:pt>
                <c:pt idx="238">
                  <c:v>37346</c:v>
                </c:pt>
                <c:pt idx="239">
                  <c:v>37376</c:v>
                </c:pt>
                <c:pt idx="240">
                  <c:v>37407</c:v>
                </c:pt>
                <c:pt idx="241">
                  <c:v>37437</c:v>
                </c:pt>
                <c:pt idx="242">
                  <c:v>37468</c:v>
                </c:pt>
                <c:pt idx="243">
                  <c:v>37499</c:v>
                </c:pt>
                <c:pt idx="244">
                  <c:v>37529</c:v>
                </c:pt>
                <c:pt idx="245">
                  <c:v>37560</c:v>
                </c:pt>
                <c:pt idx="246">
                  <c:v>37590</c:v>
                </c:pt>
                <c:pt idx="247">
                  <c:v>37621</c:v>
                </c:pt>
                <c:pt idx="248">
                  <c:v>37652</c:v>
                </c:pt>
                <c:pt idx="249">
                  <c:v>37680</c:v>
                </c:pt>
                <c:pt idx="250">
                  <c:v>37711</c:v>
                </c:pt>
                <c:pt idx="251">
                  <c:v>37741</c:v>
                </c:pt>
                <c:pt idx="252">
                  <c:v>37772</c:v>
                </c:pt>
                <c:pt idx="253">
                  <c:v>37802</c:v>
                </c:pt>
                <c:pt idx="254">
                  <c:v>37833</c:v>
                </c:pt>
                <c:pt idx="255">
                  <c:v>37864</c:v>
                </c:pt>
                <c:pt idx="256">
                  <c:v>37894</c:v>
                </c:pt>
                <c:pt idx="257">
                  <c:v>37925</c:v>
                </c:pt>
                <c:pt idx="258">
                  <c:v>37955</c:v>
                </c:pt>
                <c:pt idx="259">
                  <c:v>37986</c:v>
                </c:pt>
                <c:pt idx="260">
                  <c:v>38017</c:v>
                </c:pt>
                <c:pt idx="261">
                  <c:v>38046</c:v>
                </c:pt>
                <c:pt idx="262">
                  <c:v>38077</c:v>
                </c:pt>
                <c:pt idx="263">
                  <c:v>38107</c:v>
                </c:pt>
                <c:pt idx="264">
                  <c:v>38138</c:v>
                </c:pt>
                <c:pt idx="265">
                  <c:v>38168</c:v>
                </c:pt>
                <c:pt idx="266">
                  <c:v>38199</c:v>
                </c:pt>
                <c:pt idx="267">
                  <c:v>38230</c:v>
                </c:pt>
                <c:pt idx="268">
                  <c:v>38260</c:v>
                </c:pt>
                <c:pt idx="269">
                  <c:v>38291</c:v>
                </c:pt>
                <c:pt idx="270">
                  <c:v>38321</c:v>
                </c:pt>
                <c:pt idx="271">
                  <c:v>38352</c:v>
                </c:pt>
                <c:pt idx="272">
                  <c:v>38383</c:v>
                </c:pt>
                <c:pt idx="273">
                  <c:v>38411</c:v>
                </c:pt>
                <c:pt idx="274">
                  <c:v>38442</c:v>
                </c:pt>
                <c:pt idx="275">
                  <c:v>38472</c:v>
                </c:pt>
                <c:pt idx="276">
                  <c:v>38503</c:v>
                </c:pt>
                <c:pt idx="277">
                  <c:v>38533</c:v>
                </c:pt>
                <c:pt idx="278">
                  <c:v>38564</c:v>
                </c:pt>
                <c:pt idx="279">
                  <c:v>38595</c:v>
                </c:pt>
                <c:pt idx="280">
                  <c:v>38625</c:v>
                </c:pt>
                <c:pt idx="281">
                  <c:v>38656</c:v>
                </c:pt>
                <c:pt idx="282">
                  <c:v>38686</c:v>
                </c:pt>
                <c:pt idx="283">
                  <c:v>38717</c:v>
                </c:pt>
                <c:pt idx="284">
                  <c:v>38748</c:v>
                </c:pt>
                <c:pt idx="285">
                  <c:v>38776</c:v>
                </c:pt>
                <c:pt idx="286">
                  <c:v>38807</c:v>
                </c:pt>
                <c:pt idx="287">
                  <c:v>38837</c:v>
                </c:pt>
                <c:pt idx="288">
                  <c:v>38868</c:v>
                </c:pt>
                <c:pt idx="289">
                  <c:v>38898</c:v>
                </c:pt>
                <c:pt idx="290">
                  <c:v>38929</c:v>
                </c:pt>
                <c:pt idx="291">
                  <c:v>38960</c:v>
                </c:pt>
                <c:pt idx="292">
                  <c:v>38990</c:v>
                </c:pt>
                <c:pt idx="293">
                  <c:v>39021</c:v>
                </c:pt>
                <c:pt idx="294">
                  <c:v>39051</c:v>
                </c:pt>
                <c:pt idx="295">
                  <c:v>39082</c:v>
                </c:pt>
                <c:pt idx="296">
                  <c:v>39113</c:v>
                </c:pt>
                <c:pt idx="297">
                  <c:v>39141</c:v>
                </c:pt>
                <c:pt idx="298">
                  <c:v>39172</c:v>
                </c:pt>
                <c:pt idx="299">
                  <c:v>39202</c:v>
                </c:pt>
                <c:pt idx="300">
                  <c:v>39233</c:v>
                </c:pt>
                <c:pt idx="301">
                  <c:v>39263</c:v>
                </c:pt>
                <c:pt idx="302">
                  <c:v>39294</c:v>
                </c:pt>
                <c:pt idx="303">
                  <c:v>39325</c:v>
                </c:pt>
                <c:pt idx="304">
                  <c:v>39355</c:v>
                </c:pt>
                <c:pt idx="305">
                  <c:v>39386</c:v>
                </c:pt>
                <c:pt idx="306">
                  <c:v>39416</c:v>
                </c:pt>
                <c:pt idx="307">
                  <c:v>39447</c:v>
                </c:pt>
                <c:pt idx="308">
                  <c:v>39478</c:v>
                </c:pt>
                <c:pt idx="309">
                  <c:v>39507</c:v>
                </c:pt>
                <c:pt idx="310">
                  <c:v>39538</c:v>
                </c:pt>
                <c:pt idx="311">
                  <c:v>39568</c:v>
                </c:pt>
                <c:pt idx="312">
                  <c:v>39599</c:v>
                </c:pt>
                <c:pt idx="313">
                  <c:v>39629</c:v>
                </c:pt>
                <c:pt idx="314">
                  <c:v>39660</c:v>
                </c:pt>
                <c:pt idx="315">
                  <c:v>39691</c:v>
                </c:pt>
                <c:pt idx="316">
                  <c:v>39721</c:v>
                </c:pt>
                <c:pt idx="317">
                  <c:v>39752</c:v>
                </c:pt>
                <c:pt idx="318">
                  <c:v>39782</c:v>
                </c:pt>
                <c:pt idx="319">
                  <c:v>39813</c:v>
                </c:pt>
                <c:pt idx="320">
                  <c:v>39844</c:v>
                </c:pt>
                <c:pt idx="321">
                  <c:v>39872</c:v>
                </c:pt>
                <c:pt idx="322">
                  <c:v>39903</c:v>
                </c:pt>
                <c:pt idx="323">
                  <c:v>39933</c:v>
                </c:pt>
                <c:pt idx="324">
                  <c:v>39964</c:v>
                </c:pt>
                <c:pt idx="325">
                  <c:v>39994</c:v>
                </c:pt>
                <c:pt idx="326">
                  <c:v>40025</c:v>
                </c:pt>
                <c:pt idx="327">
                  <c:v>40056</c:v>
                </c:pt>
                <c:pt idx="328">
                  <c:v>40086</c:v>
                </c:pt>
                <c:pt idx="329">
                  <c:v>40117</c:v>
                </c:pt>
                <c:pt idx="330">
                  <c:v>40147</c:v>
                </c:pt>
                <c:pt idx="331">
                  <c:v>40178</c:v>
                </c:pt>
                <c:pt idx="332">
                  <c:v>40209</c:v>
                </c:pt>
                <c:pt idx="333">
                  <c:v>40237</c:v>
                </c:pt>
                <c:pt idx="334">
                  <c:v>40268</c:v>
                </c:pt>
                <c:pt idx="335">
                  <c:v>40298</c:v>
                </c:pt>
                <c:pt idx="336">
                  <c:v>40329</c:v>
                </c:pt>
                <c:pt idx="337">
                  <c:v>40359</c:v>
                </c:pt>
                <c:pt idx="338">
                  <c:v>40390</c:v>
                </c:pt>
                <c:pt idx="339">
                  <c:v>40421</c:v>
                </c:pt>
                <c:pt idx="340">
                  <c:v>40451</c:v>
                </c:pt>
                <c:pt idx="341">
                  <c:v>40482</c:v>
                </c:pt>
                <c:pt idx="342">
                  <c:v>40512</c:v>
                </c:pt>
                <c:pt idx="343">
                  <c:v>40543</c:v>
                </c:pt>
                <c:pt idx="344">
                  <c:v>40574</c:v>
                </c:pt>
                <c:pt idx="345">
                  <c:v>40602</c:v>
                </c:pt>
                <c:pt idx="346">
                  <c:v>40633</c:v>
                </c:pt>
                <c:pt idx="347">
                  <c:v>40663</c:v>
                </c:pt>
                <c:pt idx="348">
                  <c:v>40694</c:v>
                </c:pt>
                <c:pt idx="349">
                  <c:v>40724</c:v>
                </c:pt>
                <c:pt idx="350">
                  <c:v>40755</c:v>
                </c:pt>
                <c:pt idx="351">
                  <c:v>40786</c:v>
                </c:pt>
                <c:pt idx="352">
                  <c:v>40816</c:v>
                </c:pt>
                <c:pt idx="353">
                  <c:v>40847</c:v>
                </c:pt>
                <c:pt idx="354">
                  <c:v>40877</c:v>
                </c:pt>
                <c:pt idx="355">
                  <c:v>40908</c:v>
                </c:pt>
                <c:pt idx="356">
                  <c:v>40939</c:v>
                </c:pt>
                <c:pt idx="357">
                  <c:v>40968</c:v>
                </c:pt>
                <c:pt idx="358">
                  <c:v>40999</c:v>
                </c:pt>
                <c:pt idx="359">
                  <c:v>41029</c:v>
                </c:pt>
                <c:pt idx="360">
                  <c:v>41060</c:v>
                </c:pt>
                <c:pt idx="361">
                  <c:v>41090</c:v>
                </c:pt>
                <c:pt idx="362">
                  <c:v>41121</c:v>
                </c:pt>
                <c:pt idx="363">
                  <c:v>41152</c:v>
                </c:pt>
                <c:pt idx="364">
                  <c:v>41182</c:v>
                </c:pt>
                <c:pt idx="365">
                  <c:v>41213</c:v>
                </c:pt>
                <c:pt idx="366">
                  <c:v>41243</c:v>
                </c:pt>
                <c:pt idx="367">
                  <c:v>41274</c:v>
                </c:pt>
                <c:pt idx="368">
                  <c:v>41305</c:v>
                </c:pt>
                <c:pt idx="369">
                  <c:v>41333</c:v>
                </c:pt>
                <c:pt idx="370">
                  <c:v>41364</c:v>
                </c:pt>
                <c:pt idx="371">
                  <c:v>41394</c:v>
                </c:pt>
                <c:pt idx="372">
                  <c:v>41425</c:v>
                </c:pt>
                <c:pt idx="373">
                  <c:v>41455</c:v>
                </c:pt>
                <c:pt idx="374">
                  <c:v>41486</c:v>
                </c:pt>
                <c:pt idx="375">
                  <c:v>41517</c:v>
                </c:pt>
                <c:pt idx="376">
                  <c:v>41547</c:v>
                </c:pt>
                <c:pt idx="377">
                  <c:v>41578</c:v>
                </c:pt>
                <c:pt idx="378">
                  <c:v>41608</c:v>
                </c:pt>
                <c:pt idx="379">
                  <c:v>41639</c:v>
                </c:pt>
                <c:pt idx="380">
                  <c:v>41670</c:v>
                </c:pt>
                <c:pt idx="381">
                  <c:v>41698</c:v>
                </c:pt>
                <c:pt idx="382">
                  <c:v>41729</c:v>
                </c:pt>
                <c:pt idx="383">
                  <c:v>41759</c:v>
                </c:pt>
                <c:pt idx="384">
                  <c:v>41790</c:v>
                </c:pt>
                <c:pt idx="385">
                  <c:v>41820</c:v>
                </c:pt>
                <c:pt idx="386">
                  <c:v>41851</c:v>
                </c:pt>
                <c:pt idx="387">
                  <c:v>41882</c:v>
                </c:pt>
                <c:pt idx="388">
                  <c:v>41912</c:v>
                </c:pt>
                <c:pt idx="389">
                  <c:v>41943</c:v>
                </c:pt>
                <c:pt idx="390">
                  <c:v>41973</c:v>
                </c:pt>
                <c:pt idx="391">
                  <c:v>42004</c:v>
                </c:pt>
                <c:pt idx="392">
                  <c:v>42035</c:v>
                </c:pt>
                <c:pt idx="393">
                  <c:v>42063</c:v>
                </c:pt>
                <c:pt idx="394">
                  <c:v>42094</c:v>
                </c:pt>
                <c:pt idx="395">
                  <c:v>42124</c:v>
                </c:pt>
                <c:pt idx="396">
                  <c:v>42155</c:v>
                </c:pt>
                <c:pt idx="397">
                  <c:v>42185</c:v>
                </c:pt>
                <c:pt idx="398">
                  <c:v>42216</c:v>
                </c:pt>
                <c:pt idx="399">
                  <c:v>42247</c:v>
                </c:pt>
                <c:pt idx="400">
                  <c:v>42277</c:v>
                </c:pt>
                <c:pt idx="401">
                  <c:v>42308</c:v>
                </c:pt>
                <c:pt idx="402">
                  <c:v>42338</c:v>
                </c:pt>
                <c:pt idx="403">
                  <c:v>42369</c:v>
                </c:pt>
                <c:pt idx="404">
                  <c:v>42400</c:v>
                </c:pt>
                <c:pt idx="405">
                  <c:v>42429</c:v>
                </c:pt>
                <c:pt idx="406">
                  <c:v>42460</c:v>
                </c:pt>
                <c:pt idx="407">
                  <c:v>42490</c:v>
                </c:pt>
                <c:pt idx="408">
                  <c:v>42521</c:v>
                </c:pt>
                <c:pt idx="409">
                  <c:v>42551</c:v>
                </c:pt>
                <c:pt idx="410">
                  <c:v>42582</c:v>
                </c:pt>
                <c:pt idx="411">
                  <c:v>42613</c:v>
                </c:pt>
                <c:pt idx="412">
                  <c:v>42643</c:v>
                </c:pt>
                <c:pt idx="413">
                  <c:v>42674</c:v>
                </c:pt>
                <c:pt idx="414">
                  <c:v>42704</c:v>
                </c:pt>
                <c:pt idx="415">
                  <c:v>42735</c:v>
                </c:pt>
                <c:pt idx="416">
                  <c:v>42766</c:v>
                </c:pt>
                <c:pt idx="417">
                  <c:v>42794</c:v>
                </c:pt>
                <c:pt idx="418">
                  <c:v>42825</c:v>
                </c:pt>
                <c:pt idx="419">
                  <c:v>42855</c:v>
                </c:pt>
                <c:pt idx="420">
                  <c:v>42886</c:v>
                </c:pt>
                <c:pt idx="421">
                  <c:v>42916</c:v>
                </c:pt>
                <c:pt idx="422">
                  <c:v>42947</c:v>
                </c:pt>
                <c:pt idx="423">
                  <c:v>42978</c:v>
                </c:pt>
                <c:pt idx="424">
                  <c:v>43008</c:v>
                </c:pt>
                <c:pt idx="425">
                  <c:v>43039</c:v>
                </c:pt>
                <c:pt idx="426">
                  <c:v>43069</c:v>
                </c:pt>
                <c:pt idx="427">
                  <c:v>43100</c:v>
                </c:pt>
                <c:pt idx="428">
                  <c:v>43131</c:v>
                </c:pt>
                <c:pt idx="429">
                  <c:v>43159</c:v>
                </c:pt>
                <c:pt idx="430">
                  <c:v>43190</c:v>
                </c:pt>
                <c:pt idx="431">
                  <c:v>43220</c:v>
                </c:pt>
                <c:pt idx="432">
                  <c:v>43251</c:v>
                </c:pt>
                <c:pt idx="433">
                  <c:v>43281</c:v>
                </c:pt>
                <c:pt idx="434">
                  <c:v>43312</c:v>
                </c:pt>
                <c:pt idx="435">
                  <c:v>43343</c:v>
                </c:pt>
                <c:pt idx="436">
                  <c:v>43373</c:v>
                </c:pt>
                <c:pt idx="437">
                  <c:v>43404</c:v>
                </c:pt>
                <c:pt idx="438">
                  <c:v>43434</c:v>
                </c:pt>
                <c:pt idx="439">
                  <c:v>43465</c:v>
                </c:pt>
                <c:pt idx="440">
                  <c:v>43496</c:v>
                </c:pt>
                <c:pt idx="441">
                  <c:v>43524</c:v>
                </c:pt>
                <c:pt idx="442">
                  <c:v>43555</c:v>
                </c:pt>
                <c:pt idx="443">
                  <c:v>43585</c:v>
                </c:pt>
                <c:pt idx="444">
                  <c:v>43616</c:v>
                </c:pt>
                <c:pt idx="445">
                  <c:v>43646</c:v>
                </c:pt>
                <c:pt idx="446">
                  <c:v>43677</c:v>
                </c:pt>
                <c:pt idx="447">
                  <c:v>43708</c:v>
                </c:pt>
                <c:pt idx="448">
                  <c:v>43738</c:v>
                </c:pt>
                <c:pt idx="449">
                  <c:v>43769</c:v>
                </c:pt>
                <c:pt idx="450">
                  <c:v>43799</c:v>
                </c:pt>
                <c:pt idx="451">
                  <c:v>43830</c:v>
                </c:pt>
                <c:pt idx="452">
                  <c:v>43861</c:v>
                </c:pt>
                <c:pt idx="453">
                  <c:v>43890</c:v>
                </c:pt>
                <c:pt idx="454">
                  <c:v>43921</c:v>
                </c:pt>
                <c:pt idx="455">
                  <c:v>43951</c:v>
                </c:pt>
                <c:pt idx="456">
                  <c:v>43982</c:v>
                </c:pt>
                <c:pt idx="457">
                  <c:v>44012</c:v>
                </c:pt>
                <c:pt idx="458">
                  <c:v>44043</c:v>
                </c:pt>
                <c:pt idx="459">
                  <c:v>44074</c:v>
                </c:pt>
                <c:pt idx="460">
                  <c:v>44104</c:v>
                </c:pt>
                <c:pt idx="461">
                  <c:v>44135</c:v>
                </c:pt>
                <c:pt idx="462">
                  <c:v>44165</c:v>
                </c:pt>
                <c:pt idx="463">
                  <c:v>44196</c:v>
                </c:pt>
                <c:pt idx="464">
                  <c:v>44227</c:v>
                </c:pt>
                <c:pt idx="465">
                  <c:v>44255</c:v>
                </c:pt>
                <c:pt idx="466">
                  <c:v>44286</c:v>
                </c:pt>
                <c:pt idx="467">
                  <c:v>44316</c:v>
                </c:pt>
                <c:pt idx="468">
                  <c:v>44347</c:v>
                </c:pt>
                <c:pt idx="469">
                  <c:v>44377</c:v>
                </c:pt>
                <c:pt idx="470">
                  <c:v>44408</c:v>
                </c:pt>
                <c:pt idx="471">
                  <c:v>44439</c:v>
                </c:pt>
                <c:pt idx="472">
                  <c:v>44469</c:v>
                </c:pt>
                <c:pt idx="473">
                  <c:v>44500</c:v>
                </c:pt>
                <c:pt idx="474">
                  <c:v>44530</c:v>
                </c:pt>
                <c:pt idx="475">
                  <c:v>44561</c:v>
                </c:pt>
                <c:pt idx="476">
                  <c:v>44592</c:v>
                </c:pt>
                <c:pt idx="477">
                  <c:v>44620</c:v>
                </c:pt>
                <c:pt idx="478">
                  <c:v>44651</c:v>
                </c:pt>
                <c:pt idx="479">
                  <c:v>44681</c:v>
                </c:pt>
                <c:pt idx="480">
                  <c:v>44712</c:v>
                </c:pt>
                <c:pt idx="481">
                  <c:v>44742</c:v>
                </c:pt>
                <c:pt idx="482">
                  <c:v>44773</c:v>
                </c:pt>
                <c:pt idx="483">
                  <c:v>44804</c:v>
                </c:pt>
              </c:numCache>
            </c:numRef>
          </c:cat>
          <c:val>
            <c:numRef>
              <c:f>EURCHF!$C$3:$C$486</c:f>
              <c:numCache>
                <c:formatCode>0.000</c:formatCode>
                <c:ptCount val="484"/>
                <c:pt idx="1">
                  <c:v>2.0035998861707536</c:v>
                </c:pt>
                <c:pt idx="2">
                  <c:v>1.9939381294854284</c:v>
                </c:pt>
                <c:pt idx="3">
                  <c:v>2.0007717892401007</c:v>
                </c:pt>
                <c:pt idx="4">
                  <c:v>2.0100198877877919</c:v>
                </c:pt>
                <c:pt idx="5">
                  <c:v>2.0014912230777089</c:v>
                </c:pt>
                <c:pt idx="6">
                  <c:v>1.9907451823685418</c:v>
                </c:pt>
                <c:pt idx="7">
                  <c:v>1.9062028418652068</c:v>
                </c:pt>
                <c:pt idx="8">
                  <c:v>1.8543257060319116</c:v>
                </c:pt>
                <c:pt idx="9">
                  <c:v>1.9037038128571004</c:v>
                </c:pt>
                <c:pt idx="10">
                  <c:v>1.9091366394814397</c:v>
                </c:pt>
                <c:pt idx="11">
                  <c:v>1.8684080285952627</c:v>
                </c:pt>
                <c:pt idx="12">
                  <c:v>1.8541694479539981</c:v>
                </c:pt>
                <c:pt idx="13">
                  <c:v>1.8419601866297555</c:v>
                </c:pt>
                <c:pt idx="14">
                  <c:v>1.7948276193535457</c:v>
                </c:pt>
                <c:pt idx="15">
                  <c:v>1.8059431509725961</c:v>
                </c:pt>
                <c:pt idx="16">
                  <c:v>1.7820671838283695</c:v>
                </c:pt>
                <c:pt idx="17">
                  <c:v>1.7931838621666154</c:v>
                </c:pt>
                <c:pt idx="18">
                  <c:v>1.7766611455889918</c:v>
                </c:pt>
                <c:pt idx="19">
                  <c:v>1.7610461753111117</c:v>
                </c:pt>
                <c:pt idx="20">
                  <c:v>1.7620123657079378</c:v>
                </c:pt>
                <c:pt idx="21">
                  <c:v>1.8260684516925356</c:v>
                </c:pt>
                <c:pt idx="22">
                  <c:v>1.8219672583793984</c:v>
                </c:pt>
                <c:pt idx="23">
                  <c:v>1.8210485807054917</c:v>
                </c:pt>
                <c:pt idx="24">
                  <c:v>1.8243693216073305</c:v>
                </c:pt>
                <c:pt idx="25">
                  <c:v>1.8473671140372134</c:v>
                </c:pt>
                <c:pt idx="26">
                  <c:v>1.8787411284538431</c:v>
                </c:pt>
                <c:pt idx="27">
                  <c:v>1.8331641852207199</c:v>
                </c:pt>
                <c:pt idx="28">
                  <c:v>1.8112666973604878</c:v>
                </c:pt>
                <c:pt idx="29">
                  <c:v>1.8144325918901636</c:v>
                </c:pt>
                <c:pt idx="30">
                  <c:v>1.8181923902731185</c:v>
                </c:pt>
                <c:pt idx="31">
                  <c:v>1.833426703211126</c:v>
                </c:pt>
                <c:pt idx="32">
                  <c:v>1.877635292283715</c:v>
                </c:pt>
                <c:pt idx="33">
                  <c:v>1.876450270003964</c:v>
                </c:pt>
                <c:pt idx="34">
                  <c:v>1.845127951363986</c:v>
                </c:pt>
                <c:pt idx="35">
                  <c:v>1.8323275789946192</c:v>
                </c:pt>
                <c:pt idx="36">
                  <c:v>1.8614816173555122</c:v>
                </c:pt>
                <c:pt idx="37">
                  <c:v>1.8371416534699352</c:v>
                </c:pt>
                <c:pt idx="38">
                  <c:v>1.7649563449354111</c:v>
                </c:pt>
                <c:pt idx="39">
                  <c:v>1.7618223605979126</c:v>
                </c:pt>
                <c:pt idx="40">
                  <c:v>1.7494678279963658</c:v>
                </c:pt>
                <c:pt idx="41">
                  <c:v>1.7520001486303585</c:v>
                </c:pt>
                <c:pt idx="42">
                  <c:v>1.7639075718571406</c:v>
                </c:pt>
                <c:pt idx="43">
                  <c:v>1.788060104487073</c:v>
                </c:pt>
                <c:pt idx="44">
                  <c:v>1.8003577001361786</c:v>
                </c:pt>
                <c:pt idx="45">
                  <c:v>1.8031361529986256</c:v>
                </c:pt>
                <c:pt idx="46">
                  <c:v>1.7841375439314415</c:v>
                </c:pt>
                <c:pt idx="47">
                  <c:v>1.7853353488071506</c:v>
                </c:pt>
                <c:pt idx="48">
                  <c:v>1.7769226170302321</c:v>
                </c:pt>
                <c:pt idx="49">
                  <c:v>1.7421501830714301</c:v>
                </c:pt>
                <c:pt idx="50">
                  <c:v>1.703885871348223</c:v>
                </c:pt>
                <c:pt idx="51">
                  <c:v>1.70990192383581</c:v>
                </c:pt>
                <c:pt idx="52">
                  <c:v>1.7225556915827187</c:v>
                </c:pt>
                <c:pt idx="53">
                  <c:v>1.758555095892919</c:v>
                </c:pt>
                <c:pt idx="54">
                  <c:v>1.7591414690907936</c:v>
                </c:pt>
                <c:pt idx="55">
                  <c:v>1.7651050591739896</c:v>
                </c:pt>
                <c:pt idx="56">
                  <c:v>1.754180882306813</c:v>
                </c:pt>
                <c:pt idx="57">
                  <c:v>1.7572783408619637</c:v>
                </c:pt>
                <c:pt idx="58">
                  <c:v>1.7406246352742543</c:v>
                </c:pt>
                <c:pt idx="59">
                  <c:v>1.7094324328096082</c:v>
                </c:pt>
                <c:pt idx="60">
                  <c:v>1.724933411859809</c:v>
                </c:pt>
                <c:pt idx="61">
                  <c:v>1.7237915897004303</c:v>
                </c:pt>
                <c:pt idx="62">
                  <c:v>1.7266677271911575</c:v>
                </c:pt>
                <c:pt idx="63">
                  <c:v>1.7216655276727304</c:v>
                </c:pt>
                <c:pt idx="64">
                  <c:v>1.742061287587106</c:v>
                </c:pt>
                <c:pt idx="65">
                  <c:v>1.7224943138628142</c:v>
                </c:pt>
                <c:pt idx="66">
                  <c:v>1.7093636423356553</c:v>
                </c:pt>
                <c:pt idx="67">
                  <c:v>1.6774447385973044</c:v>
                </c:pt>
                <c:pt idx="68">
                  <c:v>1.7020273174235503</c:v>
                </c:pt>
                <c:pt idx="69">
                  <c:v>1.7243380074389671</c:v>
                </c:pt>
                <c:pt idx="70">
                  <c:v>1.7176721654821143</c:v>
                </c:pt>
                <c:pt idx="71">
                  <c:v>1.7400482303509266</c:v>
                </c:pt>
                <c:pt idx="72">
                  <c:v>1.7460219434244895</c:v>
                </c:pt>
                <c:pt idx="73">
                  <c:v>1.7359875317284967</c:v>
                </c:pt>
                <c:pt idx="74">
                  <c:v>1.7489238944540706</c:v>
                </c:pt>
                <c:pt idx="75">
                  <c:v>1.7686115147625621</c:v>
                </c:pt>
                <c:pt idx="76">
                  <c:v>1.7689233141885019</c:v>
                </c:pt>
                <c:pt idx="77">
                  <c:v>1.7684643751861606</c:v>
                </c:pt>
                <c:pt idx="78">
                  <c:v>1.7623056395810286</c:v>
                </c:pt>
                <c:pt idx="79">
                  <c:v>1.7901097385913181</c:v>
                </c:pt>
                <c:pt idx="80">
                  <c:v>1.8144000200908197</c:v>
                </c:pt>
                <c:pt idx="81">
                  <c:v>1.8075890290442578</c:v>
                </c:pt>
                <c:pt idx="82">
                  <c:v>1.864191808771454</c:v>
                </c:pt>
                <c:pt idx="83">
                  <c:v>1.8925887671900481</c:v>
                </c:pt>
                <c:pt idx="84">
                  <c:v>1.8371451876719884</c:v>
                </c:pt>
                <c:pt idx="85">
                  <c:v>1.8289426967164144</c:v>
                </c:pt>
                <c:pt idx="86">
                  <c:v>1.8416653339106075</c:v>
                </c:pt>
                <c:pt idx="87">
                  <c:v>1.8499076073983798</c:v>
                </c:pt>
                <c:pt idx="88">
                  <c:v>1.8454283899407098</c:v>
                </c:pt>
                <c:pt idx="89">
                  <c:v>1.864257573093095</c:v>
                </c:pt>
                <c:pt idx="90">
                  <c:v>1.8934301553075308</c:v>
                </c:pt>
                <c:pt idx="91">
                  <c:v>1.9246762554020014</c:v>
                </c:pt>
                <c:pt idx="92">
                  <c:v>1.8851542572986688</c:v>
                </c:pt>
                <c:pt idx="93">
                  <c:v>1.8652462706666189</c:v>
                </c:pt>
                <c:pt idx="94">
                  <c:v>1.8805740703224652</c:v>
                </c:pt>
                <c:pt idx="95">
                  <c:v>1.8429149953660711</c:v>
                </c:pt>
                <c:pt idx="96">
                  <c:v>1.7997314232099169</c:v>
                </c:pt>
                <c:pt idx="97">
                  <c:v>1.8182222584574061</c:v>
                </c:pt>
                <c:pt idx="98">
                  <c:v>1.8189094679059072</c:v>
                </c:pt>
                <c:pt idx="99">
                  <c:v>1.7683239224291105</c:v>
                </c:pt>
                <c:pt idx="100">
                  <c:v>1.7608568532255107</c:v>
                </c:pt>
                <c:pt idx="101">
                  <c:v>1.8016701030644915</c:v>
                </c:pt>
                <c:pt idx="102">
                  <c:v>1.8019432118792891</c:v>
                </c:pt>
                <c:pt idx="103">
                  <c:v>1.8008902034971153</c:v>
                </c:pt>
                <c:pt idx="104">
                  <c:v>1.7997001970333804</c:v>
                </c:pt>
                <c:pt idx="105">
                  <c:v>1.8457631185889118</c:v>
                </c:pt>
                <c:pt idx="106">
                  <c:v>1.8231894081058706</c:v>
                </c:pt>
                <c:pt idx="107">
                  <c:v>1.808847093386617</c:v>
                </c:pt>
                <c:pt idx="108">
                  <c:v>1.8249004486981513</c:v>
                </c:pt>
                <c:pt idx="109">
                  <c:v>1.8372522727365548</c:v>
                </c:pt>
                <c:pt idx="110">
                  <c:v>1.8689799562602456</c:v>
                </c:pt>
                <c:pt idx="111">
                  <c:v>1.8687085965347183</c:v>
                </c:pt>
                <c:pt idx="112">
                  <c:v>1.8612416927765116</c:v>
                </c:pt>
                <c:pt idx="113">
                  <c:v>1.8757893235941496</c:v>
                </c:pt>
                <c:pt idx="114">
                  <c:v>1.8806197302473375</c:v>
                </c:pt>
                <c:pt idx="115">
                  <c:v>1.9035891687260378</c:v>
                </c:pt>
                <c:pt idx="116">
                  <c:v>1.9048388389515847</c:v>
                </c:pt>
                <c:pt idx="117">
                  <c:v>1.9416603882821528</c:v>
                </c:pt>
                <c:pt idx="118">
                  <c:v>1.9509773188973625</c:v>
                </c:pt>
                <c:pt idx="119">
                  <c:v>1.9667279552815988</c:v>
                </c:pt>
                <c:pt idx="120">
                  <c:v>1.9434879994528527</c:v>
                </c:pt>
                <c:pt idx="121">
                  <c:v>1.9308709658033658</c:v>
                </c:pt>
                <c:pt idx="122">
                  <c:v>1.9037969177211371</c:v>
                </c:pt>
                <c:pt idx="123">
                  <c:v>1.8928153544782522</c:v>
                </c:pt>
                <c:pt idx="124">
                  <c:v>1.7736743024844948</c:v>
                </c:pt>
                <c:pt idx="125">
                  <c:v>1.8301682477684746</c:v>
                </c:pt>
                <c:pt idx="126">
                  <c:v>1.8323829813184054</c:v>
                </c:pt>
                <c:pt idx="127">
                  <c:v>1.8221727644490613</c:v>
                </c:pt>
                <c:pt idx="128">
                  <c:v>1.8484921714686564</c:v>
                </c:pt>
                <c:pt idx="129">
                  <c:v>1.8399664108705216</c:v>
                </c:pt>
                <c:pt idx="130">
                  <c:v>1.8236291656501655</c:v>
                </c:pt>
                <c:pt idx="131">
                  <c:v>1.7940571516989618</c:v>
                </c:pt>
                <c:pt idx="132">
                  <c:v>1.7658458615290271</c:v>
                </c:pt>
                <c:pt idx="133">
                  <c:v>1.7731541956777708</c:v>
                </c:pt>
                <c:pt idx="134">
                  <c:v>1.7182349827568328</c:v>
                </c:pt>
                <c:pt idx="135">
                  <c:v>1.7280675276166453</c:v>
                </c:pt>
                <c:pt idx="136">
                  <c:v>1.7009606249781193</c:v>
                </c:pt>
                <c:pt idx="137">
                  <c:v>1.7231074872992271</c:v>
                </c:pt>
                <c:pt idx="138">
                  <c:v>1.6903054125565917</c:v>
                </c:pt>
                <c:pt idx="139">
                  <c:v>1.6575554574590545</c:v>
                </c:pt>
                <c:pt idx="140">
                  <c:v>1.640084850901746</c:v>
                </c:pt>
                <c:pt idx="141">
                  <c:v>1.6230681127289162</c:v>
                </c:pt>
                <c:pt idx="142">
                  <c:v>1.6480945233476978</c:v>
                </c:pt>
                <c:pt idx="143">
                  <c:v>1.6612549821420175</c:v>
                </c:pt>
                <c:pt idx="144">
                  <c:v>1.6621631955132796</c:v>
                </c:pt>
                <c:pt idx="145">
                  <c:v>1.6247085119976317</c:v>
                </c:pt>
                <c:pt idx="146">
                  <c:v>1.635374988003145</c:v>
                </c:pt>
                <c:pt idx="147">
                  <c:v>1.6251776174803383</c:v>
                </c:pt>
                <c:pt idx="148">
                  <c:v>1.5987745360364449</c:v>
                </c:pt>
                <c:pt idx="149">
                  <c:v>1.5988395994092837</c:v>
                </c:pt>
                <c:pt idx="150">
                  <c:v>1.6190367272794668</c:v>
                </c:pt>
                <c:pt idx="151">
                  <c:v>1.6049525913336229</c:v>
                </c:pt>
                <c:pt idx="152">
                  <c:v>1.5909994127168692</c:v>
                </c:pt>
                <c:pt idx="153">
                  <c:v>1.5708735441920079</c:v>
                </c:pt>
                <c:pt idx="154">
                  <c:v>1.4912311499048823</c:v>
                </c:pt>
                <c:pt idx="155">
                  <c:v>1.5055873821264736</c:v>
                </c:pt>
                <c:pt idx="156">
                  <c:v>1.5281447245412618</c:v>
                </c:pt>
                <c:pt idx="157">
                  <c:v>1.5330300944690689</c:v>
                </c:pt>
                <c:pt idx="158">
                  <c:v>1.5462310720585182</c:v>
                </c:pt>
                <c:pt idx="159">
                  <c:v>1.5475335943748207</c:v>
                </c:pt>
                <c:pt idx="160">
                  <c:v>1.5106375221464658</c:v>
                </c:pt>
                <c:pt idx="161">
                  <c:v>1.5068669700209067</c:v>
                </c:pt>
                <c:pt idx="162">
                  <c:v>1.5303994469946192</c:v>
                </c:pt>
                <c:pt idx="163">
                  <c:v>1.516871319883476</c:v>
                </c:pt>
                <c:pt idx="164">
                  <c:v>1.5459303627140042</c:v>
                </c:pt>
                <c:pt idx="165">
                  <c:v>1.5542795701641434</c:v>
                </c:pt>
                <c:pt idx="166">
                  <c:v>1.536961182419541</c:v>
                </c:pt>
                <c:pt idx="167">
                  <c:v>1.5663608116688335</c:v>
                </c:pt>
                <c:pt idx="168">
                  <c:v>1.5812039237581954</c:v>
                </c:pt>
                <c:pt idx="169">
                  <c:v>1.5893546168028678</c:v>
                </c:pt>
                <c:pt idx="170">
                  <c:v>1.5598263090722688</c:v>
                </c:pt>
                <c:pt idx="171">
                  <c:v>1.5582153411521655</c:v>
                </c:pt>
                <c:pt idx="172">
                  <c:v>1.5930621508456313</c:v>
                </c:pt>
                <c:pt idx="173">
                  <c:v>1.6116685656872722</c:v>
                </c:pt>
                <c:pt idx="174">
                  <c:v>1.6453836206885459</c:v>
                </c:pt>
                <c:pt idx="175">
                  <c:v>1.6930642374134137</c:v>
                </c:pt>
                <c:pt idx="176">
                  <c:v>1.6933702577283358</c:v>
                </c:pt>
                <c:pt idx="177">
                  <c:v>1.6963196558404492</c:v>
                </c:pt>
                <c:pt idx="178">
                  <c:v>1.6766157715212113</c:v>
                </c:pt>
                <c:pt idx="179">
                  <c:v>1.658383743487845</c:v>
                </c:pt>
                <c:pt idx="180">
                  <c:v>1.6140407971120225</c:v>
                </c:pt>
                <c:pt idx="181">
                  <c:v>1.6358701963149056</c:v>
                </c:pt>
                <c:pt idx="182">
                  <c:v>1.6121130190662987</c:v>
                </c:pt>
                <c:pt idx="183">
                  <c:v>1.613277923023174</c:v>
                </c:pt>
                <c:pt idx="184">
                  <c:v>1.6108688159416358</c:v>
                </c:pt>
                <c:pt idx="185">
                  <c:v>1.5892359053112559</c:v>
                </c:pt>
                <c:pt idx="186">
                  <c:v>1.5840722248992483</c:v>
                </c:pt>
                <c:pt idx="187">
                  <c:v>1.5884805054892952</c:v>
                </c:pt>
                <c:pt idx="188">
                  <c:v>1.5795048841567925</c:v>
                </c:pt>
                <c:pt idx="189">
                  <c:v>1.5815751412906027</c:v>
                </c:pt>
                <c:pt idx="190">
                  <c:v>1.6112364240648762</c:v>
                </c:pt>
                <c:pt idx="191">
                  <c:v>1.6330691803734021</c:v>
                </c:pt>
                <c:pt idx="192">
                  <c:v>1.6215666396163997</c:v>
                </c:pt>
                <c:pt idx="193">
                  <c:v>1.6442895326927252</c:v>
                </c:pt>
                <c:pt idx="194">
                  <c:v>1.6392881703513518</c:v>
                </c:pt>
                <c:pt idx="195">
                  <c:v>1.6024649148369772</c:v>
                </c:pt>
                <c:pt idx="196">
                  <c:v>1.6197236257730701</c:v>
                </c:pt>
                <c:pt idx="197">
                  <c:v>1.598455232213416</c:v>
                </c:pt>
                <c:pt idx="198">
                  <c:v>1.6094732032075716</c:v>
                </c:pt>
                <c:pt idx="199">
                  <c:v>1.6128464067637387</c:v>
                </c:pt>
                <c:pt idx="200">
                  <c:v>1.6117419940949353</c:v>
                </c:pt>
                <c:pt idx="201">
                  <c:v>1.590669593852909</c:v>
                </c:pt>
                <c:pt idx="202">
                  <c:v>1.5978624635647198</c:v>
                </c:pt>
                <c:pt idx="203">
                  <c:v>1.6107702073635208</c:v>
                </c:pt>
                <c:pt idx="204">
                  <c:v>1.5910939618312652</c:v>
                </c:pt>
                <c:pt idx="205">
                  <c:v>1.6031762400742497</c:v>
                </c:pt>
                <c:pt idx="206">
                  <c:v>1.5979877983517072</c:v>
                </c:pt>
                <c:pt idx="207">
                  <c:v>1.6001267427122938</c:v>
                </c:pt>
                <c:pt idx="208">
                  <c:v>1.5980830670926518</c:v>
                </c:pt>
                <c:pt idx="209">
                  <c:v>1.6015345806180366</c:v>
                </c:pt>
                <c:pt idx="210">
                  <c:v>1.601792186870721</c:v>
                </c:pt>
                <c:pt idx="211">
                  <c:v>1.6043900972236143</c:v>
                </c:pt>
                <c:pt idx="212">
                  <c:v>1.6081596712650426</c:v>
                </c:pt>
                <c:pt idx="213">
                  <c:v>1.6062969381860195</c:v>
                </c:pt>
                <c:pt idx="214">
                  <c:v>1.5909482346186972</c:v>
                </c:pt>
                <c:pt idx="215">
                  <c:v>1.5677966101694916</c:v>
                </c:pt>
                <c:pt idx="216">
                  <c:v>1.5719187610127052</c:v>
                </c:pt>
                <c:pt idx="217">
                  <c:v>1.5587615030674848</c:v>
                </c:pt>
                <c:pt idx="218">
                  <c:v>1.5465159377316533</c:v>
                </c:pt>
                <c:pt idx="219">
                  <c:v>1.5491642958748222</c:v>
                </c:pt>
                <c:pt idx="220">
                  <c:v>1.5252382633250969</c:v>
                </c:pt>
                <c:pt idx="221">
                  <c:v>1.524201068068153</c:v>
                </c:pt>
                <c:pt idx="222">
                  <c:v>1.510967966573816</c:v>
                </c:pt>
                <c:pt idx="223">
                  <c:v>1.5214533846587177</c:v>
                </c:pt>
                <c:pt idx="224">
                  <c:v>1.5287334945136692</c:v>
                </c:pt>
                <c:pt idx="225">
                  <c:v>1.5402795659370978</c:v>
                </c:pt>
                <c:pt idx="226">
                  <c:v>1.5258132956152759</c:v>
                </c:pt>
                <c:pt idx="227">
                  <c:v>1.5379432624113476</c:v>
                </c:pt>
                <c:pt idx="228">
                  <c:v>1.5205967113070014</c:v>
                </c:pt>
                <c:pt idx="229">
                  <c:v>1.5216728750423301</c:v>
                </c:pt>
                <c:pt idx="230">
                  <c:v>1.5113308250940589</c:v>
                </c:pt>
                <c:pt idx="231">
                  <c:v>1.5160323371786721</c:v>
                </c:pt>
                <c:pt idx="232">
                  <c:v>1.4722222222222223</c:v>
                </c:pt>
                <c:pt idx="233">
                  <c:v>1.4706835990272897</c:v>
                </c:pt>
                <c:pt idx="234">
                  <c:v>1.4745702005730659</c:v>
                </c:pt>
                <c:pt idx="235">
                  <c:v>1.4783189386519455</c:v>
                </c:pt>
                <c:pt idx="236">
                  <c:v>1.4737839001291433</c:v>
                </c:pt>
                <c:pt idx="237">
                  <c:v>1.474266931926304</c:v>
                </c:pt>
                <c:pt idx="238">
                  <c:v>1.4671551949751371</c:v>
                </c:pt>
                <c:pt idx="239">
                  <c:v>1.4598125788430349</c:v>
                </c:pt>
                <c:pt idx="240">
                  <c:v>1.4637518684603885</c:v>
                </c:pt>
                <c:pt idx="241">
                  <c:v>1.4698271604938271</c:v>
                </c:pt>
                <c:pt idx="242">
                  <c:v>1.452843137254902</c:v>
                </c:pt>
                <c:pt idx="243">
                  <c:v>1.4716092968520151</c:v>
                </c:pt>
                <c:pt idx="244">
                  <c:v>1.4558750864709953</c:v>
                </c:pt>
                <c:pt idx="245">
                  <c:v>1.4618736383442266</c:v>
                </c:pt>
                <c:pt idx="246">
                  <c:v>1.4755794290261612</c:v>
                </c:pt>
                <c:pt idx="247">
                  <c:v>1.4511388684790596</c:v>
                </c:pt>
                <c:pt idx="248">
                  <c:v>1.4682267067410906</c:v>
                </c:pt>
                <c:pt idx="249">
                  <c:v>1.4613063160163828</c:v>
                </c:pt>
                <c:pt idx="250">
                  <c:v>1.4747408619749045</c:v>
                </c:pt>
                <c:pt idx="251">
                  <c:v>1.5131637661758144</c:v>
                </c:pt>
                <c:pt idx="252">
                  <c:v>1.5318598636256759</c:v>
                </c:pt>
                <c:pt idx="253">
                  <c:v>1.5554024572281548</c:v>
                </c:pt>
                <c:pt idx="254">
                  <c:v>1.545024763619991</c:v>
                </c:pt>
                <c:pt idx="255">
                  <c:v>1.5372790161414298</c:v>
                </c:pt>
                <c:pt idx="256">
                  <c:v>1.5388298493518628</c:v>
                </c:pt>
                <c:pt idx="257">
                  <c:v>1.5518204024659765</c:v>
                </c:pt>
                <c:pt idx="258">
                  <c:v>1.5500718735026353</c:v>
                </c:pt>
                <c:pt idx="259">
                  <c:v>1.5591424968474148</c:v>
                </c:pt>
                <c:pt idx="260">
                  <c:v>1.5654170804369416</c:v>
                </c:pt>
                <c:pt idx="261">
                  <c:v>1.5788100857036391</c:v>
                </c:pt>
                <c:pt idx="262">
                  <c:v>1.5561563037601376</c:v>
                </c:pt>
                <c:pt idx="263">
                  <c:v>1.5547961630695444</c:v>
                </c:pt>
                <c:pt idx="264">
                  <c:v>1.5293759141882006</c:v>
                </c:pt>
                <c:pt idx="265">
                  <c:v>1.5243486729973217</c:v>
                </c:pt>
                <c:pt idx="266">
                  <c:v>1.5410843373493976</c:v>
                </c:pt>
                <c:pt idx="267">
                  <c:v>1.5413780532263945</c:v>
                </c:pt>
                <c:pt idx="268">
                  <c:v>1.5510001242390359</c:v>
                </c:pt>
                <c:pt idx="269">
                  <c:v>1.5283715012722645</c:v>
                </c:pt>
                <c:pt idx="270">
                  <c:v>1.5120914164230665</c:v>
                </c:pt>
                <c:pt idx="271">
                  <c:v>1.5442934782608697</c:v>
                </c:pt>
                <c:pt idx="272">
                  <c:v>1.5493288153264695</c:v>
                </c:pt>
                <c:pt idx="273">
                  <c:v>1.5372876857749471</c:v>
                </c:pt>
                <c:pt idx="274">
                  <c:v>1.5490578297595843</c:v>
                </c:pt>
                <c:pt idx="275">
                  <c:v>1.5365948108945395</c:v>
                </c:pt>
                <c:pt idx="276">
                  <c:v>1.537037037037037</c:v>
                </c:pt>
                <c:pt idx="277">
                  <c:v>1.5508525819325192</c:v>
                </c:pt>
                <c:pt idx="278">
                  <c:v>1.5600145932141554</c:v>
                </c:pt>
                <c:pt idx="279">
                  <c:v>1.5470421842331816</c:v>
                </c:pt>
                <c:pt idx="280">
                  <c:v>1.5548993612148969</c:v>
                </c:pt>
                <c:pt idx="281">
                  <c:v>1.5462929692178704</c:v>
                </c:pt>
                <c:pt idx="282">
                  <c:v>1.5493455960382032</c:v>
                </c:pt>
                <c:pt idx="283">
                  <c:v>1.5547428032090609</c:v>
                </c:pt>
                <c:pt idx="284">
                  <c:v>1.5558523555123849</c:v>
                </c:pt>
                <c:pt idx="285">
                  <c:v>1.5639833035181869</c:v>
                </c:pt>
                <c:pt idx="286">
                  <c:v>1.5801452784503631</c:v>
                </c:pt>
                <c:pt idx="287">
                  <c:v>1.5664987405541562</c:v>
                </c:pt>
                <c:pt idx="288">
                  <c:v>1.5603492552645095</c:v>
                </c:pt>
                <c:pt idx="289">
                  <c:v>1.5663682864450128</c:v>
                </c:pt>
                <c:pt idx="290">
                  <c:v>1.5710093147888224</c:v>
                </c:pt>
                <c:pt idx="291">
                  <c:v>1.5784891165172854</c:v>
                </c:pt>
                <c:pt idx="292">
                  <c:v>1.5881532217148655</c:v>
                </c:pt>
                <c:pt idx="293">
                  <c:v>1.5878223129946387</c:v>
                </c:pt>
                <c:pt idx="294">
                  <c:v>1.587993639014047</c:v>
                </c:pt>
                <c:pt idx="295">
                  <c:v>1.6096242584047464</c:v>
                </c:pt>
                <c:pt idx="296">
                  <c:v>1.6212318087318089</c:v>
                </c:pt>
                <c:pt idx="297">
                  <c:v>1.6134231734707358</c:v>
                </c:pt>
                <c:pt idx="298">
                  <c:v>1.6255823239717824</c:v>
                </c:pt>
                <c:pt idx="299">
                  <c:v>1.6447171097477844</c:v>
                </c:pt>
                <c:pt idx="300">
                  <c:v>1.6493069573408694</c:v>
                </c:pt>
                <c:pt idx="301">
                  <c:v>1.6553214478660185</c:v>
                </c:pt>
                <c:pt idx="302">
                  <c:v>1.6475421059838424</c:v>
                </c:pt>
                <c:pt idx="303">
                  <c:v>1.6453591386125119</c:v>
                </c:pt>
                <c:pt idx="304">
                  <c:v>1.6613568482434931</c:v>
                </c:pt>
                <c:pt idx="305">
                  <c:v>1.6770833333333333</c:v>
                </c:pt>
                <c:pt idx="306">
                  <c:v>1.6571933441319393</c:v>
                </c:pt>
                <c:pt idx="307">
                  <c:v>1.6549707602339179</c:v>
                </c:pt>
                <c:pt idx="308">
                  <c:v>1.6058989180376464</c:v>
                </c:pt>
                <c:pt idx="309">
                  <c:v>1.5845733373823263</c:v>
                </c:pt>
                <c:pt idx="310">
                  <c:v>1.5672421986377316</c:v>
                </c:pt>
                <c:pt idx="311">
                  <c:v>1.6216721158337228</c:v>
                </c:pt>
                <c:pt idx="312">
                  <c:v>1.6235623251476532</c:v>
                </c:pt>
                <c:pt idx="313">
                  <c:v>1.6053875236294894</c:v>
                </c:pt>
                <c:pt idx="314">
                  <c:v>1.6350444687158683</c:v>
                </c:pt>
                <c:pt idx="315">
                  <c:v>1.617512877115526</c:v>
                </c:pt>
                <c:pt idx="316">
                  <c:v>1.5743186288283226</c:v>
                </c:pt>
                <c:pt idx="317">
                  <c:v>1.4784318700837351</c:v>
                </c:pt>
                <c:pt idx="318">
                  <c:v>1.5402765444627677</c:v>
                </c:pt>
                <c:pt idx="319">
                  <c:v>1.4786670384829894</c:v>
                </c:pt>
                <c:pt idx="320">
                  <c:v>1.4910702813825005</c:v>
                </c:pt>
                <c:pt idx="321">
                  <c:v>1.4779187817258883</c:v>
                </c:pt>
                <c:pt idx="322">
                  <c:v>1.5102230483271375</c:v>
                </c:pt>
                <c:pt idx="323">
                  <c:v>1.5096090125911199</c:v>
                </c:pt>
                <c:pt idx="324">
                  <c:v>1.5093378607809846</c:v>
                </c:pt>
                <c:pt idx="325">
                  <c:v>1.5252454417952312</c:v>
                </c:pt>
                <c:pt idx="326">
                  <c:v>1.5261590812420247</c:v>
                </c:pt>
                <c:pt idx="327">
                  <c:v>1.5167862266857963</c:v>
                </c:pt>
                <c:pt idx="328">
                  <c:v>1.5168128654970761</c:v>
                </c:pt>
                <c:pt idx="329">
                  <c:v>1.5106163373636095</c:v>
                </c:pt>
                <c:pt idx="330">
                  <c:v>1.5077315718360604</c:v>
                </c:pt>
                <c:pt idx="331">
                  <c:v>1.4830703012912485</c:v>
                </c:pt>
                <c:pt idx="332">
                  <c:v>1.4651744751842068</c:v>
                </c:pt>
                <c:pt idx="333">
                  <c:v>1.463617747440273</c:v>
                </c:pt>
                <c:pt idx="334">
                  <c:v>1.4232797079897255</c:v>
                </c:pt>
                <c:pt idx="335">
                  <c:v>1.4329171094580233</c:v>
                </c:pt>
                <c:pt idx="336">
                  <c:v>1.4188160157209531</c:v>
                </c:pt>
                <c:pt idx="337">
                  <c:v>1.3230995947439517</c:v>
                </c:pt>
                <c:pt idx="338">
                  <c:v>1.3609444299504305</c:v>
                </c:pt>
                <c:pt idx="339">
                  <c:v>1.2887109077040428</c:v>
                </c:pt>
                <c:pt idx="340">
                  <c:v>1.3335153583617747</c:v>
                </c:pt>
                <c:pt idx="341">
                  <c:v>1.3670604586518416</c:v>
                </c:pt>
                <c:pt idx="342">
                  <c:v>1.297318406664931</c:v>
                </c:pt>
                <c:pt idx="343">
                  <c:v>1.2502683843263553</c:v>
                </c:pt>
                <c:pt idx="344">
                  <c:v>1.2881820674527007</c:v>
                </c:pt>
                <c:pt idx="345">
                  <c:v>1.2840171294377676</c:v>
                </c:pt>
                <c:pt idx="346">
                  <c:v>1.2980987514188422</c:v>
                </c:pt>
                <c:pt idx="347">
                  <c:v>1.2883417383565707</c:v>
                </c:pt>
                <c:pt idx="348">
                  <c:v>1.2261682242990655</c:v>
                </c:pt>
                <c:pt idx="349">
                  <c:v>1.2208206466579672</c:v>
                </c:pt>
                <c:pt idx="350">
                  <c:v>1.1320781833860305</c:v>
                </c:pt>
                <c:pt idx="351">
                  <c:v>1.161411087113031</c:v>
                </c:pt>
                <c:pt idx="352">
                  <c:v>1.218540381003488</c:v>
                </c:pt>
                <c:pt idx="353">
                  <c:v>1.2145348026224021</c:v>
                </c:pt>
                <c:pt idx="354">
                  <c:v>1.2253331538565082</c:v>
                </c:pt>
                <c:pt idx="355">
                  <c:v>1.2135531611060626</c:v>
                </c:pt>
                <c:pt idx="356">
                  <c:v>1.2036649214659685</c:v>
                </c:pt>
                <c:pt idx="357">
                  <c:v>1.2051350628510296</c:v>
                </c:pt>
                <c:pt idx="358">
                  <c:v>1.2034349620556517</c:v>
                </c:pt>
                <c:pt idx="359">
                  <c:v>1.2013236267372602</c:v>
                </c:pt>
                <c:pt idx="360">
                  <c:v>1.201656775469832</c:v>
                </c:pt>
                <c:pt idx="361">
                  <c:v>1.201015228426396</c:v>
                </c:pt>
                <c:pt idx="362">
                  <c:v>1.2013546798029557</c:v>
                </c:pt>
                <c:pt idx="363">
                  <c:v>1.2007561436672969</c:v>
                </c:pt>
                <c:pt idx="364">
                  <c:v>1.2090569921523222</c:v>
                </c:pt>
                <c:pt idx="365">
                  <c:v>1.2065301891681783</c:v>
                </c:pt>
                <c:pt idx="366">
                  <c:v>1.2048114434330299</c:v>
                </c:pt>
                <c:pt idx="367">
                  <c:v>1.206564724492486</c:v>
                </c:pt>
                <c:pt idx="368">
                  <c:v>1.2357811863716572</c:v>
                </c:pt>
                <c:pt idx="369">
                  <c:v>1.2198692810457517</c:v>
                </c:pt>
                <c:pt idx="370">
                  <c:v>1.2164552095347945</c:v>
                </c:pt>
                <c:pt idx="371">
                  <c:v>1.2250791139240507</c:v>
                </c:pt>
                <c:pt idx="372">
                  <c:v>1.2435199585277346</c:v>
                </c:pt>
                <c:pt idx="373">
                  <c:v>1.2299791991679667</c:v>
                </c:pt>
                <c:pt idx="374">
                  <c:v>1.2338334882485726</c:v>
                </c:pt>
                <c:pt idx="375">
                  <c:v>1.22959250956086</c:v>
                </c:pt>
                <c:pt idx="376">
                  <c:v>1.223876556578235</c:v>
                </c:pt>
                <c:pt idx="377">
                  <c:v>1.2316061471508228</c:v>
                </c:pt>
                <c:pt idx="378">
                  <c:v>1.2303921568627449</c:v>
                </c:pt>
                <c:pt idx="379">
                  <c:v>1.2254685777287762</c:v>
                </c:pt>
                <c:pt idx="380">
                  <c:v>1.2216828478964401</c:v>
                </c:pt>
                <c:pt idx="381">
                  <c:v>1.2165446761497032</c:v>
                </c:pt>
                <c:pt idx="382">
                  <c:v>1.2173373759647188</c:v>
                </c:pt>
                <c:pt idx="383">
                  <c:v>1.2206045479755963</c:v>
                </c:pt>
                <c:pt idx="384">
                  <c:v>1.2198117069177241</c:v>
                </c:pt>
                <c:pt idx="385">
                  <c:v>1.2142661555312158</c:v>
                </c:pt>
                <c:pt idx="386">
                  <c:v>1.2167514048702168</c:v>
                </c:pt>
                <c:pt idx="387">
                  <c:v>1.2064014752370917</c:v>
                </c:pt>
                <c:pt idx="388">
                  <c:v>1.2070490146538657</c:v>
                </c:pt>
                <c:pt idx="389">
                  <c:v>1.2057128539213229</c:v>
                </c:pt>
                <c:pt idx="390">
                  <c:v>1.2010971200598428</c:v>
                </c:pt>
                <c:pt idx="391">
                  <c:v>1.2023478155633547</c:v>
                </c:pt>
                <c:pt idx="392">
                  <c:v>1.0429378531073448</c:v>
                </c:pt>
                <c:pt idx="393">
                  <c:v>1.0637342908438061</c:v>
                </c:pt>
                <c:pt idx="394">
                  <c:v>1.0429645542427497</c:v>
                </c:pt>
                <c:pt idx="395">
                  <c:v>1.049602508117792</c:v>
                </c:pt>
                <c:pt idx="396">
                  <c:v>1.0343201754385964</c:v>
                </c:pt>
                <c:pt idx="397">
                  <c:v>1.0414808206958073</c:v>
                </c:pt>
                <c:pt idx="398">
                  <c:v>1.0620857269111799</c:v>
                </c:pt>
                <c:pt idx="399">
                  <c:v>1.0831372549019609</c:v>
                </c:pt>
                <c:pt idx="400">
                  <c:v>1.0904219691895511</c:v>
                </c:pt>
                <c:pt idx="401">
                  <c:v>1.0885405166703466</c:v>
                </c:pt>
                <c:pt idx="402">
                  <c:v>1.0854186463942561</c:v>
                </c:pt>
                <c:pt idx="403">
                  <c:v>1.0866731834473771</c:v>
                </c:pt>
                <c:pt idx="404">
                  <c:v>1.1087426963860636</c:v>
                </c:pt>
                <c:pt idx="405">
                  <c:v>1.0818033677349268</c:v>
                </c:pt>
                <c:pt idx="406">
                  <c:v>1.0910541310541311</c:v>
                </c:pt>
                <c:pt idx="407">
                  <c:v>1.0980414614591685</c:v>
                </c:pt>
                <c:pt idx="408">
                  <c:v>1.1070036744237834</c:v>
                </c:pt>
                <c:pt idx="409">
                  <c:v>1.0823241862015331</c:v>
                </c:pt>
                <c:pt idx="410">
                  <c:v>1.0807245080500896</c:v>
                </c:pt>
                <c:pt idx="411">
                  <c:v>1.0941988642690124</c:v>
                </c:pt>
                <c:pt idx="412">
                  <c:v>1.0897133220910624</c:v>
                </c:pt>
                <c:pt idx="413">
                  <c:v>1.0842012937177941</c:v>
                </c:pt>
                <c:pt idx="414">
                  <c:v>1.0812015709584968</c:v>
                </c:pt>
                <c:pt idx="415">
                  <c:v>1.0722802574654426</c:v>
                </c:pt>
                <c:pt idx="416">
                  <c:v>1.066162162162162</c:v>
                </c:pt>
                <c:pt idx="417">
                  <c:v>1.0643001381655863</c:v>
                </c:pt>
                <c:pt idx="418">
                  <c:v>1.0704888223339395</c:v>
                </c:pt>
                <c:pt idx="419">
                  <c:v>1.0838505934879668</c:v>
                </c:pt>
                <c:pt idx="420">
                  <c:v>1.0881790574738499</c:v>
                </c:pt>
                <c:pt idx="421">
                  <c:v>1.0923919242614348</c:v>
                </c:pt>
                <c:pt idx="422">
                  <c:v>1.1375000000000002</c:v>
                </c:pt>
                <c:pt idx="423">
                  <c:v>1.1424155967665239</c:v>
                </c:pt>
                <c:pt idx="424">
                  <c:v>1.1441409483268299</c:v>
                </c:pt>
                <c:pt idx="425">
                  <c:v>1.1615008156606852</c:v>
                </c:pt>
                <c:pt idx="426">
                  <c:v>1.170818929550602</c:v>
                </c:pt>
                <c:pt idx="427">
                  <c:v>1.1701693286898043</c:v>
                </c:pt>
                <c:pt idx="428">
                  <c:v>1.1576784157429318</c:v>
                </c:pt>
                <c:pt idx="429">
                  <c:v>1.1523356506891085</c:v>
                </c:pt>
                <c:pt idx="430">
                  <c:v>1.1747166091670773</c:v>
                </c:pt>
                <c:pt idx="431">
                  <c:v>1.195964721517458</c:v>
                </c:pt>
                <c:pt idx="432">
                  <c:v>1.147910343217371</c:v>
                </c:pt>
                <c:pt idx="433">
                  <c:v>1.1591360186806772</c:v>
                </c:pt>
                <c:pt idx="434">
                  <c:v>1.1583196817224433</c:v>
                </c:pt>
                <c:pt idx="435">
                  <c:v>1.1255527111938561</c:v>
                </c:pt>
                <c:pt idx="436">
                  <c:v>1.1344947735191637</c:v>
                </c:pt>
                <c:pt idx="437">
                  <c:v>1.1396192203082502</c:v>
                </c:pt>
                <c:pt idx="438">
                  <c:v>1.1313554523836484</c:v>
                </c:pt>
                <c:pt idx="439">
                  <c:v>1.1266864852504002</c:v>
                </c:pt>
                <c:pt idx="440">
                  <c:v>1.1382832224007344</c:v>
                </c:pt>
                <c:pt idx="441">
                  <c:v>1.1342365934191052</c:v>
                </c:pt>
                <c:pt idx="442">
                  <c:v>1.118558437184237</c:v>
                </c:pt>
                <c:pt idx="443">
                  <c:v>1.1417525773195876</c:v>
                </c:pt>
                <c:pt idx="444">
                  <c:v>1.1207664884135473</c:v>
                </c:pt>
                <c:pt idx="445">
                  <c:v>1.1103518961393919</c:v>
                </c:pt>
                <c:pt idx="446">
                  <c:v>1.1020930750389668</c:v>
                </c:pt>
                <c:pt idx="447">
                  <c:v>1.0895177273728254</c:v>
                </c:pt>
                <c:pt idx="448">
                  <c:v>1.0871034557941786</c:v>
                </c:pt>
                <c:pt idx="449">
                  <c:v>1.1007475175722414</c:v>
                </c:pt>
                <c:pt idx="450">
                  <c:v>1.1022388882761662</c:v>
                </c:pt>
                <c:pt idx="451">
                  <c:v>1.0869809203142538</c:v>
                </c:pt>
                <c:pt idx="452">
                  <c:v>1.0685948581560285</c:v>
                </c:pt>
                <c:pt idx="453">
                  <c:v>1.0606825414243388</c:v>
                </c:pt>
                <c:pt idx="454">
                  <c:v>1.0616566099835436</c:v>
                </c:pt>
                <c:pt idx="455">
                  <c:v>1.0566327089495016</c:v>
                </c:pt>
                <c:pt idx="456">
                  <c:v>1.0685358255451713</c:v>
                </c:pt>
                <c:pt idx="457">
                  <c:v>1.0642480062900146</c:v>
                </c:pt>
                <c:pt idx="458">
                  <c:v>1.0761949834358733</c:v>
                </c:pt>
                <c:pt idx="459">
                  <c:v>1.0767850735557949</c:v>
                </c:pt>
                <c:pt idx="460">
                  <c:v>1.0774102744546095</c:v>
                </c:pt>
                <c:pt idx="461">
                  <c:v>1.0675518285581178</c:v>
                </c:pt>
                <c:pt idx="462">
                  <c:v>1.0829145728643217</c:v>
                </c:pt>
                <c:pt idx="463">
                  <c:v>1.0817525394688532</c:v>
                </c:pt>
                <c:pt idx="464">
                  <c:v>1.0805393586005829</c:v>
                </c:pt>
                <c:pt idx="465">
                  <c:v>1.0989197718169681</c:v>
                </c:pt>
                <c:pt idx="466">
                  <c:v>1.1060178655383168</c:v>
                </c:pt>
                <c:pt idx="467">
                  <c:v>1.0978692668833514</c:v>
                </c:pt>
                <c:pt idx="468">
                  <c:v>1.0995231690915761</c:v>
                </c:pt>
                <c:pt idx="469">
                  <c:v>1.0960626185958255</c:v>
                </c:pt>
                <c:pt idx="470">
                  <c:v>1.0749525616698292</c:v>
                </c:pt>
                <c:pt idx="471">
                  <c:v>1.0812086874409821</c:v>
                </c:pt>
                <c:pt idx="472">
                  <c:v>1.0813535751535519</c:v>
                </c:pt>
                <c:pt idx="473">
                  <c:v>1.0578636731859739</c:v>
                </c:pt>
                <c:pt idx="474">
                  <c:v>1.0414321098851611</c:v>
                </c:pt>
                <c:pt idx="475">
                  <c:v>1.0360514045263278</c:v>
                </c:pt>
                <c:pt idx="476">
                  <c:v>1.043838995403072</c:v>
                </c:pt>
                <c:pt idx="477">
                  <c:v>1.030435759209344</c:v>
                </c:pt>
                <c:pt idx="478">
                  <c:v>1.0234626932058268</c:v>
                </c:pt>
                <c:pt idx="479">
                  <c:v>1.0235207256618499</c:v>
                </c:pt>
                <c:pt idx="480">
                  <c:v>1.026786670952534</c:v>
                </c:pt>
                <c:pt idx="481">
                  <c:v>1.0008361204013378</c:v>
                </c:pt>
                <c:pt idx="482">
                  <c:v>0.97094208809135407</c:v>
                </c:pt>
                <c:pt idx="483">
                  <c:v>0.98109982909419924</c:v>
                </c:pt>
              </c:numCache>
            </c:numRef>
          </c:val>
          <c:smooth val="0"/>
          <c:extLst>
            <c:ext xmlns:c16="http://schemas.microsoft.com/office/drawing/2014/chart" uri="{C3380CC4-5D6E-409C-BE32-E72D297353CC}">
              <c16:uniqueId val="{00000001-1498-4649-ADBD-68B3F0285011}"/>
            </c:ext>
          </c:extLst>
        </c:ser>
        <c:dLbls>
          <c:showLegendKey val="0"/>
          <c:showVal val="0"/>
          <c:showCatName val="0"/>
          <c:showSerName val="0"/>
          <c:showPercent val="0"/>
          <c:showBubbleSize val="0"/>
        </c:dLbls>
        <c:smooth val="0"/>
        <c:axId val="872559744"/>
        <c:axId val="872561280"/>
      </c:lineChart>
      <c:dateAx>
        <c:axId val="872559744"/>
        <c:scaling>
          <c:orientation val="minMax"/>
        </c:scaling>
        <c:delete val="0"/>
        <c:axPos val="b"/>
        <c:numFmt formatCode="yyyy" sourceLinked="0"/>
        <c:majorTickMark val="none"/>
        <c:minorTickMark val="none"/>
        <c:tickLblPos val="low"/>
        <c:spPr>
          <a:ln w="12700">
            <a:noFill/>
            <a:prstDash val="solid"/>
          </a:ln>
        </c:spPr>
        <c:txPr>
          <a:bodyPr rot="0" vert="horz"/>
          <a:lstStyle/>
          <a:p>
            <a:pPr>
              <a:defRPr/>
            </a:pPr>
            <a:endParaRPr lang="en-US"/>
          </a:p>
        </c:txPr>
        <c:crossAx val="872561280"/>
        <c:crosses val="autoZero"/>
        <c:auto val="0"/>
        <c:lblOffset val="100"/>
        <c:baseTimeUnit val="months"/>
        <c:majorUnit val="10"/>
        <c:majorTimeUnit val="years"/>
        <c:minorUnit val="3"/>
        <c:minorTimeUnit val="years"/>
      </c:dateAx>
      <c:valAx>
        <c:axId val="872561280"/>
        <c:scaling>
          <c:orientation val="minMax"/>
          <c:max val="2"/>
          <c:min val="0.60000000000000009"/>
        </c:scaling>
        <c:delete val="0"/>
        <c:axPos val="l"/>
        <c:numFmt formatCode="0.0" sourceLinked="0"/>
        <c:majorTickMark val="none"/>
        <c:minorTickMark val="none"/>
        <c:tickLblPos val="nextTo"/>
        <c:spPr>
          <a:ln w="25400">
            <a:noFill/>
          </a:ln>
        </c:spPr>
        <c:txPr>
          <a:bodyPr rot="0" vert="horz"/>
          <a:lstStyle/>
          <a:p>
            <a:pPr>
              <a:defRPr/>
            </a:pPr>
            <a:endParaRPr lang="en-US"/>
          </a:p>
        </c:txPr>
        <c:crossAx val="872559744"/>
        <c:crosses val="autoZero"/>
        <c:crossBetween val="midCat"/>
      </c:valAx>
      <c:spPr>
        <a:noFill/>
        <a:ln w="25400">
          <a:noFill/>
        </a:ln>
      </c:spPr>
    </c:plotArea>
    <c:legend>
      <c:legendPos val="b"/>
      <c:layout>
        <c:manualLayout>
          <c:xMode val="edge"/>
          <c:yMode val="edge"/>
          <c:x val="6.343102787827197E-2"/>
          <c:y val="0.74842797407403061"/>
          <c:w val="0.82205180797457811"/>
          <c:h val="0.14786814837415069"/>
        </c:manualLayout>
      </c:layout>
      <c:overlay val="0"/>
      <c:spPr>
        <a:solidFill>
          <a:schemeClr val="bg1"/>
        </a:solidFill>
        <a:ln w="25400">
          <a:noFill/>
        </a:ln>
        <a:effectLst/>
      </c:spPr>
    </c:legend>
    <c:plotVisOnly val="1"/>
    <c:dispBlanksAs val="gap"/>
    <c:showDLblsOverMax val="0"/>
  </c:chart>
  <c:spPr>
    <a:solidFill>
      <a:srgbClr val="FFFFFF"/>
    </a:solidFill>
    <a:ln w="9525">
      <a:noFill/>
    </a:ln>
  </c:spPr>
  <c:txPr>
    <a:bodyPr/>
    <a:lstStyle/>
    <a:p>
      <a:pPr>
        <a:defRPr sz="1050" b="0" i="0" u="none" strike="noStrike" baseline="0">
          <a:solidFill>
            <a:srgbClr val="000000"/>
          </a:solidFill>
          <a:latin typeface="Frutiger 45 Light"/>
          <a:ea typeface="Frutiger 45 Light"/>
          <a:cs typeface="Frutiger 45 Light"/>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bg1">
                <a:lumMod val="75000"/>
              </a:schemeClr>
            </a:solidFill>
            <a:ln>
              <a:noFill/>
            </a:ln>
            <a:effectLst/>
          </c:spPr>
          <c:invertIfNegative val="0"/>
          <c:dPt>
            <c:idx val="7"/>
            <c:invertIfNegative val="0"/>
            <c:bubble3D val="0"/>
            <c:spPr>
              <a:solidFill>
                <a:srgbClr val="6FB7DF"/>
              </a:solidFill>
              <a:ln>
                <a:noFill/>
              </a:ln>
              <a:effectLst/>
            </c:spPr>
            <c:extLst>
              <c:ext xmlns:c16="http://schemas.microsoft.com/office/drawing/2014/chart" uri="{C3380CC4-5D6E-409C-BE32-E72D297353CC}">
                <c16:uniqueId val="{00000001-201C-4EAA-883C-0A9C750A3208}"/>
              </c:ext>
            </c:extLst>
          </c:dPt>
          <c:dPt>
            <c:idx val="9"/>
            <c:invertIfNegative val="0"/>
            <c:bubble3D val="0"/>
            <c:spPr>
              <a:solidFill>
                <a:srgbClr val="6FB7DF"/>
              </a:solidFill>
              <a:ln>
                <a:noFill/>
              </a:ln>
              <a:effectLst/>
            </c:spPr>
            <c:extLst>
              <c:ext xmlns:c16="http://schemas.microsoft.com/office/drawing/2014/chart" uri="{C3380CC4-5D6E-409C-BE32-E72D297353CC}">
                <c16:uniqueId val="{00000002-201C-4EAA-883C-0A9C750A3208}"/>
              </c:ext>
            </c:extLst>
          </c:dPt>
          <c:cat>
            <c:strRef>
              <c:f>Sheet1!$N$7:$N$17</c:f>
              <c:strCache>
                <c:ptCount val="11"/>
                <c:pt idx="0">
                  <c:v>Cons. Discr.</c:v>
                </c:pt>
                <c:pt idx="1">
                  <c:v>Info tech</c:v>
                </c:pt>
                <c:pt idx="2">
                  <c:v>Materials</c:v>
                </c:pt>
                <c:pt idx="3">
                  <c:v>Financials</c:v>
                </c:pt>
                <c:pt idx="4">
                  <c:v>Industrials</c:v>
                </c:pt>
                <c:pt idx="5">
                  <c:v>Comm. Serv.</c:v>
                </c:pt>
                <c:pt idx="6">
                  <c:v>Energy</c:v>
                </c:pt>
                <c:pt idx="7">
                  <c:v>Healthcare</c:v>
                </c:pt>
                <c:pt idx="8">
                  <c:v>Real estate</c:v>
                </c:pt>
                <c:pt idx="9">
                  <c:v>Cons. Staples</c:v>
                </c:pt>
                <c:pt idx="10">
                  <c:v>Utilities</c:v>
                </c:pt>
              </c:strCache>
            </c:strRef>
          </c:cat>
          <c:val>
            <c:numRef>
              <c:f>Sheet1!$O$7:$O$17</c:f>
              <c:numCache>
                <c:formatCode>General</c:formatCode>
                <c:ptCount val="11"/>
                <c:pt idx="0">
                  <c:v>1.254</c:v>
                </c:pt>
                <c:pt idx="1">
                  <c:v>1.244</c:v>
                </c:pt>
                <c:pt idx="2">
                  <c:v>1.008</c:v>
                </c:pt>
                <c:pt idx="3">
                  <c:v>0.98099999999999998</c:v>
                </c:pt>
                <c:pt idx="4">
                  <c:v>0.98</c:v>
                </c:pt>
                <c:pt idx="5">
                  <c:v>0.93700000000000006</c:v>
                </c:pt>
                <c:pt idx="6">
                  <c:v>0.81</c:v>
                </c:pt>
                <c:pt idx="7">
                  <c:v>0.80100000000000005</c:v>
                </c:pt>
                <c:pt idx="8">
                  <c:v>0.78400000000000003</c:v>
                </c:pt>
                <c:pt idx="9">
                  <c:v>0.65500000000000003</c:v>
                </c:pt>
                <c:pt idx="10">
                  <c:v>0.63200000000000001</c:v>
                </c:pt>
              </c:numCache>
            </c:numRef>
          </c:val>
          <c:extLst>
            <c:ext xmlns:c16="http://schemas.microsoft.com/office/drawing/2014/chart" uri="{C3380CC4-5D6E-409C-BE32-E72D297353CC}">
              <c16:uniqueId val="{00000000-201C-4EAA-883C-0A9C750A3208}"/>
            </c:ext>
          </c:extLst>
        </c:ser>
        <c:dLbls>
          <c:showLegendKey val="0"/>
          <c:showVal val="0"/>
          <c:showCatName val="0"/>
          <c:showSerName val="0"/>
          <c:showPercent val="0"/>
          <c:showBubbleSize val="0"/>
        </c:dLbls>
        <c:gapWidth val="100"/>
        <c:axId val="457679471"/>
        <c:axId val="457692367"/>
      </c:barChart>
      <c:catAx>
        <c:axId val="457679471"/>
        <c:scaling>
          <c:orientation val="minMax"/>
        </c:scaling>
        <c:delete val="0"/>
        <c:axPos val="b"/>
        <c:numFmt formatCode="General" sourceLinked="1"/>
        <c:majorTickMark val="none"/>
        <c:minorTickMark val="none"/>
        <c:tickLblPos val="nextTo"/>
        <c:spPr>
          <a:noFill/>
          <a:ln w="9525" cap="flat" cmpd="sng" algn="ctr">
            <a:noFill/>
            <a:round/>
          </a:ln>
          <a:effectLst/>
        </c:spPr>
        <c:txPr>
          <a:bodyPr rot="-5400000" spcFirstLastPara="1" vertOverflow="ellipsis"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457692367"/>
        <c:crosses val="autoZero"/>
        <c:auto val="1"/>
        <c:lblAlgn val="ctr"/>
        <c:lblOffset val="100"/>
        <c:noMultiLvlLbl val="0"/>
      </c:catAx>
      <c:valAx>
        <c:axId val="45769236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4576794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latin typeface="Frutiger 45 Light" panose="020B0603020202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405484470691165"/>
          <c:y val="5.7378700058326043E-2"/>
          <c:w val="0.82705818022747157"/>
          <c:h val="0.60267570720326624"/>
        </c:manualLayout>
      </c:layout>
      <c:barChart>
        <c:barDir val="col"/>
        <c:grouping val="clustered"/>
        <c:varyColors val="0"/>
        <c:ser>
          <c:idx val="0"/>
          <c:order val="0"/>
          <c:spPr>
            <a:solidFill>
              <a:srgbClr val="CCCCCC"/>
            </a:solidFill>
            <a:ln>
              <a:noFill/>
            </a:ln>
            <a:effectLst/>
          </c:spPr>
          <c:invertIfNegative val="0"/>
          <c:dPt>
            <c:idx val="0"/>
            <c:invertIfNegative val="0"/>
            <c:bubble3D val="0"/>
            <c:spPr>
              <a:solidFill>
                <a:srgbClr val="CCCCCC"/>
              </a:solidFill>
              <a:ln>
                <a:noFill/>
              </a:ln>
              <a:effectLst/>
            </c:spPr>
            <c:extLst>
              <c:ext xmlns:c16="http://schemas.microsoft.com/office/drawing/2014/chart" uri="{C3380CC4-5D6E-409C-BE32-E72D297353CC}">
                <c16:uniqueId val="{00000000-72A3-4BA6-9E25-84C0B8DCDB61}"/>
              </c:ext>
            </c:extLst>
          </c:dPt>
          <c:dPt>
            <c:idx val="1"/>
            <c:invertIfNegative val="0"/>
            <c:bubble3D val="0"/>
            <c:spPr>
              <a:solidFill>
                <a:srgbClr val="CCCCCC"/>
              </a:solidFill>
              <a:ln>
                <a:noFill/>
              </a:ln>
              <a:effectLst/>
            </c:spPr>
            <c:extLst>
              <c:ext xmlns:c16="http://schemas.microsoft.com/office/drawing/2014/chart" uri="{C3380CC4-5D6E-409C-BE32-E72D297353CC}">
                <c16:uniqueId val="{00000001-72A3-4BA6-9E25-84C0B8DCDB61}"/>
              </c:ext>
            </c:extLst>
          </c:dPt>
          <c:dPt>
            <c:idx val="2"/>
            <c:invertIfNegative val="0"/>
            <c:bubble3D val="0"/>
            <c:spPr>
              <a:solidFill>
                <a:srgbClr val="CCCCCC"/>
              </a:solidFill>
              <a:ln>
                <a:noFill/>
              </a:ln>
              <a:effectLst/>
            </c:spPr>
            <c:extLst>
              <c:ext xmlns:c16="http://schemas.microsoft.com/office/drawing/2014/chart" uri="{C3380CC4-5D6E-409C-BE32-E72D297353CC}">
                <c16:uniqueId val="{00000002-72A3-4BA6-9E25-84C0B8DCDB61}"/>
              </c:ext>
            </c:extLst>
          </c:dPt>
          <c:dPt>
            <c:idx val="3"/>
            <c:invertIfNegative val="0"/>
            <c:bubble3D val="0"/>
            <c:spPr>
              <a:solidFill>
                <a:srgbClr val="CCCCCC"/>
              </a:solidFill>
              <a:ln>
                <a:noFill/>
              </a:ln>
              <a:effectLst/>
            </c:spPr>
            <c:extLst>
              <c:ext xmlns:c16="http://schemas.microsoft.com/office/drawing/2014/chart" uri="{C3380CC4-5D6E-409C-BE32-E72D297353CC}">
                <c16:uniqueId val="{00000003-72A3-4BA6-9E25-84C0B8DCDB61}"/>
              </c:ext>
            </c:extLst>
          </c:dPt>
          <c:dPt>
            <c:idx val="4"/>
            <c:invertIfNegative val="0"/>
            <c:bubble3D val="0"/>
            <c:spPr>
              <a:solidFill>
                <a:srgbClr val="CCCCCC"/>
              </a:solidFill>
              <a:ln>
                <a:noFill/>
              </a:ln>
              <a:effectLst/>
            </c:spPr>
            <c:extLst>
              <c:ext xmlns:c16="http://schemas.microsoft.com/office/drawing/2014/chart" uri="{C3380CC4-5D6E-409C-BE32-E72D297353CC}">
                <c16:uniqueId val="{00000004-72A3-4BA6-9E25-84C0B8DCDB61}"/>
              </c:ext>
            </c:extLst>
          </c:dPt>
          <c:dPt>
            <c:idx val="5"/>
            <c:invertIfNegative val="0"/>
            <c:bubble3D val="0"/>
            <c:spPr>
              <a:solidFill>
                <a:srgbClr val="CCCCCC"/>
              </a:solidFill>
              <a:ln>
                <a:noFill/>
              </a:ln>
              <a:effectLst/>
            </c:spPr>
            <c:extLst>
              <c:ext xmlns:c16="http://schemas.microsoft.com/office/drawing/2014/chart" uri="{C3380CC4-5D6E-409C-BE32-E72D297353CC}">
                <c16:uniqueId val="{00000005-72A3-4BA6-9E25-84C0B8DCDB61}"/>
              </c:ext>
            </c:extLst>
          </c:dPt>
          <c:dPt>
            <c:idx val="6"/>
            <c:invertIfNegative val="0"/>
            <c:bubble3D val="0"/>
            <c:spPr>
              <a:solidFill>
                <a:srgbClr val="CCCCCC"/>
              </a:solidFill>
              <a:ln>
                <a:noFill/>
              </a:ln>
              <a:effectLst/>
            </c:spPr>
            <c:extLst>
              <c:ext xmlns:c16="http://schemas.microsoft.com/office/drawing/2014/chart" uri="{C3380CC4-5D6E-409C-BE32-E72D297353CC}">
                <c16:uniqueId val="{00000006-72A3-4BA6-9E25-84C0B8DCDB61}"/>
              </c:ext>
            </c:extLst>
          </c:dPt>
          <c:dPt>
            <c:idx val="7"/>
            <c:invertIfNegative val="0"/>
            <c:bubble3D val="0"/>
            <c:spPr>
              <a:solidFill>
                <a:srgbClr val="CCCCCC"/>
              </a:solidFill>
              <a:ln>
                <a:noFill/>
              </a:ln>
              <a:effectLst/>
            </c:spPr>
            <c:extLst>
              <c:ext xmlns:c16="http://schemas.microsoft.com/office/drawing/2014/chart" uri="{C3380CC4-5D6E-409C-BE32-E72D297353CC}">
                <c16:uniqueId val="{00000007-72A3-4BA6-9E25-84C0B8DCDB61}"/>
              </c:ext>
            </c:extLst>
          </c:dPt>
          <c:dPt>
            <c:idx val="8"/>
            <c:invertIfNegative val="0"/>
            <c:bubble3D val="0"/>
            <c:spPr>
              <a:solidFill>
                <a:srgbClr val="CCCCCC"/>
              </a:solidFill>
              <a:ln>
                <a:noFill/>
              </a:ln>
              <a:effectLst/>
            </c:spPr>
            <c:extLst>
              <c:ext xmlns:c16="http://schemas.microsoft.com/office/drawing/2014/chart" uri="{C3380CC4-5D6E-409C-BE32-E72D297353CC}">
                <c16:uniqueId val="{00000008-72A3-4BA6-9E25-84C0B8DCDB61}"/>
              </c:ext>
            </c:extLst>
          </c:dPt>
          <c:dPt>
            <c:idx val="9"/>
            <c:invertIfNegative val="0"/>
            <c:bubble3D val="0"/>
            <c:spPr>
              <a:solidFill>
                <a:srgbClr val="CCCCCC"/>
              </a:solidFill>
              <a:ln>
                <a:noFill/>
              </a:ln>
              <a:effectLst/>
            </c:spPr>
            <c:extLst>
              <c:ext xmlns:c16="http://schemas.microsoft.com/office/drawing/2014/chart" uri="{C3380CC4-5D6E-409C-BE32-E72D297353CC}">
                <c16:uniqueId val="{00000009-72A3-4BA6-9E25-84C0B8DCDB61}"/>
              </c:ext>
            </c:extLst>
          </c:dPt>
          <c:dPt>
            <c:idx val="10"/>
            <c:invertIfNegative val="0"/>
            <c:bubble3D val="0"/>
            <c:spPr>
              <a:solidFill>
                <a:srgbClr val="CCCCCC"/>
              </a:solidFill>
              <a:ln>
                <a:noFill/>
              </a:ln>
              <a:effectLst/>
            </c:spPr>
            <c:extLst>
              <c:ext xmlns:c16="http://schemas.microsoft.com/office/drawing/2014/chart" uri="{C3380CC4-5D6E-409C-BE32-E72D297353CC}">
                <c16:uniqueId val="{0000000A-72A3-4BA6-9E25-84C0B8DCDB61}"/>
              </c:ext>
            </c:extLst>
          </c:dPt>
          <c:cat>
            <c:strRef>
              <c:f>Worksheet!$H$2:$H$12</c:f>
              <c:strCache>
                <c:ptCount val="11"/>
                <c:pt idx="0">
                  <c:v>Energy</c:v>
                </c:pt>
                <c:pt idx="1">
                  <c:v>Healthcare</c:v>
                </c:pt>
                <c:pt idx="2">
                  <c:v>Materials</c:v>
                </c:pt>
                <c:pt idx="3">
                  <c:v>Financials</c:v>
                </c:pt>
                <c:pt idx="4">
                  <c:v>Cons. Staples</c:v>
                </c:pt>
                <c:pt idx="5">
                  <c:v>Utilities</c:v>
                </c:pt>
                <c:pt idx="6">
                  <c:v>Comm. Serv.</c:v>
                </c:pt>
                <c:pt idx="7">
                  <c:v>Industrials</c:v>
                </c:pt>
                <c:pt idx="8">
                  <c:v>Cons. Discr.</c:v>
                </c:pt>
                <c:pt idx="9">
                  <c:v>IT</c:v>
                </c:pt>
                <c:pt idx="10">
                  <c:v>Real Estate</c:v>
                </c:pt>
              </c:strCache>
            </c:strRef>
          </c:cat>
          <c:val>
            <c:numRef>
              <c:f>Worksheet!$I$2:$I$12</c:f>
              <c:numCache>
                <c:formatCode>General</c:formatCode>
                <c:ptCount val="11"/>
                <c:pt idx="0">
                  <c:v>0.45240000000000002</c:v>
                </c:pt>
                <c:pt idx="1">
                  <c:v>0.1</c:v>
                </c:pt>
                <c:pt idx="2">
                  <c:v>9.9099999999999994E-2</c:v>
                </c:pt>
                <c:pt idx="3">
                  <c:v>7.1400000000000005E-2</c:v>
                </c:pt>
                <c:pt idx="4">
                  <c:v>6.1899999999999997E-2</c:v>
                </c:pt>
                <c:pt idx="5">
                  <c:v>4.5400000000000003E-2</c:v>
                </c:pt>
                <c:pt idx="6">
                  <c:v>-1.67E-2</c:v>
                </c:pt>
                <c:pt idx="7">
                  <c:v>-6.1699999999999998E-2</c:v>
                </c:pt>
                <c:pt idx="8">
                  <c:v>-8.0699999999999994E-2</c:v>
                </c:pt>
                <c:pt idx="9">
                  <c:v>-0.2034</c:v>
                </c:pt>
                <c:pt idx="10">
                  <c:v>-0.24759999999999999</c:v>
                </c:pt>
              </c:numCache>
            </c:numRef>
          </c:val>
          <c:extLst>
            <c:ext xmlns:c16="http://schemas.microsoft.com/office/drawing/2014/chart" uri="{C3380CC4-5D6E-409C-BE32-E72D297353CC}">
              <c16:uniqueId val="{00000000-0478-4FD1-B9C1-E2802BD58A21}"/>
            </c:ext>
          </c:extLst>
        </c:ser>
        <c:dLbls>
          <c:showLegendKey val="0"/>
          <c:showVal val="0"/>
          <c:showCatName val="0"/>
          <c:showSerName val="0"/>
          <c:showPercent val="0"/>
          <c:showBubbleSize val="0"/>
        </c:dLbls>
        <c:gapWidth val="50"/>
        <c:overlap val="-2"/>
        <c:axId val="457700271"/>
        <c:axId val="457700687"/>
      </c:barChart>
      <c:catAx>
        <c:axId val="457700271"/>
        <c:scaling>
          <c:orientation val="minMax"/>
        </c:scaling>
        <c:delete val="0"/>
        <c:axPos val="b"/>
        <c:numFmt formatCode="General" sourceLinked="1"/>
        <c:majorTickMark val="none"/>
        <c:minorTickMark val="none"/>
        <c:tickLblPos val="low"/>
        <c:spPr>
          <a:noFill/>
          <a:ln w="6350" cap="flat" cmpd="sng" algn="ctr">
            <a:solidFill>
              <a:schemeClr val="tx1"/>
            </a:solidFill>
            <a:prstDash val="solid"/>
            <a:round/>
            <a:headEnd type="none" w="med" len="med"/>
            <a:tailEnd type="none" w="med" len="med"/>
          </a:ln>
          <a:effectLst/>
        </c:spPr>
        <c:txPr>
          <a:bodyPr rot="-5400000" spcFirstLastPara="1" vertOverflow="ellipsis" wrap="square" anchor="ctr" anchorCtr="1"/>
          <a:lstStyle/>
          <a:p>
            <a:pPr>
              <a:defRPr sz="1050" b="0" i="0" u="none" strike="noStrike" kern="1200" baseline="0">
                <a:solidFill>
                  <a:schemeClr val="tx1"/>
                </a:solidFill>
                <a:latin typeface="Frutiger 45 Light" panose="020B0603020202020204" pitchFamily="34" charset="0"/>
                <a:ea typeface="+mn-ea"/>
                <a:cs typeface="+mn-cs"/>
              </a:defRPr>
            </a:pPr>
            <a:endParaRPr lang="en-US"/>
          </a:p>
        </c:txPr>
        <c:crossAx val="457700687"/>
        <c:crosses val="autoZero"/>
        <c:auto val="1"/>
        <c:lblAlgn val="ctr"/>
        <c:lblOffset val="100"/>
        <c:noMultiLvlLbl val="0"/>
      </c:catAx>
      <c:valAx>
        <c:axId val="457700687"/>
        <c:scaling>
          <c:orientation val="minMax"/>
          <c:max val="0.60000000000000009"/>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Frutiger 45 Light" panose="020B0603020202020204" pitchFamily="34" charset="0"/>
                <a:ea typeface="+mn-ea"/>
                <a:cs typeface="+mn-cs"/>
              </a:defRPr>
            </a:pPr>
            <a:endParaRPr lang="en-US"/>
          </a:p>
        </c:txPr>
        <c:crossAx val="457700271"/>
        <c:crosses val="autoZero"/>
        <c:crossBetween val="between"/>
        <c:majorUnit val="0.1500000000000000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solidFill>
            <a:schemeClr val="tx1"/>
          </a:solidFill>
          <a:latin typeface="Frutiger 45 Light" panose="020B0603020202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332046788788857"/>
          <c:y val="0.14317228021091144"/>
          <c:w val="0.80612417131268221"/>
          <c:h val="0.57955405502349433"/>
        </c:manualLayout>
      </c:layout>
      <c:barChart>
        <c:barDir val="col"/>
        <c:grouping val="clustered"/>
        <c:varyColors val="0"/>
        <c:ser>
          <c:idx val="0"/>
          <c:order val="0"/>
          <c:tx>
            <c:strRef>
              <c:f>'RUssell indices'!$V$1</c:f>
              <c:strCache>
                <c:ptCount val="1"/>
                <c:pt idx="0">
                  <c:v>Value</c:v>
                </c:pt>
              </c:strCache>
            </c:strRef>
          </c:tx>
          <c:spPr>
            <a:solidFill>
              <a:srgbClr val="6FB7DF"/>
            </a:solidFill>
            <a:ln>
              <a:noFill/>
            </a:ln>
            <a:effectLst/>
          </c:spPr>
          <c:invertIfNegative val="0"/>
          <c:cat>
            <c:strRef>
              <c:f>'RUssell indices'!$U$2:$U$3</c:f>
              <c:strCache>
                <c:ptCount val="2"/>
                <c:pt idx="0">
                  <c:v>After last Fed hike</c:v>
                </c:pt>
                <c:pt idx="1">
                  <c:v>All periods</c:v>
                </c:pt>
              </c:strCache>
            </c:strRef>
          </c:cat>
          <c:val>
            <c:numRef>
              <c:f>'RUssell indices'!$V$2:$V$3</c:f>
              <c:numCache>
                <c:formatCode>0.0%</c:formatCode>
                <c:ptCount val="2"/>
                <c:pt idx="0">
                  <c:v>0.12741666984593064</c:v>
                </c:pt>
                <c:pt idx="1">
                  <c:v>9.0772737547935287E-2</c:v>
                </c:pt>
              </c:numCache>
            </c:numRef>
          </c:val>
          <c:extLst>
            <c:ext xmlns:c16="http://schemas.microsoft.com/office/drawing/2014/chart" uri="{C3380CC4-5D6E-409C-BE32-E72D297353CC}">
              <c16:uniqueId val="{00000000-07D6-4CAA-9D85-C6B163695B66}"/>
            </c:ext>
          </c:extLst>
        </c:ser>
        <c:ser>
          <c:idx val="1"/>
          <c:order val="1"/>
          <c:tx>
            <c:strRef>
              <c:f>'RUssell indices'!$W$1</c:f>
              <c:strCache>
                <c:ptCount val="1"/>
                <c:pt idx="0">
                  <c:v>Growth</c:v>
                </c:pt>
              </c:strCache>
            </c:strRef>
          </c:tx>
          <c:spPr>
            <a:solidFill>
              <a:schemeClr val="bg1">
                <a:lumMod val="75000"/>
              </a:schemeClr>
            </a:solidFill>
            <a:ln>
              <a:noFill/>
            </a:ln>
            <a:effectLst/>
          </c:spPr>
          <c:invertIfNegative val="0"/>
          <c:cat>
            <c:strRef>
              <c:f>'RUssell indices'!$U$2:$U$3</c:f>
              <c:strCache>
                <c:ptCount val="2"/>
                <c:pt idx="0">
                  <c:v>After last Fed hike</c:v>
                </c:pt>
                <c:pt idx="1">
                  <c:v>All periods</c:v>
                </c:pt>
              </c:strCache>
            </c:strRef>
          </c:cat>
          <c:val>
            <c:numRef>
              <c:f>'RUssell indices'!$W$2:$W$3</c:f>
              <c:numCache>
                <c:formatCode>0.0%</c:formatCode>
                <c:ptCount val="2"/>
                <c:pt idx="0">
                  <c:v>0.10307954082655081</c:v>
                </c:pt>
                <c:pt idx="1">
                  <c:v>0.11843901849465911</c:v>
                </c:pt>
              </c:numCache>
            </c:numRef>
          </c:val>
          <c:extLst>
            <c:ext xmlns:c16="http://schemas.microsoft.com/office/drawing/2014/chart" uri="{C3380CC4-5D6E-409C-BE32-E72D297353CC}">
              <c16:uniqueId val="{00000001-07D6-4CAA-9D85-C6B163695B66}"/>
            </c:ext>
          </c:extLst>
        </c:ser>
        <c:dLbls>
          <c:showLegendKey val="0"/>
          <c:showVal val="0"/>
          <c:showCatName val="0"/>
          <c:showSerName val="0"/>
          <c:showPercent val="0"/>
          <c:showBubbleSize val="0"/>
        </c:dLbls>
        <c:gapWidth val="33"/>
        <c:axId val="2081162560"/>
        <c:axId val="2081167136"/>
      </c:barChart>
      <c:catAx>
        <c:axId val="2081162560"/>
        <c:scaling>
          <c:orientation val="minMax"/>
        </c:scaling>
        <c:delete val="0"/>
        <c:axPos val="b"/>
        <c:numFmt formatCode="General" sourceLinked="1"/>
        <c:majorTickMark val="none"/>
        <c:minorTickMark val="none"/>
        <c:tickLblPos val="low"/>
        <c:spPr>
          <a:noFill/>
          <a:ln w="12700" cap="flat" cmpd="sng" algn="ctr">
            <a:noFill/>
            <a:prstDash val="solid"/>
            <a:round/>
            <a:headEnd type="none" w="med" len="med"/>
            <a:tailEnd type="none" w="med" len="med"/>
          </a:ln>
          <a:effectLst/>
        </c:spPr>
        <c:txPr>
          <a:bodyPr rot="-6000000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crossAx val="2081167136"/>
        <c:crosses val="autoZero"/>
        <c:auto val="1"/>
        <c:lblAlgn val="ctr"/>
        <c:lblOffset val="100"/>
        <c:noMultiLvlLbl val="0"/>
      </c:catAx>
      <c:valAx>
        <c:axId val="2081167136"/>
        <c:scaling>
          <c:orientation val="minMax"/>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crossAx val="2081162560"/>
        <c:crosses val="autoZero"/>
        <c:crossBetween val="between"/>
      </c:valAx>
      <c:spPr>
        <a:solidFill>
          <a:srgbClr val="FFFFFF"/>
        </a:solid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050">
          <a:solidFill>
            <a:srgbClr val="000000"/>
          </a:solidFill>
          <a:latin typeface="Frutiger 45 Light" panose="020B0603020202020204" pitchFamily="34" charset="0"/>
          <a:ea typeface="+mn-ea"/>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78974996546484"/>
          <c:y val="0.13692263141346689"/>
          <c:w val="0.76097637795275586"/>
          <c:h val="0.6485984523288284"/>
        </c:manualLayout>
      </c:layout>
      <c:lineChart>
        <c:grouping val="standard"/>
        <c:varyColors val="0"/>
        <c:ser>
          <c:idx val="1"/>
          <c:order val="1"/>
          <c:tx>
            <c:strRef>
              <c:f>Sheet1!$H$12</c:f>
              <c:strCache>
                <c:ptCount val="1"/>
                <c:pt idx="0">
                  <c:v>Brent, USD/bbl</c:v>
                </c:pt>
              </c:strCache>
            </c:strRef>
          </c:tx>
          <c:spPr>
            <a:ln w="31750" cap="rnd" cmpd="sng" algn="ctr">
              <a:solidFill>
                <a:srgbClr val="A1CCE4"/>
              </a:solidFill>
              <a:prstDash val="solid"/>
              <a:round/>
              <a:headEnd type="none" w="med" len="med"/>
              <a:tailEnd type="none" w="med" len="med"/>
            </a:ln>
            <a:effectLst/>
          </c:spPr>
          <c:marker>
            <c:symbol val="none"/>
          </c:marker>
          <c:cat>
            <c:numRef>
              <c:f>Sheet1!$F$16:$F$198</c:f>
              <c:numCache>
                <c:formatCode>dd\.mm\.yyyy</c:formatCode>
                <c:ptCount val="183"/>
                <c:pt idx="0">
                  <c:v>43833</c:v>
                </c:pt>
                <c:pt idx="1">
                  <c:v>43840</c:v>
                </c:pt>
                <c:pt idx="2">
                  <c:v>43847</c:v>
                </c:pt>
                <c:pt idx="3">
                  <c:v>43854</c:v>
                </c:pt>
                <c:pt idx="4">
                  <c:v>43861</c:v>
                </c:pt>
                <c:pt idx="5">
                  <c:v>43868</c:v>
                </c:pt>
                <c:pt idx="6">
                  <c:v>43875</c:v>
                </c:pt>
                <c:pt idx="7">
                  <c:v>43882</c:v>
                </c:pt>
                <c:pt idx="8">
                  <c:v>43889</c:v>
                </c:pt>
                <c:pt idx="9">
                  <c:v>43896</c:v>
                </c:pt>
                <c:pt idx="10">
                  <c:v>43903</c:v>
                </c:pt>
                <c:pt idx="11">
                  <c:v>43910</c:v>
                </c:pt>
                <c:pt idx="12">
                  <c:v>43917</c:v>
                </c:pt>
                <c:pt idx="13">
                  <c:v>43924</c:v>
                </c:pt>
                <c:pt idx="14">
                  <c:v>43931</c:v>
                </c:pt>
                <c:pt idx="15">
                  <c:v>43938</c:v>
                </c:pt>
                <c:pt idx="16">
                  <c:v>43945</c:v>
                </c:pt>
                <c:pt idx="17">
                  <c:v>43952</c:v>
                </c:pt>
                <c:pt idx="18">
                  <c:v>43959</c:v>
                </c:pt>
                <c:pt idx="19">
                  <c:v>43966</c:v>
                </c:pt>
                <c:pt idx="20">
                  <c:v>43973</c:v>
                </c:pt>
                <c:pt idx="21">
                  <c:v>43980</c:v>
                </c:pt>
                <c:pt idx="22">
                  <c:v>43987</c:v>
                </c:pt>
                <c:pt idx="23">
                  <c:v>43994</c:v>
                </c:pt>
                <c:pt idx="24">
                  <c:v>44001</c:v>
                </c:pt>
                <c:pt idx="25">
                  <c:v>44008</c:v>
                </c:pt>
                <c:pt idx="26">
                  <c:v>44015</c:v>
                </c:pt>
                <c:pt idx="27">
                  <c:v>44022</c:v>
                </c:pt>
                <c:pt idx="28">
                  <c:v>44029</c:v>
                </c:pt>
                <c:pt idx="29">
                  <c:v>44036</c:v>
                </c:pt>
                <c:pt idx="30">
                  <c:v>44043</c:v>
                </c:pt>
                <c:pt idx="31">
                  <c:v>44050</c:v>
                </c:pt>
                <c:pt idx="32">
                  <c:v>44057</c:v>
                </c:pt>
                <c:pt idx="33">
                  <c:v>44064</c:v>
                </c:pt>
                <c:pt idx="34">
                  <c:v>44071</c:v>
                </c:pt>
                <c:pt idx="35">
                  <c:v>44078</c:v>
                </c:pt>
                <c:pt idx="36">
                  <c:v>44085</c:v>
                </c:pt>
                <c:pt idx="37">
                  <c:v>44092</c:v>
                </c:pt>
                <c:pt idx="38">
                  <c:v>44099</c:v>
                </c:pt>
                <c:pt idx="39">
                  <c:v>44106</c:v>
                </c:pt>
                <c:pt idx="40">
                  <c:v>44113</c:v>
                </c:pt>
                <c:pt idx="41">
                  <c:v>44120</c:v>
                </c:pt>
                <c:pt idx="42">
                  <c:v>44127</c:v>
                </c:pt>
                <c:pt idx="43">
                  <c:v>44134</c:v>
                </c:pt>
                <c:pt idx="44">
                  <c:v>44141</c:v>
                </c:pt>
                <c:pt idx="45">
                  <c:v>44148</c:v>
                </c:pt>
                <c:pt idx="46">
                  <c:v>44155</c:v>
                </c:pt>
                <c:pt idx="47">
                  <c:v>44162</c:v>
                </c:pt>
                <c:pt idx="48">
                  <c:v>44169</c:v>
                </c:pt>
                <c:pt idx="49">
                  <c:v>44176</c:v>
                </c:pt>
                <c:pt idx="50">
                  <c:v>44183</c:v>
                </c:pt>
                <c:pt idx="51">
                  <c:v>44190</c:v>
                </c:pt>
                <c:pt idx="52">
                  <c:v>44197</c:v>
                </c:pt>
                <c:pt idx="53">
                  <c:v>44204</c:v>
                </c:pt>
                <c:pt idx="54">
                  <c:v>44211</c:v>
                </c:pt>
                <c:pt idx="55">
                  <c:v>44218</c:v>
                </c:pt>
                <c:pt idx="56">
                  <c:v>44225</c:v>
                </c:pt>
                <c:pt idx="57">
                  <c:v>44232</c:v>
                </c:pt>
                <c:pt idx="58">
                  <c:v>44239</c:v>
                </c:pt>
                <c:pt idx="59">
                  <c:v>44246</c:v>
                </c:pt>
                <c:pt idx="60">
                  <c:v>44253</c:v>
                </c:pt>
                <c:pt idx="61">
                  <c:v>44260</c:v>
                </c:pt>
                <c:pt idx="62">
                  <c:v>44267</c:v>
                </c:pt>
                <c:pt idx="63">
                  <c:v>44274</c:v>
                </c:pt>
                <c:pt idx="64">
                  <c:v>44281</c:v>
                </c:pt>
                <c:pt idx="65">
                  <c:v>44288</c:v>
                </c:pt>
                <c:pt idx="66">
                  <c:v>44295</c:v>
                </c:pt>
                <c:pt idx="67">
                  <c:v>44302</c:v>
                </c:pt>
                <c:pt idx="68">
                  <c:v>44309</c:v>
                </c:pt>
                <c:pt idx="69">
                  <c:v>44316</c:v>
                </c:pt>
                <c:pt idx="70">
                  <c:v>44323</c:v>
                </c:pt>
                <c:pt idx="71">
                  <c:v>44330</c:v>
                </c:pt>
                <c:pt idx="72">
                  <c:v>44337</c:v>
                </c:pt>
                <c:pt idx="73">
                  <c:v>44344</c:v>
                </c:pt>
                <c:pt idx="74">
                  <c:v>44351</c:v>
                </c:pt>
                <c:pt idx="75">
                  <c:v>44358</c:v>
                </c:pt>
                <c:pt idx="76">
                  <c:v>44365</c:v>
                </c:pt>
                <c:pt idx="77">
                  <c:v>44372</c:v>
                </c:pt>
                <c:pt idx="78">
                  <c:v>44379</c:v>
                </c:pt>
                <c:pt idx="79">
                  <c:v>44386</c:v>
                </c:pt>
                <c:pt idx="80">
                  <c:v>44393</c:v>
                </c:pt>
                <c:pt idx="81">
                  <c:v>44400</c:v>
                </c:pt>
                <c:pt idx="82">
                  <c:v>44407</c:v>
                </c:pt>
                <c:pt idx="83">
                  <c:v>44414</c:v>
                </c:pt>
                <c:pt idx="84">
                  <c:v>44421</c:v>
                </c:pt>
                <c:pt idx="85">
                  <c:v>44428</c:v>
                </c:pt>
                <c:pt idx="86">
                  <c:v>44435</c:v>
                </c:pt>
                <c:pt idx="87">
                  <c:v>44442</c:v>
                </c:pt>
                <c:pt idx="88">
                  <c:v>44449</c:v>
                </c:pt>
                <c:pt idx="89">
                  <c:v>44456</c:v>
                </c:pt>
                <c:pt idx="90">
                  <c:v>44463</c:v>
                </c:pt>
                <c:pt idx="91">
                  <c:v>44470</c:v>
                </c:pt>
                <c:pt idx="92">
                  <c:v>44477</c:v>
                </c:pt>
                <c:pt idx="93">
                  <c:v>44484</c:v>
                </c:pt>
                <c:pt idx="94">
                  <c:v>44491</c:v>
                </c:pt>
                <c:pt idx="95">
                  <c:v>44498</c:v>
                </c:pt>
                <c:pt idx="96">
                  <c:v>44505</c:v>
                </c:pt>
                <c:pt idx="97">
                  <c:v>44512</c:v>
                </c:pt>
                <c:pt idx="98">
                  <c:v>44519</c:v>
                </c:pt>
                <c:pt idx="99">
                  <c:v>44526</c:v>
                </c:pt>
                <c:pt idx="100">
                  <c:v>44533</c:v>
                </c:pt>
                <c:pt idx="101">
                  <c:v>44540</c:v>
                </c:pt>
                <c:pt idx="102">
                  <c:v>44547</c:v>
                </c:pt>
                <c:pt idx="103">
                  <c:v>44554</c:v>
                </c:pt>
                <c:pt idx="104">
                  <c:v>44561</c:v>
                </c:pt>
                <c:pt idx="105">
                  <c:v>44568</c:v>
                </c:pt>
                <c:pt idx="106">
                  <c:v>44575</c:v>
                </c:pt>
                <c:pt idx="107">
                  <c:v>44582</c:v>
                </c:pt>
                <c:pt idx="108">
                  <c:v>44589</c:v>
                </c:pt>
                <c:pt idx="109">
                  <c:v>44596</c:v>
                </c:pt>
                <c:pt idx="110">
                  <c:v>44603</c:v>
                </c:pt>
                <c:pt idx="111">
                  <c:v>44610</c:v>
                </c:pt>
                <c:pt idx="112">
                  <c:v>44617</c:v>
                </c:pt>
                <c:pt idx="113">
                  <c:v>44624</c:v>
                </c:pt>
                <c:pt idx="114">
                  <c:v>44631</c:v>
                </c:pt>
                <c:pt idx="115">
                  <c:v>44638</c:v>
                </c:pt>
                <c:pt idx="116">
                  <c:v>44645</c:v>
                </c:pt>
                <c:pt idx="117">
                  <c:v>44652</c:v>
                </c:pt>
                <c:pt idx="118">
                  <c:v>44659</c:v>
                </c:pt>
                <c:pt idx="119">
                  <c:v>44666</c:v>
                </c:pt>
                <c:pt idx="120">
                  <c:v>44673</c:v>
                </c:pt>
                <c:pt idx="121">
                  <c:v>44680</c:v>
                </c:pt>
                <c:pt idx="122">
                  <c:v>44687</c:v>
                </c:pt>
                <c:pt idx="123">
                  <c:v>44694</c:v>
                </c:pt>
                <c:pt idx="124">
                  <c:v>44701</c:v>
                </c:pt>
                <c:pt idx="125">
                  <c:v>44708</c:v>
                </c:pt>
                <c:pt idx="126">
                  <c:v>44715</c:v>
                </c:pt>
                <c:pt idx="127">
                  <c:v>44722</c:v>
                </c:pt>
                <c:pt idx="128">
                  <c:v>44729</c:v>
                </c:pt>
                <c:pt idx="129">
                  <c:v>44736</c:v>
                </c:pt>
                <c:pt idx="130">
                  <c:v>44743</c:v>
                </c:pt>
                <c:pt idx="131">
                  <c:v>44750</c:v>
                </c:pt>
                <c:pt idx="132">
                  <c:v>44757</c:v>
                </c:pt>
                <c:pt idx="133">
                  <c:v>44764</c:v>
                </c:pt>
                <c:pt idx="134">
                  <c:v>44771</c:v>
                </c:pt>
                <c:pt idx="135">
                  <c:v>44778</c:v>
                </c:pt>
                <c:pt idx="136">
                  <c:v>44785</c:v>
                </c:pt>
                <c:pt idx="137">
                  <c:v>44792</c:v>
                </c:pt>
                <c:pt idx="138">
                  <c:v>44799</c:v>
                </c:pt>
                <c:pt idx="139">
                  <c:v>44806</c:v>
                </c:pt>
                <c:pt idx="140">
                  <c:v>44813</c:v>
                </c:pt>
                <c:pt idx="141">
                  <c:v>44820</c:v>
                </c:pt>
                <c:pt idx="142">
                  <c:v>44827</c:v>
                </c:pt>
                <c:pt idx="143">
                  <c:v>44834</c:v>
                </c:pt>
                <c:pt idx="144">
                  <c:v>44841</c:v>
                </c:pt>
                <c:pt idx="145">
                  <c:v>44848</c:v>
                </c:pt>
                <c:pt idx="146">
                  <c:v>44855</c:v>
                </c:pt>
                <c:pt idx="147">
                  <c:v>44862</c:v>
                </c:pt>
                <c:pt idx="148">
                  <c:v>44869</c:v>
                </c:pt>
                <c:pt idx="149">
                  <c:v>44876</c:v>
                </c:pt>
                <c:pt idx="150">
                  <c:v>44883</c:v>
                </c:pt>
                <c:pt idx="151">
                  <c:v>44890</c:v>
                </c:pt>
                <c:pt idx="152">
                  <c:v>44897</c:v>
                </c:pt>
                <c:pt idx="153">
                  <c:v>44904</c:v>
                </c:pt>
                <c:pt idx="154">
                  <c:v>44911</c:v>
                </c:pt>
                <c:pt idx="155">
                  <c:v>44918</c:v>
                </c:pt>
                <c:pt idx="156">
                  <c:v>44925</c:v>
                </c:pt>
                <c:pt idx="157">
                  <c:v>44932</c:v>
                </c:pt>
                <c:pt idx="158">
                  <c:v>44939</c:v>
                </c:pt>
                <c:pt idx="159">
                  <c:v>44946</c:v>
                </c:pt>
                <c:pt idx="160">
                  <c:v>44953</c:v>
                </c:pt>
                <c:pt idx="161">
                  <c:v>44960</c:v>
                </c:pt>
                <c:pt idx="162">
                  <c:v>44967</c:v>
                </c:pt>
                <c:pt idx="163">
                  <c:v>44974</c:v>
                </c:pt>
                <c:pt idx="164">
                  <c:v>44981</c:v>
                </c:pt>
                <c:pt idx="165">
                  <c:v>44988</c:v>
                </c:pt>
                <c:pt idx="166">
                  <c:v>44995</c:v>
                </c:pt>
                <c:pt idx="167">
                  <c:v>45002</c:v>
                </c:pt>
                <c:pt idx="168">
                  <c:v>45009</c:v>
                </c:pt>
                <c:pt idx="169">
                  <c:v>45016</c:v>
                </c:pt>
                <c:pt idx="170">
                  <c:v>45023</c:v>
                </c:pt>
                <c:pt idx="171">
                  <c:v>45030</c:v>
                </c:pt>
                <c:pt idx="172">
                  <c:v>45037</c:v>
                </c:pt>
                <c:pt idx="173">
                  <c:v>45044</c:v>
                </c:pt>
                <c:pt idx="174">
                  <c:v>45051</c:v>
                </c:pt>
                <c:pt idx="175">
                  <c:v>45058</c:v>
                </c:pt>
                <c:pt idx="176">
                  <c:v>45065</c:v>
                </c:pt>
                <c:pt idx="177">
                  <c:v>45072</c:v>
                </c:pt>
                <c:pt idx="178">
                  <c:v>45079</c:v>
                </c:pt>
                <c:pt idx="179">
                  <c:v>45086</c:v>
                </c:pt>
                <c:pt idx="180">
                  <c:v>45093</c:v>
                </c:pt>
                <c:pt idx="181">
                  <c:v>45100</c:v>
                </c:pt>
                <c:pt idx="182">
                  <c:v>45107</c:v>
                </c:pt>
              </c:numCache>
            </c:numRef>
          </c:cat>
          <c:val>
            <c:numRef>
              <c:f>Sheet1!$H$16:$H$198</c:f>
              <c:numCache>
                <c:formatCode>General</c:formatCode>
                <c:ptCount val="183"/>
                <c:pt idx="0">
                  <c:v>68.599999999999994</c:v>
                </c:pt>
                <c:pt idx="1">
                  <c:v>64.98</c:v>
                </c:pt>
                <c:pt idx="2">
                  <c:v>64.849999999999994</c:v>
                </c:pt>
                <c:pt idx="3">
                  <c:v>60.69</c:v>
                </c:pt>
                <c:pt idx="4">
                  <c:v>58.16</c:v>
                </c:pt>
                <c:pt idx="5">
                  <c:v>54.47</c:v>
                </c:pt>
                <c:pt idx="6">
                  <c:v>57.32</c:v>
                </c:pt>
                <c:pt idx="7">
                  <c:v>58.5</c:v>
                </c:pt>
                <c:pt idx="8">
                  <c:v>50.52</c:v>
                </c:pt>
                <c:pt idx="9">
                  <c:v>45.27</c:v>
                </c:pt>
                <c:pt idx="10">
                  <c:v>33.85</c:v>
                </c:pt>
                <c:pt idx="11">
                  <c:v>26.98</c:v>
                </c:pt>
                <c:pt idx="12">
                  <c:v>24.93</c:v>
                </c:pt>
                <c:pt idx="13">
                  <c:v>34.11</c:v>
                </c:pt>
                <c:pt idx="14">
                  <c:v>31.48</c:v>
                </c:pt>
                <c:pt idx="15">
                  <c:v>28.08</c:v>
                </c:pt>
                <c:pt idx="16">
                  <c:v>21.44</c:v>
                </c:pt>
                <c:pt idx="17">
                  <c:v>26.44</c:v>
                </c:pt>
                <c:pt idx="18">
                  <c:v>30.97</c:v>
                </c:pt>
                <c:pt idx="19">
                  <c:v>32.5</c:v>
                </c:pt>
                <c:pt idx="20">
                  <c:v>35.130000000000003</c:v>
                </c:pt>
                <c:pt idx="21">
                  <c:v>35.33</c:v>
                </c:pt>
                <c:pt idx="22">
                  <c:v>42.3</c:v>
                </c:pt>
                <c:pt idx="23">
                  <c:v>38.729999999999997</c:v>
                </c:pt>
                <c:pt idx="24">
                  <c:v>42.19</c:v>
                </c:pt>
                <c:pt idx="25">
                  <c:v>41.02</c:v>
                </c:pt>
                <c:pt idx="26">
                  <c:v>42.8</c:v>
                </c:pt>
                <c:pt idx="27">
                  <c:v>43.24</c:v>
                </c:pt>
                <c:pt idx="28">
                  <c:v>43.14</c:v>
                </c:pt>
                <c:pt idx="29">
                  <c:v>43.34</c:v>
                </c:pt>
                <c:pt idx="30">
                  <c:v>43.3</c:v>
                </c:pt>
                <c:pt idx="31">
                  <c:v>44.4</c:v>
                </c:pt>
                <c:pt idx="32">
                  <c:v>44.8</c:v>
                </c:pt>
                <c:pt idx="33">
                  <c:v>44.35</c:v>
                </c:pt>
                <c:pt idx="34">
                  <c:v>45.05</c:v>
                </c:pt>
                <c:pt idx="35">
                  <c:v>42.66</c:v>
                </c:pt>
                <c:pt idx="36">
                  <c:v>39.83</c:v>
                </c:pt>
                <c:pt idx="37">
                  <c:v>43.15</c:v>
                </c:pt>
                <c:pt idx="38">
                  <c:v>41.92</c:v>
                </c:pt>
                <c:pt idx="39">
                  <c:v>39.270000000000003</c:v>
                </c:pt>
                <c:pt idx="40">
                  <c:v>42.85</c:v>
                </c:pt>
                <c:pt idx="41">
                  <c:v>42.93</c:v>
                </c:pt>
                <c:pt idx="42">
                  <c:v>41.77</c:v>
                </c:pt>
                <c:pt idx="43">
                  <c:v>37.46</c:v>
                </c:pt>
                <c:pt idx="44">
                  <c:v>39.450000000000003</c:v>
                </c:pt>
                <c:pt idx="45">
                  <c:v>42.78</c:v>
                </c:pt>
                <c:pt idx="46">
                  <c:v>44.96</c:v>
                </c:pt>
                <c:pt idx="47">
                  <c:v>48.18</c:v>
                </c:pt>
                <c:pt idx="48">
                  <c:v>49.25</c:v>
                </c:pt>
                <c:pt idx="49">
                  <c:v>49.97</c:v>
                </c:pt>
                <c:pt idx="50">
                  <c:v>52.26</c:v>
                </c:pt>
                <c:pt idx="51">
                  <c:v>51.29</c:v>
                </c:pt>
                <c:pt idx="52">
                  <c:v>51.8</c:v>
                </c:pt>
                <c:pt idx="53">
                  <c:v>55.99</c:v>
                </c:pt>
                <c:pt idx="54">
                  <c:v>55.1</c:v>
                </c:pt>
                <c:pt idx="55">
                  <c:v>55.41</c:v>
                </c:pt>
                <c:pt idx="56">
                  <c:v>55.88</c:v>
                </c:pt>
                <c:pt idx="57">
                  <c:v>59.34</c:v>
                </c:pt>
                <c:pt idx="58">
                  <c:v>62.43</c:v>
                </c:pt>
                <c:pt idx="59">
                  <c:v>62.91</c:v>
                </c:pt>
                <c:pt idx="60">
                  <c:v>66.13</c:v>
                </c:pt>
                <c:pt idx="61">
                  <c:v>69.36</c:v>
                </c:pt>
                <c:pt idx="62">
                  <c:v>69.22</c:v>
                </c:pt>
                <c:pt idx="63">
                  <c:v>64.53</c:v>
                </c:pt>
                <c:pt idx="64">
                  <c:v>64.569999999999993</c:v>
                </c:pt>
                <c:pt idx="65">
                  <c:v>64.86</c:v>
                </c:pt>
                <c:pt idx="66">
                  <c:v>62.95</c:v>
                </c:pt>
                <c:pt idx="67">
                  <c:v>66.77</c:v>
                </c:pt>
                <c:pt idx="68">
                  <c:v>66.11</c:v>
                </c:pt>
                <c:pt idx="69">
                  <c:v>67.25</c:v>
                </c:pt>
                <c:pt idx="70">
                  <c:v>68.28</c:v>
                </c:pt>
                <c:pt idx="71">
                  <c:v>68.709999999999994</c:v>
                </c:pt>
                <c:pt idx="72">
                  <c:v>66.44</c:v>
                </c:pt>
                <c:pt idx="73">
                  <c:v>69.63</c:v>
                </c:pt>
                <c:pt idx="74">
                  <c:v>71.89</c:v>
                </c:pt>
                <c:pt idx="75">
                  <c:v>72.69</c:v>
                </c:pt>
                <c:pt idx="76">
                  <c:v>73.510000000000005</c:v>
                </c:pt>
                <c:pt idx="77">
                  <c:v>76.180000000000007</c:v>
                </c:pt>
                <c:pt idx="78">
                  <c:v>76.17</c:v>
                </c:pt>
                <c:pt idx="79">
                  <c:v>75.55</c:v>
                </c:pt>
                <c:pt idx="80">
                  <c:v>73.59</c:v>
                </c:pt>
                <c:pt idx="81">
                  <c:v>74.099999999999994</c:v>
                </c:pt>
                <c:pt idx="82">
                  <c:v>76.33</c:v>
                </c:pt>
                <c:pt idx="83">
                  <c:v>70.7</c:v>
                </c:pt>
                <c:pt idx="84">
                  <c:v>70.59</c:v>
                </c:pt>
                <c:pt idx="85">
                  <c:v>65.180000000000007</c:v>
                </c:pt>
                <c:pt idx="86">
                  <c:v>72.7</c:v>
                </c:pt>
                <c:pt idx="87">
                  <c:v>72.61</c:v>
                </c:pt>
                <c:pt idx="88">
                  <c:v>72.92</c:v>
                </c:pt>
                <c:pt idx="89">
                  <c:v>75.34</c:v>
                </c:pt>
                <c:pt idx="90">
                  <c:v>78.09</c:v>
                </c:pt>
                <c:pt idx="91">
                  <c:v>79.28</c:v>
                </c:pt>
                <c:pt idx="92">
                  <c:v>82.39</c:v>
                </c:pt>
                <c:pt idx="93">
                  <c:v>84.86</c:v>
                </c:pt>
                <c:pt idx="94">
                  <c:v>85.53</c:v>
                </c:pt>
                <c:pt idx="95">
                  <c:v>84.38</c:v>
                </c:pt>
                <c:pt idx="96">
                  <c:v>82.74</c:v>
                </c:pt>
                <c:pt idx="97">
                  <c:v>82.17</c:v>
                </c:pt>
                <c:pt idx="98">
                  <c:v>78.89</c:v>
                </c:pt>
                <c:pt idx="99">
                  <c:v>72.72</c:v>
                </c:pt>
                <c:pt idx="100">
                  <c:v>69.88</c:v>
                </c:pt>
                <c:pt idx="101">
                  <c:v>75.150000000000006</c:v>
                </c:pt>
                <c:pt idx="102">
                  <c:v>73.52</c:v>
                </c:pt>
                <c:pt idx="103">
                  <c:v>76.14</c:v>
                </c:pt>
                <c:pt idx="104">
                  <c:v>77.78</c:v>
                </c:pt>
                <c:pt idx="105">
                  <c:v>81.75</c:v>
                </c:pt>
                <c:pt idx="106">
                  <c:v>86.06</c:v>
                </c:pt>
                <c:pt idx="107">
                  <c:v>87.89</c:v>
                </c:pt>
                <c:pt idx="108">
                  <c:v>90.03</c:v>
                </c:pt>
                <c:pt idx="109">
                  <c:v>93.27</c:v>
                </c:pt>
                <c:pt idx="110">
                  <c:v>94.44</c:v>
                </c:pt>
                <c:pt idx="111">
                  <c:v>93.54</c:v>
                </c:pt>
                <c:pt idx="112">
                  <c:v>97.93</c:v>
                </c:pt>
                <c:pt idx="113">
                  <c:v>118.11</c:v>
                </c:pt>
                <c:pt idx="114">
                  <c:v>112.67</c:v>
                </c:pt>
                <c:pt idx="115">
                  <c:v>107.93</c:v>
                </c:pt>
                <c:pt idx="116">
                  <c:v>120.65</c:v>
                </c:pt>
                <c:pt idx="117">
                  <c:v>104.39</c:v>
                </c:pt>
                <c:pt idx="118">
                  <c:v>102.78</c:v>
                </c:pt>
                <c:pt idx="119">
                  <c:v>111.7</c:v>
                </c:pt>
                <c:pt idx="120">
                  <c:v>106.65</c:v>
                </c:pt>
                <c:pt idx="121">
                  <c:v>109.34</c:v>
                </c:pt>
                <c:pt idx="122">
                  <c:v>112.39</c:v>
                </c:pt>
                <c:pt idx="123">
                  <c:v>111.55</c:v>
                </c:pt>
                <c:pt idx="124">
                  <c:v>112.55</c:v>
                </c:pt>
                <c:pt idx="125">
                  <c:v>119.43</c:v>
                </c:pt>
                <c:pt idx="126">
                  <c:v>119.72</c:v>
                </c:pt>
                <c:pt idx="127">
                  <c:v>122.01</c:v>
                </c:pt>
                <c:pt idx="128">
                  <c:v>113.12</c:v>
                </c:pt>
                <c:pt idx="129">
                  <c:v>113.12</c:v>
                </c:pt>
                <c:pt idx="130">
                  <c:v>111.63</c:v>
                </c:pt>
                <c:pt idx="131">
                  <c:v>107.02</c:v>
                </c:pt>
                <c:pt idx="132">
                  <c:v>101.16</c:v>
                </c:pt>
                <c:pt idx="133">
                  <c:v>103.2</c:v>
                </c:pt>
                <c:pt idx="134">
                  <c:v>110.01</c:v>
                </c:pt>
                <c:pt idx="135">
                  <c:v>94.92</c:v>
                </c:pt>
                <c:pt idx="136">
                  <c:v>98.15</c:v>
                </c:pt>
                <c:pt idx="137">
                  <c:v>96.72</c:v>
                </c:pt>
                <c:pt idx="138">
                  <c:v>100.99</c:v>
                </c:pt>
                <c:pt idx="139">
                  <c:v>93.02</c:v>
                </c:pt>
                <c:pt idx="140">
                  <c:v>92.84</c:v>
                </c:pt>
                <c:pt idx="141">
                  <c:v>91.9</c:v>
                </c:pt>
              </c:numCache>
            </c:numRef>
          </c:val>
          <c:smooth val="0"/>
          <c:extLst>
            <c:ext xmlns:c16="http://schemas.microsoft.com/office/drawing/2014/chart" uri="{C3380CC4-5D6E-409C-BE32-E72D297353CC}">
              <c16:uniqueId val="{00000000-7E73-4767-9FC5-9A77BF19D588}"/>
            </c:ext>
          </c:extLst>
        </c:ser>
        <c:ser>
          <c:idx val="2"/>
          <c:order val="2"/>
          <c:spPr>
            <a:ln w="12700" cap="rnd" cmpd="sng" algn="ctr">
              <a:solidFill>
                <a:srgbClr val="B0B0B0"/>
              </a:solidFill>
              <a:prstDash val="solid"/>
              <a:round/>
              <a:headEnd type="none" w="med" len="med"/>
              <a:tailEnd type="none" w="med" len="med"/>
            </a:ln>
            <a:effectLst/>
          </c:spPr>
          <c:marker>
            <c:symbol val="none"/>
          </c:marker>
          <c:cat>
            <c:numRef>
              <c:f>Sheet1!$F$16:$F$198</c:f>
              <c:numCache>
                <c:formatCode>dd\.mm\.yyyy</c:formatCode>
                <c:ptCount val="183"/>
                <c:pt idx="0">
                  <c:v>43833</c:v>
                </c:pt>
                <c:pt idx="1">
                  <c:v>43840</c:v>
                </c:pt>
                <c:pt idx="2">
                  <c:v>43847</c:v>
                </c:pt>
                <c:pt idx="3">
                  <c:v>43854</c:v>
                </c:pt>
                <c:pt idx="4">
                  <c:v>43861</c:v>
                </c:pt>
                <c:pt idx="5">
                  <c:v>43868</c:v>
                </c:pt>
                <c:pt idx="6">
                  <c:v>43875</c:v>
                </c:pt>
                <c:pt idx="7">
                  <c:v>43882</c:v>
                </c:pt>
                <c:pt idx="8">
                  <c:v>43889</c:v>
                </c:pt>
                <c:pt idx="9">
                  <c:v>43896</c:v>
                </c:pt>
                <c:pt idx="10">
                  <c:v>43903</c:v>
                </c:pt>
                <c:pt idx="11">
                  <c:v>43910</c:v>
                </c:pt>
                <c:pt idx="12">
                  <c:v>43917</c:v>
                </c:pt>
                <c:pt idx="13">
                  <c:v>43924</c:v>
                </c:pt>
                <c:pt idx="14">
                  <c:v>43931</c:v>
                </c:pt>
                <c:pt idx="15">
                  <c:v>43938</c:v>
                </c:pt>
                <c:pt idx="16">
                  <c:v>43945</c:v>
                </c:pt>
                <c:pt idx="17">
                  <c:v>43952</c:v>
                </c:pt>
                <c:pt idx="18">
                  <c:v>43959</c:v>
                </c:pt>
                <c:pt idx="19">
                  <c:v>43966</c:v>
                </c:pt>
                <c:pt idx="20">
                  <c:v>43973</c:v>
                </c:pt>
                <c:pt idx="21">
                  <c:v>43980</c:v>
                </c:pt>
                <c:pt idx="22">
                  <c:v>43987</c:v>
                </c:pt>
                <c:pt idx="23">
                  <c:v>43994</c:v>
                </c:pt>
                <c:pt idx="24">
                  <c:v>44001</c:v>
                </c:pt>
                <c:pt idx="25">
                  <c:v>44008</c:v>
                </c:pt>
                <c:pt idx="26">
                  <c:v>44015</c:v>
                </c:pt>
                <c:pt idx="27">
                  <c:v>44022</c:v>
                </c:pt>
                <c:pt idx="28">
                  <c:v>44029</c:v>
                </c:pt>
                <c:pt idx="29">
                  <c:v>44036</c:v>
                </c:pt>
                <c:pt idx="30">
                  <c:v>44043</c:v>
                </c:pt>
                <c:pt idx="31">
                  <c:v>44050</c:v>
                </c:pt>
                <c:pt idx="32">
                  <c:v>44057</c:v>
                </c:pt>
                <c:pt idx="33">
                  <c:v>44064</c:v>
                </c:pt>
                <c:pt idx="34">
                  <c:v>44071</c:v>
                </c:pt>
                <c:pt idx="35">
                  <c:v>44078</c:v>
                </c:pt>
                <c:pt idx="36">
                  <c:v>44085</c:v>
                </c:pt>
                <c:pt idx="37">
                  <c:v>44092</c:v>
                </c:pt>
                <c:pt idx="38">
                  <c:v>44099</c:v>
                </c:pt>
                <c:pt idx="39">
                  <c:v>44106</c:v>
                </c:pt>
                <c:pt idx="40">
                  <c:v>44113</c:v>
                </c:pt>
                <c:pt idx="41">
                  <c:v>44120</c:v>
                </c:pt>
                <c:pt idx="42">
                  <c:v>44127</c:v>
                </c:pt>
                <c:pt idx="43">
                  <c:v>44134</c:v>
                </c:pt>
                <c:pt idx="44">
                  <c:v>44141</c:v>
                </c:pt>
                <c:pt idx="45">
                  <c:v>44148</c:v>
                </c:pt>
                <c:pt idx="46">
                  <c:v>44155</c:v>
                </c:pt>
                <c:pt idx="47">
                  <c:v>44162</c:v>
                </c:pt>
                <c:pt idx="48">
                  <c:v>44169</c:v>
                </c:pt>
                <c:pt idx="49">
                  <c:v>44176</c:v>
                </c:pt>
                <c:pt idx="50">
                  <c:v>44183</c:v>
                </c:pt>
                <c:pt idx="51">
                  <c:v>44190</c:v>
                </c:pt>
                <c:pt idx="52">
                  <c:v>44197</c:v>
                </c:pt>
                <c:pt idx="53">
                  <c:v>44204</c:v>
                </c:pt>
                <c:pt idx="54">
                  <c:v>44211</c:v>
                </c:pt>
                <c:pt idx="55">
                  <c:v>44218</c:v>
                </c:pt>
                <c:pt idx="56">
                  <c:v>44225</c:v>
                </c:pt>
                <c:pt idx="57">
                  <c:v>44232</c:v>
                </c:pt>
                <c:pt idx="58">
                  <c:v>44239</c:v>
                </c:pt>
                <c:pt idx="59">
                  <c:v>44246</c:v>
                </c:pt>
                <c:pt idx="60">
                  <c:v>44253</c:v>
                </c:pt>
                <c:pt idx="61">
                  <c:v>44260</c:v>
                </c:pt>
                <c:pt idx="62">
                  <c:v>44267</c:v>
                </c:pt>
                <c:pt idx="63">
                  <c:v>44274</c:v>
                </c:pt>
                <c:pt idx="64">
                  <c:v>44281</c:v>
                </c:pt>
                <c:pt idx="65">
                  <c:v>44288</c:v>
                </c:pt>
                <c:pt idx="66">
                  <c:v>44295</c:v>
                </c:pt>
                <c:pt idx="67">
                  <c:v>44302</c:v>
                </c:pt>
                <c:pt idx="68">
                  <c:v>44309</c:v>
                </c:pt>
                <c:pt idx="69">
                  <c:v>44316</c:v>
                </c:pt>
                <c:pt idx="70">
                  <c:v>44323</c:v>
                </c:pt>
                <c:pt idx="71">
                  <c:v>44330</c:v>
                </c:pt>
                <c:pt idx="72">
                  <c:v>44337</c:v>
                </c:pt>
                <c:pt idx="73">
                  <c:v>44344</c:v>
                </c:pt>
                <c:pt idx="74">
                  <c:v>44351</c:v>
                </c:pt>
                <c:pt idx="75">
                  <c:v>44358</c:v>
                </c:pt>
                <c:pt idx="76">
                  <c:v>44365</c:v>
                </c:pt>
                <c:pt idx="77">
                  <c:v>44372</c:v>
                </c:pt>
                <c:pt idx="78">
                  <c:v>44379</c:v>
                </c:pt>
                <c:pt idx="79">
                  <c:v>44386</c:v>
                </c:pt>
                <c:pt idx="80">
                  <c:v>44393</c:v>
                </c:pt>
                <c:pt idx="81">
                  <c:v>44400</c:v>
                </c:pt>
                <c:pt idx="82">
                  <c:v>44407</c:v>
                </c:pt>
                <c:pt idx="83">
                  <c:v>44414</c:v>
                </c:pt>
                <c:pt idx="84">
                  <c:v>44421</c:v>
                </c:pt>
                <c:pt idx="85">
                  <c:v>44428</c:v>
                </c:pt>
                <c:pt idx="86">
                  <c:v>44435</c:v>
                </c:pt>
                <c:pt idx="87">
                  <c:v>44442</c:v>
                </c:pt>
                <c:pt idx="88">
                  <c:v>44449</c:v>
                </c:pt>
                <c:pt idx="89">
                  <c:v>44456</c:v>
                </c:pt>
                <c:pt idx="90">
                  <c:v>44463</c:v>
                </c:pt>
                <c:pt idx="91">
                  <c:v>44470</c:v>
                </c:pt>
                <c:pt idx="92">
                  <c:v>44477</c:v>
                </c:pt>
                <c:pt idx="93">
                  <c:v>44484</c:v>
                </c:pt>
                <c:pt idx="94">
                  <c:v>44491</c:v>
                </c:pt>
                <c:pt idx="95">
                  <c:v>44498</c:v>
                </c:pt>
                <c:pt idx="96">
                  <c:v>44505</c:v>
                </c:pt>
                <c:pt idx="97">
                  <c:v>44512</c:v>
                </c:pt>
                <c:pt idx="98">
                  <c:v>44519</c:v>
                </c:pt>
                <c:pt idx="99">
                  <c:v>44526</c:v>
                </c:pt>
                <c:pt idx="100">
                  <c:v>44533</c:v>
                </c:pt>
                <c:pt idx="101">
                  <c:v>44540</c:v>
                </c:pt>
                <c:pt idx="102">
                  <c:v>44547</c:v>
                </c:pt>
                <c:pt idx="103">
                  <c:v>44554</c:v>
                </c:pt>
                <c:pt idx="104">
                  <c:v>44561</c:v>
                </c:pt>
                <c:pt idx="105">
                  <c:v>44568</c:v>
                </c:pt>
                <c:pt idx="106">
                  <c:v>44575</c:v>
                </c:pt>
                <c:pt idx="107">
                  <c:v>44582</c:v>
                </c:pt>
                <c:pt idx="108">
                  <c:v>44589</c:v>
                </c:pt>
                <c:pt idx="109">
                  <c:v>44596</c:v>
                </c:pt>
                <c:pt idx="110">
                  <c:v>44603</c:v>
                </c:pt>
                <c:pt idx="111">
                  <c:v>44610</c:v>
                </c:pt>
                <c:pt idx="112">
                  <c:v>44617</c:v>
                </c:pt>
                <c:pt idx="113">
                  <c:v>44624</c:v>
                </c:pt>
                <c:pt idx="114">
                  <c:v>44631</c:v>
                </c:pt>
                <c:pt idx="115">
                  <c:v>44638</c:v>
                </c:pt>
                <c:pt idx="116">
                  <c:v>44645</c:v>
                </c:pt>
                <c:pt idx="117">
                  <c:v>44652</c:v>
                </c:pt>
                <c:pt idx="118">
                  <c:v>44659</c:v>
                </c:pt>
                <c:pt idx="119">
                  <c:v>44666</c:v>
                </c:pt>
                <c:pt idx="120">
                  <c:v>44673</c:v>
                </c:pt>
                <c:pt idx="121">
                  <c:v>44680</c:v>
                </c:pt>
                <c:pt idx="122">
                  <c:v>44687</c:v>
                </c:pt>
                <c:pt idx="123">
                  <c:v>44694</c:v>
                </c:pt>
                <c:pt idx="124">
                  <c:v>44701</c:v>
                </c:pt>
                <c:pt idx="125">
                  <c:v>44708</c:v>
                </c:pt>
                <c:pt idx="126">
                  <c:v>44715</c:v>
                </c:pt>
                <c:pt idx="127">
                  <c:v>44722</c:v>
                </c:pt>
                <c:pt idx="128">
                  <c:v>44729</c:v>
                </c:pt>
                <c:pt idx="129">
                  <c:v>44736</c:v>
                </c:pt>
                <c:pt idx="130">
                  <c:v>44743</c:v>
                </c:pt>
                <c:pt idx="131">
                  <c:v>44750</c:v>
                </c:pt>
                <c:pt idx="132">
                  <c:v>44757</c:v>
                </c:pt>
                <c:pt idx="133">
                  <c:v>44764</c:v>
                </c:pt>
                <c:pt idx="134">
                  <c:v>44771</c:v>
                </c:pt>
                <c:pt idx="135">
                  <c:v>44778</c:v>
                </c:pt>
                <c:pt idx="136">
                  <c:v>44785</c:v>
                </c:pt>
                <c:pt idx="137">
                  <c:v>44792</c:v>
                </c:pt>
                <c:pt idx="138">
                  <c:v>44799</c:v>
                </c:pt>
                <c:pt idx="139">
                  <c:v>44806</c:v>
                </c:pt>
                <c:pt idx="140">
                  <c:v>44813</c:v>
                </c:pt>
                <c:pt idx="141">
                  <c:v>44820</c:v>
                </c:pt>
                <c:pt idx="142">
                  <c:v>44827</c:v>
                </c:pt>
                <c:pt idx="143">
                  <c:v>44834</c:v>
                </c:pt>
                <c:pt idx="144">
                  <c:v>44841</c:v>
                </c:pt>
                <c:pt idx="145">
                  <c:v>44848</c:v>
                </c:pt>
                <c:pt idx="146">
                  <c:v>44855</c:v>
                </c:pt>
                <c:pt idx="147">
                  <c:v>44862</c:v>
                </c:pt>
                <c:pt idx="148">
                  <c:v>44869</c:v>
                </c:pt>
                <c:pt idx="149">
                  <c:v>44876</c:v>
                </c:pt>
                <c:pt idx="150">
                  <c:v>44883</c:v>
                </c:pt>
                <c:pt idx="151">
                  <c:v>44890</c:v>
                </c:pt>
                <c:pt idx="152">
                  <c:v>44897</c:v>
                </c:pt>
                <c:pt idx="153">
                  <c:v>44904</c:v>
                </c:pt>
                <c:pt idx="154">
                  <c:v>44911</c:v>
                </c:pt>
                <c:pt idx="155">
                  <c:v>44918</c:v>
                </c:pt>
                <c:pt idx="156">
                  <c:v>44925</c:v>
                </c:pt>
                <c:pt idx="157">
                  <c:v>44932</c:v>
                </c:pt>
                <c:pt idx="158">
                  <c:v>44939</c:v>
                </c:pt>
                <c:pt idx="159">
                  <c:v>44946</c:v>
                </c:pt>
                <c:pt idx="160">
                  <c:v>44953</c:v>
                </c:pt>
                <c:pt idx="161">
                  <c:v>44960</c:v>
                </c:pt>
                <c:pt idx="162">
                  <c:v>44967</c:v>
                </c:pt>
                <c:pt idx="163">
                  <c:v>44974</c:v>
                </c:pt>
                <c:pt idx="164">
                  <c:v>44981</c:v>
                </c:pt>
                <c:pt idx="165">
                  <c:v>44988</c:v>
                </c:pt>
                <c:pt idx="166">
                  <c:v>44995</c:v>
                </c:pt>
                <c:pt idx="167">
                  <c:v>45002</c:v>
                </c:pt>
                <c:pt idx="168">
                  <c:v>45009</c:v>
                </c:pt>
                <c:pt idx="169">
                  <c:v>45016</c:v>
                </c:pt>
                <c:pt idx="170">
                  <c:v>45023</c:v>
                </c:pt>
                <c:pt idx="171">
                  <c:v>45030</c:v>
                </c:pt>
                <c:pt idx="172">
                  <c:v>45037</c:v>
                </c:pt>
                <c:pt idx="173">
                  <c:v>45044</c:v>
                </c:pt>
                <c:pt idx="174">
                  <c:v>45051</c:v>
                </c:pt>
                <c:pt idx="175">
                  <c:v>45058</c:v>
                </c:pt>
                <c:pt idx="176">
                  <c:v>45065</c:v>
                </c:pt>
                <c:pt idx="177">
                  <c:v>45072</c:v>
                </c:pt>
                <c:pt idx="178">
                  <c:v>45079</c:v>
                </c:pt>
                <c:pt idx="179">
                  <c:v>45086</c:v>
                </c:pt>
                <c:pt idx="180">
                  <c:v>45093</c:v>
                </c:pt>
                <c:pt idx="181">
                  <c:v>45100</c:v>
                </c:pt>
                <c:pt idx="182">
                  <c:v>45107</c:v>
                </c:pt>
              </c:numCache>
            </c:numRef>
          </c:cat>
          <c:val>
            <c:numRef>
              <c:f>Sheet1!$I$16:$I$198</c:f>
              <c:numCache>
                <c:formatCode>General</c:formatCode>
                <c:ptCount val="183"/>
                <c:pt idx="181">
                  <c:v>125</c:v>
                </c:pt>
                <c:pt idx="182">
                  <c:v>125</c:v>
                </c:pt>
              </c:numCache>
            </c:numRef>
          </c:val>
          <c:smooth val="0"/>
          <c:extLst>
            <c:ext xmlns:c16="http://schemas.microsoft.com/office/drawing/2014/chart" uri="{C3380CC4-5D6E-409C-BE32-E72D297353CC}">
              <c16:uniqueId val="{00000001-7E73-4767-9FC5-9A77BF19D588}"/>
            </c:ext>
          </c:extLst>
        </c:ser>
        <c:dLbls>
          <c:showLegendKey val="0"/>
          <c:showVal val="0"/>
          <c:showCatName val="0"/>
          <c:showSerName val="0"/>
          <c:showPercent val="0"/>
          <c:showBubbleSize val="0"/>
        </c:dLbls>
        <c:marker val="1"/>
        <c:smooth val="0"/>
        <c:axId val="1287439360"/>
        <c:axId val="1287442688"/>
      </c:lineChart>
      <c:lineChart>
        <c:grouping val="standard"/>
        <c:varyColors val="0"/>
        <c:ser>
          <c:idx val="0"/>
          <c:order val="0"/>
          <c:tx>
            <c:strRef>
              <c:f>Sheet1!$G$12</c:f>
              <c:strCache>
                <c:ptCount val="1"/>
                <c:pt idx="0">
                  <c:v>MSCI ACWI Energy (rhs)</c:v>
                </c:pt>
              </c:strCache>
            </c:strRef>
          </c:tx>
          <c:spPr>
            <a:ln w="31750" cap="rnd" cmpd="sng" algn="ctr">
              <a:solidFill>
                <a:schemeClr val="bg1">
                  <a:lumMod val="75000"/>
                </a:schemeClr>
              </a:solidFill>
              <a:prstDash val="solid"/>
              <a:round/>
              <a:headEnd type="none" w="med" len="med"/>
              <a:tailEnd type="none" w="med" len="med"/>
            </a:ln>
            <a:effectLst/>
          </c:spPr>
          <c:marker>
            <c:symbol val="none"/>
          </c:marker>
          <c:cat>
            <c:numRef>
              <c:f>Sheet1!$F$16:$F$198</c:f>
              <c:numCache>
                <c:formatCode>dd\.mm\.yyyy</c:formatCode>
                <c:ptCount val="183"/>
                <c:pt idx="0">
                  <c:v>43833</c:v>
                </c:pt>
                <c:pt idx="1">
                  <c:v>43840</c:v>
                </c:pt>
                <c:pt idx="2">
                  <c:v>43847</c:v>
                </c:pt>
                <c:pt idx="3">
                  <c:v>43854</c:v>
                </c:pt>
                <c:pt idx="4">
                  <c:v>43861</c:v>
                </c:pt>
                <c:pt idx="5">
                  <c:v>43868</c:v>
                </c:pt>
                <c:pt idx="6">
                  <c:v>43875</c:v>
                </c:pt>
                <c:pt idx="7">
                  <c:v>43882</c:v>
                </c:pt>
                <c:pt idx="8">
                  <c:v>43889</c:v>
                </c:pt>
                <c:pt idx="9">
                  <c:v>43896</c:v>
                </c:pt>
                <c:pt idx="10">
                  <c:v>43903</c:v>
                </c:pt>
                <c:pt idx="11">
                  <c:v>43910</c:v>
                </c:pt>
                <c:pt idx="12">
                  <c:v>43917</c:v>
                </c:pt>
                <c:pt idx="13">
                  <c:v>43924</c:v>
                </c:pt>
                <c:pt idx="14">
                  <c:v>43931</c:v>
                </c:pt>
                <c:pt idx="15">
                  <c:v>43938</c:v>
                </c:pt>
                <c:pt idx="16">
                  <c:v>43945</c:v>
                </c:pt>
                <c:pt idx="17">
                  <c:v>43952</c:v>
                </c:pt>
                <c:pt idx="18">
                  <c:v>43959</c:v>
                </c:pt>
                <c:pt idx="19">
                  <c:v>43966</c:v>
                </c:pt>
                <c:pt idx="20">
                  <c:v>43973</c:v>
                </c:pt>
                <c:pt idx="21">
                  <c:v>43980</c:v>
                </c:pt>
                <c:pt idx="22">
                  <c:v>43987</c:v>
                </c:pt>
                <c:pt idx="23">
                  <c:v>43994</c:v>
                </c:pt>
                <c:pt idx="24">
                  <c:v>44001</c:v>
                </c:pt>
                <c:pt idx="25">
                  <c:v>44008</c:v>
                </c:pt>
                <c:pt idx="26">
                  <c:v>44015</c:v>
                </c:pt>
                <c:pt idx="27">
                  <c:v>44022</c:v>
                </c:pt>
                <c:pt idx="28">
                  <c:v>44029</c:v>
                </c:pt>
                <c:pt idx="29">
                  <c:v>44036</c:v>
                </c:pt>
                <c:pt idx="30">
                  <c:v>44043</c:v>
                </c:pt>
                <c:pt idx="31">
                  <c:v>44050</c:v>
                </c:pt>
                <c:pt idx="32">
                  <c:v>44057</c:v>
                </c:pt>
                <c:pt idx="33">
                  <c:v>44064</c:v>
                </c:pt>
                <c:pt idx="34">
                  <c:v>44071</c:v>
                </c:pt>
                <c:pt idx="35">
                  <c:v>44078</c:v>
                </c:pt>
                <c:pt idx="36">
                  <c:v>44085</c:v>
                </c:pt>
                <c:pt idx="37">
                  <c:v>44092</c:v>
                </c:pt>
                <c:pt idx="38">
                  <c:v>44099</c:v>
                </c:pt>
                <c:pt idx="39">
                  <c:v>44106</c:v>
                </c:pt>
                <c:pt idx="40">
                  <c:v>44113</c:v>
                </c:pt>
                <c:pt idx="41">
                  <c:v>44120</c:v>
                </c:pt>
                <c:pt idx="42">
                  <c:v>44127</c:v>
                </c:pt>
                <c:pt idx="43">
                  <c:v>44134</c:v>
                </c:pt>
                <c:pt idx="44">
                  <c:v>44141</c:v>
                </c:pt>
                <c:pt idx="45">
                  <c:v>44148</c:v>
                </c:pt>
                <c:pt idx="46">
                  <c:v>44155</c:v>
                </c:pt>
                <c:pt idx="47">
                  <c:v>44162</c:v>
                </c:pt>
                <c:pt idx="48">
                  <c:v>44169</c:v>
                </c:pt>
                <c:pt idx="49">
                  <c:v>44176</c:v>
                </c:pt>
                <c:pt idx="50">
                  <c:v>44183</c:v>
                </c:pt>
                <c:pt idx="51">
                  <c:v>44190</c:v>
                </c:pt>
                <c:pt idx="52">
                  <c:v>44197</c:v>
                </c:pt>
                <c:pt idx="53">
                  <c:v>44204</c:v>
                </c:pt>
                <c:pt idx="54">
                  <c:v>44211</c:v>
                </c:pt>
                <c:pt idx="55">
                  <c:v>44218</c:v>
                </c:pt>
                <c:pt idx="56">
                  <c:v>44225</c:v>
                </c:pt>
                <c:pt idx="57">
                  <c:v>44232</c:v>
                </c:pt>
                <c:pt idx="58">
                  <c:v>44239</c:v>
                </c:pt>
                <c:pt idx="59">
                  <c:v>44246</c:v>
                </c:pt>
                <c:pt idx="60">
                  <c:v>44253</c:v>
                </c:pt>
                <c:pt idx="61">
                  <c:v>44260</c:v>
                </c:pt>
                <c:pt idx="62">
                  <c:v>44267</c:v>
                </c:pt>
                <c:pt idx="63">
                  <c:v>44274</c:v>
                </c:pt>
                <c:pt idx="64">
                  <c:v>44281</c:v>
                </c:pt>
                <c:pt idx="65">
                  <c:v>44288</c:v>
                </c:pt>
                <c:pt idx="66">
                  <c:v>44295</c:v>
                </c:pt>
                <c:pt idx="67">
                  <c:v>44302</c:v>
                </c:pt>
                <c:pt idx="68">
                  <c:v>44309</c:v>
                </c:pt>
                <c:pt idx="69">
                  <c:v>44316</c:v>
                </c:pt>
                <c:pt idx="70">
                  <c:v>44323</c:v>
                </c:pt>
                <c:pt idx="71">
                  <c:v>44330</c:v>
                </c:pt>
                <c:pt idx="72">
                  <c:v>44337</c:v>
                </c:pt>
                <c:pt idx="73">
                  <c:v>44344</c:v>
                </c:pt>
                <c:pt idx="74">
                  <c:v>44351</c:v>
                </c:pt>
                <c:pt idx="75">
                  <c:v>44358</c:v>
                </c:pt>
                <c:pt idx="76">
                  <c:v>44365</c:v>
                </c:pt>
                <c:pt idx="77">
                  <c:v>44372</c:v>
                </c:pt>
                <c:pt idx="78">
                  <c:v>44379</c:v>
                </c:pt>
                <c:pt idx="79">
                  <c:v>44386</c:v>
                </c:pt>
                <c:pt idx="80">
                  <c:v>44393</c:v>
                </c:pt>
                <c:pt idx="81">
                  <c:v>44400</c:v>
                </c:pt>
                <c:pt idx="82">
                  <c:v>44407</c:v>
                </c:pt>
                <c:pt idx="83">
                  <c:v>44414</c:v>
                </c:pt>
                <c:pt idx="84">
                  <c:v>44421</c:v>
                </c:pt>
                <c:pt idx="85">
                  <c:v>44428</c:v>
                </c:pt>
                <c:pt idx="86">
                  <c:v>44435</c:v>
                </c:pt>
                <c:pt idx="87">
                  <c:v>44442</c:v>
                </c:pt>
                <c:pt idx="88">
                  <c:v>44449</c:v>
                </c:pt>
                <c:pt idx="89">
                  <c:v>44456</c:v>
                </c:pt>
                <c:pt idx="90">
                  <c:v>44463</c:v>
                </c:pt>
                <c:pt idx="91">
                  <c:v>44470</c:v>
                </c:pt>
                <c:pt idx="92">
                  <c:v>44477</c:v>
                </c:pt>
                <c:pt idx="93">
                  <c:v>44484</c:v>
                </c:pt>
                <c:pt idx="94">
                  <c:v>44491</c:v>
                </c:pt>
                <c:pt idx="95">
                  <c:v>44498</c:v>
                </c:pt>
                <c:pt idx="96">
                  <c:v>44505</c:v>
                </c:pt>
                <c:pt idx="97">
                  <c:v>44512</c:v>
                </c:pt>
                <c:pt idx="98">
                  <c:v>44519</c:v>
                </c:pt>
                <c:pt idx="99">
                  <c:v>44526</c:v>
                </c:pt>
                <c:pt idx="100">
                  <c:v>44533</c:v>
                </c:pt>
                <c:pt idx="101">
                  <c:v>44540</c:v>
                </c:pt>
                <c:pt idx="102">
                  <c:v>44547</c:v>
                </c:pt>
                <c:pt idx="103">
                  <c:v>44554</c:v>
                </c:pt>
                <c:pt idx="104">
                  <c:v>44561</c:v>
                </c:pt>
                <c:pt idx="105">
                  <c:v>44568</c:v>
                </c:pt>
                <c:pt idx="106">
                  <c:v>44575</c:v>
                </c:pt>
                <c:pt idx="107">
                  <c:v>44582</c:v>
                </c:pt>
                <c:pt idx="108">
                  <c:v>44589</c:v>
                </c:pt>
                <c:pt idx="109">
                  <c:v>44596</c:v>
                </c:pt>
                <c:pt idx="110">
                  <c:v>44603</c:v>
                </c:pt>
                <c:pt idx="111">
                  <c:v>44610</c:v>
                </c:pt>
                <c:pt idx="112">
                  <c:v>44617</c:v>
                </c:pt>
                <c:pt idx="113">
                  <c:v>44624</c:v>
                </c:pt>
                <c:pt idx="114">
                  <c:v>44631</c:v>
                </c:pt>
                <c:pt idx="115">
                  <c:v>44638</c:v>
                </c:pt>
                <c:pt idx="116">
                  <c:v>44645</c:v>
                </c:pt>
                <c:pt idx="117">
                  <c:v>44652</c:v>
                </c:pt>
                <c:pt idx="118">
                  <c:v>44659</c:v>
                </c:pt>
                <c:pt idx="119">
                  <c:v>44666</c:v>
                </c:pt>
                <c:pt idx="120">
                  <c:v>44673</c:v>
                </c:pt>
                <c:pt idx="121">
                  <c:v>44680</c:v>
                </c:pt>
                <c:pt idx="122">
                  <c:v>44687</c:v>
                </c:pt>
                <c:pt idx="123">
                  <c:v>44694</c:v>
                </c:pt>
                <c:pt idx="124">
                  <c:v>44701</c:v>
                </c:pt>
                <c:pt idx="125">
                  <c:v>44708</c:v>
                </c:pt>
                <c:pt idx="126">
                  <c:v>44715</c:v>
                </c:pt>
                <c:pt idx="127">
                  <c:v>44722</c:v>
                </c:pt>
                <c:pt idx="128">
                  <c:v>44729</c:v>
                </c:pt>
                <c:pt idx="129">
                  <c:v>44736</c:v>
                </c:pt>
                <c:pt idx="130">
                  <c:v>44743</c:v>
                </c:pt>
                <c:pt idx="131">
                  <c:v>44750</c:v>
                </c:pt>
                <c:pt idx="132">
                  <c:v>44757</c:v>
                </c:pt>
                <c:pt idx="133">
                  <c:v>44764</c:v>
                </c:pt>
                <c:pt idx="134">
                  <c:v>44771</c:v>
                </c:pt>
                <c:pt idx="135">
                  <c:v>44778</c:v>
                </c:pt>
                <c:pt idx="136">
                  <c:v>44785</c:v>
                </c:pt>
                <c:pt idx="137">
                  <c:v>44792</c:v>
                </c:pt>
                <c:pt idx="138">
                  <c:v>44799</c:v>
                </c:pt>
                <c:pt idx="139">
                  <c:v>44806</c:v>
                </c:pt>
                <c:pt idx="140">
                  <c:v>44813</c:v>
                </c:pt>
                <c:pt idx="141">
                  <c:v>44820</c:v>
                </c:pt>
                <c:pt idx="142">
                  <c:v>44827</c:v>
                </c:pt>
                <c:pt idx="143">
                  <c:v>44834</c:v>
                </c:pt>
                <c:pt idx="144">
                  <c:v>44841</c:v>
                </c:pt>
                <c:pt idx="145">
                  <c:v>44848</c:v>
                </c:pt>
                <c:pt idx="146">
                  <c:v>44855</c:v>
                </c:pt>
                <c:pt idx="147">
                  <c:v>44862</c:v>
                </c:pt>
                <c:pt idx="148">
                  <c:v>44869</c:v>
                </c:pt>
                <c:pt idx="149">
                  <c:v>44876</c:v>
                </c:pt>
                <c:pt idx="150">
                  <c:v>44883</c:v>
                </c:pt>
                <c:pt idx="151">
                  <c:v>44890</c:v>
                </c:pt>
                <c:pt idx="152">
                  <c:v>44897</c:v>
                </c:pt>
                <c:pt idx="153">
                  <c:v>44904</c:v>
                </c:pt>
                <c:pt idx="154">
                  <c:v>44911</c:v>
                </c:pt>
                <c:pt idx="155">
                  <c:v>44918</c:v>
                </c:pt>
                <c:pt idx="156">
                  <c:v>44925</c:v>
                </c:pt>
                <c:pt idx="157">
                  <c:v>44932</c:v>
                </c:pt>
                <c:pt idx="158">
                  <c:v>44939</c:v>
                </c:pt>
                <c:pt idx="159">
                  <c:v>44946</c:v>
                </c:pt>
                <c:pt idx="160">
                  <c:v>44953</c:v>
                </c:pt>
                <c:pt idx="161">
                  <c:v>44960</c:v>
                </c:pt>
                <c:pt idx="162">
                  <c:v>44967</c:v>
                </c:pt>
                <c:pt idx="163">
                  <c:v>44974</c:v>
                </c:pt>
                <c:pt idx="164">
                  <c:v>44981</c:v>
                </c:pt>
                <c:pt idx="165">
                  <c:v>44988</c:v>
                </c:pt>
                <c:pt idx="166">
                  <c:v>44995</c:v>
                </c:pt>
                <c:pt idx="167">
                  <c:v>45002</c:v>
                </c:pt>
                <c:pt idx="168">
                  <c:v>45009</c:v>
                </c:pt>
                <c:pt idx="169">
                  <c:v>45016</c:v>
                </c:pt>
                <c:pt idx="170">
                  <c:v>45023</c:v>
                </c:pt>
                <c:pt idx="171">
                  <c:v>45030</c:v>
                </c:pt>
                <c:pt idx="172">
                  <c:v>45037</c:v>
                </c:pt>
                <c:pt idx="173">
                  <c:v>45044</c:v>
                </c:pt>
                <c:pt idx="174">
                  <c:v>45051</c:v>
                </c:pt>
                <c:pt idx="175">
                  <c:v>45058</c:v>
                </c:pt>
                <c:pt idx="176">
                  <c:v>45065</c:v>
                </c:pt>
                <c:pt idx="177">
                  <c:v>45072</c:v>
                </c:pt>
                <c:pt idx="178">
                  <c:v>45079</c:v>
                </c:pt>
                <c:pt idx="179">
                  <c:v>45086</c:v>
                </c:pt>
                <c:pt idx="180">
                  <c:v>45093</c:v>
                </c:pt>
                <c:pt idx="181">
                  <c:v>45100</c:v>
                </c:pt>
                <c:pt idx="182">
                  <c:v>45107</c:v>
                </c:pt>
              </c:numCache>
            </c:numRef>
          </c:cat>
          <c:val>
            <c:numRef>
              <c:f>Sheet1!$G$16:$G$198</c:f>
              <c:numCache>
                <c:formatCode>General</c:formatCode>
                <c:ptCount val="183"/>
                <c:pt idx="0">
                  <c:v>213.04</c:v>
                </c:pt>
                <c:pt idx="1">
                  <c:v>212.09</c:v>
                </c:pt>
                <c:pt idx="2">
                  <c:v>210.43</c:v>
                </c:pt>
                <c:pt idx="3">
                  <c:v>203.24</c:v>
                </c:pt>
                <c:pt idx="4">
                  <c:v>191.98</c:v>
                </c:pt>
                <c:pt idx="5">
                  <c:v>192.7</c:v>
                </c:pt>
                <c:pt idx="6">
                  <c:v>192.59</c:v>
                </c:pt>
                <c:pt idx="7">
                  <c:v>190.56</c:v>
                </c:pt>
                <c:pt idx="8">
                  <c:v>164.54</c:v>
                </c:pt>
                <c:pt idx="9">
                  <c:v>156.69999999999999</c:v>
                </c:pt>
                <c:pt idx="10">
                  <c:v>115.58</c:v>
                </c:pt>
                <c:pt idx="11">
                  <c:v>97.65</c:v>
                </c:pt>
                <c:pt idx="12">
                  <c:v>110.57</c:v>
                </c:pt>
                <c:pt idx="13">
                  <c:v>118.91</c:v>
                </c:pt>
                <c:pt idx="14">
                  <c:v>129.04</c:v>
                </c:pt>
                <c:pt idx="15">
                  <c:v>125.04</c:v>
                </c:pt>
                <c:pt idx="16">
                  <c:v>126.28</c:v>
                </c:pt>
                <c:pt idx="17">
                  <c:v>129.86000000000001</c:v>
                </c:pt>
                <c:pt idx="18">
                  <c:v>136.06</c:v>
                </c:pt>
                <c:pt idx="19">
                  <c:v>127.96</c:v>
                </c:pt>
                <c:pt idx="20">
                  <c:v>134.6</c:v>
                </c:pt>
                <c:pt idx="21">
                  <c:v>137.11000000000001</c:v>
                </c:pt>
                <c:pt idx="22">
                  <c:v>155.36000000000001</c:v>
                </c:pt>
                <c:pt idx="23">
                  <c:v>141.06</c:v>
                </c:pt>
                <c:pt idx="24">
                  <c:v>141.30000000000001</c:v>
                </c:pt>
                <c:pt idx="25">
                  <c:v>134.63999999999999</c:v>
                </c:pt>
                <c:pt idx="26">
                  <c:v>137.26</c:v>
                </c:pt>
                <c:pt idx="27">
                  <c:v>133.5</c:v>
                </c:pt>
                <c:pt idx="28">
                  <c:v>136.74</c:v>
                </c:pt>
                <c:pt idx="29">
                  <c:v>138.85</c:v>
                </c:pt>
                <c:pt idx="30">
                  <c:v>133.33000000000001</c:v>
                </c:pt>
                <c:pt idx="31">
                  <c:v>137.78</c:v>
                </c:pt>
                <c:pt idx="32">
                  <c:v>140.79</c:v>
                </c:pt>
                <c:pt idx="33">
                  <c:v>134.55000000000001</c:v>
                </c:pt>
                <c:pt idx="34">
                  <c:v>136.04</c:v>
                </c:pt>
                <c:pt idx="35">
                  <c:v>131.35</c:v>
                </c:pt>
                <c:pt idx="36">
                  <c:v>127.35</c:v>
                </c:pt>
                <c:pt idx="37">
                  <c:v>127.84</c:v>
                </c:pt>
                <c:pt idx="38">
                  <c:v>118.54</c:v>
                </c:pt>
                <c:pt idx="39">
                  <c:v>115.4</c:v>
                </c:pt>
                <c:pt idx="40">
                  <c:v>121.08</c:v>
                </c:pt>
                <c:pt idx="41">
                  <c:v>117.59</c:v>
                </c:pt>
                <c:pt idx="42">
                  <c:v>117.91</c:v>
                </c:pt>
                <c:pt idx="43">
                  <c:v>110.67</c:v>
                </c:pt>
                <c:pt idx="44">
                  <c:v>114.77</c:v>
                </c:pt>
                <c:pt idx="45">
                  <c:v>129.34</c:v>
                </c:pt>
                <c:pt idx="46">
                  <c:v>135.13</c:v>
                </c:pt>
                <c:pt idx="47">
                  <c:v>145.22999999999999</c:v>
                </c:pt>
                <c:pt idx="48">
                  <c:v>149.74</c:v>
                </c:pt>
                <c:pt idx="49">
                  <c:v>150.94999999999999</c:v>
                </c:pt>
                <c:pt idx="50">
                  <c:v>147.77000000000001</c:v>
                </c:pt>
                <c:pt idx="51">
                  <c:v>144.78</c:v>
                </c:pt>
                <c:pt idx="52">
                  <c:v>144.6</c:v>
                </c:pt>
                <c:pt idx="53">
                  <c:v>156.29</c:v>
                </c:pt>
                <c:pt idx="54">
                  <c:v>158.47</c:v>
                </c:pt>
                <c:pt idx="55">
                  <c:v>155.59</c:v>
                </c:pt>
                <c:pt idx="56">
                  <c:v>146.87</c:v>
                </c:pt>
                <c:pt idx="57">
                  <c:v>153.88</c:v>
                </c:pt>
                <c:pt idx="58">
                  <c:v>158.66999999999999</c:v>
                </c:pt>
                <c:pt idx="59">
                  <c:v>162.88999999999999</c:v>
                </c:pt>
                <c:pt idx="60">
                  <c:v>165.54</c:v>
                </c:pt>
                <c:pt idx="61">
                  <c:v>176.98</c:v>
                </c:pt>
                <c:pt idx="62">
                  <c:v>180.82</c:v>
                </c:pt>
                <c:pt idx="63">
                  <c:v>170.85</c:v>
                </c:pt>
                <c:pt idx="64">
                  <c:v>171.65</c:v>
                </c:pt>
                <c:pt idx="65">
                  <c:v>170.63</c:v>
                </c:pt>
                <c:pt idx="66">
                  <c:v>166.27</c:v>
                </c:pt>
                <c:pt idx="67">
                  <c:v>168.34</c:v>
                </c:pt>
                <c:pt idx="68">
                  <c:v>165.09</c:v>
                </c:pt>
                <c:pt idx="69">
                  <c:v>168.88</c:v>
                </c:pt>
                <c:pt idx="70">
                  <c:v>180.28</c:v>
                </c:pt>
                <c:pt idx="71">
                  <c:v>179.93</c:v>
                </c:pt>
                <c:pt idx="72">
                  <c:v>177.23</c:v>
                </c:pt>
                <c:pt idx="73">
                  <c:v>177.55</c:v>
                </c:pt>
                <c:pt idx="74">
                  <c:v>187.26</c:v>
                </c:pt>
                <c:pt idx="75">
                  <c:v>187.6</c:v>
                </c:pt>
                <c:pt idx="76">
                  <c:v>179.83</c:v>
                </c:pt>
                <c:pt idx="77">
                  <c:v>187.74</c:v>
                </c:pt>
                <c:pt idx="78">
                  <c:v>184.75</c:v>
                </c:pt>
                <c:pt idx="79">
                  <c:v>179.87</c:v>
                </c:pt>
                <c:pt idx="80">
                  <c:v>170.56</c:v>
                </c:pt>
                <c:pt idx="81">
                  <c:v>169.02</c:v>
                </c:pt>
                <c:pt idx="82">
                  <c:v>171.5</c:v>
                </c:pt>
                <c:pt idx="83">
                  <c:v>172.93</c:v>
                </c:pt>
                <c:pt idx="84">
                  <c:v>172.93</c:v>
                </c:pt>
                <c:pt idx="85">
                  <c:v>162.31</c:v>
                </c:pt>
                <c:pt idx="86">
                  <c:v>172.19</c:v>
                </c:pt>
                <c:pt idx="87">
                  <c:v>173.2</c:v>
                </c:pt>
                <c:pt idx="88">
                  <c:v>171.18</c:v>
                </c:pt>
                <c:pt idx="89">
                  <c:v>174.58</c:v>
                </c:pt>
                <c:pt idx="90">
                  <c:v>180.89</c:v>
                </c:pt>
                <c:pt idx="91">
                  <c:v>188.54</c:v>
                </c:pt>
                <c:pt idx="92">
                  <c:v>196.56</c:v>
                </c:pt>
                <c:pt idx="93">
                  <c:v>201.03</c:v>
                </c:pt>
                <c:pt idx="94">
                  <c:v>200.32</c:v>
                </c:pt>
                <c:pt idx="95">
                  <c:v>197.26</c:v>
                </c:pt>
                <c:pt idx="96">
                  <c:v>197.95</c:v>
                </c:pt>
                <c:pt idx="97">
                  <c:v>194.35</c:v>
                </c:pt>
                <c:pt idx="98">
                  <c:v>186.43</c:v>
                </c:pt>
                <c:pt idx="99">
                  <c:v>184.57</c:v>
                </c:pt>
                <c:pt idx="100">
                  <c:v>185.69</c:v>
                </c:pt>
                <c:pt idx="101">
                  <c:v>190.17</c:v>
                </c:pt>
                <c:pt idx="102">
                  <c:v>183.53</c:v>
                </c:pt>
                <c:pt idx="103">
                  <c:v>187.69</c:v>
                </c:pt>
                <c:pt idx="104">
                  <c:v>189.02</c:v>
                </c:pt>
                <c:pt idx="105">
                  <c:v>202.62</c:v>
                </c:pt>
                <c:pt idx="106">
                  <c:v>212.55</c:v>
                </c:pt>
                <c:pt idx="107">
                  <c:v>207.26</c:v>
                </c:pt>
                <c:pt idx="108">
                  <c:v>212.43</c:v>
                </c:pt>
                <c:pt idx="109">
                  <c:v>221.3</c:v>
                </c:pt>
                <c:pt idx="110">
                  <c:v>225.46</c:v>
                </c:pt>
                <c:pt idx="111">
                  <c:v>217.87</c:v>
                </c:pt>
                <c:pt idx="112">
                  <c:v>215.6</c:v>
                </c:pt>
                <c:pt idx="113">
                  <c:v>221.99</c:v>
                </c:pt>
                <c:pt idx="114">
                  <c:v>221.14</c:v>
                </c:pt>
                <c:pt idx="115">
                  <c:v>216.8</c:v>
                </c:pt>
                <c:pt idx="116">
                  <c:v>231.65</c:v>
                </c:pt>
                <c:pt idx="117">
                  <c:v>228.86</c:v>
                </c:pt>
                <c:pt idx="118">
                  <c:v>233.41</c:v>
                </c:pt>
                <c:pt idx="119">
                  <c:v>234.44</c:v>
                </c:pt>
                <c:pt idx="120">
                  <c:v>226.82</c:v>
                </c:pt>
                <c:pt idx="121">
                  <c:v>223.76</c:v>
                </c:pt>
                <c:pt idx="122">
                  <c:v>238.43</c:v>
                </c:pt>
                <c:pt idx="123">
                  <c:v>231.58</c:v>
                </c:pt>
                <c:pt idx="124">
                  <c:v>236.54</c:v>
                </c:pt>
                <c:pt idx="125">
                  <c:v>250.35</c:v>
                </c:pt>
                <c:pt idx="126">
                  <c:v>253.24</c:v>
                </c:pt>
                <c:pt idx="127">
                  <c:v>249.85</c:v>
                </c:pt>
                <c:pt idx="128">
                  <c:v>213.68</c:v>
                </c:pt>
                <c:pt idx="129">
                  <c:v>210.99</c:v>
                </c:pt>
                <c:pt idx="130">
                  <c:v>212.29</c:v>
                </c:pt>
                <c:pt idx="131">
                  <c:v>207.64</c:v>
                </c:pt>
                <c:pt idx="132">
                  <c:v>200.81</c:v>
                </c:pt>
                <c:pt idx="133">
                  <c:v>208.77</c:v>
                </c:pt>
                <c:pt idx="134">
                  <c:v>226.06</c:v>
                </c:pt>
                <c:pt idx="135">
                  <c:v>214.61</c:v>
                </c:pt>
                <c:pt idx="136">
                  <c:v>227.34</c:v>
                </c:pt>
                <c:pt idx="137">
                  <c:v>227.81</c:v>
                </c:pt>
                <c:pt idx="138">
                  <c:v>236.64</c:v>
                </c:pt>
                <c:pt idx="139">
                  <c:v>228.49</c:v>
                </c:pt>
                <c:pt idx="140">
                  <c:v>228.11</c:v>
                </c:pt>
                <c:pt idx="141">
                  <c:v>226.95</c:v>
                </c:pt>
              </c:numCache>
            </c:numRef>
          </c:val>
          <c:smooth val="0"/>
          <c:extLst>
            <c:ext xmlns:c16="http://schemas.microsoft.com/office/drawing/2014/chart" uri="{C3380CC4-5D6E-409C-BE32-E72D297353CC}">
              <c16:uniqueId val="{00000002-7E73-4767-9FC5-9A77BF19D588}"/>
            </c:ext>
          </c:extLst>
        </c:ser>
        <c:dLbls>
          <c:showLegendKey val="0"/>
          <c:showVal val="0"/>
          <c:showCatName val="0"/>
          <c:showSerName val="0"/>
          <c:showPercent val="0"/>
          <c:showBubbleSize val="0"/>
        </c:dLbls>
        <c:marker val="1"/>
        <c:smooth val="0"/>
        <c:axId val="1126787919"/>
        <c:axId val="1126792079"/>
      </c:lineChart>
      <c:dateAx>
        <c:axId val="1287439360"/>
        <c:scaling>
          <c:orientation val="minMax"/>
        </c:scaling>
        <c:delete val="0"/>
        <c:axPos val="b"/>
        <c:numFmt formatCode="yyyy" sourceLinked="0"/>
        <c:majorTickMark val="none"/>
        <c:minorTickMark val="none"/>
        <c:tickLblPos val="low"/>
        <c:spPr>
          <a:noFill/>
          <a:ln w="12700" cap="flat" cmpd="sng" algn="ctr">
            <a:solidFill>
              <a:srgbClr val="000000"/>
            </a:solidFill>
            <a:prstDash val="solid"/>
            <a:round/>
            <a:headEnd type="none" w="med" len="med"/>
            <a:tailEnd type="none" w="med" len="med"/>
          </a:ln>
          <a:effectLst/>
        </c:spPr>
        <c:txPr>
          <a:bodyPr rot="-6000000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crossAx val="1287442688"/>
        <c:crosses val="autoZero"/>
        <c:auto val="0"/>
        <c:lblOffset val="100"/>
        <c:baseTimeUnit val="days"/>
        <c:majorUnit val="1"/>
        <c:majorTimeUnit val="years"/>
      </c:dateAx>
      <c:valAx>
        <c:axId val="1287442688"/>
        <c:scaling>
          <c:orientation val="minMax"/>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crossAx val="1287439360"/>
        <c:crosses val="autoZero"/>
        <c:crossBetween val="between"/>
      </c:valAx>
      <c:valAx>
        <c:axId val="1126792079"/>
        <c:scaling>
          <c:orientation val="minMax"/>
        </c:scaling>
        <c:delete val="0"/>
        <c:axPos val="r"/>
        <c:numFmt formatCode="General" sourceLinked="1"/>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crossAx val="1126787919"/>
        <c:crosses val="max"/>
        <c:crossBetween val="between"/>
      </c:valAx>
      <c:dateAx>
        <c:axId val="1126787919"/>
        <c:scaling>
          <c:orientation val="minMax"/>
        </c:scaling>
        <c:delete val="1"/>
        <c:axPos val="b"/>
        <c:numFmt formatCode="dd\.mm\.yyyy" sourceLinked="1"/>
        <c:majorTickMark val="out"/>
        <c:minorTickMark val="none"/>
        <c:tickLblPos val="nextTo"/>
        <c:crossAx val="1126792079"/>
        <c:crosses val="autoZero"/>
        <c:auto val="1"/>
        <c:lblOffset val="100"/>
        <c:baseTimeUnit val="days"/>
      </c:dateAx>
      <c:spPr>
        <a:solidFill>
          <a:srgbClr val="FFFFFF"/>
        </a:solidFill>
        <a:ln>
          <a:noFill/>
        </a:ln>
        <a:effectLst/>
      </c:spPr>
    </c:plotArea>
    <c:legend>
      <c:legendPos val="b"/>
      <c:legendEntry>
        <c:idx val="1"/>
        <c:delete val="1"/>
      </c:legendEntry>
      <c:overlay val="0"/>
      <c:spPr>
        <a:noFill/>
        <a:ln>
          <a:noFill/>
        </a:ln>
        <a:effectLst/>
      </c:spPr>
      <c:txPr>
        <a:bodyPr rot="0" spcFirstLastPara="1" vertOverflow="ellipsis" vert="horz" wrap="square" anchor="ctr" anchorCtr="1"/>
        <a:lstStyle/>
        <a:p>
          <a:pPr>
            <a:defRPr sz="1050" b="0" i="0" u="none" strike="noStrike" kern="1200" baseline="0">
              <a:solidFill>
                <a:srgbClr val="000000"/>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050">
          <a:solidFill>
            <a:srgbClr val="000000"/>
          </a:solidFill>
          <a:latin typeface="Frutiger 45 Light" panose="020B0603020202020204" pitchFamily="34" charset="0"/>
          <a:ea typeface="+mn-ea"/>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manualLayout>
          <c:layoutTarget val="inner"/>
          <c:xMode val="edge"/>
          <c:yMode val="edge"/>
          <c:x val="5.6735051366725804E-2"/>
          <c:y val="8.3542112111360811E-2"/>
          <c:w val="0.89980445342139481"/>
          <c:h val="0.59948526221091314"/>
        </c:manualLayout>
      </c:layout>
      <c:areaChart>
        <c:grouping val="standard"/>
        <c:varyColors val="0"/>
        <c:ser>
          <c:idx val="1"/>
          <c:order val="0"/>
          <c:tx>
            <c:strRef>
              <c:f>Sheet1!$H$2</c:f>
              <c:strCache>
                <c:ptCount val="1"/>
                <c:pt idx="0">
                  <c:v>Hedge funds</c:v>
                </c:pt>
              </c:strCache>
            </c:strRef>
          </c:tx>
          <c:spPr>
            <a:solidFill>
              <a:srgbClr val="CCCCCC"/>
            </a:solidFill>
            <a:ln w="25400">
              <a:noFill/>
            </a:ln>
            <a:effectLst/>
          </c:spPr>
          <c:cat>
            <c:numRef>
              <c:f>Sheet1!$B$4:$B$356</c:f>
              <c:numCache>
                <c:formatCode>dd\.mm\.yyyy</c:formatCode>
                <c:ptCount val="353"/>
                <c:pt idx="0">
                  <c:v>34026</c:v>
                </c:pt>
                <c:pt idx="1">
                  <c:v>34059</c:v>
                </c:pt>
                <c:pt idx="2">
                  <c:v>34089</c:v>
                </c:pt>
                <c:pt idx="3">
                  <c:v>34120</c:v>
                </c:pt>
                <c:pt idx="4">
                  <c:v>34150</c:v>
                </c:pt>
                <c:pt idx="5">
                  <c:v>34180</c:v>
                </c:pt>
                <c:pt idx="6">
                  <c:v>34212</c:v>
                </c:pt>
                <c:pt idx="7">
                  <c:v>34242</c:v>
                </c:pt>
                <c:pt idx="8">
                  <c:v>34271</c:v>
                </c:pt>
                <c:pt idx="9">
                  <c:v>34303</c:v>
                </c:pt>
                <c:pt idx="10">
                  <c:v>34334</c:v>
                </c:pt>
                <c:pt idx="11">
                  <c:v>34365</c:v>
                </c:pt>
                <c:pt idx="12">
                  <c:v>34393</c:v>
                </c:pt>
                <c:pt idx="13">
                  <c:v>34424</c:v>
                </c:pt>
                <c:pt idx="14">
                  <c:v>34453</c:v>
                </c:pt>
                <c:pt idx="15">
                  <c:v>34485</c:v>
                </c:pt>
                <c:pt idx="16">
                  <c:v>34515</c:v>
                </c:pt>
                <c:pt idx="17">
                  <c:v>34544</c:v>
                </c:pt>
                <c:pt idx="18">
                  <c:v>34577</c:v>
                </c:pt>
                <c:pt idx="19">
                  <c:v>34607</c:v>
                </c:pt>
                <c:pt idx="20">
                  <c:v>34638</c:v>
                </c:pt>
                <c:pt idx="21">
                  <c:v>34668</c:v>
                </c:pt>
                <c:pt idx="22">
                  <c:v>34698</c:v>
                </c:pt>
                <c:pt idx="23">
                  <c:v>34730</c:v>
                </c:pt>
                <c:pt idx="24">
                  <c:v>34758</c:v>
                </c:pt>
                <c:pt idx="25">
                  <c:v>34789</c:v>
                </c:pt>
                <c:pt idx="26">
                  <c:v>34817</c:v>
                </c:pt>
                <c:pt idx="27">
                  <c:v>34850</c:v>
                </c:pt>
                <c:pt idx="28">
                  <c:v>34880</c:v>
                </c:pt>
                <c:pt idx="29">
                  <c:v>34911</c:v>
                </c:pt>
                <c:pt idx="30">
                  <c:v>34942</c:v>
                </c:pt>
                <c:pt idx="31">
                  <c:v>34971</c:v>
                </c:pt>
                <c:pt idx="32">
                  <c:v>35003</c:v>
                </c:pt>
                <c:pt idx="33">
                  <c:v>35033</c:v>
                </c:pt>
                <c:pt idx="34">
                  <c:v>35062</c:v>
                </c:pt>
                <c:pt idx="35">
                  <c:v>35095</c:v>
                </c:pt>
                <c:pt idx="36">
                  <c:v>35124</c:v>
                </c:pt>
                <c:pt idx="37">
                  <c:v>35153</c:v>
                </c:pt>
                <c:pt idx="38">
                  <c:v>35185</c:v>
                </c:pt>
                <c:pt idx="39">
                  <c:v>35216</c:v>
                </c:pt>
                <c:pt idx="40">
                  <c:v>35244</c:v>
                </c:pt>
                <c:pt idx="41">
                  <c:v>35277</c:v>
                </c:pt>
                <c:pt idx="42">
                  <c:v>35307</c:v>
                </c:pt>
                <c:pt idx="43">
                  <c:v>35338</c:v>
                </c:pt>
                <c:pt idx="44">
                  <c:v>35369</c:v>
                </c:pt>
                <c:pt idx="45">
                  <c:v>35398</c:v>
                </c:pt>
                <c:pt idx="46">
                  <c:v>35430</c:v>
                </c:pt>
                <c:pt idx="47">
                  <c:v>35461</c:v>
                </c:pt>
                <c:pt idx="48">
                  <c:v>35489</c:v>
                </c:pt>
                <c:pt idx="49">
                  <c:v>35520</c:v>
                </c:pt>
                <c:pt idx="50">
                  <c:v>35550</c:v>
                </c:pt>
                <c:pt idx="51">
                  <c:v>35580</c:v>
                </c:pt>
                <c:pt idx="52">
                  <c:v>35611</c:v>
                </c:pt>
                <c:pt idx="53">
                  <c:v>35642</c:v>
                </c:pt>
                <c:pt idx="54">
                  <c:v>35671</c:v>
                </c:pt>
                <c:pt idx="55">
                  <c:v>35703</c:v>
                </c:pt>
                <c:pt idx="56">
                  <c:v>35734</c:v>
                </c:pt>
                <c:pt idx="57">
                  <c:v>35762</c:v>
                </c:pt>
                <c:pt idx="58">
                  <c:v>35795</c:v>
                </c:pt>
                <c:pt idx="59">
                  <c:v>35825</c:v>
                </c:pt>
                <c:pt idx="60">
                  <c:v>35853</c:v>
                </c:pt>
                <c:pt idx="61">
                  <c:v>35885</c:v>
                </c:pt>
                <c:pt idx="62">
                  <c:v>35915</c:v>
                </c:pt>
                <c:pt idx="63">
                  <c:v>35944</c:v>
                </c:pt>
                <c:pt idx="64">
                  <c:v>35976</c:v>
                </c:pt>
                <c:pt idx="65">
                  <c:v>36007</c:v>
                </c:pt>
                <c:pt idx="66">
                  <c:v>36038</c:v>
                </c:pt>
                <c:pt idx="67">
                  <c:v>36068</c:v>
                </c:pt>
                <c:pt idx="68">
                  <c:v>36098</c:v>
                </c:pt>
                <c:pt idx="69">
                  <c:v>36129</c:v>
                </c:pt>
                <c:pt idx="70">
                  <c:v>36160</c:v>
                </c:pt>
                <c:pt idx="71">
                  <c:v>36189</c:v>
                </c:pt>
                <c:pt idx="72">
                  <c:v>36217</c:v>
                </c:pt>
                <c:pt idx="73">
                  <c:v>36250</c:v>
                </c:pt>
                <c:pt idx="74">
                  <c:v>36280</c:v>
                </c:pt>
                <c:pt idx="75">
                  <c:v>36311</c:v>
                </c:pt>
                <c:pt idx="76">
                  <c:v>36341</c:v>
                </c:pt>
                <c:pt idx="77">
                  <c:v>36371</c:v>
                </c:pt>
                <c:pt idx="78">
                  <c:v>36403</c:v>
                </c:pt>
                <c:pt idx="79">
                  <c:v>36433</c:v>
                </c:pt>
                <c:pt idx="80">
                  <c:v>36462</c:v>
                </c:pt>
                <c:pt idx="81">
                  <c:v>36494</c:v>
                </c:pt>
                <c:pt idx="82">
                  <c:v>36525</c:v>
                </c:pt>
                <c:pt idx="83">
                  <c:v>36556</c:v>
                </c:pt>
                <c:pt idx="84">
                  <c:v>36585</c:v>
                </c:pt>
                <c:pt idx="85">
                  <c:v>36616</c:v>
                </c:pt>
                <c:pt idx="86">
                  <c:v>36644</c:v>
                </c:pt>
                <c:pt idx="87">
                  <c:v>36677</c:v>
                </c:pt>
                <c:pt idx="88">
                  <c:v>36707</c:v>
                </c:pt>
                <c:pt idx="89">
                  <c:v>36738</c:v>
                </c:pt>
                <c:pt idx="90">
                  <c:v>36769</c:v>
                </c:pt>
                <c:pt idx="91">
                  <c:v>36798</c:v>
                </c:pt>
                <c:pt idx="92">
                  <c:v>36830</c:v>
                </c:pt>
                <c:pt idx="93">
                  <c:v>36860</c:v>
                </c:pt>
                <c:pt idx="94">
                  <c:v>36889</c:v>
                </c:pt>
                <c:pt idx="95">
                  <c:v>36922</c:v>
                </c:pt>
                <c:pt idx="96">
                  <c:v>36950</c:v>
                </c:pt>
                <c:pt idx="97">
                  <c:v>36980</c:v>
                </c:pt>
                <c:pt idx="98">
                  <c:v>37011</c:v>
                </c:pt>
                <c:pt idx="99">
                  <c:v>37042</c:v>
                </c:pt>
                <c:pt idx="100">
                  <c:v>37071</c:v>
                </c:pt>
                <c:pt idx="101">
                  <c:v>37103</c:v>
                </c:pt>
                <c:pt idx="102">
                  <c:v>37134</c:v>
                </c:pt>
                <c:pt idx="103">
                  <c:v>37162</c:v>
                </c:pt>
                <c:pt idx="104">
                  <c:v>37195</c:v>
                </c:pt>
                <c:pt idx="105">
                  <c:v>37225</c:v>
                </c:pt>
                <c:pt idx="106">
                  <c:v>37256</c:v>
                </c:pt>
                <c:pt idx="107">
                  <c:v>37287</c:v>
                </c:pt>
                <c:pt idx="108">
                  <c:v>37315</c:v>
                </c:pt>
                <c:pt idx="109">
                  <c:v>37344</c:v>
                </c:pt>
                <c:pt idx="110">
                  <c:v>37376</c:v>
                </c:pt>
                <c:pt idx="111">
                  <c:v>37407</c:v>
                </c:pt>
                <c:pt idx="112">
                  <c:v>37435</c:v>
                </c:pt>
                <c:pt idx="113">
                  <c:v>37468</c:v>
                </c:pt>
                <c:pt idx="114">
                  <c:v>37498</c:v>
                </c:pt>
                <c:pt idx="115">
                  <c:v>37529</c:v>
                </c:pt>
                <c:pt idx="116">
                  <c:v>37560</c:v>
                </c:pt>
                <c:pt idx="117">
                  <c:v>37589</c:v>
                </c:pt>
                <c:pt idx="118">
                  <c:v>37621</c:v>
                </c:pt>
                <c:pt idx="119">
                  <c:v>37652</c:v>
                </c:pt>
                <c:pt idx="120">
                  <c:v>37680</c:v>
                </c:pt>
                <c:pt idx="121">
                  <c:v>37711</c:v>
                </c:pt>
                <c:pt idx="122">
                  <c:v>37741</c:v>
                </c:pt>
                <c:pt idx="123">
                  <c:v>37771</c:v>
                </c:pt>
                <c:pt idx="124">
                  <c:v>37802</c:v>
                </c:pt>
                <c:pt idx="125">
                  <c:v>37833</c:v>
                </c:pt>
                <c:pt idx="126">
                  <c:v>37862</c:v>
                </c:pt>
                <c:pt idx="127">
                  <c:v>37894</c:v>
                </c:pt>
                <c:pt idx="128">
                  <c:v>37925</c:v>
                </c:pt>
                <c:pt idx="129">
                  <c:v>37953</c:v>
                </c:pt>
                <c:pt idx="130">
                  <c:v>37986</c:v>
                </c:pt>
                <c:pt idx="131">
                  <c:v>38016</c:v>
                </c:pt>
                <c:pt idx="132">
                  <c:v>38044</c:v>
                </c:pt>
                <c:pt idx="133">
                  <c:v>38077</c:v>
                </c:pt>
                <c:pt idx="134">
                  <c:v>38107</c:v>
                </c:pt>
                <c:pt idx="135">
                  <c:v>38138</c:v>
                </c:pt>
                <c:pt idx="136">
                  <c:v>38168</c:v>
                </c:pt>
                <c:pt idx="137">
                  <c:v>38198</c:v>
                </c:pt>
                <c:pt idx="138">
                  <c:v>38230</c:v>
                </c:pt>
                <c:pt idx="139">
                  <c:v>38260</c:v>
                </c:pt>
                <c:pt idx="140">
                  <c:v>38289</c:v>
                </c:pt>
                <c:pt idx="141">
                  <c:v>38321</c:v>
                </c:pt>
                <c:pt idx="142">
                  <c:v>38352</c:v>
                </c:pt>
                <c:pt idx="143">
                  <c:v>38383</c:v>
                </c:pt>
                <c:pt idx="144">
                  <c:v>38411</c:v>
                </c:pt>
                <c:pt idx="145">
                  <c:v>38442</c:v>
                </c:pt>
                <c:pt idx="146">
                  <c:v>38471</c:v>
                </c:pt>
                <c:pt idx="147">
                  <c:v>38503</c:v>
                </c:pt>
                <c:pt idx="148">
                  <c:v>38533</c:v>
                </c:pt>
                <c:pt idx="149">
                  <c:v>38562</c:v>
                </c:pt>
                <c:pt idx="150">
                  <c:v>38595</c:v>
                </c:pt>
                <c:pt idx="151">
                  <c:v>38625</c:v>
                </c:pt>
                <c:pt idx="152">
                  <c:v>38656</c:v>
                </c:pt>
                <c:pt idx="153">
                  <c:v>38686</c:v>
                </c:pt>
                <c:pt idx="154">
                  <c:v>38716</c:v>
                </c:pt>
                <c:pt idx="155">
                  <c:v>38748</c:v>
                </c:pt>
                <c:pt idx="156">
                  <c:v>38776</c:v>
                </c:pt>
                <c:pt idx="157">
                  <c:v>38807</c:v>
                </c:pt>
                <c:pt idx="158">
                  <c:v>38835</c:v>
                </c:pt>
                <c:pt idx="159">
                  <c:v>38868</c:v>
                </c:pt>
                <c:pt idx="160">
                  <c:v>38898</c:v>
                </c:pt>
                <c:pt idx="161">
                  <c:v>38929</c:v>
                </c:pt>
                <c:pt idx="162">
                  <c:v>38960</c:v>
                </c:pt>
                <c:pt idx="163">
                  <c:v>38989</c:v>
                </c:pt>
                <c:pt idx="164">
                  <c:v>39021</c:v>
                </c:pt>
                <c:pt idx="165">
                  <c:v>39051</c:v>
                </c:pt>
                <c:pt idx="166">
                  <c:v>39080</c:v>
                </c:pt>
                <c:pt idx="167">
                  <c:v>39113</c:v>
                </c:pt>
                <c:pt idx="168">
                  <c:v>39141</c:v>
                </c:pt>
                <c:pt idx="169">
                  <c:v>39171</c:v>
                </c:pt>
                <c:pt idx="170">
                  <c:v>39202</c:v>
                </c:pt>
                <c:pt idx="171">
                  <c:v>39233</c:v>
                </c:pt>
                <c:pt idx="172">
                  <c:v>39262</c:v>
                </c:pt>
                <c:pt idx="173">
                  <c:v>39294</c:v>
                </c:pt>
                <c:pt idx="174">
                  <c:v>39325</c:v>
                </c:pt>
                <c:pt idx="175">
                  <c:v>39353</c:v>
                </c:pt>
                <c:pt idx="176">
                  <c:v>39386</c:v>
                </c:pt>
                <c:pt idx="177">
                  <c:v>39416</c:v>
                </c:pt>
                <c:pt idx="178">
                  <c:v>39447</c:v>
                </c:pt>
                <c:pt idx="179">
                  <c:v>39478</c:v>
                </c:pt>
                <c:pt idx="180">
                  <c:v>39507</c:v>
                </c:pt>
                <c:pt idx="181">
                  <c:v>39538</c:v>
                </c:pt>
                <c:pt idx="182">
                  <c:v>39568</c:v>
                </c:pt>
                <c:pt idx="183">
                  <c:v>39598</c:v>
                </c:pt>
                <c:pt idx="184">
                  <c:v>39629</c:v>
                </c:pt>
                <c:pt idx="185">
                  <c:v>39660</c:v>
                </c:pt>
                <c:pt idx="186">
                  <c:v>39689</c:v>
                </c:pt>
                <c:pt idx="187">
                  <c:v>39721</c:v>
                </c:pt>
                <c:pt idx="188">
                  <c:v>39752</c:v>
                </c:pt>
                <c:pt idx="189">
                  <c:v>39780</c:v>
                </c:pt>
                <c:pt idx="190">
                  <c:v>39813</c:v>
                </c:pt>
                <c:pt idx="191">
                  <c:v>39843</c:v>
                </c:pt>
                <c:pt idx="192">
                  <c:v>39871</c:v>
                </c:pt>
                <c:pt idx="193">
                  <c:v>39903</c:v>
                </c:pt>
                <c:pt idx="194">
                  <c:v>39933</c:v>
                </c:pt>
                <c:pt idx="195">
                  <c:v>39962</c:v>
                </c:pt>
                <c:pt idx="196">
                  <c:v>39994</c:v>
                </c:pt>
                <c:pt idx="197">
                  <c:v>40025</c:v>
                </c:pt>
                <c:pt idx="198">
                  <c:v>40056</c:v>
                </c:pt>
                <c:pt idx="199">
                  <c:v>40086</c:v>
                </c:pt>
                <c:pt idx="200">
                  <c:v>40116</c:v>
                </c:pt>
                <c:pt idx="201">
                  <c:v>40147</c:v>
                </c:pt>
                <c:pt idx="202">
                  <c:v>40178</c:v>
                </c:pt>
                <c:pt idx="203">
                  <c:v>40207</c:v>
                </c:pt>
                <c:pt idx="204">
                  <c:v>40235</c:v>
                </c:pt>
                <c:pt idx="205">
                  <c:v>40268</c:v>
                </c:pt>
                <c:pt idx="206">
                  <c:v>40298</c:v>
                </c:pt>
                <c:pt idx="207">
                  <c:v>40329</c:v>
                </c:pt>
                <c:pt idx="208">
                  <c:v>40359</c:v>
                </c:pt>
                <c:pt idx="209">
                  <c:v>40389</c:v>
                </c:pt>
                <c:pt idx="210">
                  <c:v>40421</c:v>
                </c:pt>
                <c:pt idx="211">
                  <c:v>40451</c:v>
                </c:pt>
                <c:pt idx="212">
                  <c:v>40480</c:v>
                </c:pt>
                <c:pt idx="213">
                  <c:v>40512</c:v>
                </c:pt>
                <c:pt idx="214">
                  <c:v>40543</c:v>
                </c:pt>
                <c:pt idx="215">
                  <c:v>40574</c:v>
                </c:pt>
                <c:pt idx="216">
                  <c:v>40602</c:v>
                </c:pt>
                <c:pt idx="217">
                  <c:v>40633</c:v>
                </c:pt>
                <c:pt idx="218">
                  <c:v>40662</c:v>
                </c:pt>
                <c:pt idx="219">
                  <c:v>40694</c:v>
                </c:pt>
                <c:pt idx="220">
                  <c:v>40724</c:v>
                </c:pt>
                <c:pt idx="221">
                  <c:v>40753</c:v>
                </c:pt>
                <c:pt idx="222">
                  <c:v>40786</c:v>
                </c:pt>
                <c:pt idx="223">
                  <c:v>40816</c:v>
                </c:pt>
                <c:pt idx="224">
                  <c:v>40847</c:v>
                </c:pt>
                <c:pt idx="225">
                  <c:v>40877</c:v>
                </c:pt>
                <c:pt idx="226">
                  <c:v>40907</c:v>
                </c:pt>
                <c:pt idx="227">
                  <c:v>40939</c:v>
                </c:pt>
                <c:pt idx="228">
                  <c:v>40968</c:v>
                </c:pt>
                <c:pt idx="229">
                  <c:v>40998</c:v>
                </c:pt>
                <c:pt idx="230">
                  <c:v>41029</c:v>
                </c:pt>
                <c:pt idx="231">
                  <c:v>41060</c:v>
                </c:pt>
                <c:pt idx="232">
                  <c:v>41089</c:v>
                </c:pt>
                <c:pt idx="233">
                  <c:v>41121</c:v>
                </c:pt>
                <c:pt idx="234">
                  <c:v>41152</c:v>
                </c:pt>
                <c:pt idx="235">
                  <c:v>41180</c:v>
                </c:pt>
                <c:pt idx="236">
                  <c:v>41213</c:v>
                </c:pt>
                <c:pt idx="237">
                  <c:v>41243</c:v>
                </c:pt>
                <c:pt idx="238">
                  <c:v>41274</c:v>
                </c:pt>
                <c:pt idx="239">
                  <c:v>41305</c:v>
                </c:pt>
                <c:pt idx="240">
                  <c:v>41333</c:v>
                </c:pt>
                <c:pt idx="241">
                  <c:v>41362</c:v>
                </c:pt>
                <c:pt idx="242">
                  <c:v>41394</c:v>
                </c:pt>
                <c:pt idx="243">
                  <c:v>41425</c:v>
                </c:pt>
                <c:pt idx="244">
                  <c:v>41453</c:v>
                </c:pt>
                <c:pt idx="245">
                  <c:v>41486</c:v>
                </c:pt>
                <c:pt idx="246">
                  <c:v>41516</c:v>
                </c:pt>
                <c:pt idx="247">
                  <c:v>41547</c:v>
                </c:pt>
                <c:pt idx="248">
                  <c:v>41578</c:v>
                </c:pt>
                <c:pt idx="249">
                  <c:v>41607</c:v>
                </c:pt>
                <c:pt idx="250">
                  <c:v>41639</c:v>
                </c:pt>
                <c:pt idx="251">
                  <c:v>41670</c:v>
                </c:pt>
                <c:pt idx="252">
                  <c:v>41698</c:v>
                </c:pt>
                <c:pt idx="253">
                  <c:v>41729</c:v>
                </c:pt>
                <c:pt idx="254">
                  <c:v>41759</c:v>
                </c:pt>
                <c:pt idx="255">
                  <c:v>41789</c:v>
                </c:pt>
                <c:pt idx="256">
                  <c:v>41820</c:v>
                </c:pt>
                <c:pt idx="257">
                  <c:v>41851</c:v>
                </c:pt>
                <c:pt idx="258">
                  <c:v>41880</c:v>
                </c:pt>
                <c:pt idx="259">
                  <c:v>41912</c:v>
                </c:pt>
                <c:pt idx="260">
                  <c:v>41943</c:v>
                </c:pt>
                <c:pt idx="261">
                  <c:v>41971</c:v>
                </c:pt>
                <c:pt idx="262">
                  <c:v>42004</c:v>
                </c:pt>
                <c:pt idx="263">
                  <c:v>42034</c:v>
                </c:pt>
                <c:pt idx="264">
                  <c:v>42062</c:v>
                </c:pt>
                <c:pt idx="265">
                  <c:v>42094</c:v>
                </c:pt>
                <c:pt idx="266">
                  <c:v>42124</c:v>
                </c:pt>
                <c:pt idx="267">
                  <c:v>42153</c:v>
                </c:pt>
                <c:pt idx="268">
                  <c:v>42185</c:v>
                </c:pt>
                <c:pt idx="269">
                  <c:v>42216</c:v>
                </c:pt>
                <c:pt idx="270">
                  <c:v>42247</c:v>
                </c:pt>
                <c:pt idx="271">
                  <c:v>42277</c:v>
                </c:pt>
                <c:pt idx="272">
                  <c:v>42307</c:v>
                </c:pt>
                <c:pt idx="273">
                  <c:v>42338</c:v>
                </c:pt>
                <c:pt idx="274">
                  <c:v>42369</c:v>
                </c:pt>
                <c:pt idx="275">
                  <c:v>42398</c:v>
                </c:pt>
                <c:pt idx="276">
                  <c:v>42429</c:v>
                </c:pt>
                <c:pt idx="277">
                  <c:v>42460</c:v>
                </c:pt>
                <c:pt idx="278">
                  <c:v>42489</c:v>
                </c:pt>
                <c:pt idx="279">
                  <c:v>42521</c:v>
                </c:pt>
                <c:pt idx="280">
                  <c:v>42551</c:v>
                </c:pt>
                <c:pt idx="281">
                  <c:v>42580</c:v>
                </c:pt>
                <c:pt idx="282">
                  <c:v>42613</c:v>
                </c:pt>
                <c:pt idx="283">
                  <c:v>42643</c:v>
                </c:pt>
                <c:pt idx="284">
                  <c:v>42674</c:v>
                </c:pt>
                <c:pt idx="285">
                  <c:v>42704</c:v>
                </c:pt>
                <c:pt idx="286">
                  <c:v>42734</c:v>
                </c:pt>
                <c:pt idx="287">
                  <c:v>42766</c:v>
                </c:pt>
                <c:pt idx="288">
                  <c:v>42794</c:v>
                </c:pt>
                <c:pt idx="289">
                  <c:v>42825</c:v>
                </c:pt>
                <c:pt idx="290">
                  <c:v>42853</c:v>
                </c:pt>
                <c:pt idx="291">
                  <c:v>42886</c:v>
                </c:pt>
                <c:pt idx="292">
                  <c:v>42916</c:v>
                </c:pt>
                <c:pt idx="293">
                  <c:v>42947</c:v>
                </c:pt>
                <c:pt idx="294">
                  <c:v>42978</c:v>
                </c:pt>
                <c:pt idx="295">
                  <c:v>43007</c:v>
                </c:pt>
                <c:pt idx="296">
                  <c:v>43039</c:v>
                </c:pt>
                <c:pt idx="297">
                  <c:v>43069</c:v>
                </c:pt>
                <c:pt idx="298">
                  <c:v>43098</c:v>
                </c:pt>
                <c:pt idx="299">
                  <c:v>43131</c:v>
                </c:pt>
                <c:pt idx="300">
                  <c:v>43159</c:v>
                </c:pt>
                <c:pt idx="301">
                  <c:v>43189</c:v>
                </c:pt>
                <c:pt idx="302">
                  <c:v>43220</c:v>
                </c:pt>
                <c:pt idx="303">
                  <c:v>43251</c:v>
                </c:pt>
                <c:pt idx="304">
                  <c:v>43280</c:v>
                </c:pt>
                <c:pt idx="305">
                  <c:v>43312</c:v>
                </c:pt>
                <c:pt idx="306">
                  <c:v>43343</c:v>
                </c:pt>
                <c:pt idx="307">
                  <c:v>43371</c:v>
                </c:pt>
                <c:pt idx="308">
                  <c:v>43404</c:v>
                </c:pt>
                <c:pt idx="309">
                  <c:v>43434</c:v>
                </c:pt>
                <c:pt idx="310">
                  <c:v>43465</c:v>
                </c:pt>
                <c:pt idx="311">
                  <c:v>43496</c:v>
                </c:pt>
                <c:pt idx="312">
                  <c:v>43524</c:v>
                </c:pt>
                <c:pt idx="313">
                  <c:v>43553</c:v>
                </c:pt>
                <c:pt idx="314">
                  <c:v>43585</c:v>
                </c:pt>
                <c:pt idx="315">
                  <c:v>43616</c:v>
                </c:pt>
                <c:pt idx="316">
                  <c:v>43644</c:v>
                </c:pt>
                <c:pt idx="317">
                  <c:v>43677</c:v>
                </c:pt>
                <c:pt idx="318">
                  <c:v>43707</c:v>
                </c:pt>
                <c:pt idx="319">
                  <c:v>43738</c:v>
                </c:pt>
                <c:pt idx="320">
                  <c:v>43769</c:v>
                </c:pt>
                <c:pt idx="321">
                  <c:v>43798</c:v>
                </c:pt>
                <c:pt idx="322">
                  <c:v>43830</c:v>
                </c:pt>
                <c:pt idx="323">
                  <c:v>43861</c:v>
                </c:pt>
                <c:pt idx="324">
                  <c:v>43889</c:v>
                </c:pt>
                <c:pt idx="325">
                  <c:v>43921</c:v>
                </c:pt>
                <c:pt idx="326">
                  <c:v>43951</c:v>
                </c:pt>
                <c:pt idx="327">
                  <c:v>43980</c:v>
                </c:pt>
                <c:pt idx="328">
                  <c:v>44012</c:v>
                </c:pt>
                <c:pt idx="329">
                  <c:v>44043</c:v>
                </c:pt>
                <c:pt idx="330">
                  <c:v>44074</c:v>
                </c:pt>
                <c:pt idx="331">
                  <c:v>44104</c:v>
                </c:pt>
                <c:pt idx="332">
                  <c:v>44134</c:v>
                </c:pt>
                <c:pt idx="333">
                  <c:v>44165</c:v>
                </c:pt>
                <c:pt idx="334">
                  <c:v>44196</c:v>
                </c:pt>
                <c:pt idx="335">
                  <c:v>44225</c:v>
                </c:pt>
                <c:pt idx="336">
                  <c:v>44253</c:v>
                </c:pt>
                <c:pt idx="337">
                  <c:v>44286</c:v>
                </c:pt>
                <c:pt idx="338">
                  <c:v>44316</c:v>
                </c:pt>
                <c:pt idx="339">
                  <c:v>44347</c:v>
                </c:pt>
                <c:pt idx="340">
                  <c:v>44377</c:v>
                </c:pt>
                <c:pt idx="341">
                  <c:v>44407</c:v>
                </c:pt>
                <c:pt idx="342">
                  <c:v>44439</c:v>
                </c:pt>
                <c:pt idx="343">
                  <c:v>44469</c:v>
                </c:pt>
                <c:pt idx="344">
                  <c:v>44498</c:v>
                </c:pt>
                <c:pt idx="345">
                  <c:v>44530</c:v>
                </c:pt>
                <c:pt idx="346">
                  <c:v>44561</c:v>
                </c:pt>
                <c:pt idx="347">
                  <c:v>44592</c:v>
                </c:pt>
                <c:pt idx="348">
                  <c:v>44620</c:v>
                </c:pt>
                <c:pt idx="349">
                  <c:v>44651</c:v>
                </c:pt>
                <c:pt idx="350">
                  <c:v>44680</c:v>
                </c:pt>
                <c:pt idx="351">
                  <c:v>44712</c:v>
                </c:pt>
                <c:pt idx="352">
                  <c:v>44742</c:v>
                </c:pt>
              </c:numCache>
            </c:numRef>
          </c:cat>
          <c:val>
            <c:numRef>
              <c:f>Sheet1!$H$4:$H$356</c:f>
              <c:numCache>
                <c:formatCode>General</c:formatCode>
                <c:ptCount val="353"/>
                <c:pt idx="11" formatCode="0%">
                  <c:v>0</c:v>
                </c:pt>
                <c:pt idx="12" formatCode="0%">
                  <c:v>-5.5001897147772816E-3</c:v>
                </c:pt>
                <c:pt idx="13" formatCode="0%">
                  <c:v>-2.0516894727424018E-2</c:v>
                </c:pt>
                <c:pt idx="14" formatCode="0%">
                  <c:v>-2.6295831067234765E-2</c:v>
                </c:pt>
                <c:pt idx="15" formatCode="0%">
                  <c:v>-1.9674939227520172E-2</c:v>
                </c:pt>
                <c:pt idx="16" formatCode="0%">
                  <c:v>-1.7027725616595157E-2</c:v>
                </c:pt>
                <c:pt idx="17" formatCode="0%">
                  <c:v>-3.7578034765947121E-3</c:v>
                </c:pt>
                <c:pt idx="18" formatCode="0%">
                  <c:v>2.074991635402923E-2</c:v>
                </c:pt>
                <c:pt idx="19" formatCode="0%">
                  <c:v>2.9834242484063189E-2</c:v>
                </c:pt>
                <c:pt idx="20" formatCode="0%">
                  <c:v>2.9525598744672754E-2</c:v>
                </c:pt>
                <c:pt idx="21" formatCode="0%">
                  <c:v>1.645044751143887E-2</c:v>
                </c:pt>
                <c:pt idx="22" formatCode="0%">
                  <c:v>1.5637509798999139E-2</c:v>
                </c:pt>
                <c:pt idx="23" formatCode="0%">
                  <c:v>1.3403140164267136E-2</c:v>
                </c:pt>
                <c:pt idx="24" formatCode="0%">
                  <c:v>2.6678338265624379E-2</c:v>
                </c:pt>
                <c:pt idx="48" formatCode="0%">
                  <c:v>0</c:v>
                </c:pt>
                <c:pt idx="49" formatCode="0%">
                  <c:v>-1.6400138079091686E-2</c:v>
                </c:pt>
                <c:pt idx="50" formatCode="0%">
                  <c:v>-1.7482021069198384E-2</c:v>
                </c:pt>
                <c:pt idx="51" formatCode="0%">
                  <c:v>2.5552252859736058E-2</c:v>
                </c:pt>
                <c:pt idx="52" formatCode="0%">
                  <c:v>5.3242021994994504E-2</c:v>
                </c:pt>
                <c:pt idx="53" formatCode="0%">
                  <c:v>9.4002732791836685E-2</c:v>
                </c:pt>
                <c:pt idx="54" formatCode="0%">
                  <c:v>9.7722287721037304E-2</c:v>
                </c:pt>
                <c:pt idx="55" formatCode="0%">
                  <c:v>0.13855751380861481</c:v>
                </c:pt>
                <c:pt idx="56" formatCode="0%">
                  <c:v>0.12113758881502901</c:v>
                </c:pt>
                <c:pt idx="75" formatCode="0%">
                  <c:v>0</c:v>
                </c:pt>
                <c:pt idx="76" formatCode="0%">
                  <c:v>3.630013376175345E-2</c:v>
                </c:pt>
                <c:pt idx="77" formatCode="0%">
                  <c:v>4.1688930408027236E-2</c:v>
                </c:pt>
                <c:pt idx="78" formatCode="0%">
                  <c:v>4.1584709202665326E-2</c:v>
                </c:pt>
                <c:pt idx="79" formatCode="0%">
                  <c:v>4.3251127830334246E-2</c:v>
                </c:pt>
                <c:pt idx="80" formatCode="0%">
                  <c:v>5.9943106428453685E-2</c:v>
                </c:pt>
                <c:pt idx="81" formatCode="0%">
                  <c:v>0.11357623523420868</c:v>
                </c:pt>
                <c:pt idx="82" formatCode="0%">
                  <c:v>0.19876485544406752</c:v>
                </c:pt>
                <c:pt idx="83" formatCode="0%">
                  <c:v>0.20643710508007773</c:v>
                </c:pt>
                <c:pt idx="84" formatCode="0%">
                  <c:v>0.28075354845187817</c:v>
                </c:pt>
                <c:pt idx="85" formatCode="0%">
                  <c:v>0.29266457536918966</c:v>
                </c:pt>
                <c:pt idx="86" formatCode="0%">
                  <c:v>0.25582361199767623</c:v>
                </c:pt>
                <c:pt idx="87" formatCode="0%">
                  <c:v>0.23120947700230254</c:v>
                </c:pt>
                <c:pt idx="135" formatCode="0%">
                  <c:v>0</c:v>
                </c:pt>
                <c:pt idx="136" formatCode="0%">
                  <c:v>7.5199285553595452E-3</c:v>
                </c:pt>
                <c:pt idx="137" formatCode="0%">
                  <c:v>-2.1723607625263597E-3</c:v>
                </c:pt>
                <c:pt idx="138" formatCode="0%">
                  <c:v>-1.0248322892101314E-3</c:v>
                </c:pt>
                <c:pt idx="139" formatCode="0%">
                  <c:v>1.5448229728107998E-2</c:v>
                </c:pt>
                <c:pt idx="140" formatCode="0%">
                  <c:v>2.3998380694060462E-2</c:v>
                </c:pt>
                <c:pt idx="141" formatCode="0%">
                  <c:v>5.3079929542602766E-2</c:v>
                </c:pt>
                <c:pt idx="142" formatCode="0%">
                  <c:v>7.0424063544424653E-2</c:v>
                </c:pt>
                <c:pt idx="143" formatCode="0%">
                  <c:v>6.822971676046885E-2</c:v>
                </c:pt>
                <c:pt idx="144" formatCode="0%">
                  <c:v>8.7821105842976754E-2</c:v>
                </c:pt>
                <c:pt idx="145" formatCode="0%">
                  <c:v>7.8400592119018508E-2</c:v>
                </c:pt>
                <c:pt idx="146" formatCode="0%">
                  <c:v>6.2278455372773767E-2</c:v>
                </c:pt>
                <c:pt idx="147" formatCode="0%">
                  <c:v>7.3357991720206073E-2</c:v>
                </c:pt>
                <c:pt idx="148" formatCode="0%">
                  <c:v>9.0445811265750908E-2</c:v>
                </c:pt>
                <c:pt idx="149" formatCode="0%">
                  <c:v>0.11549342164054299</c:v>
                </c:pt>
                <c:pt idx="150" formatCode="0%">
                  <c:v>0.12464045762697906</c:v>
                </c:pt>
                <c:pt idx="151" formatCode="0%">
                  <c:v>0.14632349749657236</c:v>
                </c:pt>
                <c:pt idx="152" formatCode="0%">
                  <c:v>0.13019469402124884</c:v>
                </c:pt>
                <c:pt idx="153" formatCode="0%">
                  <c:v>0.14898990543741264</c:v>
                </c:pt>
                <c:pt idx="154" formatCode="0%">
                  <c:v>0.16993591713057166</c:v>
                </c:pt>
                <c:pt idx="155" formatCode="0%">
                  <c:v>0.21071998688214655</c:v>
                </c:pt>
                <c:pt idx="156" formatCode="0%">
                  <c:v>0.21618032168811796</c:v>
                </c:pt>
                <c:pt idx="157" formatCode="0%">
                  <c:v>0.23990791970534753</c:v>
                </c:pt>
                <c:pt idx="158" formatCode="0%">
                  <c:v>0.26305707259103395</c:v>
                </c:pt>
                <c:pt idx="159" formatCode="0%">
                  <c:v>0.243353342031287</c:v>
                </c:pt>
                <c:pt idx="160" formatCode="0%">
                  <c:v>0.24043147070596671</c:v>
                </c:pt>
                <c:pt idx="273" formatCode="0%">
                  <c:v>0</c:v>
                </c:pt>
                <c:pt idx="274" formatCode="0%">
                  <c:v>-1.1529909745381928E-2</c:v>
                </c:pt>
                <c:pt idx="275" formatCode="0%">
                  <c:v>-3.7183518259989778E-2</c:v>
                </c:pt>
                <c:pt idx="276" formatCode="0%">
                  <c:v>-3.7504985192318707E-2</c:v>
                </c:pt>
                <c:pt idx="277" formatCode="0%">
                  <c:v>-1.7499906433322887E-2</c:v>
                </c:pt>
                <c:pt idx="278" formatCode="0%">
                  <c:v>-7.4120905854215824E-3</c:v>
                </c:pt>
                <c:pt idx="279" formatCode="0%">
                  <c:v>-3.7628694424914899E-3</c:v>
                </c:pt>
                <c:pt idx="280" formatCode="0%">
                  <c:v>3.1889133347196008E-4</c:v>
                </c:pt>
                <c:pt idx="281" formatCode="0%">
                  <c:v>1.9118428852502145E-2</c:v>
                </c:pt>
                <c:pt idx="282" formatCode="0%">
                  <c:v>2.3474571394191734E-2</c:v>
                </c:pt>
                <c:pt idx="283" formatCode="0%">
                  <c:v>3.0094262893789914E-2</c:v>
                </c:pt>
                <c:pt idx="284" formatCode="0%">
                  <c:v>2.3967959550220019E-2</c:v>
                </c:pt>
                <c:pt idx="285" formatCode="0%">
                  <c:v>3.1811140994318032E-2</c:v>
                </c:pt>
                <c:pt idx="286" formatCode="0%">
                  <c:v>4.2194748273443272E-2</c:v>
                </c:pt>
                <c:pt idx="287" formatCode="0%">
                  <c:v>5.47240708627732E-2</c:v>
                </c:pt>
                <c:pt idx="288" formatCode="0%">
                  <c:v>6.4210001452798648E-2</c:v>
                </c:pt>
                <c:pt idx="289" formatCode="0%">
                  <c:v>6.838271306339716E-2</c:v>
                </c:pt>
                <c:pt idx="290" formatCode="0%">
                  <c:v>7.4092332804396532E-2</c:v>
                </c:pt>
                <c:pt idx="291" formatCode="0%">
                  <c:v>7.6174060580499692E-2</c:v>
                </c:pt>
                <c:pt idx="292" formatCode="0%">
                  <c:v>7.939854937443136E-2</c:v>
                </c:pt>
                <c:pt idx="293" formatCode="0%">
                  <c:v>9.0928459119813176E-2</c:v>
                </c:pt>
                <c:pt idx="294" formatCode="0%">
                  <c:v>9.6296087625092675E-2</c:v>
                </c:pt>
                <c:pt idx="295" formatCode="0%">
                  <c:v>0.10338252593004271</c:v>
                </c:pt>
                <c:pt idx="296" formatCode="0%">
                  <c:v>0.1147140340759778</c:v>
                </c:pt>
                <c:pt idx="297" formatCode="0%">
                  <c:v>0.1198132368878877</c:v>
                </c:pt>
                <c:pt idx="298" formatCode="0%">
                  <c:v>0.13172449623902205</c:v>
                </c:pt>
                <c:pt idx="299" formatCode="0%">
                  <c:v>0.15792163659990366</c:v>
                </c:pt>
                <c:pt idx="300" formatCode="0%">
                  <c:v>0.13707884431269535</c:v>
                </c:pt>
                <c:pt idx="301" formatCode="0%">
                  <c:v>0.13122378372374444</c:v>
                </c:pt>
                <c:pt idx="302" formatCode="0%">
                  <c:v>0.13555545807629321</c:v>
                </c:pt>
                <c:pt idx="303" formatCode="0%">
                  <c:v>0.14554266459384602</c:v>
                </c:pt>
                <c:pt idx="304" formatCode="0%">
                  <c:v>0.14096751566185439</c:v>
                </c:pt>
                <c:pt idx="305" formatCode="0%">
                  <c:v>0.14615549614686385</c:v>
                </c:pt>
                <c:pt idx="306" formatCode="0%">
                  <c:v>0.14997655802602883</c:v>
                </c:pt>
                <c:pt idx="307" formatCode="0%">
                  <c:v>0.14693018799054602</c:v>
                </c:pt>
                <c:pt idx="308" formatCode="0%">
                  <c:v>0.11020544827694456</c:v>
                </c:pt>
                <c:pt idx="309" formatCode="0%">
                  <c:v>0.10610147296084005</c:v>
                </c:pt>
                <c:pt idx="310" formatCode="0%">
                  <c:v>7.8020603985980763E-2</c:v>
                </c:pt>
                <c:pt idx="311" formatCode="0%">
                  <c:v>0.11575328821474384</c:v>
                </c:pt>
                <c:pt idx="348" formatCode="0%">
                  <c:v>0</c:v>
                </c:pt>
                <c:pt idx="349" formatCode="0%">
                  <c:v>1.2257180015118108E-2</c:v>
                </c:pt>
                <c:pt idx="350" formatCode="0%">
                  <c:v>-1.7184461831823983E-3</c:v>
                </c:pt>
                <c:pt idx="351" formatCode="0%">
                  <c:v>-7.0835565430661385E-3</c:v>
                </c:pt>
                <c:pt idx="352" formatCode="0%">
                  <c:v>-3.7706987706530692E-2</c:v>
                </c:pt>
              </c:numCache>
            </c:numRef>
          </c:val>
          <c:extLst>
            <c:ext xmlns:c16="http://schemas.microsoft.com/office/drawing/2014/chart" uri="{C3380CC4-5D6E-409C-BE32-E72D297353CC}">
              <c16:uniqueId val="{00000000-F586-496F-8533-1C587B61863F}"/>
            </c:ext>
          </c:extLst>
        </c:ser>
        <c:ser>
          <c:idx val="0"/>
          <c:order val="1"/>
          <c:tx>
            <c:strRef>
              <c:f>Sheet1!$G$2</c:f>
              <c:strCache>
                <c:ptCount val="1"/>
                <c:pt idx="0">
                  <c:v>Global bonds</c:v>
                </c:pt>
              </c:strCache>
            </c:strRef>
          </c:tx>
          <c:spPr>
            <a:solidFill>
              <a:schemeClr val="bg2">
                <a:lumMod val="50000"/>
              </a:schemeClr>
            </a:solidFill>
            <a:ln>
              <a:solidFill>
                <a:srgbClr val="D2D3D4">
                  <a:alpha val="15000"/>
                </a:srgbClr>
              </a:solidFill>
            </a:ln>
            <a:effectLst/>
          </c:spPr>
          <c:cat>
            <c:numRef>
              <c:f>Sheet1!$B$4:$B$356</c:f>
              <c:numCache>
                <c:formatCode>dd\.mm\.yyyy</c:formatCode>
                <c:ptCount val="353"/>
                <c:pt idx="0">
                  <c:v>34026</c:v>
                </c:pt>
                <c:pt idx="1">
                  <c:v>34059</c:v>
                </c:pt>
                <c:pt idx="2">
                  <c:v>34089</c:v>
                </c:pt>
                <c:pt idx="3">
                  <c:v>34120</c:v>
                </c:pt>
                <c:pt idx="4">
                  <c:v>34150</c:v>
                </c:pt>
                <c:pt idx="5">
                  <c:v>34180</c:v>
                </c:pt>
                <c:pt idx="6">
                  <c:v>34212</c:v>
                </c:pt>
                <c:pt idx="7">
                  <c:v>34242</c:v>
                </c:pt>
                <c:pt idx="8">
                  <c:v>34271</c:v>
                </c:pt>
                <c:pt idx="9">
                  <c:v>34303</c:v>
                </c:pt>
                <c:pt idx="10">
                  <c:v>34334</c:v>
                </c:pt>
                <c:pt idx="11">
                  <c:v>34365</c:v>
                </c:pt>
                <c:pt idx="12">
                  <c:v>34393</c:v>
                </c:pt>
                <c:pt idx="13">
                  <c:v>34424</c:v>
                </c:pt>
                <c:pt idx="14">
                  <c:v>34453</c:v>
                </c:pt>
                <c:pt idx="15">
                  <c:v>34485</c:v>
                </c:pt>
                <c:pt idx="16">
                  <c:v>34515</c:v>
                </c:pt>
                <c:pt idx="17">
                  <c:v>34544</c:v>
                </c:pt>
                <c:pt idx="18">
                  <c:v>34577</c:v>
                </c:pt>
                <c:pt idx="19">
                  <c:v>34607</c:v>
                </c:pt>
                <c:pt idx="20">
                  <c:v>34638</c:v>
                </c:pt>
                <c:pt idx="21">
                  <c:v>34668</c:v>
                </c:pt>
                <c:pt idx="22">
                  <c:v>34698</c:v>
                </c:pt>
                <c:pt idx="23">
                  <c:v>34730</c:v>
                </c:pt>
                <c:pt idx="24">
                  <c:v>34758</c:v>
                </c:pt>
                <c:pt idx="25">
                  <c:v>34789</c:v>
                </c:pt>
                <c:pt idx="26">
                  <c:v>34817</c:v>
                </c:pt>
                <c:pt idx="27">
                  <c:v>34850</c:v>
                </c:pt>
                <c:pt idx="28">
                  <c:v>34880</c:v>
                </c:pt>
                <c:pt idx="29">
                  <c:v>34911</c:v>
                </c:pt>
                <c:pt idx="30">
                  <c:v>34942</c:v>
                </c:pt>
                <c:pt idx="31">
                  <c:v>34971</c:v>
                </c:pt>
                <c:pt idx="32">
                  <c:v>35003</c:v>
                </c:pt>
                <c:pt idx="33">
                  <c:v>35033</c:v>
                </c:pt>
                <c:pt idx="34">
                  <c:v>35062</c:v>
                </c:pt>
                <c:pt idx="35">
                  <c:v>35095</c:v>
                </c:pt>
                <c:pt idx="36">
                  <c:v>35124</c:v>
                </c:pt>
                <c:pt idx="37">
                  <c:v>35153</c:v>
                </c:pt>
                <c:pt idx="38">
                  <c:v>35185</c:v>
                </c:pt>
                <c:pt idx="39">
                  <c:v>35216</c:v>
                </c:pt>
                <c:pt idx="40">
                  <c:v>35244</c:v>
                </c:pt>
                <c:pt idx="41">
                  <c:v>35277</c:v>
                </c:pt>
                <c:pt idx="42">
                  <c:v>35307</c:v>
                </c:pt>
                <c:pt idx="43">
                  <c:v>35338</c:v>
                </c:pt>
                <c:pt idx="44">
                  <c:v>35369</c:v>
                </c:pt>
                <c:pt idx="45">
                  <c:v>35398</c:v>
                </c:pt>
                <c:pt idx="46">
                  <c:v>35430</c:v>
                </c:pt>
                <c:pt idx="47">
                  <c:v>35461</c:v>
                </c:pt>
                <c:pt idx="48">
                  <c:v>35489</c:v>
                </c:pt>
                <c:pt idx="49">
                  <c:v>35520</c:v>
                </c:pt>
                <c:pt idx="50">
                  <c:v>35550</c:v>
                </c:pt>
                <c:pt idx="51">
                  <c:v>35580</c:v>
                </c:pt>
                <c:pt idx="52">
                  <c:v>35611</c:v>
                </c:pt>
                <c:pt idx="53">
                  <c:v>35642</c:v>
                </c:pt>
                <c:pt idx="54">
                  <c:v>35671</c:v>
                </c:pt>
                <c:pt idx="55">
                  <c:v>35703</c:v>
                </c:pt>
                <c:pt idx="56">
                  <c:v>35734</c:v>
                </c:pt>
                <c:pt idx="57">
                  <c:v>35762</c:v>
                </c:pt>
                <c:pt idx="58">
                  <c:v>35795</c:v>
                </c:pt>
                <c:pt idx="59">
                  <c:v>35825</c:v>
                </c:pt>
                <c:pt idx="60">
                  <c:v>35853</c:v>
                </c:pt>
                <c:pt idx="61">
                  <c:v>35885</c:v>
                </c:pt>
                <c:pt idx="62">
                  <c:v>35915</c:v>
                </c:pt>
                <c:pt idx="63">
                  <c:v>35944</c:v>
                </c:pt>
                <c:pt idx="64">
                  <c:v>35976</c:v>
                </c:pt>
                <c:pt idx="65">
                  <c:v>36007</c:v>
                </c:pt>
                <c:pt idx="66">
                  <c:v>36038</c:v>
                </c:pt>
                <c:pt idx="67">
                  <c:v>36068</c:v>
                </c:pt>
                <c:pt idx="68">
                  <c:v>36098</c:v>
                </c:pt>
                <c:pt idx="69">
                  <c:v>36129</c:v>
                </c:pt>
                <c:pt idx="70">
                  <c:v>36160</c:v>
                </c:pt>
                <c:pt idx="71">
                  <c:v>36189</c:v>
                </c:pt>
                <c:pt idx="72">
                  <c:v>36217</c:v>
                </c:pt>
                <c:pt idx="73">
                  <c:v>36250</c:v>
                </c:pt>
                <c:pt idx="74">
                  <c:v>36280</c:v>
                </c:pt>
                <c:pt idx="75">
                  <c:v>36311</c:v>
                </c:pt>
                <c:pt idx="76">
                  <c:v>36341</c:v>
                </c:pt>
                <c:pt idx="77">
                  <c:v>36371</c:v>
                </c:pt>
                <c:pt idx="78">
                  <c:v>36403</c:v>
                </c:pt>
                <c:pt idx="79">
                  <c:v>36433</c:v>
                </c:pt>
                <c:pt idx="80">
                  <c:v>36462</c:v>
                </c:pt>
                <c:pt idx="81">
                  <c:v>36494</c:v>
                </c:pt>
                <c:pt idx="82">
                  <c:v>36525</c:v>
                </c:pt>
                <c:pt idx="83">
                  <c:v>36556</c:v>
                </c:pt>
                <c:pt idx="84">
                  <c:v>36585</c:v>
                </c:pt>
                <c:pt idx="85">
                  <c:v>36616</c:v>
                </c:pt>
                <c:pt idx="86">
                  <c:v>36644</c:v>
                </c:pt>
                <c:pt idx="87">
                  <c:v>36677</c:v>
                </c:pt>
                <c:pt idx="88">
                  <c:v>36707</c:v>
                </c:pt>
                <c:pt idx="89">
                  <c:v>36738</c:v>
                </c:pt>
                <c:pt idx="90">
                  <c:v>36769</c:v>
                </c:pt>
                <c:pt idx="91">
                  <c:v>36798</c:v>
                </c:pt>
                <c:pt idx="92">
                  <c:v>36830</c:v>
                </c:pt>
                <c:pt idx="93">
                  <c:v>36860</c:v>
                </c:pt>
                <c:pt idx="94">
                  <c:v>36889</c:v>
                </c:pt>
                <c:pt idx="95">
                  <c:v>36922</c:v>
                </c:pt>
                <c:pt idx="96">
                  <c:v>36950</c:v>
                </c:pt>
                <c:pt idx="97">
                  <c:v>36980</c:v>
                </c:pt>
                <c:pt idx="98">
                  <c:v>37011</c:v>
                </c:pt>
                <c:pt idx="99">
                  <c:v>37042</c:v>
                </c:pt>
                <c:pt idx="100">
                  <c:v>37071</c:v>
                </c:pt>
                <c:pt idx="101">
                  <c:v>37103</c:v>
                </c:pt>
                <c:pt idx="102">
                  <c:v>37134</c:v>
                </c:pt>
                <c:pt idx="103">
                  <c:v>37162</c:v>
                </c:pt>
                <c:pt idx="104">
                  <c:v>37195</c:v>
                </c:pt>
                <c:pt idx="105">
                  <c:v>37225</c:v>
                </c:pt>
                <c:pt idx="106">
                  <c:v>37256</c:v>
                </c:pt>
                <c:pt idx="107">
                  <c:v>37287</c:v>
                </c:pt>
                <c:pt idx="108">
                  <c:v>37315</c:v>
                </c:pt>
                <c:pt idx="109">
                  <c:v>37344</c:v>
                </c:pt>
                <c:pt idx="110">
                  <c:v>37376</c:v>
                </c:pt>
                <c:pt idx="111">
                  <c:v>37407</c:v>
                </c:pt>
                <c:pt idx="112">
                  <c:v>37435</c:v>
                </c:pt>
                <c:pt idx="113">
                  <c:v>37468</c:v>
                </c:pt>
                <c:pt idx="114">
                  <c:v>37498</c:v>
                </c:pt>
                <c:pt idx="115">
                  <c:v>37529</c:v>
                </c:pt>
                <c:pt idx="116">
                  <c:v>37560</c:v>
                </c:pt>
                <c:pt idx="117">
                  <c:v>37589</c:v>
                </c:pt>
                <c:pt idx="118">
                  <c:v>37621</c:v>
                </c:pt>
                <c:pt idx="119">
                  <c:v>37652</c:v>
                </c:pt>
                <c:pt idx="120">
                  <c:v>37680</c:v>
                </c:pt>
                <c:pt idx="121">
                  <c:v>37711</c:v>
                </c:pt>
                <c:pt idx="122">
                  <c:v>37741</c:v>
                </c:pt>
                <c:pt idx="123">
                  <c:v>37771</c:v>
                </c:pt>
                <c:pt idx="124">
                  <c:v>37802</c:v>
                </c:pt>
                <c:pt idx="125">
                  <c:v>37833</c:v>
                </c:pt>
                <c:pt idx="126">
                  <c:v>37862</c:v>
                </c:pt>
                <c:pt idx="127">
                  <c:v>37894</c:v>
                </c:pt>
                <c:pt idx="128">
                  <c:v>37925</c:v>
                </c:pt>
                <c:pt idx="129">
                  <c:v>37953</c:v>
                </c:pt>
                <c:pt idx="130">
                  <c:v>37986</c:v>
                </c:pt>
                <c:pt idx="131">
                  <c:v>38016</c:v>
                </c:pt>
                <c:pt idx="132">
                  <c:v>38044</c:v>
                </c:pt>
                <c:pt idx="133">
                  <c:v>38077</c:v>
                </c:pt>
                <c:pt idx="134">
                  <c:v>38107</c:v>
                </c:pt>
                <c:pt idx="135">
                  <c:v>38138</c:v>
                </c:pt>
                <c:pt idx="136">
                  <c:v>38168</c:v>
                </c:pt>
                <c:pt idx="137">
                  <c:v>38198</c:v>
                </c:pt>
                <c:pt idx="138">
                  <c:v>38230</c:v>
                </c:pt>
                <c:pt idx="139">
                  <c:v>38260</c:v>
                </c:pt>
                <c:pt idx="140">
                  <c:v>38289</c:v>
                </c:pt>
                <c:pt idx="141">
                  <c:v>38321</c:v>
                </c:pt>
                <c:pt idx="142">
                  <c:v>38352</c:v>
                </c:pt>
                <c:pt idx="143">
                  <c:v>38383</c:v>
                </c:pt>
                <c:pt idx="144">
                  <c:v>38411</c:v>
                </c:pt>
                <c:pt idx="145">
                  <c:v>38442</c:v>
                </c:pt>
                <c:pt idx="146">
                  <c:v>38471</c:v>
                </c:pt>
                <c:pt idx="147">
                  <c:v>38503</c:v>
                </c:pt>
                <c:pt idx="148">
                  <c:v>38533</c:v>
                </c:pt>
                <c:pt idx="149">
                  <c:v>38562</c:v>
                </c:pt>
                <c:pt idx="150">
                  <c:v>38595</c:v>
                </c:pt>
                <c:pt idx="151">
                  <c:v>38625</c:v>
                </c:pt>
                <c:pt idx="152">
                  <c:v>38656</c:v>
                </c:pt>
                <c:pt idx="153">
                  <c:v>38686</c:v>
                </c:pt>
                <c:pt idx="154">
                  <c:v>38716</c:v>
                </c:pt>
                <c:pt idx="155">
                  <c:v>38748</c:v>
                </c:pt>
                <c:pt idx="156">
                  <c:v>38776</c:v>
                </c:pt>
                <c:pt idx="157">
                  <c:v>38807</c:v>
                </c:pt>
                <c:pt idx="158">
                  <c:v>38835</c:v>
                </c:pt>
                <c:pt idx="159">
                  <c:v>38868</c:v>
                </c:pt>
                <c:pt idx="160">
                  <c:v>38898</c:v>
                </c:pt>
                <c:pt idx="161">
                  <c:v>38929</c:v>
                </c:pt>
                <c:pt idx="162">
                  <c:v>38960</c:v>
                </c:pt>
                <c:pt idx="163">
                  <c:v>38989</c:v>
                </c:pt>
                <c:pt idx="164">
                  <c:v>39021</c:v>
                </c:pt>
                <c:pt idx="165">
                  <c:v>39051</c:v>
                </c:pt>
                <c:pt idx="166">
                  <c:v>39080</c:v>
                </c:pt>
                <c:pt idx="167">
                  <c:v>39113</c:v>
                </c:pt>
                <c:pt idx="168">
                  <c:v>39141</c:v>
                </c:pt>
                <c:pt idx="169">
                  <c:v>39171</c:v>
                </c:pt>
                <c:pt idx="170">
                  <c:v>39202</c:v>
                </c:pt>
                <c:pt idx="171">
                  <c:v>39233</c:v>
                </c:pt>
                <c:pt idx="172">
                  <c:v>39262</c:v>
                </c:pt>
                <c:pt idx="173">
                  <c:v>39294</c:v>
                </c:pt>
                <c:pt idx="174">
                  <c:v>39325</c:v>
                </c:pt>
                <c:pt idx="175">
                  <c:v>39353</c:v>
                </c:pt>
                <c:pt idx="176">
                  <c:v>39386</c:v>
                </c:pt>
                <c:pt idx="177">
                  <c:v>39416</c:v>
                </c:pt>
                <c:pt idx="178">
                  <c:v>39447</c:v>
                </c:pt>
                <c:pt idx="179">
                  <c:v>39478</c:v>
                </c:pt>
                <c:pt idx="180">
                  <c:v>39507</c:v>
                </c:pt>
                <c:pt idx="181">
                  <c:v>39538</c:v>
                </c:pt>
                <c:pt idx="182">
                  <c:v>39568</c:v>
                </c:pt>
                <c:pt idx="183">
                  <c:v>39598</c:v>
                </c:pt>
                <c:pt idx="184">
                  <c:v>39629</c:v>
                </c:pt>
                <c:pt idx="185">
                  <c:v>39660</c:v>
                </c:pt>
                <c:pt idx="186">
                  <c:v>39689</c:v>
                </c:pt>
                <c:pt idx="187">
                  <c:v>39721</c:v>
                </c:pt>
                <c:pt idx="188">
                  <c:v>39752</c:v>
                </c:pt>
                <c:pt idx="189">
                  <c:v>39780</c:v>
                </c:pt>
                <c:pt idx="190">
                  <c:v>39813</c:v>
                </c:pt>
                <c:pt idx="191">
                  <c:v>39843</c:v>
                </c:pt>
                <c:pt idx="192">
                  <c:v>39871</c:v>
                </c:pt>
                <c:pt idx="193">
                  <c:v>39903</c:v>
                </c:pt>
                <c:pt idx="194">
                  <c:v>39933</c:v>
                </c:pt>
                <c:pt idx="195">
                  <c:v>39962</c:v>
                </c:pt>
                <c:pt idx="196">
                  <c:v>39994</c:v>
                </c:pt>
                <c:pt idx="197">
                  <c:v>40025</c:v>
                </c:pt>
                <c:pt idx="198">
                  <c:v>40056</c:v>
                </c:pt>
                <c:pt idx="199">
                  <c:v>40086</c:v>
                </c:pt>
                <c:pt idx="200">
                  <c:v>40116</c:v>
                </c:pt>
                <c:pt idx="201">
                  <c:v>40147</c:v>
                </c:pt>
                <c:pt idx="202">
                  <c:v>40178</c:v>
                </c:pt>
                <c:pt idx="203">
                  <c:v>40207</c:v>
                </c:pt>
                <c:pt idx="204">
                  <c:v>40235</c:v>
                </c:pt>
                <c:pt idx="205">
                  <c:v>40268</c:v>
                </c:pt>
                <c:pt idx="206">
                  <c:v>40298</c:v>
                </c:pt>
                <c:pt idx="207">
                  <c:v>40329</c:v>
                </c:pt>
                <c:pt idx="208">
                  <c:v>40359</c:v>
                </c:pt>
                <c:pt idx="209">
                  <c:v>40389</c:v>
                </c:pt>
                <c:pt idx="210">
                  <c:v>40421</c:v>
                </c:pt>
                <c:pt idx="211">
                  <c:v>40451</c:v>
                </c:pt>
                <c:pt idx="212">
                  <c:v>40480</c:v>
                </c:pt>
                <c:pt idx="213">
                  <c:v>40512</c:v>
                </c:pt>
                <c:pt idx="214">
                  <c:v>40543</c:v>
                </c:pt>
                <c:pt idx="215">
                  <c:v>40574</c:v>
                </c:pt>
                <c:pt idx="216">
                  <c:v>40602</c:v>
                </c:pt>
                <c:pt idx="217">
                  <c:v>40633</c:v>
                </c:pt>
                <c:pt idx="218">
                  <c:v>40662</c:v>
                </c:pt>
                <c:pt idx="219">
                  <c:v>40694</c:v>
                </c:pt>
                <c:pt idx="220">
                  <c:v>40724</c:v>
                </c:pt>
                <c:pt idx="221">
                  <c:v>40753</c:v>
                </c:pt>
                <c:pt idx="222">
                  <c:v>40786</c:v>
                </c:pt>
                <c:pt idx="223">
                  <c:v>40816</c:v>
                </c:pt>
                <c:pt idx="224">
                  <c:v>40847</c:v>
                </c:pt>
                <c:pt idx="225">
                  <c:v>40877</c:v>
                </c:pt>
                <c:pt idx="226">
                  <c:v>40907</c:v>
                </c:pt>
                <c:pt idx="227">
                  <c:v>40939</c:v>
                </c:pt>
                <c:pt idx="228">
                  <c:v>40968</c:v>
                </c:pt>
                <c:pt idx="229">
                  <c:v>40998</c:v>
                </c:pt>
                <c:pt idx="230">
                  <c:v>41029</c:v>
                </c:pt>
                <c:pt idx="231">
                  <c:v>41060</c:v>
                </c:pt>
                <c:pt idx="232">
                  <c:v>41089</c:v>
                </c:pt>
                <c:pt idx="233">
                  <c:v>41121</c:v>
                </c:pt>
                <c:pt idx="234">
                  <c:v>41152</c:v>
                </c:pt>
                <c:pt idx="235">
                  <c:v>41180</c:v>
                </c:pt>
                <c:pt idx="236">
                  <c:v>41213</c:v>
                </c:pt>
                <c:pt idx="237">
                  <c:v>41243</c:v>
                </c:pt>
                <c:pt idx="238">
                  <c:v>41274</c:v>
                </c:pt>
                <c:pt idx="239">
                  <c:v>41305</c:v>
                </c:pt>
                <c:pt idx="240">
                  <c:v>41333</c:v>
                </c:pt>
                <c:pt idx="241">
                  <c:v>41362</c:v>
                </c:pt>
                <c:pt idx="242">
                  <c:v>41394</c:v>
                </c:pt>
                <c:pt idx="243">
                  <c:v>41425</c:v>
                </c:pt>
                <c:pt idx="244">
                  <c:v>41453</c:v>
                </c:pt>
                <c:pt idx="245">
                  <c:v>41486</c:v>
                </c:pt>
                <c:pt idx="246">
                  <c:v>41516</c:v>
                </c:pt>
                <c:pt idx="247">
                  <c:v>41547</c:v>
                </c:pt>
                <c:pt idx="248">
                  <c:v>41578</c:v>
                </c:pt>
                <c:pt idx="249">
                  <c:v>41607</c:v>
                </c:pt>
                <c:pt idx="250">
                  <c:v>41639</c:v>
                </c:pt>
                <c:pt idx="251">
                  <c:v>41670</c:v>
                </c:pt>
                <c:pt idx="252">
                  <c:v>41698</c:v>
                </c:pt>
                <c:pt idx="253">
                  <c:v>41729</c:v>
                </c:pt>
                <c:pt idx="254">
                  <c:v>41759</c:v>
                </c:pt>
                <c:pt idx="255">
                  <c:v>41789</c:v>
                </c:pt>
                <c:pt idx="256">
                  <c:v>41820</c:v>
                </c:pt>
                <c:pt idx="257">
                  <c:v>41851</c:v>
                </c:pt>
                <c:pt idx="258">
                  <c:v>41880</c:v>
                </c:pt>
                <c:pt idx="259">
                  <c:v>41912</c:v>
                </c:pt>
                <c:pt idx="260">
                  <c:v>41943</c:v>
                </c:pt>
                <c:pt idx="261">
                  <c:v>41971</c:v>
                </c:pt>
                <c:pt idx="262">
                  <c:v>42004</c:v>
                </c:pt>
                <c:pt idx="263">
                  <c:v>42034</c:v>
                </c:pt>
                <c:pt idx="264">
                  <c:v>42062</c:v>
                </c:pt>
                <c:pt idx="265">
                  <c:v>42094</c:v>
                </c:pt>
                <c:pt idx="266">
                  <c:v>42124</c:v>
                </c:pt>
                <c:pt idx="267">
                  <c:v>42153</c:v>
                </c:pt>
                <c:pt idx="268">
                  <c:v>42185</c:v>
                </c:pt>
                <c:pt idx="269">
                  <c:v>42216</c:v>
                </c:pt>
                <c:pt idx="270">
                  <c:v>42247</c:v>
                </c:pt>
                <c:pt idx="271">
                  <c:v>42277</c:v>
                </c:pt>
                <c:pt idx="272">
                  <c:v>42307</c:v>
                </c:pt>
                <c:pt idx="273">
                  <c:v>42338</c:v>
                </c:pt>
                <c:pt idx="274">
                  <c:v>42369</c:v>
                </c:pt>
                <c:pt idx="275">
                  <c:v>42398</c:v>
                </c:pt>
                <c:pt idx="276">
                  <c:v>42429</c:v>
                </c:pt>
                <c:pt idx="277">
                  <c:v>42460</c:v>
                </c:pt>
                <c:pt idx="278">
                  <c:v>42489</c:v>
                </c:pt>
                <c:pt idx="279">
                  <c:v>42521</c:v>
                </c:pt>
                <c:pt idx="280">
                  <c:v>42551</c:v>
                </c:pt>
                <c:pt idx="281">
                  <c:v>42580</c:v>
                </c:pt>
                <c:pt idx="282">
                  <c:v>42613</c:v>
                </c:pt>
                <c:pt idx="283">
                  <c:v>42643</c:v>
                </c:pt>
                <c:pt idx="284">
                  <c:v>42674</c:v>
                </c:pt>
                <c:pt idx="285">
                  <c:v>42704</c:v>
                </c:pt>
                <c:pt idx="286">
                  <c:v>42734</c:v>
                </c:pt>
                <c:pt idx="287">
                  <c:v>42766</c:v>
                </c:pt>
                <c:pt idx="288">
                  <c:v>42794</c:v>
                </c:pt>
                <c:pt idx="289">
                  <c:v>42825</c:v>
                </c:pt>
                <c:pt idx="290">
                  <c:v>42853</c:v>
                </c:pt>
                <c:pt idx="291">
                  <c:v>42886</c:v>
                </c:pt>
                <c:pt idx="292">
                  <c:v>42916</c:v>
                </c:pt>
                <c:pt idx="293">
                  <c:v>42947</c:v>
                </c:pt>
                <c:pt idx="294">
                  <c:v>42978</c:v>
                </c:pt>
                <c:pt idx="295">
                  <c:v>43007</c:v>
                </c:pt>
                <c:pt idx="296">
                  <c:v>43039</c:v>
                </c:pt>
                <c:pt idx="297">
                  <c:v>43069</c:v>
                </c:pt>
                <c:pt idx="298">
                  <c:v>43098</c:v>
                </c:pt>
                <c:pt idx="299">
                  <c:v>43131</c:v>
                </c:pt>
                <c:pt idx="300">
                  <c:v>43159</c:v>
                </c:pt>
                <c:pt idx="301">
                  <c:v>43189</c:v>
                </c:pt>
                <c:pt idx="302">
                  <c:v>43220</c:v>
                </c:pt>
                <c:pt idx="303">
                  <c:v>43251</c:v>
                </c:pt>
                <c:pt idx="304">
                  <c:v>43280</c:v>
                </c:pt>
                <c:pt idx="305">
                  <c:v>43312</c:v>
                </c:pt>
                <c:pt idx="306">
                  <c:v>43343</c:v>
                </c:pt>
                <c:pt idx="307">
                  <c:v>43371</c:v>
                </c:pt>
                <c:pt idx="308">
                  <c:v>43404</c:v>
                </c:pt>
                <c:pt idx="309">
                  <c:v>43434</c:v>
                </c:pt>
                <c:pt idx="310">
                  <c:v>43465</c:v>
                </c:pt>
                <c:pt idx="311">
                  <c:v>43496</c:v>
                </c:pt>
                <c:pt idx="312">
                  <c:v>43524</c:v>
                </c:pt>
                <c:pt idx="313">
                  <c:v>43553</c:v>
                </c:pt>
                <c:pt idx="314">
                  <c:v>43585</c:v>
                </c:pt>
                <c:pt idx="315">
                  <c:v>43616</c:v>
                </c:pt>
                <c:pt idx="316">
                  <c:v>43644</c:v>
                </c:pt>
                <c:pt idx="317">
                  <c:v>43677</c:v>
                </c:pt>
                <c:pt idx="318">
                  <c:v>43707</c:v>
                </c:pt>
                <c:pt idx="319">
                  <c:v>43738</c:v>
                </c:pt>
                <c:pt idx="320">
                  <c:v>43769</c:v>
                </c:pt>
                <c:pt idx="321">
                  <c:v>43798</c:v>
                </c:pt>
                <c:pt idx="322">
                  <c:v>43830</c:v>
                </c:pt>
                <c:pt idx="323">
                  <c:v>43861</c:v>
                </c:pt>
                <c:pt idx="324">
                  <c:v>43889</c:v>
                </c:pt>
                <c:pt idx="325">
                  <c:v>43921</c:v>
                </c:pt>
                <c:pt idx="326">
                  <c:v>43951</c:v>
                </c:pt>
                <c:pt idx="327">
                  <c:v>43980</c:v>
                </c:pt>
                <c:pt idx="328">
                  <c:v>44012</c:v>
                </c:pt>
                <c:pt idx="329">
                  <c:v>44043</c:v>
                </c:pt>
                <c:pt idx="330">
                  <c:v>44074</c:v>
                </c:pt>
                <c:pt idx="331">
                  <c:v>44104</c:v>
                </c:pt>
                <c:pt idx="332">
                  <c:v>44134</c:v>
                </c:pt>
                <c:pt idx="333">
                  <c:v>44165</c:v>
                </c:pt>
                <c:pt idx="334">
                  <c:v>44196</c:v>
                </c:pt>
                <c:pt idx="335">
                  <c:v>44225</c:v>
                </c:pt>
                <c:pt idx="336">
                  <c:v>44253</c:v>
                </c:pt>
                <c:pt idx="337">
                  <c:v>44286</c:v>
                </c:pt>
                <c:pt idx="338">
                  <c:v>44316</c:v>
                </c:pt>
                <c:pt idx="339">
                  <c:v>44347</c:v>
                </c:pt>
                <c:pt idx="340">
                  <c:v>44377</c:v>
                </c:pt>
                <c:pt idx="341">
                  <c:v>44407</c:v>
                </c:pt>
                <c:pt idx="342">
                  <c:v>44439</c:v>
                </c:pt>
                <c:pt idx="343">
                  <c:v>44469</c:v>
                </c:pt>
                <c:pt idx="344">
                  <c:v>44498</c:v>
                </c:pt>
                <c:pt idx="345">
                  <c:v>44530</c:v>
                </c:pt>
                <c:pt idx="346">
                  <c:v>44561</c:v>
                </c:pt>
                <c:pt idx="347">
                  <c:v>44592</c:v>
                </c:pt>
                <c:pt idx="348">
                  <c:v>44620</c:v>
                </c:pt>
                <c:pt idx="349">
                  <c:v>44651</c:v>
                </c:pt>
                <c:pt idx="350">
                  <c:v>44680</c:v>
                </c:pt>
                <c:pt idx="351">
                  <c:v>44712</c:v>
                </c:pt>
                <c:pt idx="352">
                  <c:v>44742</c:v>
                </c:pt>
              </c:numCache>
            </c:numRef>
          </c:cat>
          <c:val>
            <c:numRef>
              <c:f>Sheet1!$G$4:$G$356</c:f>
              <c:numCache>
                <c:formatCode>General</c:formatCode>
                <c:ptCount val="353"/>
                <c:pt idx="11" formatCode="0%">
                  <c:v>0</c:v>
                </c:pt>
                <c:pt idx="12" formatCode="0%">
                  <c:v>-1.2567539037759423E-2</c:v>
                </c:pt>
                <c:pt idx="13" formatCode="0%">
                  <c:v>-2.4553844870682129E-2</c:v>
                </c:pt>
                <c:pt idx="14" formatCode="0%">
                  <c:v>-2.6909403206426541E-2</c:v>
                </c:pt>
                <c:pt idx="15" formatCode="0%">
                  <c:v>-3.2341848530105577E-2</c:v>
                </c:pt>
                <c:pt idx="16" formatCode="0%">
                  <c:v>-2.5843374593071622E-2</c:v>
                </c:pt>
                <c:pt idx="17" formatCode="0%">
                  <c:v>-1.1683960309330832E-2</c:v>
                </c:pt>
                <c:pt idx="18" formatCode="0%">
                  <c:v>-1.2867929741155804E-2</c:v>
                </c:pt>
                <c:pt idx="19" formatCode="0%">
                  <c:v>-1.447544354870256E-2</c:v>
                </c:pt>
                <c:pt idx="20" formatCode="0%">
                  <c:v>-4.097303130058183E-3</c:v>
                </c:pt>
                <c:pt idx="21" formatCode="0%">
                  <c:v>-1.4025183296973665E-2</c:v>
                </c:pt>
                <c:pt idx="22" formatCode="0%">
                  <c:v>-9.4248397699047137E-3</c:v>
                </c:pt>
                <c:pt idx="23" formatCode="0%">
                  <c:v>1.1297557517326196E-2</c:v>
                </c:pt>
                <c:pt idx="24" formatCode="0%">
                  <c:v>3.6266475876215454E-2</c:v>
                </c:pt>
                <c:pt idx="48" formatCode="0%">
                  <c:v>0</c:v>
                </c:pt>
                <c:pt idx="49" formatCode="0%">
                  <c:v>-9.3611073653839805E-3</c:v>
                </c:pt>
                <c:pt idx="50" formatCode="0%">
                  <c:v>-7.1398911384656927E-3</c:v>
                </c:pt>
                <c:pt idx="51" formatCode="0%">
                  <c:v>1.0470912823015377E-2</c:v>
                </c:pt>
                <c:pt idx="52" formatCode="0%">
                  <c:v>2.1432515908638372E-2</c:v>
                </c:pt>
                <c:pt idx="53" formatCode="0%">
                  <c:v>2.6101297305858751E-2</c:v>
                </c:pt>
                <c:pt idx="54" formatCode="0%">
                  <c:v>2.3776270925237375E-2</c:v>
                </c:pt>
                <c:pt idx="55" formatCode="0%">
                  <c:v>4.4525994276528813E-2</c:v>
                </c:pt>
                <c:pt idx="56" formatCode="0%">
                  <c:v>6.3510945014865205E-2</c:v>
                </c:pt>
                <c:pt idx="75" formatCode="0%">
                  <c:v>0</c:v>
                </c:pt>
                <c:pt idx="76" formatCode="0%">
                  <c:v>-1.4518131701160231E-2</c:v>
                </c:pt>
                <c:pt idx="77" formatCode="0%">
                  <c:v>6.3947082391058174E-4</c:v>
                </c:pt>
                <c:pt idx="78" formatCode="0%">
                  <c:v>-9.4149494482465013E-4</c:v>
                </c:pt>
                <c:pt idx="79" formatCode="0%">
                  <c:v>1.1356200163689545E-2</c:v>
                </c:pt>
                <c:pt idx="80" formatCode="0%">
                  <c:v>9.8432830394812321E-3</c:v>
                </c:pt>
                <c:pt idx="81" formatCode="0%">
                  <c:v>-1.2099608300816245E-3</c:v>
                </c:pt>
                <c:pt idx="82" formatCode="0%">
                  <c:v>-4.626841741225074E-3</c:v>
                </c:pt>
                <c:pt idx="83" formatCode="0%">
                  <c:v>-2.1620359408703882E-2</c:v>
                </c:pt>
                <c:pt idx="84" formatCode="0%">
                  <c:v>-2.3474918015365942E-2</c:v>
                </c:pt>
                <c:pt idx="85" formatCode="0%">
                  <c:v>-3.9337709575841817E-3</c:v>
                </c:pt>
                <c:pt idx="86" formatCode="0%">
                  <c:v>-2.8271415281301837E-2</c:v>
                </c:pt>
                <c:pt idx="87" formatCode="0%">
                  <c:v>-2.3772281270216578E-2</c:v>
                </c:pt>
                <c:pt idx="135" formatCode="0%">
                  <c:v>0</c:v>
                </c:pt>
                <c:pt idx="136" formatCode="0%">
                  <c:v>2.922565977729219E-3</c:v>
                </c:pt>
                <c:pt idx="137" formatCode="0%">
                  <c:v>2.7144767954678795E-3</c:v>
                </c:pt>
                <c:pt idx="138" formatCode="0%">
                  <c:v>2.4661156271870155E-2</c:v>
                </c:pt>
                <c:pt idx="139" formatCode="0%">
                  <c:v>3.6769669086436751E-2</c:v>
                </c:pt>
                <c:pt idx="140" formatCode="0%">
                  <c:v>6.1604405555118369E-2</c:v>
                </c:pt>
                <c:pt idx="141" formatCode="0%">
                  <c:v>8.9733714864676406E-2</c:v>
                </c:pt>
                <c:pt idx="142" formatCode="0%">
                  <c:v>0.1064305423846259</c:v>
                </c:pt>
                <c:pt idx="143" formatCode="0%">
                  <c:v>9.4786175424356856E-2</c:v>
                </c:pt>
                <c:pt idx="144" formatCode="0%">
                  <c:v>9.6870173055660036E-2</c:v>
                </c:pt>
                <c:pt idx="145" formatCode="0%">
                  <c:v>8.3600087790858923E-2</c:v>
                </c:pt>
                <c:pt idx="146" formatCode="0%">
                  <c:v>9.7780865181676058E-2</c:v>
                </c:pt>
                <c:pt idx="147" formatCode="0%">
                  <c:v>8.3073480672897437E-2</c:v>
                </c:pt>
                <c:pt idx="148" formatCode="0%">
                  <c:v>7.8216340970862053E-2</c:v>
                </c:pt>
                <c:pt idx="149" formatCode="0%">
                  <c:v>6.958322808092765E-2</c:v>
                </c:pt>
                <c:pt idx="150" formatCode="0%">
                  <c:v>8.7187641918202718E-2</c:v>
                </c:pt>
                <c:pt idx="151" formatCode="0%">
                  <c:v>6.9879315176085477E-2</c:v>
                </c:pt>
                <c:pt idx="152" formatCode="0%">
                  <c:v>5.3953073301226118E-2</c:v>
                </c:pt>
                <c:pt idx="153" formatCode="0%">
                  <c:v>4.64722154354551E-2</c:v>
                </c:pt>
                <c:pt idx="154" formatCode="0%">
                  <c:v>5.6802480229802166E-2</c:v>
                </c:pt>
                <c:pt idx="155" formatCode="0%">
                  <c:v>7.0133301308994866E-2</c:v>
                </c:pt>
                <c:pt idx="156" formatCode="0%">
                  <c:v>6.6338003089244202E-2</c:v>
                </c:pt>
                <c:pt idx="157" formatCode="0%">
                  <c:v>5.5767210666313183E-2</c:v>
                </c:pt>
                <c:pt idx="158" formatCode="0%">
                  <c:v>7.5751709230049258E-2</c:v>
                </c:pt>
                <c:pt idx="159" formatCode="0%">
                  <c:v>8.962673700978252E-2</c:v>
                </c:pt>
                <c:pt idx="160" formatCode="0%">
                  <c:v>8.096946783003367E-2</c:v>
                </c:pt>
                <c:pt idx="273" formatCode="0%">
                  <c:v>0</c:v>
                </c:pt>
                <c:pt idx="274" formatCode="0%">
                  <c:v>5.3154455565314063E-3</c:v>
                </c:pt>
                <c:pt idx="275" formatCode="0%">
                  <c:v>1.402748287947686E-2</c:v>
                </c:pt>
                <c:pt idx="276" formatCode="0%">
                  <c:v>3.6607382823496071E-2</c:v>
                </c:pt>
                <c:pt idx="277" formatCode="0%">
                  <c:v>6.4619601276780125E-2</c:v>
                </c:pt>
                <c:pt idx="278" formatCode="0%">
                  <c:v>7.8780328417544787E-2</c:v>
                </c:pt>
                <c:pt idx="279" formatCode="0%">
                  <c:v>6.4308319034966033E-2</c:v>
                </c:pt>
                <c:pt idx="280" formatCode="0%">
                  <c:v>9.5388566187154078E-2</c:v>
                </c:pt>
                <c:pt idx="281" formatCode="0%">
                  <c:v>0.10364539018058005</c:v>
                </c:pt>
                <c:pt idx="282" formatCode="0%">
                  <c:v>9.8284696146239581E-2</c:v>
                </c:pt>
                <c:pt idx="283" formatCode="0%">
                  <c:v>0.10433184824342678</c:v>
                </c:pt>
                <c:pt idx="284" formatCode="0%">
                  <c:v>7.3681120561499558E-2</c:v>
                </c:pt>
                <c:pt idx="285" formatCode="0%">
                  <c:v>3.1022038055106727E-2</c:v>
                </c:pt>
                <c:pt idx="286" formatCode="0%">
                  <c:v>2.6285272780107505E-2</c:v>
                </c:pt>
                <c:pt idx="287" formatCode="0%">
                  <c:v>3.7855467721464198E-2</c:v>
                </c:pt>
                <c:pt idx="288" formatCode="0%">
                  <c:v>4.2760493667714394E-2</c:v>
                </c:pt>
                <c:pt idx="289" formatCode="0%">
                  <c:v>4.4363062871736636E-2</c:v>
                </c:pt>
                <c:pt idx="290" formatCode="0%">
                  <c:v>5.613471586002361E-2</c:v>
                </c:pt>
                <c:pt idx="291" formatCode="0%">
                  <c:v>7.2478056762055321E-2</c:v>
                </c:pt>
                <c:pt idx="292" formatCode="0%">
                  <c:v>7.1536933899477351E-2</c:v>
                </c:pt>
                <c:pt idx="293" formatCode="0%">
                  <c:v>8.955264944617225E-2</c:v>
                </c:pt>
                <c:pt idx="294" formatCode="0%">
                  <c:v>0.10034657150691983</c:v>
                </c:pt>
                <c:pt idx="295" formatCode="0%">
                  <c:v>9.0434881073812479E-2</c:v>
                </c:pt>
                <c:pt idx="296" formatCode="0%">
                  <c:v>8.6309083938882258E-2</c:v>
                </c:pt>
                <c:pt idx="297" formatCode="0%">
                  <c:v>9.8372919309003493E-2</c:v>
                </c:pt>
                <c:pt idx="298" formatCode="0%">
                  <c:v>0.10217856640998568</c:v>
                </c:pt>
                <c:pt idx="299" formatCode="0%">
                  <c:v>0.11531313083540518</c:v>
                </c:pt>
                <c:pt idx="300" formatCode="0%">
                  <c:v>0.10541667481442452</c:v>
                </c:pt>
                <c:pt idx="301" formatCode="0%">
                  <c:v>0.11718264332057426</c:v>
                </c:pt>
                <c:pt idx="302" formatCode="0%">
                  <c:v>9.9288575691608205E-2</c:v>
                </c:pt>
                <c:pt idx="303" formatCode="0%">
                  <c:v>9.095012253469692E-2</c:v>
                </c:pt>
                <c:pt idx="304" formatCode="0%">
                  <c:v>8.6099440237675129E-2</c:v>
                </c:pt>
                <c:pt idx="305" formatCode="0%">
                  <c:v>8.4286317815303491E-2</c:v>
                </c:pt>
                <c:pt idx="306" formatCode="0%">
                  <c:v>8.5423669001245539E-2</c:v>
                </c:pt>
                <c:pt idx="307" formatCode="0%">
                  <c:v>7.6067011403980755E-2</c:v>
                </c:pt>
                <c:pt idx="308" formatCode="0%">
                  <c:v>6.4046605477385166E-2</c:v>
                </c:pt>
                <c:pt idx="309" formatCode="0%">
                  <c:v>6.7374073941015133E-2</c:v>
                </c:pt>
                <c:pt idx="310" formatCode="0%">
                  <c:v>8.8954187166804033E-2</c:v>
                </c:pt>
                <c:pt idx="311" formatCode="0%">
                  <c:v>0.10553354776715818</c:v>
                </c:pt>
                <c:pt idx="348" formatCode="0%">
                  <c:v>0</c:v>
                </c:pt>
                <c:pt idx="349" formatCode="0%">
                  <c:v>-3.0452729360410768E-2</c:v>
                </c:pt>
                <c:pt idx="350" formatCode="0%">
                  <c:v>-8.3572490470423255E-2</c:v>
                </c:pt>
                <c:pt idx="351" formatCode="0%">
                  <c:v>-8.1071116072892635E-2</c:v>
                </c:pt>
                <c:pt idx="352" formatCode="0%">
                  <c:v>-0.11055744942867163</c:v>
                </c:pt>
              </c:numCache>
            </c:numRef>
          </c:val>
          <c:extLst>
            <c:ext xmlns:c16="http://schemas.microsoft.com/office/drawing/2014/chart" uri="{C3380CC4-5D6E-409C-BE32-E72D297353CC}">
              <c16:uniqueId val="{00000001-F586-496F-8533-1C587B61863F}"/>
            </c:ext>
          </c:extLst>
        </c:ser>
        <c:dLbls>
          <c:showLegendKey val="0"/>
          <c:showVal val="0"/>
          <c:showCatName val="0"/>
          <c:showSerName val="0"/>
          <c:showPercent val="0"/>
          <c:showBubbleSize val="0"/>
        </c:dLbls>
        <c:axId val="883983104"/>
        <c:axId val="883984640"/>
      </c:areaChart>
      <c:lineChart>
        <c:grouping val="standard"/>
        <c:varyColors val="0"/>
        <c:ser>
          <c:idx val="2"/>
          <c:order val="2"/>
          <c:tx>
            <c:strRef>
              <c:f>Sheet1!$F$1</c:f>
              <c:strCache>
                <c:ptCount val="1"/>
                <c:pt idx="0">
                  <c:v>Fed funds rate (%, rhs)</c:v>
                </c:pt>
              </c:strCache>
            </c:strRef>
          </c:tx>
          <c:spPr>
            <a:ln w="31750" cap="rnd" cmpd="sng" algn="ctr">
              <a:solidFill>
                <a:srgbClr val="6FB7DF"/>
              </a:solidFill>
              <a:prstDash val="solid"/>
              <a:round/>
            </a:ln>
            <a:effectLst/>
          </c:spPr>
          <c:marker>
            <c:symbol val="none"/>
          </c:marker>
          <c:val>
            <c:numRef>
              <c:f>Sheet1!$F$4:$F$356</c:f>
              <c:numCache>
                <c:formatCode>General</c:formatCode>
                <c:ptCount val="353"/>
                <c:pt idx="0">
                  <c:v>3</c:v>
                </c:pt>
                <c:pt idx="1">
                  <c:v>3</c:v>
                </c:pt>
                <c:pt idx="2">
                  <c:v>3</c:v>
                </c:pt>
                <c:pt idx="3">
                  <c:v>3</c:v>
                </c:pt>
                <c:pt idx="4">
                  <c:v>3</c:v>
                </c:pt>
                <c:pt idx="5">
                  <c:v>3</c:v>
                </c:pt>
                <c:pt idx="6">
                  <c:v>3</c:v>
                </c:pt>
                <c:pt idx="7">
                  <c:v>3</c:v>
                </c:pt>
                <c:pt idx="8">
                  <c:v>3</c:v>
                </c:pt>
                <c:pt idx="9">
                  <c:v>3</c:v>
                </c:pt>
                <c:pt idx="10">
                  <c:v>3</c:v>
                </c:pt>
                <c:pt idx="11">
                  <c:v>3</c:v>
                </c:pt>
                <c:pt idx="12">
                  <c:v>3.25</c:v>
                </c:pt>
                <c:pt idx="13">
                  <c:v>3.5</c:v>
                </c:pt>
                <c:pt idx="14">
                  <c:v>3.75</c:v>
                </c:pt>
                <c:pt idx="15">
                  <c:v>4.25</c:v>
                </c:pt>
                <c:pt idx="16">
                  <c:v>4.25</c:v>
                </c:pt>
                <c:pt idx="17">
                  <c:v>4.25</c:v>
                </c:pt>
                <c:pt idx="18">
                  <c:v>4.75</c:v>
                </c:pt>
                <c:pt idx="19">
                  <c:v>4.75</c:v>
                </c:pt>
                <c:pt idx="20">
                  <c:v>4.75</c:v>
                </c:pt>
                <c:pt idx="21">
                  <c:v>5.5</c:v>
                </c:pt>
                <c:pt idx="22">
                  <c:v>5.5</c:v>
                </c:pt>
                <c:pt idx="23">
                  <c:v>5.5</c:v>
                </c:pt>
                <c:pt idx="24">
                  <c:v>6</c:v>
                </c:pt>
                <c:pt idx="25">
                  <c:v>6</c:v>
                </c:pt>
                <c:pt idx="26">
                  <c:v>6</c:v>
                </c:pt>
                <c:pt idx="27">
                  <c:v>6</c:v>
                </c:pt>
                <c:pt idx="28">
                  <c:v>6</c:v>
                </c:pt>
                <c:pt idx="29">
                  <c:v>5.75</c:v>
                </c:pt>
                <c:pt idx="30">
                  <c:v>5.75</c:v>
                </c:pt>
                <c:pt idx="31">
                  <c:v>5.75</c:v>
                </c:pt>
                <c:pt idx="32">
                  <c:v>5.75</c:v>
                </c:pt>
                <c:pt idx="33">
                  <c:v>5.75</c:v>
                </c:pt>
                <c:pt idx="34">
                  <c:v>5.5</c:v>
                </c:pt>
                <c:pt idx="35">
                  <c:v>5.25</c:v>
                </c:pt>
                <c:pt idx="36">
                  <c:v>5.25</c:v>
                </c:pt>
                <c:pt idx="37">
                  <c:v>5.25</c:v>
                </c:pt>
                <c:pt idx="38">
                  <c:v>5.25</c:v>
                </c:pt>
                <c:pt idx="39">
                  <c:v>5.25</c:v>
                </c:pt>
                <c:pt idx="40">
                  <c:v>5.25</c:v>
                </c:pt>
                <c:pt idx="41">
                  <c:v>5.25</c:v>
                </c:pt>
                <c:pt idx="42">
                  <c:v>5.25</c:v>
                </c:pt>
                <c:pt idx="43">
                  <c:v>5.25</c:v>
                </c:pt>
                <c:pt idx="44">
                  <c:v>5.25</c:v>
                </c:pt>
                <c:pt idx="45">
                  <c:v>5.25</c:v>
                </c:pt>
                <c:pt idx="46">
                  <c:v>5.25</c:v>
                </c:pt>
                <c:pt idx="47">
                  <c:v>5.25</c:v>
                </c:pt>
                <c:pt idx="48">
                  <c:v>5.25</c:v>
                </c:pt>
                <c:pt idx="49">
                  <c:v>5.5</c:v>
                </c:pt>
                <c:pt idx="50">
                  <c:v>5.5</c:v>
                </c:pt>
                <c:pt idx="51">
                  <c:v>5.5</c:v>
                </c:pt>
                <c:pt idx="52">
                  <c:v>5.5</c:v>
                </c:pt>
                <c:pt idx="53">
                  <c:v>5.5</c:v>
                </c:pt>
                <c:pt idx="54">
                  <c:v>5.5</c:v>
                </c:pt>
                <c:pt idx="55">
                  <c:v>5.5</c:v>
                </c:pt>
                <c:pt idx="56">
                  <c:v>5.5</c:v>
                </c:pt>
                <c:pt idx="57">
                  <c:v>5.5</c:v>
                </c:pt>
                <c:pt idx="58">
                  <c:v>5.5</c:v>
                </c:pt>
                <c:pt idx="59">
                  <c:v>5.5</c:v>
                </c:pt>
                <c:pt idx="60">
                  <c:v>5.5</c:v>
                </c:pt>
                <c:pt idx="61">
                  <c:v>5.5</c:v>
                </c:pt>
                <c:pt idx="62">
                  <c:v>5.5</c:v>
                </c:pt>
                <c:pt idx="63">
                  <c:v>5.5</c:v>
                </c:pt>
                <c:pt idx="64">
                  <c:v>5.5</c:v>
                </c:pt>
                <c:pt idx="65">
                  <c:v>5.5</c:v>
                </c:pt>
                <c:pt idx="66">
                  <c:v>5.5</c:v>
                </c:pt>
                <c:pt idx="67">
                  <c:v>5.25</c:v>
                </c:pt>
                <c:pt idx="68">
                  <c:v>5</c:v>
                </c:pt>
                <c:pt idx="69">
                  <c:v>4.75</c:v>
                </c:pt>
                <c:pt idx="70">
                  <c:v>4.75</c:v>
                </c:pt>
                <c:pt idx="71">
                  <c:v>4.75</c:v>
                </c:pt>
                <c:pt idx="72">
                  <c:v>4.75</c:v>
                </c:pt>
                <c:pt idx="73">
                  <c:v>4.75</c:v>
                </c:pt>
                <c:pt idx="74">
                  <c:v>4.75</c:v>
                </c:pt>
                <c:pt idx="75">
                  <c:v>4.75</c:v>
                </c:pt>
                <c:pt idx="76">
                  <c:v>5</c:v>
                </c:pt>
                <c:pt idx="77">
                  <c:v>5</c:v>
                </c:pt>
                <c:pt idx="78">
                  <c:v>5.25</c:v>
                </c:pt>
                <c:pt idx="79">
                  <c:v>5.25</c:v>
                </c:pt>
                <c:pt idx="80">
                  <c:v>5.25</c:v>
                </c:pt>
                <c:pt idx="81">
                  <c:v>5.5</c:v>
                </c:pt>
                <c:pt idx="82">
                  <c:v>5.5</c:v>
                </c:pt>
                <c:pt idx="83">
                  <c:v>5.5</c:v>
                </c:pt>
                <c:pt idx="84">
                  <c:v>5.75</c:v>
                </c:pt>
                <c:pt idx="85">
                  <c:v>6</c:v>
                </c:pt>
                <c:pt idx="86">
                  <c:v>6</c:v>
                </c:pt>
                <c:pt idx="87">
                  <c:v>6.5</c:v>
                </c:pt>
                <c:pt idx="88">
                  <c:v>6.5</c:v>
                </c:pt>
                <c:pt idx="89">
                  <c:v>6.5</c:v>
                </c:pt>
                <c:pt idx="90">
                  <c:v>6.5</c:v>
                </c:pt>
                <c:pt idx="91">
                  <c:v>6.5</c:v>
                </c:pt>
                <c:pt idx="92">
                  <c:v>6.5</c:v>
                </c:pt>
                <c:pt idx="93">
                  <c:v>6.5</c:v>
                </c:pt>
                <c:pt idx="94">
                  <c:v>6.5</c:v>
                </c:pt>
                <c:pt idx="95">
                  <c:v>5.5</c:v>
                </c:pt>
                <c:pt idx="96">
                  <c:v>5.5</c:v>
                </c:pt>
                <c:pt idx="97">
                  <c:v>5</c:v>
                </c:pt>
                <c:pt idx="98">
                  <c:v>4.5</c:v>
                </c:pt>
                <c:pt idx="99">
                  <c:v>4</c:v>
                </c:pt>
                <c:pt idx="100">
                  <c:v>3.75</c:v>
                </c:pt>
                <c:pt idx="101">
                  <c:v>3.75</c:v>
                </c:pt>
                <c:pt idx="102">
                  <c:v>3.5</c:v>
                </c:pt>
                <c:pt idx="103">
                  <c:v>3</c:v>
                </c:pt>
                <c:pt idx="104">
                  <c:v>2.5</c:v>
                </c:pt>
                <c:pt idx="105">
                  <c:v>2</c:v>
                </c:pt>
                <c:pt idx="106">
                  <c:v>1.75</c:v>
                </c:pt>
                <c:pt idx="107">
                  <c:v>1.75</c:v>
                </c:pt>
                <c:pt idx="108">
                  <c:v>1.75</c:v>
                </c:pt>
                <c:pt idx="109">
                  <c:v>1.75</c:v>
                </c:pt>
                <c:pt idx="110">
                  <c:v>1.75</c:v>
                </c:pt>
                <c:pt idx="111">
                  <c:v>1.75</c:v>
                </c:pt>
                <c:pt idx="112">
                  <c:v>1.75</c:v>
                </c:pt>
                <c:pt idx="113">
                  <c:v>1.75</c:v>
                </c:pt>
                <c:pt idx="114">
                  <c:v>1.75</c:v>
                </c:pt>
                <c:pt idx="115">
                  <c:v>1.75</c:v>
                </c:pt>
                <c:pt idx="116">
                  <c:v>1.75</c:v>
                </c:pt>
                <c:pt idx="117">
                  <c:v>1.25</c:v>
                </c:pt>
                <c:pt idx="118">
                  <c:v>1.25</c:v>
                </c:pt>
                <c:pt idx="119">
                  <c:v>1.25</c:v>
                </c:pt>
                <c:pt idx="120">
                  <c:v>1.25</c:v>
                </c:pt>
                <c:pt idx="121">
                  <c:v>1.25</c:v>
                </c:pt>
                <c:pt idx="122">
                  <c:v>1.25</c:v>
                </c:pt>
                <c:pt idx="123">
                  <c:v>1.25</c:v>
                </c:pt>
                <c:pt idx="124">
                  <c:v>1</c:v>
                </c:pt>
                <c:pt idx="125">
                  <c:v>1</c:v>
                </c:pt>
                <c:pt idx="126">
                  <c:v>1</c:v>
                </c:pt>
                <c:pt idx="127">
                  <c:v>1</c:v>
                </c:pt>
                <c:pt idx="128">
                  <c:v>1</c:v>
                </c:pt>
                <c:pt idx="129">
                  <c:v>1</c:v>
                </c:pt>
                <c:pt idx="130">
                  <c:v>1</c:v>
                </c:pt>
                <c:pt idx="131">
                  <c:v>1</c:v>
                </c:pt>
                <c:pt idx="132">
                  <c:v>1</c:v>
                </c:pt>
                <c:pt idx="133">
                  <c:v>1</c:v>
                </c:pt>
                <c:pt idx="134">
                  <c:v>1</c:v>
                </c:pt>
                <c:pt idx="135">
                  <c:v>1</c:v>
                </c:pt>
                <c:pt idx="136">
                  <c:v>1.25</c:v>
                </c:pt>
                <c:pt idx="137">
                  <c:v>1.25</c:v>
                </c:pt>
                <c:pt idx="138">
                  <c:v>1.5</c:v>
                </c:pt>
                <c:pt idx="139">
                  <c:v>1.75</c:v>
                </c:pt>
                <c:pt idx="140">
                  <c:v>1.75</c:v>
                </c:pt>
                <c:pt idx="141">
                  <c:v>2</c:v>
                </c:pt>
                <c:pt idx="142">
                  <c:v>2.25</c:v>
                </c:pt>
                <c:pt idx="143">
                  <c:v>2.25</c:v>
                </c:pt>
                <c:pt idx="144">
                  <c:v>2.5</c:v>
                </c:pt>
                <c:pt idx="145">
                  <c:v>2.75</c:v>
                </c:pt>
                <c:pt idx="146">
                  <c:v>2.75</c:v>
                </c:pt>
                <c:pt idx="147">
                  <c:v>3</c:v>
                </c:pt>
                <c:pt idx="148">
                  <c:v>3.25</c:v>
                </c:pt>
                <c:pt idx="149">
                  <c:v>3.25</c:v>
                </c:pt>
                <c:pt idx="150">
                  <c:v>3.5</c:v>
                </c:pt>
                <c:pt idx="151">
                  <c:v>3.75</c:v>
                </c:pt>
                <c:pt idx="152">
                  <c:v>3.75</c:v>
                </c:pt>
                <c:pt idx="153">
                  <c:v>4</c:v>
                </c:pt>
                <c:pt idx="154">
                  <c:v>4.25</c:v>
                </c:pt>
                <c:pt idx="155">
                  <c:v>4.5</c:v>
                </c:pt>
                <c:pt idx="156">
                  <c:v>4.5</c:v>
                </c:pt>
                <c:pt idx="157">
                  <c:v>4.75</c:v>
                </c:pt>
                <c:pt idx="158">
                  <c:v>4.75</c:v>
                </c:pt>
                <c:pt idx="159">
                  <c:v>5</c:v>
                </c:pt>
                <c:pt idx="160">
                  <c:v>5.25</c:v>
                </c:pt>
                <c:pt idx="161">
                  <c:v>5.25</c:v>
                </c:pt>
                <c:pt idx="162">
                  <c:v>5.25</c:v>
                </c:pt>
                <c:pt idx="163">
                  <c:v>5.25</c:v>
                </c:pt>
                <c:pt idx="164">
                  <c:v>5.25</c:v>
                </c:pt>
                <c:pt idx="165">
                  <c:v>5.25</c:v>
                </c:pt>
                <c:pt idx="166">
                  <c:v>5.25</c:v>
                </c:pt>
                <c:pt idx="167">
                  <c:v>5.25</c:v>
                </c:pt>
                <c:pt idx="168">
                  <c:v>5.25</c:v>
                </c:pt>
                <c:pt idx="169">
                  <c:v>5.25</c:v>
                </c:pt>
                <c:pt idx="170">
                  <c:v>5.25</c:v>
                </c:pt>
                <c:pt idx="171">
                  <c:v>5.25</c:v>
                </c:pt>
                <c:pt idx="172">
                  <c:v>5.25</c:v>
                </c:pt>
                <c:pt idx="173">
                  <c:v>5.25</c:v>
                </c:pt>
                <c:pt idx="174">
                  <c:v>5.25</c:v>
                </c:pt>
                <c:pt idx="175">
                  <c:v>4.75</c:v>
                </c:pt>
                <c:pt idx="176">
                  <c:v>4.5</c:v>
                </c:pt>
                <c:pt idx="177">
                  <c:v>4.5</c:v>
                </c:pt>
                <c:pt idx="178">
                  <c:v>4.25</c:v>
                </c:pt>
                <c:pt idx="179">
                  <c:v>3</c:v>
                </c:pt>
                <c:pt idx="180">
                  <c:v>3</c:v>
                </c:pt>
                <c:pt idx="181">
                  <c:v>2.25</c:v>
                </c:pt>
                <c:pt idx="182">
                  <c:v>2</c:v>
                </c:pt>
                <c:pt idx="183">
                  <c:v>2</c:v>
                </c:pt>
                <c:pt idx="184">
                  <c:v>2</c:v>
                </c:pt>
                <c:pt idx="185">
                  <c:v>2</c:v>
                </c:pt>
                <c:pt idx="186">
                  <c:v>2</c:v>
                </c:pt>
                <c:pt idx="187">
                  <c:v>2</c:v>
                </c:pt>
                <c:pt idx="188">
                  <c:v>1</c:v>
                </c:pt>
                <c:pt idx="189">
                  <c:v>1</c:v>
                </c:pt>
                <c:pt idx="190">
                  <c:v>0.25</c:v>
                </c:pt>
                <c:pt idx="191">
                  <c:v>0.25</c:v>
                </c:pt>
                <c:pt idx="192">
                  <c:v>0.25</c:v>
                </c:pt>
                <c:pt idx="193">
                  <c:v>0.25</c:v>
                </c:pt>
                <c:pt idx="194">
                  <c:v>0.25</c:v>
                </c:pt>
                <c:pt idx="195">
                  <c:v>0.25</c:v>
                </c:pt>
                <c:pt idx="196">
                  <c:v>0.25</c:v>
                </c:pt>
                <c:pt idx="197">
                  <c:v>0.25</c:v>
                </c:pt>
                <c:pt idx="198">
                  <c:v>0.25</c:v>
                </c:pt>
                <c:pt idx="199">
                  <c:v>0.25</c:v>
                </c:pt>
                <c:pt idx="200">
                  <c:v>0.25</c:v>
                </c:pt>
                <c:pt idx="201">
                  <c:v>0.25</c:v>
                </c:pt>
                <c:pt idx="202">
                  <c:v>0.25</c:v>
                </c:pt>
                <c:pt idx="203">
                  <c:v>0.25</c:v>
                </c:pt>
                <c:pt idx="204">
                  <c:v>0.25</c:v>
                </c:pt>
                <c:pt idx="205">
                  <c:v>0.25</c:v>
                </c:pt>
                <c:pt idx="206">
                  <c:v>0.25</c:v>
                </c:pt>
                <c:pt idx="207">
                  <c:v>0.25</c:v>
                </c:pt>
                <c:pt idx="208">
                  <c:v>0.25</c:v>
                </c:pt>
                <c:pt idx="209">
                  <c:v>0.25</c:v>
                </c:pt>
                <c:pt idx="210">
                  <c:v>0.25</c:v>
                </c:pt>
                <c:pt idx="211">
                  <c:v>0.25</c:v>
                </c:pt>
                <c:pt idx="212">
                  <c:v>0.25</c:v>
                </c:pt>
                <c:pt idx="213">
                  <c:v>0.25</c:v>
                </c:pt>
                <c:pt idx="214">
                  <c:v>0.25</c:v>
                </c:pt>
                <c:pt idx="215">
                  <c:v>0.25</c:v>
                </c:pt>
                <c:pt idx="216">
                  <c:v>0.25</c:v>
                </c:pt>
                <c:pt idx="217">
                  <c:v>0.25</c:v>
                </c:pt>
                <c:pt idx="218">
                  <c:v>0.25</c:v>
                </c:pt>
                <c:pt idx="219">
                  <c:v>0.25</c:v>
                </c:pt>
                <c:pt idx="220">
                  <c:v>0.25</c:v>
                </c:pt>
                <c:pt idx="221">
                  <c:v>0.25</c:v>
                </c:pt>
                <c:pt idx="222">
                  <c:v>0.25</c:v>
                </c:pt>
                <c:pt idx="223">
                  <c:v>0.25</c:v>
                </c:pt>
                <c:pt idx="224">
                  <c:v>0.25</c:v>
                </c:pt>
                <c:pt idx="225">
                  <c:v>0.25</c:v>
                </c:pt>
                <c:pt idx="226">
                  <c:v>0.25</c:v>
                </c:pt>
                <c:pt idx="227">
                  <c:v>0.25</c:v>
                </c:pt>
                <c:pt idx="228">
                  <c:v>0.25</c:v>
                </c:pt>
                <c:pt idx="229">
                  <c:v>0.25</c:v>
                </c:pt>
                <c:pt idx="230">
                  <c:v>0.25</c:v>
                </c:pt>
                <c:pt idx="231">
                  <c:v>0.25</c:v>
                </c:pt>
                <c:pt idx="232">
                  <c:v>0.25</c:v>
                </c:pt>
                <c:pt idx="233">
                  <c:v>0.25</c:v>
                </c:pt>
                <c:pt idx="234">
                  <c:v>0.25</c:v>
                </c:pt>
                <c:pt idx="235">
                  <c:v>0.25</c:v>
                </c:pt>
                <c:pt idx="236">
                  <c:v>0.25</c:v>
                </c:pt>
                <c:pt idx="237">
                  <c:v>0.25</c:v>
                </c:pt>
                <c:pt idx="238">
                  <c:v>0.25</c:v>
                </c:pt>
                <c:pt idx="239">
                  <c:v>0.25</c:v>
                </c:pt>
                <c:pt idx="240">
                  <c:v>0.25</c:v>
                </c:pt>
                <c:pt idx="241">
                  <c:v>0.25</c:v>
                </c:pt>
                <c:pt idx="242">
                  <c:v>0.25</c:v>
                </c:pt>
                <c:pt idx="243">
                  <c:v>0.25</c:v>
                </c:pt>
                <c:pt idx="244">
                  <c:v>0.25</c:v>
                </c:pt>
                <c:pt idx="245">
                  <c:v>0.25</c:v>
                </c:pt>
                <c:pt idx="246">
                  <c:v>0.25</c:v>
                </c:pt>
                <c:pt idx="247">
                  <c:v>0.25</c:v>
                </c:pt>
                <c:pt idx="248">
                  <c:v>0.25</c:v>
                </c:pt>
                <c:pt idx="249">
                  <c:v>0.25</c:v>
                </c:pt>
                <c:pt idx="250">
                  <c:v>0.25</c:v>
                </c:pt>
                <c:pt idx="251">
                  <c:v>0.25</c:v>
                </c:pt>
                <c:pt idx="252">
                  <c:v>0.25</c:v>
                </c:pt>
                <c:pt idx="253">
                  <c:v>0.25</c:v>
                </c:pt>
                <c:pt idx="254">
                  <c:v>0.25</c:v>
                </c:pt>
                <c:pt idx="255">
                  <c:v>0.25</c:v>
                </c:pt>
                <c:pt idx="256">
                  <c:v>0.25</c:v>
                </c:pt>
                <c:pt idx="257">
                  <c:v>0.25</c:v>
                </c:pt>
                <c:pt idx="258">
                  <c:v>0.25</c:v>
                </c:pt>
                <c:pt idx="259">
                  <c:v>0.25</c:v>
                </c:pt>
                <c:pt idx="260">
                  <c:v>0.25</c:v>
                </c:pt>
                <c:pt idx="261">
                  <c:v>0.25</c:v>
                </c:pt>
                <c:pt idx="262">
                  <c:v>0.25</c:v>
                </c:pt>
                <c:pt idx="263">
                  <c:v>0.25</c:v>
                </c:pt>
                <c:pt idx="264">
                  <c:v>0.25</c:v>
                </c:pt>
                <c:pt idx="265">
                  <c:v>0.25</c:v>
                </c:pt>
                <c:pt idx="266">
                  <c:v>0.25</c:v>
                </c:pt>
                <c:pt idx="267">
                  <c:v>0.25</c:v>
                </c:pt>
                <c:pt idx="268">
                  <c:v>0.25</c:v>
                </c:pt>
                <c:pt idx="269">
                  <c:v>0.25</c:v>
                </c:pt>
                <c:pt idx="270">
                  <c:v>0.25</c:v>
                </c:pt>
                <c:pt idx="271">
                  <c:v>0.25</c:v>
                </c:pt>
                <c:pt idx="272">
                  <c:v>0.25</c:v>
                </c:pt>
                <c:pt idx="273">
                  <c:v>0.25</c:v>
                </c:pt>
                <c:pt idx="274">
                  <c:v>0.5</c:v>
                </c:pt>
                <c:pt idx="275">
                  <c:v>0.5</c:v>
                </c:pt>
                <c:pt idx="276">
                  <c:v>0.5</c:v>
                </c:pt>
                <c:pt idx="277">
                  <c:v>0.5</c:v>
                </c:pt>
                <c:pt idx="278">
                  <c:v>0.5</c:v>
                </c:pt>
                <c:pt idx="279">
                  <c:v>0.5</c:v>
                </c:pt>
                <c:pt idx="280">
                  <c:v>0.5</c:v>
                </c:pt>
                <c:pt idx="281">
                  <c:v>0.5</c:v>
                </c:pt>
                <c:pt idx="282">
                  <c:v>0.5</c:v>
                </c:pt>
                <c:pt idx="283">
                  <c:v>0.5</c:v>
                </c:pt>
                <c:pt idx="284">
                  <c:v>0.5</c:v>
                </c:pt>
                <c:pt idx="285">
                  <c:v>0.5</c:v>
                </c:pt>
                <c:pt idx="286">
                  <c:v>0.75</c:v>
                </c:pt>
                <c:pt idx="287">
                  <c:v>0.75</c:v>
                </c:pt>
                <c:pt idx="288">
                  <c:v>0.75</c:v>
                </c:pt>
                <c:pt idx="289">
                  <c:v>1</c:v>
                </c:pt>
                <c:pt idx="290">
                  <c:v>1</c:v>
                </c:pt>
                <c:pt idx="291">
                  <c:v>1</c:v>
                </c:pt>
                <c:pt idx="292">
                  <c:v>1.25</c:v>
                </c:pt>
                <c:pt idx="293">
                  <c:v>1.25</c:v>
                </c:pt>
                <c:pt idx="294">
                  <c:v>1.25</c:v>
                </c:pt>
                <c:pt idx="295">
                  <c:v>1.25</c:v>
                </c:pt>
                <c:pt idx="296">
                  <c:v>1.25</c:v>
                </c:pt>
                <c:pt idx="297">
                  <c:v>1.25</c:v>
                </c:pt>
                <c:pt idx="298">
                  <c:v>1.5</c:v>
                </c:pt>
                <c:pt idx="299">
                  <c:v>1.5</c:v>
                </c:pt>
                <c:pt idx="300">
                  <c:v>1.5</c:v>
                </c:pt>
                <c:pt idx="301">
                  <c:v>1.75</c:v>
                </c:pt>
                <c:pt idx="302">
                  <c:v>1.75</c:v>
                </c:pt>
                <c:pt idx="303">
                  <c:v>1.75</c:v>
                </c:pt>
                <c:pt idx="304">
                  <c:v>2</c:v>
                </c:pt>
                <c:pt idx="305">
                  <c:v>2</c:v>
                </c:pt>
                <c:pt idx="306">
                  <c:v>2</c:v>
                </c:pt>
                <c:pt idx="307">
                  <c:v>2.25</c:v>
                </c:pt>
                <c:pt idx="308">
                  <c:v>2.25</c:v>
                </c:pt>
                <c:pt idx="309">
                  <c:v>2.25</c:v>
                </c:pt>
                <c:pt idx="310">
                  <c:v>2.5</c:v>
                </c:pt>
                <c:pt idx="311">
                  <c:v>2.5</c:v>
                </c:pt>
                <c:pt idx="312">
                  <c:v>2.5</c:v>
                </c:pt>
                <c:pt idx="313">
                  <c:v>2.5</c:v>
                </c:pt>
                <c:pt idx="314">
                  <c:v>2.5</c:v>
                </c:pt>
                <c:pt idx="315">
                  <c:v>2.5</c:v>
                </c:pt>
                <c:pt idx="316">
                  <c:v>2.5</c:v>
                </c:pt>
                <c:pt idx="317">
                  <c:v>2.25</c:v>
                </c:pt>
                <c:pt idx="318">
                  <c:v>2.25</c:v>
                </c:pt>
                <c:pt idx="319">
                  <c:v>2</c:v>
                </c:pt>
                <c:pt idx="320">
                  <c:v>1.75</c:v>
                </c:pt>
                <c:pt idx="321">
                  <c:v>1.75</c:v>
                </c:pt>
                <c:pt idx="322">
                  <c:v>1.75</c:v>
                </c:pt>
                <c:pt idx="323">
                  <c:v>1.75</c:v>
                </c:pt>
                <c:pt idx="324">
                  <c:v>1.75</c:v>
                </c:pt>
                <c:pt idx="325">
                  <c:v>0.25</c:v>
                </c:pt>
                <c:pt idx="326">
                  <c:v>0.25</c:v>
                </c:pt>
                <c:pt idx="327">
                  <c:v>0.25</c:v>
                </c:pt>
                <c:pt idx="328">
                  <c:v>0.25</c:v>
                </c:pt>
                <c:pt idx="329">
                  <c:v>0.25</c:v>
                </c:pt>
                <c:pt idx="330">
                  <c:v>0.25</c:v>
                </c:pt>
                <c:pt idx="331">
                  <c:v>0.25</c:v>
                </c:pt>
                <c:pt idx="332">
                  <c:v>0.25</c:v>
                </c:pt>
                <c:pt idx="333">
                  <c:v>0.25</c:v>
                </c:pt>
                <c:pt idx="334">
                  <c:v>0.25</c:v>
                </c:pt>
                <c:pt idx="335">
                  <c:v>0.25</c:v>
                </c:pt>
                <c:pt idx="336">
                  <c:v>0.25</c:v>
                </c:pt>
                <c:pt idx="337">
                  <c:v>0.25</c:v>
                </c:pt>
                <c:pt idx="338">
                  <c:v>0.25</c:v>
                </c:pt>
                <c:pt idx="339">
                  <c:v>0.25</c:v>
                </c:pt>
                <c:pt idx="340">
                  <c:v>0.25</c:v>
                </c:pt>
                <c:pt idx="341">
                  <c:v>0.25</c:v>
                </c:pt>
                <c:pt idx="342">
                  <c:v>0.25</c:v>
                </c:pt>
                <c:pt idx="343">
                  <c:v>0.25</c:v>
                </c:pt>
                <c:pt idx="344">
                  <c:v>0.25</c:v>
                </c:pt>
                <c:pt idx="345">
                  <c:v>0.25</c:v>
                </c:pt>
                <c:pt idx="346">
                  <c:v>0.25</c:v>
                </c:pt>
                <c:pt idx="347">
                  <c:v>0.25</c:v>
                </c:pt>
                <c:pt idx="348">
                  <c:v>0.25</c:v>
                </c:pt>
                <c:pt idx="349">
                  <c:v>0.5</c:v>
                </c:pt>
                <c:pt idx="350">
                  <c:v>0.5</c:v>
                </c:pt>
                <c:pt idx="351">
                  <c:v>1</c:v>
                </c:pt>
                <c:pt idx="352">
                  <c:v>1.75</c:v>
                </c:pt>
              </c:numCache>
            </c:numRef>
          </c:val>
          <c:smooth val="0"/>
          <c:extLst>
            <c:ext xmlns:c16="http://schemas.microsoft.com/office/drawing/2014/chart" uri="{C3380CC4-5D6E-409C-BE32-E72D297353CC}">
              <c16:uniqueId val="{00000002-F586-496F-8533-1C587B61863F}"/>
            </c:ext>
          </c:extLst>
        </c:ser>
        <c:dLbls>
          <c:showLegendKey val="0"/>
          <c:showVal val="0"/>
          <c:showCatName val="0"/>
          <c:showSerName val="0"/>
          <c:showPercent val="0"/>
          <c:showBubbleSize val="0"/>
        </c:dLbls>
        <c:marker val="1"/>
        <c:smooth val="0"/>
        <c:axId val="473248335"/>
        <c:axId val="473246671"/>
      </c:lineChart>
      <c:dateAx>
        <c:axId val="883983104"/>
        <c:scaling>
          <c:orientation val="minMax"/>
        </c:scaling>
        <c:delete val="0"/>
        <c:axPos val="b"/>
        <c:numFmt formatCode="yyyy" sourceLinked="0"/>
        <c:majorTickMark val="none"/>
        <c:minorTickMark val="none"/>
        <c:tickLblPos val="low"/>
        <c:spPr>
          <a:noFill/>
          <a:ln w="12700" cap="flat" cmpd="sng" algn="ctr">
            <a:solidFill>
              <a:srgbClr val="000000"/>
            </a:solidFill>
            <a:prstDash val="solid"/>
            <a:round/>
          </a:ln>
          <a:effectLst/>
        </c:spPr>
        <c:txPr>
          <a:bodyPr rot="0" spcFirstLastPara="1" vertOverflow="ellipsis" wrap="square" anchor="ctr" anchorCtr="1"/>
          <a:lstStyle/>
          <a:p>
            <a:pPr>
              <a:defRPr sz="1050" b="0" i="0" u="none" strike="noStrike" kern="1200" baseline="0">
                <a:solidFill>
                  <a:schemeClr val="tx1"/>
                </a:solidFill>
                <a:latin typeface="Frutiger 45 Light" panose="020B0603020202020204" pitchFamily="34" charset="0"/>
                <a:ea typeface="+mn-ea"/>
                <a:cs typeface="+mn-cs"/>
              </a:defRPr>
            </a:pPr>
            <a:endParaRPr lang="en-US"/>
          </a:p>
        </c:txPr>
        <c:crossAx val="883984640"/>
        <c:crosses val="autoZero"/>
        <c:auto val="0"/>
        <c:lblOffset val="100"/>
        <c:baseTimeUnit val="months"/>
        <c:majorUnit val="5"/>
        <c:majorTimeUnit val="years"/>
        <c:minorUnit val="1"/>
        <c:minorTimeUnit val="months"/>
      </c:dateAx>
      <c:valAx>
        <c:axId val="883984640"/>
        <c:scaling>
          <c:orientation val="minMax"/>
          <c:min val="-0.1"/>
        </c:scaling>
        <c:delete val="0"/>
        <c:axPos val="l"/>
        <c:numFmt formatCode="0%" sourceLinked="0"/>
        <c:majorTickMark val="none"/>
        <c:minorTickMark val="none"/>
        <c:tickLblPos val="nextTo"/>
        <c:spPr>
          <a:noFill/>
          <a:ln w="25400" cap="flat" cmpd="sng" algn="ctr">
            <a:noFill/>
            <a:prstDash val="solid"/>
            <a:round/>
          </a:ln>
          <a:effectLst/>
        </c:spPr>
        <c:txPr>
          <a:bodyPr rot="-60000000" spcFirstLastPara="1" vertOverflow="ellipsis" vert="horz" wrap="square" anchor="ctr" anchorCtr="1"/>
          <a:lstStyle/>
          <a:p>
            <a:pPr>
              <a:defRPr sz="1050" b="0" i="0" u="none" strike="noStrike" kern="1200" baseline="0">
                <a:solidFill>
                  <a:schemeClr val="tx1"/>
                </a:solidFill>
                <a:latin typeface="Frutiger 45 Light" panose="020B0603020202020204" pitchFamily="34" charset="0"/>
                <a:ea typeface="+mn-ea"/>
                <a:cs typeface="+mn-cs"/>
              </a:defRPr>
            </a:pPr>
            <a:endParaRPr lang="en-US"/>
          </a:p>
        </c:txPr>
        <c:crossAx val="883983104"/>
        <c:crossesAt val="1"/>
        <c:crossBetween val="between"/>
      </c:valAx>
      <c:valAx>
        <c:axId val="473246671"/>
        <c:scaling>
          <c:orientation val="minMax"/>
          <c:min val="-2"/>
        </c:scaling>
        <c:delete val="0"/>
        <c:axPos val="r"/>
        <c:numFmt formatCode="0" sourceLinked="0"/>
        <c:majorTickMark val="out"/>
        <c:minorTickMark val="none"/>
        <c:tickLblPos val="nextTo"/>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050" b="0" i="0" u="none" strike="noStrike" kern="1200" baseline="0">
                <a:solidFill>
                  <a:schemeClr val="tx1"/>
                </a:solidFill>
                <a:latin typeface="Frutiger 45 Light" panose="020B0603020202020204" pitchFamily="34" charset="0"/>
                <a:ea typeface="+mn-ea"/>
                <a:cs typeface="+mn-cs"/>
              </a:defRPr>
            </a:pPr>
            <a:endParaRPr lang="en-US"/>
          </a:p>
        </c:txPr>
        <c:crossAx val="473248335"/>
        <c:crosses val="max"/>
        <c:crossBetween val="between"/>
      </c:valAx>
      <c:catAx>
        <c:axId val="473248335"/>
        <c:scaling>
          <c:orientation val="minMax"/>
        </c:scaling>
        <c:delete val="1"/>
        <c:axPos val="b"/>
        <c:majorTickMark val="out"/>
        <c:minorTickMark val="none"/>
        <c:tickLblPos val="nextTo"/>
        <c:crossAx val="473246671"/>
        <c:crosses val="autoZero"/>
        <c:auto val="1"/>
        <c:lblAlgn val="ctr"/>
        <c:lblOffset val="100"/>
        <c:noMultiLvlLbl val="0"/>
      </c:catAx>
      <c:spPr>
        <a:noFill/>
        <a:ln w="25400">
          <a:noFill/>
        </a:ln>
        <a:effectLst/>
      </c:spPr>
    </c:plotArea>
    <c:legend>
      <c:legendPos val="b"/>
      <c:layout>
        <c:manualLayout>
          <c:xMode val="edge"/>
          <c:yMode val="edge"/>
          <c:x val="0"/>
          <c:y val="0.8051680840145361"/>
          <c:w val="0.98667131452318457"/>
          <c:h val="0.16908979393669382"/>
        </c:manualLayout>
      </c:layout>
      <c:overlay val="0"/>
      <c:spPr>
        <a:noFill/>
        <a:ln w="25400">
          <a:noFill/>
        </a:ln>
        <a:effectLst/>
      </c:spPr>
      <c:txPr>
        <a:bodyPr rot="0" spcFirstLastPara="1" vertOverflow="ellipsis" vert="horz" wrap="square" anchor="ctr" anchorCtr="1"/>
        <a:lstStyle/>
        <a:p>
          <a:pPr>
            <a:defRPr sz="1050" b="0" i="0" u="none" strike="noStrike" kern="1200" baseline="0">
              <a:solidFill>
                <a:schemeClr val="tx1"/>
              </a:solidFill>
              <a:latin typeface="Frutiger 45 Light" panose="020B0603020202020204" pitchFamily="34" charset="0"/>
              <a:ea typeface="+mn-ea"/>
              <a:cs typeface="+mn-cs"/>
            </a:defRPr>
          </a:pPr>
          <a:endParaRPr lang="en-US"/>
        </a:p>
      </c:txPr>
    </c:legend>
    <c:plotVisOnly val="1"/>
    <c:dispBlanksAs val="gap"/>
    <c:showDLblsOverMax val="0"/>
  </c:chart>
  <c:spPr>
    <a:solidFill>
      <a:srgbClr val="FFFFFF"/>
    </a:solidFill>
    <a:ln w="9525" cap="flat" cmpd="sng" algn="ctr">
      <a:noFill/>
      <a:prstDash val="solid"/>
      <a:round/>
    </a:ln>
    <a:effectLst/>
  </c:spPr>
  <c:txPr>
    <a:bodyPr/>
    <a:lstStyle/>
    <a:p>
      <a:pPr>
        <a:defRPr sz="1050">
          <a:solidFill>
            <a:schemeClr val="tx1"/>
          </a:solidFill>
          <a:latin typeface="Frutiger 45 Light" panose="020B0603020202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342508675525399"/>
          <c:y val="6.4000278540940245E-2"/>
          <c:w val="0.82162727502691857"/>
          <c:h val="0.72243212053492689"/>
        </c:manualLayout>
      </c:layout>
      <c:lineChart>
        <c:grouping val="standard"/>
        <c:varyColors val="0"/>
        <c:ser>
          <c:idx val="0"/>
          <c:order val="0"/>
          <c:spPr>
            <a:ln w="28575" cap="rnd">
              <a:solidFill>
                <a:schemeClr val="bg1">
                  <a:lumMod val="75000"/>
                </a:schemeClr>
              </a:solidFill>
              <a:round/>
            </a:ln>
            <a:effectLst/>
          </c:spPr>
          <c:marker>
            <c:symbol val="none"/>
          </c:marker>
          <c:cat>
            <c:numRef>
              <c:f>chart!$X$124:$X$5418</c:f>
              <c:numCache>
                <c:formatCode>dd\.mm\.yyyy</c:formatCode>
                <c:ptCount val="5295"/>
                <c:pt idx="0">
                  <c:v>37410</c:v>
                </c:pt>
                <c:pt idx="1">
                  <c:v>37411</c:v>
                </c:pt>
                <c:pt idx="2">
                  <c:v>37412</c:v>
                </c:pt>
                <c:pt idx="3">
                  <c:v>37413</c:v>
                </c:pt>
                <c:pt idx="4">
                  <c:v>37414</c:v>
                </c:pt>
                <c:pt idx="5">
                  <c:v>37417</c:v>
                </c:pt>
                <c:pt idx="6">
                  <c:v>37418</c:v>
                </c:pt>
                <c:pt idx="7">
                  <c:v>37419</c:v>
                </c:pt>
                <c:pt idx="8">
                  <c:v>37420</c:v>
                </c:pt>
                <c:pt idx="9">
                  <c:v>37421</c:v>
                </c:pt>
                <c:pt idx="10">
                  <c:v>37424</c:v>
                </c:pt>
                <c:pt idx="11">
                  <c:v>37425</c:v>
                </c:pt>
                <c:pt idx="12">
                  <c:v>37426</c:v>
                </c:pt>
                <c:pt idx="13">
                  <c:v>37427</c:v>
                </c:pt>
                <c:pt idx="14">
                  <c:v>37428</c:v>
                </c:pt>
                <c:pt idx="15">
                  <c:v>37431</c:v>
                </c:pt>
                <c:pt idx="16">
                  <c:v>37432</c:v>
                </c:pt>
                <c:pt idx="17">
                  <c:v>37433</c:v>
                </c:pt>
                <c:pt idx="18">
                  <c:v>37434</c:v>
                </c:pt>
                <c:pt idx="19">
                  <c:v>37435</c:v>
                </c:pt>
                <c:pt idx="20">
                  <c:v>37438</c:v>
                </c:pt>
                <c:pt idx="21">
                  <c:v>37439</c:v>
                </c:pt>
                <c:pt idx="22">
                  <c:v>37440</c:v>
                </c:pt>
                <c:pt idx="23">
                  <c:v>37441</c:v>
                </c:pt>
                <c:pt idx="24">
                  <c:v>37442</c:v>
                </c:pt>
                <c:pt idx="25">
                  <c:v>37445</c:v>
                </c:pt>
                <c:pt idx="26">
                  <c:v>37446</c:v>
                </c:pt>
                <c:pt idx="27">
                  <c:v>37447</c:v>
                </c:pt>
                <c:pt idx="28">
                  <c:v>37448</c:v>
                </c:pt>
                <c:pt idx="29">
                  <c:v>37449</c:v>
                </c:pt>
                <c:pt idx="30">
                  <c:v>37452</c:v>
                </c:pt>
                <c:pt idx="31">
                  <c:v>37453</c:v>
                </c:pt>
                <c:pt idx="32">
                  <c:v>37454</c:v>
                </c:pt>
                <c:pt idx="33">
                  <c:v>37455</c:v>
                </c:pt>
                <c:pt idx="34">
                  <c:v>37456</c:v>
                </c:pt>
                <c:pt idx="35">
                  <c:v>37459</c:v>
                </c:pt>
                <c:pt idx="36">
                  <c:v>37460</c:v>
                </c:pt>
                <c:pt idx="37">
                  <c:v>37461</c:v>
                </c:pt>
                <c:pt idx="38">
                  <c:v>37462</c:v>
                </c:pt>
                <c:pt idx="39">
                  <c:v>37463</c:v>
                </c:pt>
                <c:pt idx="40">
                  <c:v>37466</c:v>
                </c:pt>
                <c:pt idx="41">
                  <c:v>37467</c:v>
                </c:pt>
                <c:pt idx="42">
                  <c:v>37468</c:v>
                </c:pt>
                <c:pt idx="43">
                  <c:v>37469</c:v>
                </c:pt>
                <c:pt idx="44">
                  <c:v>37470</c:v>
                </c:pt>
                <c:pt idx="45">
                  <c:v>37473</c:v>
                </c:pt>
                <c:pt idx="46">
                  <c:v>37474</c:v>
                </c:pt>
                <c:pt idx="47">
                  <c:v>37475</c:v>
                </c:pt>
                <c:pt idx="48">
                  <c:v>37476</c:v>
                </c:pt>
                <c:pt idx="49">
                  <c:v>37477</c:v>
                </c:pt>
                <c:pt idx="50">
                  <c:v>37480</c:v>
                </c:pt>
                <c:pt idx="51">
                  <c:v>37481</c:v>
                </c:pt>
                <c:pt idx="52">
                  <c:v>37482</c:v>
                </c:pt>
                <c:pt idx="53">
                  <c:v>37483</c:v>
                </c:pt>
                <c:pt idx="54">
                  <c:v>37484</c:v>
                </c:pt>
                <c:pt idx="55">
                  <c:v>37487</c:v>
                </c:pt>
                <c:pt idx="56">
                  <c:v>37488</c:v>
                </c:pt>
                <c:pt idx="57">
                  <c:v>37489</c:v>
                </c:pt>
                <c:pt idx="58">
                  <c:v>37490</c:v>
                </c:pt>
                <c:pt idx="59">
                  <c:v>37491</c:v>
                </c:pt>
                <c:pt idx="60">
                  <c:v>37494</c:v>
                </c:pt>
                <c:pt idx="61">
                  <c:v>37495</c:v>
                </c:pt>
                <c:pt idx="62">
                  <c:v>37496</c:v>
                </c:pt>
                <c:pt idx="63">
                  <c:v>37497</c:v>
                </c:pt>
                <c:pt idx="64">
                  <c:v>37498</c:v>
                </c:pt>
                <c:pt idx="65">
                  <c:v>37501</c:v>
                </c:pt>
                <c:pt idx="66">
                  <c:v>37502</c:v>
                </c:pt>
                <c:pt idx="67">
                  <c:v>37503</c:v>
                </c:pt>
                <c:pt idx="68">
                  <c:v>37504</c:v>
                </c:pt>
                <c:pt idx="69">
                  <c:v>37505</c:v>
                </c:pt>
                <c:pt idx="70">
                  <c:v>37508</c:v>
                </c:pt>
                <c:pt idx="71">
                  <c:v>37509</c:v>
                </c:pt>
                <c:pt idx="72">
                  <c:v>37510</c:v>
                </c:pt>
                <c:pt idx="73">
                  <c:v>37511</c:v>
                </c:pt>
                <c:pt idx="74">
                  <c:v>37512</c:v>
                </c:pt>
                <c:pt idx="75">
                  <c:v>37515</c:v>
                </c:pt>
                <c:pt idx="76">
                  <c:v>37516</c:v>
                </c:pt>
                <c:pt idx="77">
                  <c:v>37517</c:v>
                </c:pt>
                <c:pt idx="78">
                  <c:v>37518</c:v>
                </c:pt>
                <c:pt idx="79">
                  <c:v>37519</c:v>
                </c:pt>
                <c:pt idx="80">
                  <c:v>37522</c:v>
                </c:pt>
                <c:pt idx="81">
                  <c:v>37523</c:v>
                </c:pt>
                <c:pt idx="82">
                  <c:v>37524</c:v>
                </c:pt>
                <c:pt idx="83">
                  <c:v>37525</c:v>
                </c:pt>
                <c:pt idx="84">
                  <c:v>37526</c:v>
                </c:pt>
                <c:pt idx="85">
                  <c:v>37529</c:v>
                </c:pt>
                <c:pt idx="86">
                  <c:v>37530</c:v>
                </c:pt>
                <c:pt idx="87">
                  <c:v>37531</c:v>
                </c:pt>
                <c:pt idx="88">
                  <c:v>37532</c:v>
                </c:pt>
                <c:pt idx="89">
                  <c:v>37533</c:v>
                </c:pt>
                <c:pt idx="90">
                  <c:v>37536</c:v>
                </c:pt>
                <c:pt idx="91">
                  <c:v>37537</c:v>
                </c:pt>
                <c:pt idx="92">
                  <c:v>37538</c:v>
                </c:pt>
                <c:pt idx="93">
                  <c:v>37539</c:v>
                </c:pt>
                <c:pt idx="94">
                  <c:v>37540</c:v>
                </c:pt>
                <c:pt idx="95">
                  <c:v>37543</c:v>
                </c:pt>
                <c:pt idx="96">
                  <c:v>37544</c:v>
                </c:pt>
                <c:pt idx="97">
                  <c:v>37545</c:v>
                </c:pt>
                <c:pt idx="98">
                  <c:v>37546</c:v>
                </c:pt>
                <c:pt idx="99">
                  <c:v>37547</c:v>
                </c:pt>
                <c:pt idx="100">
                  <c:v>37550</c:v>
                </c:pt>
                <c:pt idx="101">
                  <c:v>37551</c:v>
                </c:pt>
                <c:pt idx="102">
                  <c:v>37552</c:v>
                </c:pt>
                <c:pt idx="103">
                  <c:v>37553</c:v>
                </c:pt>
                <c:pt idx="104">
                  <c:v>37554</c:v>
                </c:pt>
                <c:pt idx="105">
                  <c:v>37557</c:v>
                </c:pt>
                <c:pt idx="106">
                  <c:v>37558</c:v>
                </c:pt>
                <c:pt idx="107">
                  <c:v>37559</c:v>
                </c:pt>
                <c:pt idx="108">
                  <c:v>37560</c:v>
                </c:pt>
                <c:pt idx="109">
                  <c:v>37561</c:v>
                </c:pt>
                <c:pt idx="110">
                  <c:v>37564</c:v>
                </c:pt>
                <c:pt idx="111">
                  <c:v>37565</c:v>
                </c:pt>
                <c:pt idx="112">
                  <c:v>37566</c:v>
                </c:pt>
                <c:pt idx="113">
                  <c:v>37567</c:v>
                </c:pt>
                <c:pt idx="114">
                  <c:v>37568</c:v>
                </c:pt>
                <c:pt idx="115">
                  <c:v>37571</c:v>
                </c:pt>
                <c:pt idx="116">
                  <c:v>37572</c:v>
                </c:pt>
                <c:pt idx="117">
                  <c:v>37573</c:v>
                </c:pt>
                <c:pt idx="118">
                  <c:v>37574</c:v>
                </c:pt>
                <c:pt idx="119">
                  <c:v>37575</c:v>
                </c:pt>
                <c:pt idx="120">
                  <c:v>37578</c:v>
                </c:pt>
                <c:pt idx="121">
                  <c:v>37579</c:v>
                </c:pt>
                <c:pt idx="122">
                  <c:v>37580</c:v>
                </c:pt>
                <c:pt idx="123">
                  <c:v>37581</c:v>
                </c:pt>
                <c:pt idx="124">
                  <c:v>37582</c:v>
                </c:pt>
                <c:pt idx="125">
                  <c:v>37585</c:v>
                </c:pt>
                <c:pt idx="126">
                  <c:v>37586</c:v>
                </c:pt>
                <c:pt idx="127">
                  <c:v>37587</c:v>
                </c:pt>
                <c:pt idx="128">
                  <c:v>37588</c:v>
                </c:pt>
                <c:pt idx="129">
                  <c:v>37589</c:v>
                </c:pt>
                <c:pt idx="130">
                  <c:v>37592</c:v>
                </c:pt>
                <c:pt idx="131">
                  <c:v>37593</c:v>
                </c:pt>
                <c:pt idx="132">
                  <c:v>37594</c:v>
                </c:pt>
                <c:pt idx="133">
                  <c:v>37595</c:v>
                </c:pt>
                <c:pt idx="134">
                  <c:v>37596</c:v>
                </c:pt>
                <c:pt idx="135">
                  <c:v>37599</c:v>
                </c:pt>
                <c:pt idx="136">
                  <c:v>37600</c:v>
                </c:pt>
                <c:pt idx="137">
                  <c:v>37601</c:v>
                </c:pt>
                <c:pt idx="138">
                  <c:v>37602</c:v>
                </c:pt>
                <c:pt idx="139">
                  <c:v>37603</c:v>
                </c:pt>
                <c:pt idx="140">
                  <c:v>37606</c:v>
                </c:pt>
                <c:pt idx="141">
                  <c:v>37607</c:v>
                </c:pt>
                <c:pt idx="142">
                  <c:v>37608</c:v>
                </c:pt>
                <c:pt idx="143">
                  <c:v>37609</c:v>
                </c:pt>
                <c:pt idx="144">
                  <c:v>37610</c:v>
                </c:pt>
                <c:pt idx="145">
                  <c:v>37613</c:v>
                </c:pt>
                <c:pt idx="146">
                  <c:v>37614</c:v>
                </c:pt>
                <c:pt idx="147">
                  <c:v>37615</c:v>
                </c:pt>
                <c:pt idx="148">
                  <c:v>37616</c:v>
                </c:pt>
                <c:pt idx="149">
                  <c:v>37617</c:v>
                </c:pt>
                <c:pt idx="150">
                  <c:v>37620</c:v>
                </c:pt>
                <c:pt idx="151">
                  <c:v>37621</c:v>
                </c:pt>
                <c:pt idx="152">
                  <c:v>37622</c:v>
                </c:pt>
                <c:pt idx="153">
                  <c:v>37623</c:v>
                </c:pt>
                <c:pt idx="154">
                  <c:v>37624</c:v>
                </c:pt>
                <c:pt idx="155">
                  <c:v>37627</c:v>
                </c:pt>
                <c:pt idx="156">
                  <c:v>37628</c:v>
                </c:pt>
                <c:pt idx="157">
                  <c:v>37629</c:v>
                </c:pt>
                <c:pt idx="158">
                  <c:v>37630</c:v>
                </c:pt>
                <c:pt idx="159">
                  <c:v>37631</c:v>
                </c:pt>
                <c:pt idx="160">
                  <c:v>37634</c:v>
                </c:pt>
                <c:pt idx="161">
                  <c:v>37635</c:v>
                </c:pt>
                <c:pt idx="162">
                  <c:v>37636</c:v>
                </c:pt>
                <c:pt idx="163">
                  <c:v>37637</c:v>
                </c:pt>
                <c:pt idx="164">
                  <c:v>37638</c:v>
                </c:pt>
                <c:pt idx="165">
                  <c:v>37641</c:v>
                </c:pt>
                <c:pt idx="166">
                  <c:v>37642</c:v>
                </c:pt>
                <c:pt idx="167">
                  <c:v>37643</c:v>
                </c:pt>
                <c:pt idx="168">
                  <c:v>37644</c:v>
                </c:pt>
                <c:pt idx="169">
                  <c:v>37645</c:v>
                </c:pt>
                <c:pt idx="170">
                  <c:v>37648</c:v>
                </c:pt>
                <c:pt idx="171">
                  <c:v>37649</c:v>
                </c:pt>
                <c:pt idx="172">
                  <c:v>37650</c:v>
                </c:pt>
                <c:pt idx="173">
                  <c:v>37651</c:v>
                </c:pt>
                <c:pt idx="174">
                  <c:v>37652</c:v>
                </c:pt>
                <c:pt idx="175">
                  <c:v>37655</c:v>
                </c:pt>
                <c:pt idx="176">
                  <c:v>37656</c:v>
                </c:pt>
                <c:pt idx="177">
                  <c:v>37657</c:v>
                </c:pt>
                <c:pt idx="178">
                  <c:v>37658</c:v>
                </c:pt>
                <c:pt idx="179">
                  <c:v>37659</c:v>
                </c:pt>
                <c:pt idx="180">
                  <c:v>37662</c:v>
                </c:pt>
                <c:pt idx="181">
                  <c:v>37663</c:v>
                </c:pt>
                <c:pt idx="182">
                  <c:v>37664</c:v>
                </c:pt>
                <c:pt idx="183">
                  <c:v>37665</c:v>
                </c:pt>
                <c:pt idx="184">
                  <c:v>37666</c:v>
                </c:pt>
                <c:pt idx="185">
                  <c:v>37669</c:v>
                </c:pt>
                <c:pt idx="186">
                  <c:v>37670</c:v>
                </c:pt>
                <c:pt idx="187">
                  <c:v>37671</c:v>
                </c:pt>
                <c:pt idx="188">
                  <c:v>37672</c:v>
                </c:pt>
                <c:pt idx="189">
                  <c:v>37673</c:v>
                </c:pt>
                <c:pt idx="190">
                  <c:v>37676</c:v>
                </c:pt>
                <c:pt idx="191">
                  <c:v>37677</c:v>
                </c:pt>
                <c:pt idx="192">
                  <c:v>37678</c:v>
                </c:pt>
                <c:pt idx="193">
                  <c:v>37679</c:v>
                </c:pt>
                <c:pt idx="194">
                  <c:v>37680</c:v>
                </c:pt>
                <c:pt idx="195">
                  <c:v>37683</c:v>
                </c:pt>
                <c:pt idx="196">
                  <c:v>37684</c:v>
                </c:pt>
                <c:pt idx="197">
                  <c:v>37685</c:v>
                </c:pt>
                <c:pt idx="198">
                  <c:v>37686</c:v>
                </c:pt>
                <c:pt idx="199">
                  <c:v>37687</c:v>
                </c:pt>
                <c:pt idx="200">
                  <c:v>37690</c:v>
                </c:pt>
                <c:pt idx="201">
                  <c:v>37691</c:v>
                </c:pt>
                <c:pt idx="202">
                  <c:v>37692</c:v>
                </c:pt>
                <c:pt idx="203">
                  <c:v>37693</c:v>
                </c:pt>
                <c:pt idx="204">
                  <c:v>37694</c:v>
                </c:pt>
                <c:pt idx="205">
                  <c:v>37697</c:v>
                </c:pt>
                <c:pt idx="206">
                  <c:v>37698</c:v>
                </c:pt>
                <c:pt idx="207">
                  <c:v>37699</c:v>
                </c:pt>
                <c:pt idx="208">
                  <c:v>37700</c:v>
                </c:pt>
                <c:pt idx="209">
                  <c:v>37701</c:v>
                </c:pt>
                <c:pt idx="210">
                  <c:v>37704</c:v>
                </c:pt>
                <c:pt idx="211">
                  <c:v>37705</c:v>
                </c:pt>
                <c:pt idx="212">
                  <c:v>37706</c:v>
                </c:pt>
                <c:pt idx="213">
                  <c:v>37707</c:v>
                </c:pt>
                <c:pt idx="214">
                  <c:v>37708</c:v>
                </c:pt>
                <c:pt idx="215">
                  <c:v>37711</c:v>
                </c:pt>
                <c:pt idx="216">
                  <c:v>37712</c:v>
                </c:pt>
                <c:pt idx="217">
                  <c:v>37713</c:v>
                </c:pt>
                <c:pt idx="218">
                  <c:v>37714</c:v>
                </c:pt>
                <c:pt idx="219">
                  <c:v>37715</c:v>
                </c:pt>
                <c:pt idx="220">
                  <c:v>37718</c:v>
                </c:pt>
                <c:pt idx="221">
                  <c:v>37719</c:v>
                </c:pt>
                <c:pt idx="222">
                  <c:v>37720</c:v>
                </c:pt>
                <c:pt idx="223">
                  <c:v>37721</c:v>
                </c:pt>
                <c:pt idx="224">
                  <c:v>37722</c:v>
                </c:pt>
                <c:pt idx="225">
                  <c:v>37725</c:v>
                </c:pt>
                <c:pt idx="226">
                  <c:v>37726</c:v>
                </c:pt>
                <c:pt idx="227">
                  <c:v>37727</c:v>
                </c:pt>
                <c:pt idx="228">
                  <c:v>37728</c:v>
                </c:pt>
                <c:pt idx="229">
                  <c:v>37729</c:v>
                </c:pt>
                <c:pt idx="230">
                  <c:v>37732</c:v>
                </c:pt>
                <c:pt idx="231">
                  <c:v>37733</c:v>
                </c:pt>
                <c:pt idx="232">
                  <c:v>37734</c:v>
                </c:pt>
                <c:pt idx="233">
                  <c:v>37735</c:v>
                </c:pt>
                <c:pt idx="234">
                  <c:v>37736</c:v>
                </c:pt>
                <c:pt idx="235">
                  <c:v>37739</c:v>
                </c:pt>
                <c:pt idx="236">
                  <c:v>37740</c:v>
                </c:pt>
                <c:pt idx="237">
                  <c:v>37741</c:v>
                </c:pt>
                <c:pt idx="238">
                  <c:v>37742</c:v>
                </c:pt>
                <c:pt idx="239">
                  <c:v>37743</c:v>
                </c:pt>
                <c:pt idx="240">
                  <c:v>37746</c:v>
                </c:pt>
                <c:pt idx="241">
                  <c:v>37747</c:v>
                </c:pt>
                <c:pt idx="242">
                  <c:v>37748</c:v>
                </c:pt>
                <c:pt idx="243">
                  <c:v>37749</c:v>
                </c:pt>
                <c:pt idx="244">
                  <c:v>37750</c:v>
                </c:pt>
                <c:pt idx="245">
                  <c:v>37753</c:v>
                </c:pt>
                <c:pt idx="246">
                  <c:v>37754</c:v>
                </c:pt>
                <c:pt idx="247">
                  <c:v>37755</c:v>
                </c:pt>
                <c:pt idx="248">
                  <c:v>37756</c:v>
                </c:pt>
                <c:pt idx="249">
                  <c:v>37757</c:v>
                </c:pt>
                <c:pt idx="250">
                  <c:v>37760</c:v>
                </c:pt>
                <c:pt idx="251">
                  <c:v>37761</c:v>
                </c:pt>
                <c:pt idx="252">
                  <c:v>37762</c:v>
                </c:pt>
                <c:pt idx="253">
                  <c:v>37763</c:v>
                </c:pt>
                <c:pt idx="254">
                  <c:v>37764</c:v>
                </c:pt>
                <c:pt idx="255">
                  <c:v>37767</c:v>
                </c:pt>
                <c:pt idx="256">
                  <c:v>37768</c:v>
                </c:pt>
                <c:pt idx="257">
                  <c:v>37769</c:v>
                </c:pt>
                <c:pt idx="258">
                  <c:v>37770</c:v>
                </c:pt>
                <c:pt idx="259">
                  <c:v>37771</c:v>
                </c:pt>
                <c:pt idx="260">
                  <c:v>37774</c:v>
                </c:pt>
                <c:pt idx="261">
                  <c:v>37775</c:v>
                </c:pt>
                <c:pt idx="262">
                  <c:v>37776</c:v>
                </c:pt>
                <c:pt idx="263">
                  <c:v>37777</c:v>
                </c:pt>
                <c:pt idx="264">
                  <c:v>37778</c:v>
                </c:pt>
                <c:pt idx="265">
                  <c:v>37781</c:v>
                </c:pt>
                <c:pt idx="266">
                  <c:v>37782</c:v>
                </c:pt>
                <c:pt idx="267">
                  <c:v>37783</c:v>
                </c:pt>
                <c:pt idx="268">
                  <c:v>37784</c:v>
                </c:pt>
                <c:pt idx="269">
                  <c:v>37785</c:v>
                </c:pt>
                <c:pt idx="270">
                  <c:v>37788</c:v>
                </c:pt>
                <c:pt idx="271">
                  <c:v>37789</c:v>
                </c:pt>
                <c:pt idx="272">
                  <c:v>37790</c:v>
                </c:pt>
                <c:pt idx="273">
                  <c:v>37791</c:v>
                </c:pt>
                <c:pt idx="274">
                  <c:v>37792</c:v>
                </c:pt>
                <c:pt idx="275">
                  <c:v>37795</c:v>
                </c:pt>
                <c:pt idx="276">
                  <c:v>37796</c:v>
                </c:pt>
                <c:pt idx="277">
                  <c:v>37797</c:v>
                </c:pt>
                <c:pt idx="278">
                  <c:v>37798</c:v>
                </c:pt>
                <c:pt idx="279">
                  <c:v>37799</c:v>
                </c:pt>
                <c:pt idx="280">
                  <c:v>37802</c:v>
                </c:pt>
                <c:pt idx="281">
                  <c:v>37803</c:v>
                </c:pt>
                <c:pt idx="282">
                  <c:v>37804</c:v>
                </c:pt>
                <c:pt idx="283">
                  <c:v>37805</c:v>
                </c:pt>
                <c:pt idx="284">
                  <c:v>37806</c:v>
                </c:pt>
                <c:pt idx="285">
                  <c:v>37809</c:v>
                </c:pt>
                <c:pt idx="286">
                  <c:v>37810</c:v>
                </c:pt>
                <c:pt idx="287">
                  <c:v>37811</c:v>
                </c:pt>
                <c:pt idx="288">
                  <c:v>37812</c:v>
                </c:pt>
                <c:pt idx="289">
                  <c:v>37813</c:v>
                </c:pt>
                <c:pt idx="290">
                  <c:v>37816</c:v>
                </c:pt>
                <c:pt idx="291">
                  <c:v>37817</c:v>
                </c:pt>
                <c:pt idx="292">
                  <c:v>37818</c:v>
                </c:pt>
                <c:pt idx="293">
                  <c:v>37819</c:v>
                </c:pt>
                <c:pt idx="294">
                  <c:v>37820</c:v>
                </c:pt>
                <c:pt idx="295">
                  <c:v>37823</c:v>
                </c:pt>
                <c:pt idx="296">
                  <c:v>37824</c:v>
                </c:pt>
                <c:pt idx="297">
                  <c:v>37825</c:v>
                </c:pt>
                <c:pt idx="298">
                  <c:v>37826</c:v>
                </c:pt>
                <c:pt idx="299">
                  <c:v>37827</c:v>
                </c:pt>
                <c:pt idx="300">
                  <c:v>37830</c:v>
                </c:pt>
                <c:pt idx="301">
                  <c:v>37831</c:v>
                </c:pt>
                <c:pt idx="302">
                  <c:v>37832</c:v>
                </c:pt>
                <c:pt idx="303">
                  <c:v>37833</c:v>
                </c:pt>
                <c:pt idx="304">
                  <c:v>37834</c:v>
                </c:pt>
                <c:pt idx="305">
                  <c:v>37837</c:v>
                </c:pt>
                <c:pt idx="306">
                  <c:v>37838</c:v>
                </c:pt>
                <c:pt idx="307">
                  <c:v>37839</c:v>
                </c:pt>
                <c:pt idx="308">
                  <c:v>37840</c:v>
                </c:pt>
                <c:pt idx="309">
                  <c:v>37841</c:v>
                </c:pt>
                <c:pt idx="310">
                  <c:v>37844</c:v>
                </c:pt>
                <c:pt idx="311">
                  <c:v>37845</c:v>
                </c:pt>
                <c:pt idx="312">
                  <c:v>37846</c:v>
                </c:pt>
                <c:pt idx="313">
                  <c:v>37847</c:v>
                </c:pt>
                <c:pt idx="314">
                  <c:v>37848</c:v>
                </c:pt>
                <c:pt idx="315">
                  <c:v>37851</c:v>
                </c:pt>
                <c:pt idx="316">
                  <c:v>37852</c:v>
                </c:pt>
                <c:pt idx="317">
                  <c:v>37853</c:v>
                </c:pt>
                <c:pt idx="318">
                  <c:v>37854</c:v>
                </c:pt>
                <c:pt idx="319">
                  <c:v>37855</c:v>
                </c:pt>
                <c:pt idx="320">
                  <c:v>37858</c:v>
                </c:pt>
                <c:pt idx="321">
                  <c:v>37859</c:v>
                </c:pt>
                <c:pt idx="322">
                  <c:v>37860</c:v>
                </c:pt>
                <c:pt idx="323">
                  <c:v>37861</c:v>
                </c:pt>
                <c:pt idx="324">
                  <c:v>37862</c:v>
                </c:pt>
                <c:pt idx="325">
                  <c:v>37865</c:v>
                </c:pt>
                <c:pt idx="326">
                  <c:v>37866</c:v>
                </c:pt>
                <c:pt idx="327">
                  <c:v>37867</c:v>
                </c:pt>
                <c:pt idx="328">
                  <c:v>37868</c:v>
                </c:pt>
                <c:pt idx="329">
                  <c:v>37869</c:v>
                </c:pt>
                <c:pt idx="330">
                  <c:v>37872</c:v>
                </c:pt>
                <c:pt idx="331">
                  <c:v>37873</c:v>
                </c:pt>
                <c:pt idx="332">
                  <c:v>37874</c:v>
                </c:pt>
                <c:pt idx="333">
                  <c:v>37875</c:v>
                </c:pt>
                <c:pt idx="334">
                  <c:v>37876</c:v>
                </c:pt>
                <c:pt idx="335">
                  <c:v>37879</c:v>
                </c:pt>
                <c:pt idx="336">
                  <c:v>37880</c:v>
                </c:pt>
                <c:pt idx="337">
                  <c:v>37881</c:v>
                </c:pt>
                <c:pt idx="338">
                  <c:v>37882</c:v>
                </c:pt>
                <c:pt idx="339">
                  <c:v>37883</c:v>
                </c:pt>
                <c:pt idx="340">
                  <c:v>37886</c:v>
                </c:pt>
                <c:pt idx="341">
                  <c:v>37887</c:v>
                </c:pt>
                <c:pt idx="342">
                  <c:v>37888</c:v>
                </c:pt>
                <c:pt idx="343">
                  <c:v>37889</c:v>
                </c:pt>
                <c:pt idx="344">
                  <c:v>37890</c:v>
                </c:pt>
                <c:pt idx="345">
                  <c:v>37893</c:v>
                </c:pt>
                <c:pt idx="346">
                  <c:v>37894</c:v>
                </c:pt>
                <c:pt idx="347">
                  <c:v>37895</c:v>
                </c:pt>
                <c:pt idx="348">
                  <c:v>37896</c:v>
                </c:pt>
                <c:pt idx="349">
                  <c:v>37897</c:v>
                </c:pt>
                <c:pt idx="350">
                  <c:v>37900</c:v>
                </c:pt>
                <c:pt idx="351">
                  <c:v>37901</c:v>
                </c:pt>
                <c:pt idx="352">
                  <c:v>37902</c:v>
                </c:pt>
                <c:pt idx="353">
                  <c:v>37903</c:v>
                </c:pt>
                <c:pt idx="354">
                  <c:v>37904</c:v>
                </c:pt>
                <c:pt idx="355">
                  <c:v>37907</c:v>
                </c:pt>
                <c:pt idx="356">
                  <c:v>37908</c:v>
                </c:pt>
                <c:pt idx="357">
                  <c:v>37909</c:v>
                </c:pt>
                <c:pt idx="358">
                  <c:v>37910</c:v>
                </c:pt>
                <c:pt idx="359">
                  <c:v>37911</c:v>
                </c:pt>
                <c:pt idx="360">
                  <c:v>37914</c:v>
                </c:pt>
                <c:pt idx="361">
                  <c:v>37915</c:v>
                </c:pt>
                <c:pt idx="362">
                  <c:v>37916</c:v>
                </c:pt>
                <c:pt idx="363">
                  <c:v>37917</c:v>
                </c:pt>
                <c:pt idx="364">
                  <c:v>37918</c:v>
                </c:pt>
                <c:pt idx="365">
                  <c:v>37921</c:v>
                </c:pt>
                <c:pt idx="366">
                  <c:v>37922</c:v>
                </c:pt>
                <c:pt idx="367">
                  <c:v>37923</c:v>
                </c:pt>
                <c:pt idx="368">
                  <c:v>37924</c:v>
                </c:pt>
                <c:pt idx="369">
                  <c:v>37925</c:v>
                </c:pt>
                <c:pt idx="370">
                  <c:v>37928</c:v>
                </c:pt>
                <c:pt idx="371">
                  <c:v>37929</c:v>
                </c:pt>
                <c:pt idx="372">
                  <c:v>37930</c:v>
                </c:pt>
                <c:pt idx="373">
                  <c:v>37931</c:v>
                </c:pt>
                <c:pt idx="374">
                  <c:v>37932</c:v>
                </c:pt>
                <c:pt idx="375">
                  <c:v>37935</c:v>
                </c:pt>
                <c:pt idx="376">
                  <c:v>37936</c:v>
                </c:pt>
                <c:pt idx="377">
                  <c:v>37937</c:v>
                </c:pt>
                <c:pt idx="378">
                  <c:v>37938</c:v>
                </c:pt>
                <c:pt idx="379">
                  <c:v>37939</c:v>
                </c:pt>
                <c:pt idx="380">
                  <c:v>37942</c:v>
                </c:pt>
                <c:pt idx="381">
                  <c:v>37943</c:v>
                </c:pt>
                <c:pt idx="382">
                  <c:v>37944</c:v>
                </c:pt>
                <c:pt idx="383">
                  <c:v>37945</c:v>
                </c:pt>
                <c:pt idx="384">
                  <c:v>37946</c:v>
                </c:pt>
                <c:pt idx="385">
                  <c:v>37949</c:v>
                </c:pt>
                <c:pt idx="386">
                  <c:v>37950</c:v>
                </c:pt>
                <c:pt idx="387">
                  <c:v>37951</c:v>
                </c:pt>
                <c:pt idx="388">
                  <c:v>37952</c:v>
                </c:pt>
                <c:pt idx="389">
                  <c:v>37953</c:v>
                </c:pt>
                <c:pt idx="390">
                  <c:v>37956</c:v>
                </c:pt>
                <c:pt idx="391">
                  <c:v>37957</c:v>
                </c:pt>
                <c:pt idx="392">
                  <c:v>37958</c:v>
                </c:pt>
                <c:pt idx="393">
                  <c:v>37959</c:v>
                </c:pt>
                <c:pt idx="394">
                  <c:v>37960</c:v>
                </c:pt>
                <c:pt idx="395">
                  <c:v>37963</c:v>
                </c:pt>
                <c:pt idx="396">
                  <c:v>37964</c:v>
                </c:pt>
                <c:pt idx="397">
                  <c:v>37965</c:v>
                </c:pt>
                <c:pt idx="398">
                  <c:v>37966</c:v>
                </c:pt>
                <c:pt idx="399">
                  <c:v>37967</c:v>
                </c:pt>
                <c:pt idx="400">
                  <c:v>37970</c:v>
                </c:pt>
                <c:pt idx="401">
                  <c:v>37971</c:v>
                </c:pt>
                <c:pt idx="402">
                  <c:v>37972</c:v>
                </c:pt>
                <c:pt idx="403">
                  <c:v>37973</c:v>
                </c:pt>
                <c:pt idx="404">
                  <c:v>37974</c:v>
                </c:pt>
                <c:pt idx="405">
                  <c:v>37977</c:v>
                </c:pt>
                <c:pt idx="406">
                  <c:v>37978</c:v>
                </c:pt>
                <c:pt idx="407">
                  <c:v>37979</c:v>
                </c:pt>
                <c:pt idx="408">
                  <c:v>37980</c:v>
                </c:pt>
                <c:pt idx="409">
                  <c:v>37981</c:v>
                </c:pt>
                <c:pt idx="410">
                  <c:v>37984</c:v>
                </c:pt>
                <c:pt idx="411">
                  <c:v>37985</c:v>
                </c:pt>
                <c:pt idx="412">
                  <c:v>37986</c:v>
                </c:pt>
                <c:pt idx="413">
                  <c:v>37987</c:v>
                </c:pt>
                <c:pt idx="414">
                  <c:v>37988</c:v>
                </c:pt>
                <c:pt idx="415">
                  <c:v>37991</c:v>
                </c:pt>
                <c:pt idx="416">
                  <c:v>37992</c:v>
                </c:pt>
                <c:pt idx="417">
                  <c:v>37993</c:v>
                </c:pt>
                <c:pt idx="418">
                  <c:v>37994</c:v>
                </c:pt>
                <c:pt idx="419">
                  <c:v>37995</c:v>
                </c:pt>
                <c:pt idx="420">
                  <c:v>37998</c:v>
                </c:pt>
                <c:pt idx="421">
                  <c:v>37999</c:v>
                </c:pt>
                <c:pt idx="422">
                  <c:v>38000</c:v>
                </c:pt>
                <c:pt idx="423">
                  <c:v>38001</c:v>
                </c:pt>
                <c:pt idx="424">
                  <c:v>38002</c:v>
                </c:pt>
                <c:pt idx="425">
                  <c:v>38005</c:v>
                </c:pt>
                <c:pt idx="426">
                  <c:v>38006</c:v>
                </c:pt>
                <c:pt idx="427">
                  <c:v>38007</c:v>
                </c:pt>
                <c:pt idx="428">
                  <c:v>38008</c:v>
                </c:pt>
                <c:pt idx="429">
                  <c:v>38009</c:v>
                </c:pt>
                <c:pt idx="430">
                  <c:v>38012</c:v>
                </c:pt>
                <c:pt idx="431">
                  <c:v>38013</c:v>
                </c:pt>
                <c:pt idx="432">
                  <c:v>38014</c:v>
                </c:pt>
                <c:pt idx="433">
                  <c:v>38015</c:v>
                </c:pt>
                <c:pt idx="434">
                  <c:v>38016</c:v>
                </c:pt>
                <c:pt idx="435">
                  <c:v>38019</c:v>
                </c:pt>
                <c:pt idx="436">
                  <c:v>38020</c:v>
                </c:pt>
                <c:pt idx="437">
                  <c:v>38021</c:v>
                </c:pt>
                <c:pt idx="438">
                  <c:v>38022</c:v>
                </c:pt>
                <c:pt idx="439">
                  <c:v>38023</c:v>
                </c:pt>
                <c:pt idx="440">
                  <c:v>38026</c:v>
                </c:pt>
                <c:pt idx="441">
                  <c:v>38027</c:v>
                </c:pt>
                <c:pt idx="442">
                  <c:v>38028</c:v>
                </c:pt>
                <c:pt idx="443">
                  <c:v>38029</c:v>
                </c:pt>
                <c:pt idx="444">
                  <c:v>38030</c:v>
                </c:pt>
                <c:pt idx="445">
                  <c:v>38033</c:v>
                </c:pt>
                <c:pt idx="446">
                  <c:v>38034</c:v>
                </c:pt>
                <c:pt idx="447">
                  <c:v>38035</c:v>
                </c:pt>
                <c:pt idx="448">
                  <c:v>38036</c:v>
                </c:pt>
                <c:pt idx="449">
                  <c:v>38037</c:v>
                </c:pt>
                <c:pt idx="450">
                  <c:v>38040</c:v>
                </c:pt>
                <c:pt idx="451">
                  <c:v>38041</c:v>
                </c:pt>
                <c:pt idx="452">
                  <c:v>38042</c:v>
                </c:pt>
                <c:pt idx="453">
                  <c:v>38043</c:v>
                </c:pt>
                <c:pt idx="454">
                  <c:v>38044</c:v>
                </c:pt>
                <c:pt idx="455">
                  <c:v>38047</c:v>
                </c:pt>
                <c:pt idx="456">
                  <c:v>38048</c:v>
                </c:pt>
                <c:pt idx="457">
                  <c:v>38049</c:v>
                </c:pt>
                <c:pt idx="458">
                  <c:v>38050</c:v>
                </c:pt>
                <c:pt idx="459">
                  <c:v>38051</c:v>
                </c:pt>
                <c:pt idx="460">
                  <c:v>38054</c:v>
                </c:pt>
                <c:pt idx="461">
                  <c:v>38055</c:v>
                </c:pt>
                <c:pt idx="462">
                  <c:v>38056</c:v>
                </c:pt>
                <c:pt idx="463">
                  <c:v>38057</c:v>
                </c:pt>
                <c:pt idx="464">
                  <c:v>38058</c:v>
                </c:pt>
                <c:pt idx="465">
                  <c:v>38061</c:v>
                </c:pt>
                <c:pt idx="466">
                  <c:v>38062</c:v>
                </c:pt>
                <c:pt idx="467">
                  <c:v>38063</c:v>
                </c:pt>
                <c:pt idx="468">
                  <c:v>38064</c:v>
                </c:pt>
                <c:pt idx="469">
                  <c:v>38065</c:v>
                </c:pt>
                <c:pt idx="470">
                  <c:v>38068</c:v>
                </c:pt>
                <c:pt idx="471">
                  <c:v>38069</c:v>
                </c:pt>
                <c:pt idx="472">
                  <c:v>38070</c:v>
                </c:pt>
                <c:pt idx="473">
                  <c:v>38071</c:v>
                </c:pt>
                <c:pt idx="474">
                  <c:v>38072</c:v>
                </c:pt>
                <c:pt idx="475">
                  <c:v>38075</c:v>
                </c:pt>
                <c:pt idx="476">
                  <c:v>38076</c:v>
                </c:pt>
                <c:pt idx="477">
                  <c:v>38077</c:v>
                </c:pt>
                <c:pt idx="478">
                  <c:v>38078</c:v>
                </c:pt>
                <c:pt idx="479">
                  <c:v>38079</c:v>
                </c:pt>
                <c:pt idx="480">
                  <c:v>38082</c:v>
                </c:pt>
                <c:pt idx="481">
                  <c:v>38083</c:v>
                </c:pt>
                <c:pt idx="482">
                  <c:v>38084</c:v>
                </c:pt>
                <c:pt idx="483">
                  <c:v>38085</c:v>
                </c:pt>
                <c:pt idx="484">
                  <c:v>38086</c:v>
                </c:pt>
                <c:pt idx="485">
                  <c:v>38089</c:v>
                </c:pt>
                <c:pt idx="486">
                  <c:v>38090</c:v>
                </c:pt>
                <c:pt idx="487">
                  <c:v>38091</c:v>
                </c:pt>
                <c:pt idx="488">
                  <c:v>38092</c:v>
                </c:pt>
                <c:pt idx="489">
                  <c:v>38093</c:v>
                </c:pt>
                <c:pt idx="490">
                  <c:v>38096</c:v>
                </c:pt>
                <c:pt idx="491">
                  <c:v>38097</c:v>
                </c:pt>
                <c:pt idx="492">
                  <c:v>38098</c:v>
                </c:pt>
                <c:pt idx="493">
                  <c:v>38099</c:v>
                </c:pt>
                <c:pt idx="494">
                  <c:v>38100</c:v>
                </c:pt>
                <c:pt idx="495">
                  <c:v>38103</c:v>
                </c:pt>
                <c:pt idx="496">
                  <c:v>38104</c:v>
                </c:pt>
                <c:pt idx="497">
                  <c:v>38105</c:v>
                </c:pt>
                <c:pt idx="498">
                  <c:v>38106</c:v>
                </c:pt>
                <c:pt idx="499">
                  <c:v>38107</c:v>
                </c:pt>
                <c:pt idx="500">
                  <c:v>38110</c:v>
                </c:pt>
                <c:pt idx="501">
                  <c:v>38111</c:v>
                </c:pt>
                <c:pt idx="502">
                  <c:v>38112</c:v>
                </c:pt>
                <c:pt idx="503">
                  <c:v>38113</c:v>
                </c:pt>
                <c:pt idx="504">
                  <c:v>38114</c:v>
                </c:pt>
                <c:pt idx="505">
                  <c:v>38117</c:v>
                </c:pt>
                <c:pt idx="506">
                  <c:v>38118</c:v>
                </c:pt>
                <c:pt idx="507">
                  <c:v>38119</c:v>
                </c:pt>
                <c:pt idx="508">
                  <c:v>38120</c:v>
                </c:pt>
                <c:pt idx="509">
                  <c:v>38121</c:v>
                </c:pt>
                <c:pt idx="510">
                  <c:v>38124</c:v>
                </c:pt>
                <c:pt idx="511">
                  <c:v>38125</c:v>
                </c:pt>
                <c:pt idx="512">
                  <c:v>38126</c:v>
                </c:pt>
                <c:pt idx="513">
                  <c:v>38127</c:v>
                </c:pt>
                <c:pt idx="514">
                  <c:v>38128</c:v>
                </c:pt>
                <c:pt idx="515">
                  <c:v>38131</c:v>
                </c:pt>
                <c:pt idx="516">
                  <c:v>38132</c:v>
                </c:pt>
                <c:pt idx="517">
                  <c:v>38133</c:v>
                </c:pt>
                <c:pt idx="518">
                  <c:v>38134</c:v>
                </c:pt>
                <c:pt idx="519">
                  <c:v>38135</c:v>
                </c:pt>
                <c:pt idx="520">
                  <c:v>38138</c:v>
                </c:pt>
                <c:pt idx="521">
                  <c:v>38139</c:v>
                </c:pt>
                <c:pt idx="522">
                  <c:v>38140</c:v>
                </c:pt>
                <c:pt idx="523">
                  <c:v>38141</c:v>
                </c:pt>
                <c:pt idx="524">
                  <c:v>38142</c:v>
                </c:pt>
                <c:pt idx="525">
                  <c:v>38145</c:v>
                </c:pt>
                <c:pt idx="526">
                  <c:v>38146</c:v>
                </c:pt>
                <c:pt idx="527">
                  <c:v>38147</c:v>
                </c:pt>
                <c:pt idx="528">
                  <c:v>38148</c:v>
                </c:pt>
                <c:pt idx="529">
                  <c:v>38149</c:v>
                </c:pt>
                <c:pt idx="530">
                  <c:v>38152</c:v>
                </c:pt>
                <c:pt idx="531">
                  <c:v>38153</c:v>
                </c:pt>
                <c:pt idx="532">
                  <c:v>38154</c:v>
                </c:pt>
                <c:pt idx="533">
                  <c:v>38155</c:v>
                </c:pt>
                <c:pt idx="534">
                  <c:v>38156</c:v>
                </c:pt>
                <c:pt idx="535">
                  <c:v>38159</c:v>
                </c:pt>
                <c:pt idx="536">
                  <c:v>38160</c:v>
                </c:pt>
                <c:pt idx="537">
                  <c:v>38161</c:v>
                </c:pt>
                <c:pt idx="538">
                  <c:v>38162</c:v>
                </c:pt>
                <c:pt idx="539">
                  <c:v>38163</c:v>
                </c:pt>
                <c:pt idx="540">
                  <c:v>38166</c:v>
                </c:pt>
                <c:pt idx="541">
                  <c:v>38167</c:v>
                </c:pt>
                <c:pt idx="542">
                  <c:v>38168</c:v>
                </c:pt>
                <c:pt idx="543">
                  <c:v>38169</c:v>
                </c:pt>
                <c:pt idx="544">
                  <c:v>38170</c:v>
                </c:pt>
                <c:pt idx="545">
                  <c:v>38173</c:v>
                </c:pt>
                <c:pt idx="546">
                  <c:v>38174</c:v>
                </c:pt>
                <c:pt idx="547">
                  <c:v>38175</c:v>
                </c:pt>
                <c:pt idx="548">
                  <c:v>38176</c:v>
                </c:pt>
                <c:pt idx="549">
                  <c:v>38177</c:v>
                </c:pt>
                <c:pt idx="550">
                  <c:v>38180</c:v>
                </c:pt>
                <c:pt idx="551">
                  <c:v>38181</c:v>
                </c:pt>
                <c:pt idx="552">
                  <c:v>38182</c:v>
                </c:pt>
                <c:pt idx="553">
                  <c:v>38183</c:v>
                </c:pt>
                <c:pt idx="554">
                  <c:v>38184</c:v>
                </c:pt>
                <c:pt idx="555">
                  <c:v>38187</c:v>
                </c:pt>
                <c:pt idx="556">
                  <c:v>38188</c:v>
                </c:pt>
                <c:pt idx="557">
                  <c:v>38189</c:v>
                </c:pt>
                <c:pt idx="558">
                  <c:v>38190</c:v>
                </c:pt>
                <c:pt idx="559">
                  <c:v>38191</c:v>
                </c:pt>
                <c:pt idx="560">
                  <c:v>38194</c:v>
                </c:pt>
                <c:pt idx="561">
                  <c:v>38195</c:v>
                </c:pt>
                <c:pt idx="562">
                  <c:v>38196</c:v>
                </c:pt>
                <c:pt idx="563">
                  <c:v>38197</c:v>
                </c:pt>
                <c:pt idx="564">
                  <c:v>38198</c:v>
                </c:pt>
                <c:pt idx="565">
                  <c:v>38201</c:v>
                </c:pt>
                <c:pt idx="566">
                  <c:v>38202</c:v>
                </c:pt>
                <c:pt idx="567">
                  <c:v>38203</c:v>
                </c:pt>
                <c:pt idx="568">
                  <c:v>38204</c:v>
                </c:pt>
                <c:pt idx="569">
                  <c:v>38205</c:v>
                </c:pt>
                <c:pt idx="570">
                  <c:v>38208</c:v>
                </c:pt>
                <c:pt idx="571">
                  <c:v>38209</c:v>
                </c:pt>
                <c:pt idx="572">
                  <c:v>38210</c:v>
                </c:pt>
                <c:pt idx="573">
                  <c:v>38211</c:v>
                </c:pt>
                <c:pt idx="574">
                  <c:v>38212</c:v>
                </c:pt>
                <c:pt idx="575">
                  <c:v>38215</c:v>
                </c:pt>
                <c:pt idx="576">
                  <c:v>38216</c:v>
                </c:pt>
                <c:pt idx="577">
                  <c:v>38217</c:v>
                </c:pt>
                <c:pt idx="578">
                  <c:v>38218</c:v>
                </c:pt>
                <c:pt idx="579">
                  <c:v>38219</c:v>
                </c:pt>
                <c:pt idx="580">
                  <c:v>38222</c:v>
                </c:pt>
                <c:pt idx="581">
                  <c:v>38223</c:v>
                </c:pt>
                <c:pt idx="582">
                  <c:v>38224</c:v>
                </c:pt>
                <c:pt idx="583">
                  <c:v>38225</c:v>
                </c:pt>
                <c:pt idx="584">
                  <c:v>38226</c:v>
                </c:pt>
                <c:pt idx="585">
                  <c:v>38229</c:v>
                </c:pt>
                <c:pt idx="586">
                  <c:v>38230</c:v>
                </c:pt>
                <c:pt idx="587">
                  <c:v>38231</c:v>
                </c:pt>
                <c:pt idx="588">
                  <c:v>38232</c:v>
                </c:pt>
                <c:pt idx="589">
                  <c:v>38233</c:v>
                </c:pt>
                <c:pt idx="590">
                  <c:v>38236</c:v>
                </c:pt>
                <c:pt idx="591">
                  <c:v>38237</c:v>
                </c:pt>
                <c:pt idx="592">
                  <c:v>38238</c:v>
                </c:pt>
                <c:pt idx="593">
                  <c:v>38239</c:v>
                </c:pt>
                <c:pt idx="594">
                  <c:v>38240</c:v>
                </c:pt>
                <c:pt idx="595">
                  <c:v>38243</c:v>
                </c:pt>
                <c:pt idx="596">
                  <c:v>38244</c:v>
                </c:pt>
                <c:pt idx="597">
                  <c:v>38245</c:v>
                </c:pt>
                <c:pt idx="598">
                  <c:v>38246</c:v>
                </c:pt>
                <c:pt idx="599">
                  <c:v>38247</c:v>
                </c:pt>
                <c:pt idx="600">
                  <c:v>38250</c:v>
                </c:pt>
                <c:pt idx="601">
                  <c:v>38251</c:v>
                </c:pt>
                <c:pt idx="602">
                  <c:v>38252</c:v>
                </c:pt>
                <c:pt idx="603">
                  <c:v>38253</c:v>
                </c:pt>
                <c:pt idx="604">
                  <c:v>38254</c:v>
                </c:pt>
                <c:pt idx="605">
                  <c:v>38257</c:v>
                </c:pt>
                <c:pt idx="606">
                  <c:v>38258</c:v>
                </c:pt>
                <c:pt idx="607">
                  <c:v>38259</c:v>
                </c:pt>
                <c:pt idx="608">
                  <c:v>38260</c:v>
                </c:pt>
                <c:pt idx="609">
                  <c:v>38261</c:v>
                </c:pt>
                <c:pt idx="610">
                  <c:v>38264</c:v>
                </c:pt>
                <c:pt idx="611">
                  <c:v>38265</c:v>
                </c:pt>
                <c:pt idx="612">
                  <c:v>38266</c:v>
                </c:pt>
                <c:pt idx="613">
                  <c:v>38267</c:v>
                </c:pt>
                <c:pt idx="614">
                  <c:v>38268</c:v>
                </c:pt>
                <c:pt idx="615">
                  <c:v>38271</c:v>
                </c:pt>
                <c:pt idx="616">
                  <c:v>38272</c:v>
                </c:pt>
                <c:pt idx="617">
                  <c:v>38273</c:v>
                </c:pt>
                <c:pt idx="618">
                  <c:v>38274</c:v>
                </c:pt>
                <c:pt idx="619">
                  <c:v>38275</c:v>
                </c:pt>
                <c:pt idx="620">
                  <c:v>38278</c:v>
                </c:pt>
                <c:pt idx="621">
                  <c:v>38279</c:v>
                </c:pt>
                <c:pt idx="622">
                  <c:v>38280</c:v>
                </c:pt>
                <c:pt idx="623">
                  <c:v>38281</c:v>
                </c:pt>
                <c:pt idx="624">
                  <c:v>38282</c:v>
                </c:pt>
                <c:pt idx="625">
                  <c:v>38285</c:v>
                </c:pt>
                <c:pt idx="626">
                  <c:v>38286</c:v>
                </c:pt>
                <c:pt idx="627">
                  <c:v>38287</c:v>
                </c:pt>
                <c:pt idx="628">
                  <c:v>38288</c:v>
                </c:pt>
                <c:pt idx="629">
                  <c:v>38289</c:v>
                </c:pt>
                <c:pt idx="630">
                  <c:v>38292</c:v>
                </c:pt>
                <c:pt idx="631">
                  <c:v>38293</c:v>
                </c:pt>
                <c:pt idx="632">
                  <c:v>38294</c:v>
                </c:pt>
                <c:pt idx="633">
                  <c:v>38295</c:v>
                </c:pt>
                <c:pt idx="634">
                  <c:v>38296</c:v>
                </c:pt>
                <c:pt idx="635">
                  <c:v>38299</c:v>
                </c:pt>
                <c:pt idx="636">
                  <c:v>38300</c:v>
                </c:pt>
                <c:pt idx="637">
                  <c:v>38301</c:v>
                </c:pt>
                <c:pt idx="638">
                  <c:v>38302</c:v>
                </c:pt>
                <c:pt idx="639">
                  <c:v>38303</c:v>
                </c:pt>
                <c:pt idx="640">
                  <c:v>38306</c:v>
                </c:pt>
                <c:pt idx="641">
                  <c:v>38307</c:v>
                </c:pt>
                <c:pt idx="642">
                  <c:v>38308</c:v>
                </c:pt>
                <c:pt idx="643">
                  <c:v>38309</c:v>
                </c:pt>
                <c:pt idx="644">
                  <c:v>38310</c:v>
                </c:pt>
                <c:pt idx="645">
                  <c:v>38313</c:v>
                </c:pt>
                <c:pt idx="646">
                  <c:v>38314</c:v>
                </c:pt>
                <c:pt idx="647">
                  <c:v>38315</c:v>
                </c:pt>
                <c:pt idx="648">
                  <c:v>38316</c:v>
                </c:pt>
                <c:pt idx="649">
                  <c:v>38317</c:v>
                </c:pt>
                <c:pt idx="650">
                  <c:v>38320</c:v>
                </c:pt>
                <c:pt idx="651">
                  <c:v>38321</c:v>
                </c:pt>
                <c:pt idx="652">
                  <c:v>38322</c:v>
                </c:pt>
                <c:pt idx="653">
                  <c:v>38323</c:v>
                </c:pt>
                <c:pt idx="654">
                  <c:v>38324</c:v>
                </c:pt>
                <c:pt idx="655">
                  <c:v>38327</c:v>
                </c:pt>
                <c:pt idx="656">
                  <c:v>38328</c:v>
                </c:pt>
                <c:pt idx="657">
                  <c:v>38329</c:v>
                </c:pt>
                <c:pt idx="658">
                  <c:v>38330</c:v>
                </c:pt>
                <c:pt idx="659">
                  <c:v>38331</c:v>
                </c:pt>
                <c:pt idx="660">
                  <c:v>38334</c:v>
                </c:pt>
                <c:pt idx="661">
                  <c:v>38335</c:v>
                </c:pt>
                <c:pt idx="662">
                  <c:v>38336</c:v>
                </c:pt>
                <c:pt idx="663">
                  <c:v>38337</c:v>
                </c:pt>
                <c:pt idx="664">
                  <c:v>38338</c:v>
                </c:pt>
                <c:pt idx="665">
                  <c:v>38341</c:v>
                </c:pt>
                <c:pt idx="666">
                  <c:v>38342</c:v>
                </c:pt>
                <c:pt idx="667">
                  <c:v>38343</c:v>
                </c:pt>
                <c:pt idx="668">
                  <c:v>38344</c:v>
                </c:pt>
                <c:pt idx="669">
                  <c:v>38345</c:v>
                </c:pt>
                <c:pt idx="670">
                  <c:v>38348</c:v>
                </c:pt>
                <c:pt idx="671">
                  <c:v>38349</c:v>
                </c:pt>
                <c:pt idx="672">
                  <c:v>38350</c:v>
                </c:pt>
                <c:pt idx="673">
                  <c:v>38351</c:v>
                </c:pt>
                <c:pt idx="674">
                  <c:v>38352</c:v>
                </c:pt>
                <c:pt idx="675">
                  <c:v>38355</c:v>
                </c:pt>
                <c:pt idx="676">
                  <c:v>38356</c:v>
                </c:pt>
                <c:pt idx="677">
                  <c:v>38357</c:v>
                </c:pt>
                <c:pt idx="678">
                  <c:v>38358</c:v>
                </c:pt>
                <c:pt idx="679">
                  <c:v>38359</c:v>
                </c:pt>
                <c:pt idx="680">
                  <c:v>38362</c:v>
                </c:pt>
                <c:pt idx="681">
                  <c:v>38363</c:v>
                </c:pt>
                <c:pt idx="682">
                  <c:v>38364</c:v>
                </c:pt>
                <c:pt idx="683">
                  <c:v>38365</c:v>
                </c:pt>
                <c:pt idx="684">
                  <c:v>38366</c:v>
                </c:pt>
                <c:pt idx="685">
                  <c:v>38369</c:v>
                </c:pt>
                <c:pt idx="686">
                  <c:v>38370</c:v>
                </c:pt>
                <c:pt idx="687">
                  <c:v>38371</c:v>
                </c:pt>
                <c:pt idx="688">
                  <c:v>38372</c:v>
                </c:pt>
                <c:pt idx="689">
                  <c:v>38373</c:v>
                </c:pt>
                <c:pt idx="690">
                  <c:v>38376</c:v>
                </c:pt>
                <c:pt idx="691">
                  <c:v>38377</c:v>
                </c:pt>
                <c:pt idx="692">
                  <c:v>38378</c:v>
                </c:pt>
                <c:pt idx="693">
                  <c:v>38379</c:v>
                </c:pt>
                <c:pt idx="694">
                  <c:v>38380</c:v>
                </c:pt>
                <c:pt idx="695">
                  <c:v>38383</c:v>
                </c:pt>
                <c:pt idx="696">
                  <c:v>38384</c:v>
                </c:pt>
                <c:pt idx="697">
                  <c:v>38385</c:v>
                </c:pt>
                <c:pt idx="698">
                  <c:v>38386</c:v>
                </c:pt>
                <c:pt idx="699">
                  <c:v>38387</c:v>
                </c:pt>
                <c:pt idx="700">
                  <c:v>38390</c:v>
                </c:pt>
                <c:pt idx="701">
                  <c:v>38391</c:v>
                </c:pt>
                <c:pt idx="702">
                  <c:v>38392</c:v>
                </c:pt>
                <c:pt idx="703">
                  <c:v>38393</c:v>
                </c:pt>
                <c:pt idx="704">
                  <c:v>38394</c:v>
                </c:pt>
                <c:pt idx="705">
                  <c:v>38397</c:v>
                </c:pt>
                <c:pt idx="706">
                  <c:v>38398</c:v>
                </c:pt>
                <c:pt idx="707">
                  <c:v>38399</c:v>
                </c:pt>
                <c:pt idx="708">
                  <c:v>38400</c:v>
                </c:pt>
                <c:pt idx="709">
                  <c:v>38401</c:v>
                </c:pt>
                <c:pt idx="710">
                  <c:v>38404</c:v>
                </c:pt>
                <c:pt idx="711">
                  <c:v>38405</c:v>
                </c:pt>
                <c:pt idx="712">
                  <c:v>38406</c:v>
                </c:pt>
                <c:pt idx="713">
                  <c:v>38407</c:v>
                </c:pt>
                <c:pt idx="714">
                  <c:v>38408</c:v>
                </c:pt>
                <c:pt idx="715">
                  <c:v>38411</c:v>
                </c:pt>
                <c:pt idx="716">
                  <c:v>38412</c:v>
                </c:pt>
                <c:pt idx="717">
                  <c:v>38413</c:v>
                </c:pt>
                <c:pt idx="718">
                  <c:v>38414</c:v>
                </c:pt>
                <c:pt idx="719">
                  <c:v>38415</c:v>
                </c:pt>
                <c:pt idx="720">
                  <c:v>38418</c:v>
                </c:pt>
                <c:pt idx="721">
                  <c:v>38419</c:v>
                </c:pt>
                <c:pt idx="722">
                  <c:v>38420</c:v>
                </c:pt>
                <c:pt idx="723">
                  <c:v>38421</c:v>
                </c:pt>
                <c:pt idx="724">
                  <c:v>38422</c:v>
                </c:pt>
                <c:pt idx="725">
                  <c:v>38425</c:v>
                </c:pt>
                <c:pt idx="726">
                  <c:v>38426</c:v>
                </c:pt>
                <c:pt idx="727">
                  <c:v>38427</c:v>
                </c:pt>
                <c:pt idx="728">
                  <c:v>38428</c:v>
                </c:pt>
                <c:pt idx="729">
                  <c:v>38429</c:v>
                </c:pt>
                <c:pt idx="730">
                  <c:v>38432</c:v>
                </c:pt>
                <c:pt idx="731">
                  <c:v>38433</c:v>
                </c:pt>
                <c:pt idx="732">
                  <c:v>38434</c:v>
                </c:pt>
                <c:pt idx="733">
                  <c:v>38435</c:v>
                </c:pt>
                <c:pt idx="734">
                  <c:v>38436</c:v>
                </c:pt>
                <c:pt idx="735">
                  <c:v>38439</c:v>
                </c:pt>
                <c:pt idx="736">
                  <c:v>38440</c:v>
                </c:pt>
                <c:pt idx="737">
                  <c:v>38441</c:v>
                </c:pt>
                <c:pt idx="738">
                  <c:v>38442</c:v>
                </c:pt>
                <c:pt idx="739">
                  <c:v>38443</c:v>
                </c:pt>
                <c:pt idx="740">
                  <c:v>38446</c:v>
                </c:pt>
                <c:pt idx="741">
                  <c:v>38447</c:v>
                </c:pt>
                <c:pt idx="742">
                  <c:v>38448</c:v>
                </c:pt>
                <c:pt idx="743">
                  <c:v>38449</c:v>
                </c:pt>
                <c:pt idx="744">
                  <c:v>38450</c:v>
                </c:pt>
                <c:pt idx="745">
                  <c:v>38453</c:v>
                </c:pt>
                <c:pt idx="746">
                  <c:v>38454</c:v>
                </c:pt>
                <c:pt idx="747">
                  <c:v>38455</c:v>
                </c:pt>
                <c:pt idx="748">
                  <c:v>38456</c:v>
                </c:pt>
                <c:pt idx="749">
                  <c:v>38457</c:v>
                </c:pt>
                <c:pt idx="750">
                  <c:v>38460</c:v>
                </c:pt>
                <c:pt idx="751">
                  <c:v>38461</c:v>
                </c:pt>
                <c:pt idx="752">
                  <c:v>38462</c:v>
                </c:pt>
                <c:pt idx="753">
                  <c:v>38463</c:v>
                </c:pt>
                <c:pt idx="754">
                  <c:v>38464</c:v>
                </c:pt>
                <c:pt idx="755">
                  <c:v>38467</c:v>
                </c:pt>
                <c:pt idx="756">
                  <c:v>38468</c:v>
                </c:pt>
                <c:pt idx="757">
                  <c:v>38469</c:v>
                </c:pt>
                <c:pt idx="758">
                  <c:v>38470</c:v>
                </c:pt>
                <c:pt idx="759">
                  <c:v>38471</c:v>
                </c:pt>
                <c:pt idx="760">
                  <c:v>38474</c:v>
                </c:pt>
                <c:pt idx="761">
                  <c:v>38475</c:v>
                </c:pt>
                <c:pt idx="762">
                  <c:v>38476</c:v>
                </c:pt>
                <c:pt idx="763">
                  <c:v>38477</c:v>
                </c:pt>
                <c:pt idx="764">
                  <c:v>38478</c:v>
                </c:pt>
                <c:pt idx="765">
                  <c:v>38481</c:v>
                </c:pt>
                <c:pt idx="766">
                  <c:v>38482</c:v>
                </c:pt>
                <c:pt idx="767">
                  <c:v>38483</c:v>
                </c:pt>
                <c:pt idx="768">
                  <c:v>38484</c:v>
                </c:pt>
                <c:pt idx="769">
                  <c:v>38485</c:v>
                </c:pt>
                <c:pt idx="770">
                  <c:v>38488</c:v>
                </c:pt>
                <c:pt idx="771">
                  <c:v>38489</c:v>
                </c:pt>
                <c:pt idx="772">
                  <c:v>38490</c:v>
                </c:pt>
                <c:pt idx="773">
                  <c:v>38491</c:v>
                </c:pt>
                <c:pt idx="774">
                  <c:v>38492</c:v>
                </c:pt>
                <c:pt idx="775">
                  <c:v>38495</c:v>
                </c:pt>
                <c:pt idx="776">
                  <c:v>38496</c:v>
                </c:pt>
                <c:pt idx="777">
                  <c:v>38497</c:v>
                </c:pt>
                <c:pt idx="778">
                  <c:v>38498</c:v>
                </c:pt>
                <c:pt idx="779">
                  <c:v>38499</c:v>
                </c:pt>
                <c:pt idx="780">
                  <c:v>38502</c:v>
                </c:pt>
                <c:pt idx="781">
                  <c:v>38503</c:v>
                </c:pt>
                <c:pt idx="782">
                  <c:v>38504</c:v>
                </c:pt>
                <c:pt idx="783">
                  <c:v>38505</c:v>
                </c:pt>
                <c:pt idx="784">
                  <c:v>38506</c:v>
                </c:pt>
                <c:pt idx="785">
                  <c:v>38509</c:v>
                </c:pt>
                <c:pt idx="786">
                  <c:v>38510</c:v>
                </c:pt>
                <c:pt idx="787">
                  <c:v>38511</c:v>
                </c:pt>
                <c:pt idx="788">
                  <c:v>38512</c:v>
                </c:pt>
                <c:pt idx="789">
                  <c:v>38513</c:v>
                </c:pt>
                <c:pt idx="790">
                  <c:v>38516</c:v>
                </c:pt>
                <c:pt idx="791">
                  <c:v>38517</c:v>
                </c:pt>
                <c:pt idx="792">
                  <c:v>38518</c:v>
                </c:pt>
                <c:pt idx="793">
                  <c:v>38519</c:v>
                </c:pt>
                <c:pt idx="794">
                  <c:v>38520</c:v>
                </c:pt>
                <c:pt idx="795">
                  <c:v>38523</c:v>
                </c:pt>
                <c:pt idx="796">
                  <c:v>38524</c:v>
                </c:pt>
                <c:pt idx="797">
                  <c:v>38525</c:v>
                </c:pt>
                <c:pt idx="798">
                  <c:v>38526</c:v>
                </c:pt>
                <c:pt idx="799">
                  <c:v>38527</c:v>
                </c:pt>
                <c:pt idx="800">
                  <c:v>38530</c:v>
                </c:pt>
                <c:pt idx="801">
                  <c:v>38531</c:v>
                </c:pt>
                <c:pt idx="802">
                  <c:v>38532</c:v>
                </c:pt>
                <c:pt idx="803">
                  <c:v>38533</c:v>
                </c:pt>
                <c:pt idx="804">
                  <c:v>38534</c:v>
                </c:pt>
                <c:pt idx="805">
                  <c:v>38537</c:v>
                </c:pt>
                <c:pt idx="806">
                  <c:v>38538</c:v>
                </c:pt>
                <c:pt idx="807">
                  <c:v>38539</c:v>
                </c:pt>
                <c:pt idx="808">
                  <c:v>38540</c:v>
                </c:pt>
                <c:pt idx="809">
                  <c:v>38541</c:v>
                </c:pt>
                <c:pt idx="810">
                  <c:v>38544</c:v>
                </c:pt>
                <c:pt idx="811">
                  <c:v>38545</c:v>
                </c:pt>
                <c:pt idx="812">
                  <c:v>38546</c:v>
                </c:pt>
                <c:pt idx="813">
                  <c:v>38547</c:v>
                </c:pt>
                <c:pt idx="814">
                  <c:v>38548</c:v>
                </c:pt>
                <c:pt idx="815">
                  <c:v>38551</c:v>
                </c:pt>
                <c:pt idx="816">
                  <c:v>38552</c:v>
                </c:pt>
                <c:pt idx="817">
                  <c:v>38553</c:v>
                </c:pt>
                <c:pt idx="818">
                  <c:v>38554</c:v>
                </c:pt>
                <c:pt idx="819">
                  <c:v>38555</c:v>
                </c:pt>
                <c:pt idx="820">
                  <c:v>38558</c:v>
                </c:pt>
                <c:pt idx="821">
                  <c:v>38559</c:v>
                </c:pt>
                <c:pt idx="822">
                  <c:v>38560</c:v>
                </c:pt>
                <c:pt idx="823">
                  <c:v>38561</c:v>
                </c:pt>
                <c:pt idx="824">
                  <c:v>38562</c:v>
                </c:pt>
                <c:pt idx="825">
                  <c:v>38565</c:v>
                </c:pt>
                <c:pt idx="826">
                  <c:v>38566</c:v>
                </c:pt>
                <c:pt idx="827">
                  <c:v>38567</c:v>
                </c:pt>
                <c:pt idx="828">
                  <c:v>38568</c:v>
                </c:pt>
                <c:pt idx="829">
                  <c:v>38569</c:v>
                </c:pt>
                <c:pt idx="830">
                  <c:v>38572</c:v>
                </c:pt>
                <c:pt idx="831">
                  <c:v>38573</c:v>
                </c:pt>
                <c:pt idx="832">
                  <c:v>38574</c:v>
                </c:pt>
                <c:pt idx="833">
                  <c:v>38575</c:v>
                </c:pt>
                <c:pt idx="834">
                  <c:v>38576</c:v>
                </c:pt>
                <c:pt idx="835">
                  <c:v>38579</c:v>
                </c:pt>
                <c:pt idx="836">
                  <c:v>38580</c:v>
                </c:pt>
                <c:pt idx="837">
                  <c:v>38581</c:v>
                </c:pt>
                <c:pt idx="838">
                  <c:v>38582</c:v>
                </c:pt>
                <c:pt idx="839">
                  <c:v>38583</c:v>
                </c:pt>
                <c:pt idx="840">
                  <c:v>38586</c:v>
                </c:pt>
                <c:pt idx="841">
                  <c:v>38587</c:v>
                </c:pt>
                <c:pt idx="842">
                  <c:v>38588</c:v>
                </c:pt>
                <c:pt idx="843">
                  <c:v>38589</c:v>
                </c:pt>
                <c:pt idx="844">
                  <c:v>38590</c:v>
                </c:pt>
                <c:pt idx="845">
                  <c:v>38593</c:v>
                </c:pt>
                <c:pt idx="846">
                  <c:v>38594</c:v>
                </c:pt>
                <c:pt idx="847">
                  <c:v>38595</c:v>
                </c:pt>
                <c:pt idx="848">
                  <c:v>38596</c:v>
                </c:pt>
                <c:pt idx="849">
                  <c:v>38597</c:v>
                </c:pt>
                <c:pt idx="850">
                  <c:v>38600</c:v>
                </c:pt>
                <c:pt idx="851">
                  <c:v>38601</c:v>
                </c:pt>
                <c:pt idx="852">
                  <c:v>38602</c:v>
                </c:pt>
                <c:pt idx="853">
                  <c:v>38603</c:v>
                </c:pt>
                <c:pt idx="854">
                  <c:v>38604</c:v>
                </c:pt>
                <c:pt idx="855">
                  <c:v>38607</c:v>
                </c:pt>
                <c:pt idx="856">
                  <c:v>38608</c:v>
                </c:pt>
                <c:pt idx="857">
                  <c:v>38609</c:v>
                </c:pt>
                <c:pt idx="858">
                  <c:v>38610</c:v>
                </c:pt>
                <c:pt idx="859">
                  <c:v>38611</c:v>
                </c:pt>
                <c:pt idx="860">
                  <c:v>38614</c:v>
                </c:pt>
                <c:pt idx="861">
                  <c:v>38615</c:v>
                </c:pt>
                <c:pt idx="862">
                  <c:v>38616</c:v>
                </c:pt>
                <c:pt idx="863">
                  <c:v>38617</c:v>
                </c:pt>
                <c:pt idx="864">
                  <c:v>38618</c:v>
                </c:pt>
                <c:pt idx="865">
                  <c:v>38621</c:v>
                </c:pt>
                <c:pt idx="866">
                  <c:v>38622</c:v>
                </c:pt>
                <c:pt idx="867">
                  <c:v>38623</c:v>
                </c:pt>
                <c:pt idx="868">
                  <c:v>38624</c:v>
                </c:pt>
                <c:pt idx="869">
                  <c:v>38625</c:v>
                </c:pt>
                <c:pt idx="870">
                  <c:v>38628</c:v>
                </c:pt>
                <c:pt idx="871">
                  <c:v>38629</c:v>
                </c:pt>
                <c:pt idx="872">
                  <c:v>38630</c:v>
                </c:pt>
                <c:pt idx="873">
                  <c:v>38631</c:v>
                </c:pt>
                <c:pt idx="874">
                  <c:v>38632</c:v>
                </c:pt>
                <c:pt idx="875">
                  <c:v>38635</c:v>
                </c:pt>
                <c:pt idx="876">
                  <c:v>38636</c:v>
                </c:pt>
                <c:pt idx="877">
                  <c:v>38637</c:v>
                </c:pt>
                <c:pt idx="878">
                  <c:v>38638</c:v>
                </c:pt>
                <c:pt idx="879">
                  <c:v>38639</c:v>
                </c:pt>
                <c:pt idx="880">
                  <c:v>38642</c:v>
                </c:pt>
                <c:pt idx="881">
                  <c:v>38643</c:v>
                </c:pt>
                <c:pt idx="882">
                  <c:v>38644</c:v>
                </c:pt>
                <c:pt idx="883">
                  <c:v>38645</c:v>
                </c:pt>
                <c:pt idx="884">
                  <c:v>38646</c:v>
                </c:pt>
                <c:pt idx="885">
                  <c:v>38649</c:v>
                </c:pt>
                <c:pt idx="886">
                  <c:v>38650</c:v>
                </c:pt>
                <c:pt idx="887">
                  <c:v>38651</c:v>
                </c:pt>
                <c:pt idx="888">
                  <c:v>38652</c:v>
                </c:pt>
                <c:pt idx="889">
                  <c:v>38653</c:v>
                </c:pt>
                <c:pt idx="890">
                  <c:v>38656</c:v>
                </c:pt>
                <c:pt idx="891">
                  <c:v>38657</c:v>
                </c:pt>
                <c:pt idx="892">
                  <c:v>38658</c:v>
                </c:pt>
                <c:pt idx="893">
                  <c:v>38659</c:v>
                </c:pt>
                <c:pt idx="894">
                  <c:v>38660</c:v>
                </c:pt>
                <c:pt idx="895">
                  <c:v>38663</c:v>
                </c:pt>
                <c:pt idx="896">
                  <c:v>38664</c:v>
                </c:pt>
                <c:pt idx="897">
                  <c:v>38665</c:v>
                </c:pt>
                <c:pt idx="898">
                  <c:v>38666</c:v>
                </c:pt>
                <c:pt idx="899">
                  <c:v>38667</c:v>
                </c:pt>
                <c:pt idx="900">
                  <c:v>38670</c:v>
                </c:pt>
                <c:pt idx="901">
                  <c:v>38671</c:v>
                </c:pt>
                <c:pt idx="902">
                  <c:v>38672</c:v>
                </c:pt>
                <c:pt idx="903">
                  <c:v>38673</c:v>
                </c:pt>
                <c:pt idx="904">
                  <c:v>38674</c:v>
                </c:pt>
                <c:pt idx="905">
                  <c:v>38677</c:v>
                </c:pt>
                <c:pt idx="906">
                  <c:v>38678</c:v>
                </c:pt>
                <c:pt idx="907">
                  <c:v>38679</c:v>
                </c:pt>
                <c:pt idx="908">
                  <c:v>38680</c:v>
                </c:pt>
                <c:pt idx="909">
                  <c:v>38681</c:v>
                </c:pt>
                <c:pt idx="910">
                  <c:v>38684</c:v>
                </c:pt>
                <c:pt idx="911">
                  <c:v>38685</c:v>
                </c:pt>
                <c:pt idx="912">
                  <c:v>38686</c:v>
                </c:pt>
                <c:pt idx="913">
                  <c:v>38687</c:v>
                </c:pt>
                <c:pt idx="914">
                  <c:v>38688</c:v>
                </c:pt>
                <c:pt idx="915">
                  <c:v>38691</c:v>
                </c:pt>
                <c:pt idx="916">
                  <c:v>38692</c:v>
                </c:pt>
                <c:pt idx="917">
                  <c:v>38693</c:v>
                </c:pt>
                <c:pt idx="918">
                  <c:v>38694</c:v>
                </c:pt>
                <c:pt idx="919">
                  <c:v>38695</c:v>
                </c:pt>
                <c:pt idx="920">
                  <c:v>38698</c:v>
                </c:pt>
                <c:pt idx="921">
                  <c:v>38699</c:v>
                </c:pt>
                <c:pt idx="922">
                  <c:v>38700</c:v>
                </c:pt>
                <c:pt idx="923">
                  <c:v>38701</c:v>
                </c:pt>
                <c:pt idx="924">
                  <c:v>38702</c:v>
                </c:pt>
                <c:pt idx="925">
                  <c:v>38705</c:v>
                </c:pt>
                <c:pt idx="926">
                  <c:v>38706</c:v>
                </c:pt>
                <c:pt idx="927">
                  <c:v>38707</c:v>
                </c:pt>
                <c:pt idx="928">
                  <c:v>38708</c:v>
                </c:pt>
                <c:pt idx="929">
                  <c:v>38709</c:v>
                </c:pt>
                <c:pt idx="930">
                  <c:v>38712</c:v>
                </c:pt>
                <c:pt idx="931">
                  <c:v>38713</c:v>
                </c:pt>
                <c:pt idx="932">
                  <c:v>38714</c:v>
                </c:pt>
                <c:pt idx="933">
                  <c:v>38715</c:v>
                </c:pt>
                <c:pt idx="934">
                  <c:v>38716</c:v>
                </c:pt>
                <c:pt idx="935">
                  <c:v>38719</c:v>
                </c:pt>
                <c:pt idx="936">
                  <c:v>38720</c:v>
                </c:pt>
                <c:pt idx="937">
                  <c:v>38721</c:v>
                </c:pt>
                <c:pt idx="938">
                  <c:v>38722</c:v>
                </c:pt>
                <c:pt idx="939">
                  <c:v>38723</c:v>
                </c:pt>
                <c:pt idx="940">
                  <c:v>38726</c:v>
                </c:pt>
                <c:pt idx="941">
                  <c:v>38727</c:v>
                </c:pt>
                <c:pt idx="942">
                  <c:v>38728</c:v>
                </c:pt>
                <c:pt idx="943">
                  <c:v>38729</c:v>
                </c:pt>
                <c:pt idx="944">
                  <c:v>38730</c:v>
                </c:pt>
                <c:pt idx="945">
                  <c:v>38733</c:v>
                </c:pt>
                <c:pt idx="946">
                  <c:v>38734</c:v>
                </c:pt>
                <c:pt idx="947">
                  <c:v>38735</c:v>
                </c:pt>
                <c:pt idx="948">
                  <c:v>38736</c:v>
                </c:pt>
                <c:pt idx="949">
                  <c:v>38737</c:v>
                </c:pt>
                <c:pt idx="950">
                  <c:v>38740</c:v>
                </c:pt>
                <c:pt idx="951">
                  <c:v>38741</c:v>
                </c:pt>
                <c:pt idx="952">
                  <c:v>38742</c:v>
                </c:pt>
                <c:pt idx="953">
                  <c:v>38743</c:v>
                </c:pt>
                <c:pt idx="954">
                  <c:v>38744</c:v>
                </c:pt>
                <c:pt idx="955">
                  <c:v>38747</c:v>
                </c:pt>
                <c:pt idx="956">
                  <c:v>38748</c:v>
                </c:pt>
                <c:pt idx="957">
                  <c:v>38749</c:v>
                </c:pt>
                <c:pt idx="958">
                  <c:v>38750</c:v>
                </c:pt>
                <c:pt idx="959">
                  <c:v>38751</c:v>
                </c:pt>
                <c:pt idx="960">
                  <c:v>38754</c:v>
                </c:pt>
                <c:pt idx="961">
                  <c:v>38755</c:v>
                </c:pt>
                <c:pt idx="962">
                  <c:v>38756</c:v>
                </c:pt>
                <c:pt idx="963">
                  <c:v>38757</c:v>
                </c:pt>
                <c:pt idx="964">
                  <c:v>38758</c:v>
                </c:pt>
                <c:pt idx="965">
                  <c:v>38761</c:v>
                </c:pt>
                <c:pt idx="966">
                  <c:v>38762</c:v>
                </c:pt>
                <c:pt idx="967">
                  <c:v>38763</c:v>
                </c:pt>
                <c:pt idx="968">
                  <c:v>38764</c:v>
                </c:pt>
                <c:pt idx="969">
                  <c:v>38765</c:v>
                </c:pt>
                <c:pt idx="970">
                  <c:v>38768</c:v>
                </c:pt>
                <c:pt idx="971">
                  <c:v>38769</c:v>
                </c:pt>
                <c:pt idx="972">
                  <c:v>38770</c:v>
                </c:pt>
                <c:pt idx="973">
                  <c:v>38771</c:v>
                </c:pt>
                <c:pt idx="974">
                  <c:v>38772</c:v>
                </c:pt>
                <c:pt idx="975">
                  <c:v>38775</c:v>
                </c:pt>
                <c:pt idx="976">
                  <c:v>38776</c:v>
                </c:pt>
                <c:pt idx="977">
                  <c:v>38777</c:v>
                </c:pt>
                <c:pt idx="978">
                  <c:v>38778</c:v>
                </c:pt>
                <c:pt idx="979">
                  <c:v>38779</c:v>
                </c:pt>
                <c:pt idx="980">
                  <c:v>38782</c:v>
                </c:pt>
                <c:pt idx="981">
                  <c:v>38783</c:v>
                </c:pt>
                <c:pt idx="982">
                  <c:v>38784</c:v>
                </c:pt>
                <c:pt idx="983">
                  <c:v>38785</c:v>
                </c:pt>
                <c:pt idx="984">
                  <c:v>38786</c:v>
                </c:pt>
                <c:pt idx="985">
                  <c:v>38789</c:v>
                </c:pt>
                <c:pt idx="986">
                  <c:v>38790</c:v>
                </c:pt>
                <c:pt idx="987">
                  <c:v>38791</c:v>
                </c:pt>
                <c:pt idx="988">
                  <c:v>38792</c:v>
                </c:pt>
                <c:pt idx="989">
                  <c:v>38793</c:v>
                </c:pt>
                <c:pt idx="990">
                  <c:v>38796</c:v>
                </c:pt>
                <c:pt idx="991">
                  <c:v>38797</c:v>
                </c:pt>
                <c:pt idx="992">
                  <c:v>38798</c:v>
                </c:pt>
                <c:pt idx="993">
                  <c:v>38799</c:v>
                </c:pt>
                <c:pt idx="994">
                  <c:v>38800</c:v>
                </c:pt>
                <c:pt idx="995">
                  <c:v>38803</c:v>
                </c:pt>
                <c:pt idx="996">
                  <c:v>38804</c:v>
                </c:pt>
                <c:pt idx="997">
                  <c:v>38805</c:v>
                </c:pt>
                <c:pt idx="998">
                  <c:v>38806</c:v>
                </c:pt>
                <c:pt idx="999">
                  <c:v>38807</c:v>
                </c:pt>
                <c:pt idx="1000">
                  <c:v>38810</c:v>
                </c:pt>
                <c:pt idx="1001">
                  <c:v>38811</c:v>
                </c:pt>
                <c:pt idx="1002">
                  <c:v>38812</c:v>
                </c:pt>
                <c:pt idx="1003">
                  <c:v>38813</c:v>
                </c:pt>
                <c:pt idx="1004">
                  <c:v>38814</c:v>
                </c:pt>
                <c:pt idx="1005">
                  <c:v>38817</c:v>
                </c:pt>
                <c:pt idx="1006">
                  <c:v>38818</c:v>
                </c:pt>
                <c:pt idx="1007">
                  <c:v>38819</c:v>
                </c:pt>
                <c:pt idx="1008">
                  <c:v>38820</c:v>
                </c:pt>
                <c:pt idx="1009">
                  <c:v>38821</c:v>
                </c:pt>
                <c:pt idx="1010">
                  <c:v>38824</c:v>
                </c:pt>
                <c:pt idx="1011">
                  <c:v>38825</c:v>
                </c:pt>
                <c:pt idx="1012">
                  <c:v>38826</c:v>
                </c:pt>
                <c:pt idx="1013">
                  <c:v>38827</c:v>
                </c:pt>
                <c:pt idx="1014">
                  <c:v>38828</c:v>
                </c:pt>
                <c:pt idx="1015">
                  <c:v>38831</c:v>
                </c:pt>
                <c:pt idx="1016">
                  <c:v>38832</c:v>
                </c:pt>
                <c:pt idx="1017">
                  <c:v>38833</c:v>
                </c:pt>
                <c:pt idx="1018">
                  <c:v>38834</c:v>
                </c:pt>
                <c:pt idx="1019">
                  <c:v>38835</c:v>
                </c:pt>
                <c:pt idx="1020">
                  <c:v>38838</c:v>
                </c:pt>
                <c:pt idx="1021">
                  <c:v>38839</c:v>
                </c:pt>
                <c:pt idx="1022">
                  <c:v>38840</c:v>
                </c:pt>
                <c:pt idx="1023">
                  <c:v>38841</c:v>
                </c:pt>
                <c:pt idx="1024">
                  <c:v>38842</c:v>
                </c:pt>
                <c:pt idx="1025">
                  <c:v>38845</c:v>
                </c:pt>
                <c:pt idx="1026">
                  <c:v>38846</c:v>
                </c:pt>
                <c:pt idx="1027">
                  <c:v>38847</c:v>
                </c:pt>
                <c:pt idx="1028">
                  <c:v>38848</c:v>
                </c:pt>
                <c:pt idx="1029">
                  <c:v>38849</c:v>
                </c:pt>
                <c:pt idx="1030">
                  <c:v>38852</c:v>
                </c:pt>
                <c:pt idx="1031">
                  <c:v>38853</c:v>
                </c:pt>
                <c:pt idx="1032">
                  <c:v>38854</c:v>
                </c:pt>
                <c:pt idx="1033">
                  <c:v>38855</c:v>
                </c:pt>
                <c:pt idx="1034">
                  <c:v>38856</c:v>
                </c:pt>
                <c:pt idx="1035">
                  <c:v>38859</c:v>
                </c:pt>
                <c:pt idx="1036">
                  <c:v>38860</c:v>
                </c:pt>
                <c:pt idx="1037">
                  <c:v>38861</c:v>
                </c:pt>
                <c:pt idx="1038">
                  <c:v>38862</c:v>
                </c:pt>
                <c:pt idx="1039">
                  <c:v>38863</c:v>
                </c:pt>
                <c:pt idx="1040">
                  <c:v>38866</c:v>
                </c:pt>
                <c:pt idx="1041">
                  <c:v>38867</c:v>
                </c:pt>
                <c:pt idx="1042">
                  <c:v>38868</c:v>
                </c:pt>
                <c:pt idx="1043">
                  <c:v>38869</c:v>
                </c:pt>
                <c:pt idx="1044">
                  <c:v>38870</c:v>
                </c:pt>
                <c:pt idx="1045">
                  <c:v>38873</c:v>
                </c:pt>
                <c:pt idx="1046">
                  <c:v>38874</c:v>
                </c:pt>
                <c:pt idx="1047">
                  <c:v>38875</c:v>
                </c:pt>
                <c:pt idx="1048">
                  <c:v>38876</c:v>
                </c:pt>
                <c:pt idx="1049">
                  <c:v>38877</c:v>
                </c:pt>
                <c:pt idx="1050">
                  <c:v>38880</c:v>
                </c:pt>
                <c:pt idx="1051">
                  <c:v>38881</c:v>
                </c:pt>
                <c:pt idx="1052">
                  <c:v>38882</c:v>
                </c:pt>
                <c:pt idx="1053">
                  <c:v>38883</c:v>
                </c:pt>
                <c:pt idx="1054">
                  <c:v>38884</c:v>
                </c:pt>
                <c:pt idx="1055">
                  <c:v>38887</c:v>
                </c:pt>
                <c:pt idx="1056">
                  <c:v>38888</c:v>
                </c:pt>
                <c:pt idx="1057">
                  <c:v>38889</c:v>
                </c:pt>
                <c:pt idx="1058">
                  <c:v>38890</c:v>
                </c:pt>
                <c:pt idx="1059">
                  <c:v>38891</c:v>
                </c:pt>
                <c:pt idx="1060">
                  <c:v>38894</c:v>
                </c:pt>
                <c:pt idx="1061">
                  <c:v>38895</c:v>
                </c:pt>
                <c:pt idx="1062">
                  <c:v>38896</c:v>
                </c:pt>
                <c:pt idx="1063">
                  <c:v>38897</c:v>
                </c:pt>
                <c:pt idx="1064">
                  <c:v>38898</c:v>
                </c:pt>
                <c:pt idx="1065">
                  <c:v>38901</c:v>
                </c:pt>
                <c:pt idx="1066">
                  <c:v>38902</c:v>
                </c:pt>
                <c:pt idx="1067">
                  <c:v>38903</c:v>
                </c:pt>
                <c:pt idx="1068">
                  <c:v>38904</c:v>
                </c:pt>
                <c:pt idx="1069">
                  <c:v>38905</c:v>
                </c:pt>
                <c:pt idx="1070">
                  <c:v>38908</c:v>
                </c:pt>
                <c:pt idx="1071">
                  <c:v>38909</c:v>
                </c:pt>
                <c:pt idx="1072">
                  <c:v>38910</c:v>
                </c:pt>
                <c:pt idx="1073">
                  <c:v>38911</c:v>
                </c:pt>
                <c:pt idx="1074">
                  <c:v>38912</c:v>
                </c:pt>
                <c:pt idx="1075">
                  <c:v>38915</c:v>
                </c:pt>
                <c:pt idx="1076">
                  <c:v>38916</c:v>
                </c:pt>
                <c:pt idx="1077">
                  <c:v>38917</c:v>
                </c:pt>
                <c:pt idx="1078">
                  <c:v>38918</c:v>
                </c:pt>
                <c:pt idx="1079">
                  <c:v>38919</c:v>
                </c:pt>
                <c:pt idx="1080">
                  <c:v>38922</c:v>
                </c:pt>
                <c:pt idx="1081">
                  <c:v>38923</c:v>
                </c:pt>
                <c:pt idx="1082">
                  <c:v>38924</c:v>
                </c:pt>
                <c:pt idx="1083">
                  <c:v>38925</c:v>
                </c:pt>
                <c:pt idx="1084">
                  <c:v>38926</c:v>
                </c:pt>
                <c:pt idx="1085">
                  <c:v>38929</c:v>
                </c:pt>
                <c:pt idx="1086">
                  <c:v>38930</c:v>
                </c:pt>
                <c:pt idx="1087">
                  <c:v>38931</c:v>
                </c:pt>
                <c:pt idx="1088">
                  <c:v>38932</c:v>
                </c:pt>
                <c:pt idx="1089">
                  <c:v>38933</c:v>
                </c:pt>
                <c:pt idx="1090">
                  <c:v>38936</c:v>
                </c:pt>
                <c:pt idx="1091">
                  <c:v>38937</c:v>
                </c:pt>
                <c:pt idx="1092">
                  <c:v>38938</c:v>
                </c:pt>
                <c:pt idx="1093">
                  <c:v>38939</c:v>
                </c:pt>
                <c:pt idx="1094">
                  <c:v>38940</c:v>
                </c:pt>
                <c:pt idx="1095">
                  <c:v>38943</c:v>
                </c:pt>
                <c:pt idx="1096">
                  <c:v>38944</c:v>
                </c:pt>
                <c:pt idx="1097">
                  <c:v>38945</c:v>
                </c:pt>
                <c:pt idx="1098">
                  <c:v>38946</c:v>
                </c:pt>
                <c:pt idx="1099">
                  <c:v>38947</c:v>
                </c:pt>
                <c:pt idx="1100">
                  <c:v>38950</c:v>
                </c:pt>
                <c:pt idx="1101">
                  <c:v>38951</c:v>
                </c:pt>
                <c:pt idx="1102">
                  <c:v>38952</c:v>
                </c:pt>
                <c:pt idx="1103">
                  <c:v>38953</c:v>
                </c:pt>
                <c:pt idx="1104">
                  <c:v>38954</c:v>
                </c:pt>
                <c:pt idx="1105">
                  <c:v>38957</c:v>
                </c:pt>
                <c:pt idx="1106">
                  <c:v>38958</c:v>
                </c:pt>
                <c:pt idx="1107">
                  <c:v>38959</c:v>
                </c:pt>
                <c:pt idx="1108">
                  <c:v>38960</c:v>
                </c:pt>
                <c:pt idx="1109">
                  <c:v>38961</c:v>
                </c:pt>
                <c:pt idx="1110">
                  <c:v>38964</c:v>
                </c:pt>
                <c:pt idx="1111">
                  <c:v>38965</c:v>
                </c:pt>
                <c:pt idx="1112">
                  <c:v>38966</c:v>
                </c:pt>
                <c:pt idx="1113">
                  <c:v>38967</c:v>
                </c:pt>
                <c:pt idx="1114">
                  <c:v>38968</c:v>
                </c:pt>
                <c:pt idx="1115">
                  <c:v>38971</c:v>
                </c:pt>
                <c:pt idx="1116">
                  <c:v>38972</c:v>
                </c:pt>
                <c:pt idx="1117">
                  <c:v>38973</c:v>
                </c:pt>
                <c:pt idx="1118">
                  <c:v>38974</c:v>
                </c:pt>
                <c:pt idx="1119">
                  <c:v>38975</c:v>
                </c:pt>
                <c:pt idx="1120">
                  <c:v>38978</c:v>
                </c:pt>
                <c:pt idx="1121">
                  <c:v>38979</c:v>
                </c:pt>
                <c:pt idx="1122">
                  <c:v>38980</c:v>
                </c:pt>
                <c:pt idx="1123">
                  <c:v>38981</c:v>
                </c:pt>
                <c:pt idx="1124">
                  <c:v>38982</c:v>
                </c:pt>
                <c:pt idx="1125">
                  <c:v>38985</c:v>
                </c:pt>
                <c:pt idx="1126">
                  <c:v>38986</c:v>
                </c:pt>
                <c:pt idx="1127">
                  <c:v>38987</c:v>
                </c:pt>
                <c:pt idx="1128">
                  <c:v>38988</c:v>
                </c:pt>
                <c:pt idx="1129">
                  <c:v>38989</c:v>
                </c:pt>
                <c:pt idx="1130">
                  <c:v>38992</c:v>
                </c:pt>
                <c:pt idx="1131">
                  <c:v>38993</c:v>
                </c:pt>
                <c:pt idx="1132">
                  <c:v>38994</c:v>
                </c:pt>
                <c:pt idx="1133">
                  <c:v>38995</c:v>
                </c:pt>
                <c:pt idx="1134">
                  <c:v>38996</c:v>
                </c:pt>
                <c:pt idx="1135">
                  <c:v>38999</c:v>
                </c:pt>
                <c:pt idx="1136">
                  <c:v>39000</c:v>
                </c:pt>
                <c:pt idx="1137">
                  <c:v>39001</c:v>
                </c:pt>
                <c:pt idx="1138">
                  <c:v>39002</c:v>
                </c:pt>
                <c:pt idx="1139">
                  <c:v>39003</c:v>
                </c:pt>
                <c:pt idx="1140">
                  <c:v>39006</c:v>
                </c:pt>
                <c:pt idx="1141">
                  <c:v>39007</c:v>
                </c:pt>
                <c:pt idx="1142">
                  <c:v>39008</c:v>
                </c:pt>
                <c:pt idx="1143">
                  <c:v>39009</c:v>
                </c:pt>
                <c:pt idx="1144">
                  <c:v>39010</c:v>
                </c:pt>
                <c:pt idx="1145">
                  <c:v>39013</c:v>
                </c:pt>
                <c:pt idx="1146">
                  <c:v>39014</c:v>
                </c:pt>
                <c:pt idx="1147">
                  <c:v>39015</c:v>
                </c:pt>
                <c:pt idx="1148">
                  <c:v>39016</c:v>
                </c:pt>
                <c:pt idx="1149">
                  <c:v>39017</c:v>
                </c:pt>
                <c:pt idx="1150">
                  <c:v>39020</c:v>
                </c:pt>
                <c:pt idx="1151">
                  <c:v>39021</c:v>
                </c:pt>
                <c:pt idx="1152">
                  <c:v>39022</c:v>
                </c:pt>
                <c:pt idx="1153">
                  <c:v>39023</c:v>
                </c:pt>
                <c:pt idx="1154">
                  <c:v>39024</c:v>
                </c:pt>
                <c:pt idx="1155">
                  <c:v>39027</c:v>
                </c:pt>
                <c:pt idx="1156">
                  <c:v>39028</c:v>
                </c:pt>
                <c:pt idx="1157">
                  <c:v>39029</c:v>
                </c:pt>
                <c:pt idx="1158">
                  <c:v>39030</c:v>
                </c:pt>
                <c:pt idx="1159">
                  <c:v>39031</c:v>
                </c:pt>
                <c:pt idx="1160">
                  <c:v>39034</c:v>
                </c:pt>
                <c:pt idx="1161">
                  <c:v>39035</c:v>
                </c:pt>
                <c:pt idx="1162">
                  <c:v>39036</c:v>
                </c:pt>
                <c:pt idx="1163">
                  <c:v>39037</c:v>
                </c:pt>
                <c:pt idx="1164">
                  <c:v>39038</c:v>
                </c:pt>
                <c:pt idx="1165">
                  <c:v>39041</c:v>
                </c:pt>
                <c:pt idx="1166">
                  <c:v>39042</c:v>
                </c:pt>
                <c:pt idx="1167">
                  <c:v>39043</c:v>
                </c:pt>
                <c:pt idx="1168">
                  <c:v>39044</c:v>
                </c:pt>
                <c:pt idx="1169">
                  <c:v>39045</c:v>
                </c:pt>
                <c:pt idx="1170">
                  <c:v>39048</c:v>
                </c:pt>
                <c:pt idx="1171">
                  <c:v>39049</c:v>
                </c:pt>
                <c:pt idx="1172">
                  <c:v>39050</c:v>
                </c:pt>
                <c:pt idx="1173">
                  <c:v>39051</c:v>
                </c:pt>
                <c:pt idx="1174">
                  <c:v>39052</c:v>
                </c:pt>
                <c:pt idx="1175">
                  <c:v>39055</c:v>
                </c:pt>
                <c:pt idx="1176">
                  <c:v>39056</c:v>
                </c:pt>
                <c:pt idx="1177">
                  <c:v>39057</c:v>
                </c:pt>
                <c:pt idx="1178">
                  <c:v>39058</c:v>
                </c:pt>
                <c:pt idx="1179">
                  <c:v>39059</c:v>
                </c:pt>
                <c:pt idx="1180">
                  <c:v>39062</c:v>
                </c:pt>
                <c:pt idx="1181">
                  <c:v>39063</c:v>
                </c:pt>
                <c:pt idx="1182">
                  <c:v>39064</c:v>
                </c:pt>
                <c:pt idx="1183">
                  <c:v>39065</c:v>
                </c:pt>
                <c:pt idx="1184">
                  <c:v>39066</c:v>
                </c:pt>
                <c:pt idx="1185">
                  <c:v>39069</c:v>
                </c:pt>
                <c:pt idx="1186">
                  <c:v>39070</c:v>
                </c:pt>
                <c:pt idx="1187">
                  <c:v>39071</c:v>
                </c:pt>
                <c:pt idx="1188">
                  <c:v>39072</c:v>
                </c:pt>
                <c:pt idx="1189">
                  <c:v>39073</c:v>
                </c:pt>
                <c:pt idx="1190">
                  <c:v>39076</c:v>
                </c:pt>
                <c:pt idx="1191">
                  <c:v>39077</c:v>
                </c:pt>
                <c:pt idx="1192">
                  <c:v>39078</c:v>
                </c:pt>
                <c:pt idx="1193">
                  <c:v>39079</c:v>
                </c:pt>
                <c:pt idx="1194">
                  <c:v>39080</c:v>
                </c:pt>
                <c:pt idx="1195">
                  <c:v>39083</c:v>
                </c:pt>
                <c:pt idx="1196">
                  <c:v>39084</c:v>
                </c:pt>
                <c:pt idx="1197">
                  <c:v>39085</c:v>
                </c:pt>
                <c:pt idx="1198">
                  <c:v>39086</c:v>
                </c:pt>
                <c:pt idx="1199">
                  <c:v>39087</c:v>
                </c:pt>
                <c:pt idx="1200">
                  <c:v>39090</c:v>
                </c:pt>
                <c:pt idx="1201">
                  <c:v>39091</c:v>
                </c:pt>
                <c:pt idx="1202">
                  <c:v>39092</c:v>
                </c:pt>
                <c:pt idx="1203">
                  <c:v>39093</c:v>
                </c:pt>
                <c:pt idx="1204">
                  <c:v>39094</c:v>
                </c:pt>
                <c:pt idx="1205">
                  <c:v>39097</c:v>
                </c:pt>
                <c:pt idx="1206">
                  <c:v>39098</c:v>
                </c:pt>
                <c:pt idx="1207">
                  <c:v>39099</c:v>
                </c:pt>
                <c:pt idx="1208">
                  <c:v>39100</c:v>
                </c:pt>
                <c:pt idx="1209">
                  <c:v>39101</c:v>
                </c:pt>
                <c:pt idx="1210">
                  <c:v>39104</c:v>
                </c:pt>
                <c:pt idx="1211">
                  <c:v>39105</c:v>
                </c:pt>
                <c:pt idx="1212">
                  <c:v>39106</c:v>
                </c:pt>
                <c:pt idx="1213">
                  <c:v>39107</c:v>
                </c:pt>
                <c:pt idx="1214">
                  <c:v>39108</c:v>
                </c:pt>
                <c:pt idx="1215">
                  <c:v>39111</c:v>
                </c:pt>
                <c:pt idx="1216">
                  <c:v>39112</c:v>
                </c:pt>
                <c:pt idx="1217">
                  <c:v>39113</c:v>
                </c:pt>
                <c:pt idx="1218">
                  <c:v>39114</c:v>
                </c:pt>
                <c:pt idx="1219">
                  <c:v>39115</c:v>
                </c:pt>
                <c:pt idx="1220">
                  <c:v>39118</c:v>
                </c:pt>
                <c:pt idx="1221">
                  <c:v>39119</c:v>
                </c:pt>
                <c:pt idx="1222">
                  <c:v>39120</c:v>
                </c:pt>
                <c:pt idx="1223">
                  <c:v>39121</c:v>
                </c:pt>
                <c:pt idx="1224">
                  <c:v>39122</c:v>
                </c:pt>
                <c:pt idx="1225">
                  <c:v>39125</c:v>
                </c:pt>
                <c:pt idx="1226">
                  <c:v>39126</c:v>
                </c:pt>
                <c:pt idx="1227">
                  <c:v>39127</c:v>
                </c:pt>
                <c:pt idx="1228">
                  <c:v>39128</c:v>
                </c:pt>
                <c:pt idx="1229">
                  <c:v>39129</c:v>
                </c:pt>
                <c:pt idx="1230">
                  <c:v>39132</c:v>
                </c:pt>
                <c:pt idx="1231">
                  <c:v>39133</c:v>
                </c:pt>
                <c:pt idx="1232">
                  <c:v>39134</c:v>
                </c:pt>
                <c:pt idx="1233">
                  <c:v>39135</c:v>
                </c:pt>
                <c:pt idx="1234">
                  <c:v>39136</c:v>
                </c:pt>
                <c:pt idx="1235">
                  <c:v>39139</c:v>
                </c:pt>
                <c:pt idx="1236">
                  <c:v>39140</c:v>
                </c:pt>
                <c:pt idx="1237">
                  <c:v>39141</c:v>
                </c:pt>
                <c:pt idx="1238">
                  <c:v>39142</c:v>
                </c:pt>
                <c:pt idx="1239">
                  <c:v>39143</c:v>
                </c:pt>
                <c:pt idx="1240">
                  <c:v>39146</c:v>
                </c:pt>
                <c:pt idx="1241">
                  <c:v>39147</c:v>
                </c:pt>
                <c:pt idx="1242">
                  <c:v>39148</c:v>
                </c:pt>
                <c:pt idx="1243">
                  <c:v>39149</c:v>
                </c:pt>
                <c:pt idx="1244">
                  <c:v>39150</c:v>
                </c:pt>
                <c:pt idx="1245">
                  <c:v>39153</c:v>
                </c:pt>
                <c:pt idx="1246">
                  <c:v>39154</c:v>
                </c:pt>
                <c:pt idx="1247">
                  <c:v>39155</c:v>
                </c:pt>
                <c:pt idx="1248">
                  <c:v>39156</c:v>
                </c:pt>
                <c:pt idx="1249">
                  <c:v>39157</c:v>
                </c:pt>
                <c:pt idx="1250">
                  <c:v>39160</c:v>
                </c:pt>
                <c:pt idx="1251">
                  <c:v>39161</c:v>
                </c:pt>
                <c:pt idx="1252">
                  <c:v>39162</c:v>
                </c:pt>
                <c:pt idx="1253">
                  <c:v>39163</c:v>
                </c:pt>
                <c:pt idx="1254">
                  <c:v>39164</c:v>
                </c:pt>
                <c:pt idx="1255">
                  <c:v>39167</c:v>
                </c:pt>
                <c:pt idx="1256">
                  <c:v>39168</c:v>
                </c:pt>
                <c:pt idx="1257">
                  <c:v>39169</c:v>
                </c:pt>
                <c:pt idx="1258">
                  <c:v>39170</c:v>
                </c:pt>
                <c:pt idx="1259">
                  <c:v>39171</c:v>
                </c:pt>
                <c:pt idx="1260">
                  <c:v>39174</c:v>
                </c:pt>
                <c:pt idx="1261">
                  <c:v>39175</c:v>
                </c:pt>
                <c:pt idx="1262">
                  <c:v>39176</c:v>
                </c:pt>
                <c:pt idx="1263">
                  <c:v>39177</c:v>
                </c:pt>
                <c:pt idx="1264">
                  <c:v>39178</c:v>
                </c:pt>
                <c:pt idx="1265">
                  <c:v>39181</c:v>
                </c:pt>
                <c:pt idx="1266">
                  <c:v>39182</c:v>
                </c:pt>
                <c:pt idx="1267">
                  <c:v>39183</c:v>
                </c:pt>
                <c:pt idx="1268">
                  <c:v>39184</c:v>
                </c:pt>
                <c:pt idx="1269">
                  <c:v>39185</c:v>
                </c:pt>
                <c:pt idx="1270">
                  <c:v>39188</c:v>
                </c:pt>
                <c:pt idx="1271">
                  <c:v>39189</c:v>
                </c:pt>
                <c:pt idx="1272">
                  <c:v>39190</c:v>
                </c:pt>
                <c:pt idx="1273">
                  <c:v>39191</c:v>
                </c:pt>
                <c:pt idx="1274">
                  <c:v>39192</c:v>
                </c:pt>
                <c:pt idx="1275">
                  <c:v>39195</c:v>
                </c:pt>
                <c:pt idx="1276">
                  <c:v>39196</c:v>
                </c:pt>
                <c:pt idx="1277">
                  <c:v>39197</c:v>
                </c:pt>
                <c:pt idx="1278">
                  <c:v>39198</c:v>
                </c:pt>
                <c:pt idx="1279">
                  <c:v>39199</c:v>
                </c:pt>
                <c:pt idx="1280">
                  <c:v>39202</c:v>
                </c:pt>
                <c:pt idx="1281">
                  <c:v>39203</c:v>
                </c:pt>
                <c:pt idx="1282">
                  <c:v>39204</c:v>
                </c:pt>
                <c:pt idx="1283">
                  <c:v>39205</c:v>
                </c:pt>
                <c:pt idx="1284">
                  <c:v>39206</c:v>
                </c:pt>
                <c:pt idx="1285">
                  <c:v>39209</c:v>
                </c:pt>
                <c:pt idx="1286">
                  <c:v>39210</c:v>
                </c:pt>
                <c:pt idx="1287">
                  <c:v>39211</c:v>
                </c:pt>
                <c:pt idx="1288">
                  <c:v>39212</c:v>
                </c:pt>
                <c:pt idx="1289">
                  <c:v>39213</c:v>
                </c:pt>
                <c:pt idx="1290">
                  <c:v>39216</c:v>
                </c:pt>
                <c:pt idx="1291">
                  <c:v>39217</c:v>
                </c:pt>
                <c:pt idx="1292">
                  <c:v>39218</c:v>
                </c:pt>
                <c:pt idx="1293">
                  <c:v>39219</c:v>
                </c:pt>
                <c:pt idx="1294">
                  <c:v>39220</c:v>
                </c:pt>
                <c:pt idx="1295">
                  <c:v>39223</c:v>
                </c:pt>
                <c:pt idx="1296">
                  <c:v>39224</c:v>
                </c:pt>
                <c:pt idx="1297">
                  <c:v>39225</c:v>
                </c:pt>
                <c:pt idx="1298">
                  <c:v>39226</c:v>
                </c:pt>
                <c:pt idx="1299">
                  <c:v>39227</c:v>
                </c:pt>
                <c:pt idx="1300">
                  <c:v>39230</c:v>
                </c:pt>
                <c:pt idx="1301">
                  <c:v>39231</c:v>
                </c:pt>
                <c:pt idx="1302">
                  <c:v>39232</c:v>
                </c:pt>
                <c:pt idx="1303">
                  <c:v>39233</c:v>
                </c:pt>
                <c:pt idx="1304">
                  <c:v>39234</c:v>
                </c:pt>
                <c:pt idx="1305">
                  <c:v>39237</c:v>
                </c:pt>
                <c:pt idx="1306">
                  <c:v>39238</c:v>
                </c:pt>
                <c:pt idx="1307">
                  <c:v>39239</c:v>
                </c:pt>
                <c:pt idx="1308">
                  <c:v>39240</c:v>
                </c:pt>
                <c:pt idx="1309">
                  <c:v>39241</c:v>
                </c:pt>
                <c:pt idx="1310">
                  <c:v>39244</c:v>
                </c:pt>
                <c:pt idx="1311">
                  <c:v>39245</c:v>
                </c:pt>
                <c:pt idx="1312">
                  <c:v>39246</c:v>
                </c:pt>
                <c:pt idx="1313">
                  <c:v>39247</c:v>
                </c:pt>
                <c:pt idx="1314">
                  <c:v>39248</c:v>
                </c:pt>
                <c:pt idx="1315">
                  <c:v>39251</c:v>
                </c:pt>
                <c:pt idx="1316">
                  <c:v>39252</c:v>
                </c:pt>
                <c:pt idx="1317">
                  <c:v>39253</c:v>
                </c:pt>
                <c:pt idx="1318">
                  <c:v>39254</c:v>
                </c:pt>
                <c:pt idx="1319">
                  <c:v>39255</c:v>
                </c:pt>
                <c:pt idx="1320">
                  <c:v>39258</c:v>
                </c:pt>
                <c:pt idx="1321">
                  <c:v>39259</c:v>
                </c:pt>
                <c:pt idx="1322">
                  <c:v>39260</c:v>
                </c:pt>
                <c:pt idx="1323">
                  <c:v>39261</c:v>
                </c:pt>
                <c:pt idx="1324">
                  <c:v>39262</c:v>
                </c:pt>
                <c:pt idx="1325">
                  <c:v>39265</c:v>
                </c:pt>
                <c:pt idx="1326">
                  <c:v>39266</c:v>
                </c:pt>
                <c:pt idx="1327">
                  <c:v>39267</c:v>
                </c:pt>
                <c:pt idx="1328">
                  <c:v>39268</c:v>
                </c:pt>
                <c:pt idx="1329">
                  <c:v>39269</c:v>
                </c:pt>
                <c:pt idx="1330">
                  <c:v>39272</c:v>
                </c:pt>
                <c:pt idx="1331">
                  <c:v>39273</c:v>
                </c:pt>
                <c:pt idx="1332">
                  <c:v>39274</c:v>
                </c:pt>
                <c:pt idx="1333">
                  <c:v>39275</c:v>
                </c:pt>
                <c:pt idx="1334">
                  <c:v>39276</c:v>
                </c:pt>
                <c:pt idx="1335">
                  <c:v>39279</c:v>
                </c:pt>
                <c:pt idx="1336">
                  <c:v>39280</c:v>
                </c:pt>
                <c:pt idx="1337">
                  <c:v>39281</c:v>
                </c:pt>
                <c:pt idx="1338">
                  <c:v>39282</c:v>
                </c:pt>
                <c:pt idx="1339">
                  <c:v>39283</c:v>
                </c:pt>
                <c:pt idx="1340">
                  <c:v>39286</c:v>
                </c:pt>
                <c:pt idx="1341">
                  <c:v>39287</c:v>
                </c:pt>
                <c:pt idx="1342">
                  <c:v>39288</c:v>
                </c:pt>
                <c:pt idx="1343">
                  <c:v>39289</c:v>
                </c:pt>
                <c:pt idx="1344">
                  <c:v>39290</c:v>
                </c:pt>
                <c:pt idx="1345">
                  <c:v>39293</c:v>
                </c:pt>
                <c:pt idx="1346">
                  <c:v>39294</c:v>
                </c:pt>
                <c:pt idx="1347">
                  <c:v>39295</c:v>
                </c:pt>
                <c:pt idx="1348">
                  <c:v>39296</c:v>
                </c:pt>
                <c:pt idx="1349">
                  <c:v>39297</c:v>
                </c:pt>
                <c:pt idx="1350">
                  <c:v>39300</c:v>
                </c:pt>
                <c:pt idx="1351">
                  <c:v>39301</c:v>
                </c:pt>
                <c:pt idx="1352">
                  <c:v>39302</c:v>
                </c:pt>
                <c:pt idx="1353">
                  <c:v>39303</c:v>
                </c:pt>
                <c:pt idx="1354">
                  <c:v>39304</c:v>
                </c:pt>
                <c:pt idx="1355">
                  <c:v>39307</c:v>
                </c:pt>
                <c:pt idx="1356">
                  <c:v>39308</c:v>
                </c:pt>
                <c:pt idx="1357">
                  <c:v>39309</c:v>
                </c:pt>
                <c:pt idx="1358">
                  <c:v>39310</c:v>
                </c:pt>
                <c:pt idx="1359">
                  <c:v>39311</c:v>
                </c:pt>
                <c:pt idx="1360">
                  <c:v>39314</c:v>
                </c:pt>
                <c:pt idx="1361">
                  <c:v>39315</c:v>
                </c:pt>
                <c:pt idx="1362">
                  <c:v>39316</c:v>
                </c:pt>
                <c:pt idx="1363">
                  <c:v>39317</c:v>
                </c:pt>
                <c:pt idx="1364">
                  <c:v>39318</c:v>
                </c:pt>
                <c:pt idx="1365">
                  <c:v>39321</c:v>
                </c:pt>
                <c:pt idx="1366">
                  <c:v>39322</c:v>
                </c:pt>
                <c:pt idx="1367">
                  <c:v>39323</c:v>
                </c:pt>
                <c:pt idx="1368">
                  <c:v>39324</c:v>
                </c:pt>
                <c:pt idx="1369">
                  <c:v>39325</c:v>
                </c:pt>
                <c:pt idx="1370">
                  <c:v>39328</c:v>
                </c:pt>
                <c:pt idx="1371">
                  <c:v>39329</c:v>
                </c:pt>
                <c:pt idx="1372">
                  <c:v>39330</c:v>
                </c:pt>
                <c:pt idx="1373">
                  <c:v>39331</c:v>
                </c:pt>
                <c:pt idx="1374">
                  <c:v>39332</c:v>
                </c:pt>
                <c:pt idx="1375">
                  <c:v>39335</c:v>
                </c:pt>
                <c:pt idx="1376">
                  <c:v>39336</c:v>
                </c:pt>
                <c:pt idx="1377">
                  <c:v>39337</c:v>
                </c:pt>
                <c:pt idx="1378">
                  <c:v>39338</c:v>
                </c:pt>
                <c:pt idx="1379">
                  <c:v>39339</c:v>
                </c:pt>
                <c:pt idx="1380">
                  <c:v>39342</c:v>
                </c:pt>
                <c:pt idx="1381">
                  <c:v>39343</c:v>
                </c:pt>
                <c:pt idx="1382">
                  <c:v>39344</c:v>
                </c:pt>
                <c:pt idx="1383">
                  <c:v>39345</c:v>
                </c:pt>
                <c:pt idx="1384">
                  <c:v>39346</c:v>
                </c:pt>
                <c:pt idx="1385">
                  <c:v>39349</c:v>
                </c:pt>
                <c:pt idx="1386">
                  <c:v>39350</c:v>
                </c:pt>
                <c:pt idx="1387">
                  <c:v>39351</c:v>
                </c:pt>
                <c:pt idx="1388">
                  <c:v>39352</c:v>
                </c:pt>
                <c:pt idx="1389">
                  <c:v>39353</c:v>
                </c:pt>
                <c:pt idx="1390">
                  <c:v>39356</c:v>
                </c:pt>
                <c:pt idx="1391">
                  <c:v>39357</c:v>
                </c:pt>
                <c:pt idx="1392">
                  <c:v>39358</c:v>
                </c:pt>
                <c:pt idx="1393">
                  <c:v>39359</c:v>
                </c:pt>
                <c:pt idx="1394">
                  <c:v>39360</c:v>
                </c:pt>
                <c:pt idx="1395">
                  <c:v>39363</c:v>
                </c:pt>
                <c:pt idx="1396">
                  <c:v>39364</c:v>
                </c:pt>
                <c:pt idx="1397">
                  <c:v>39365</c:v>
                </c:pt>
                <c:pt idx="1398">
                  <c:v>39366</c:v>
                </c:pt>
                <c:pt idx="1399">
                  <c:v>39367</c:v>
                </c:pt>
                <c:pt idx="1400">
                  <c:v>39370</c:v>
                </c:pt>
                <c:pt idx="1401">
                  <c:v>39371</c:v>
                </c:pt>
                <c:pt idx="1402">
                  <c:v>39372</c:v>
                </c:pt>
                <c:pt idx="1403">
                  <c:v>39373</c:v>
                </c:pt>
                <c:pt idx="1404">
                  <c:v>39374</c:v>
                </c:pt>
                <c:pt idx="1405">
                  <c:v>39377</c:v>
                </c:pt>
                <c:pt idx="1406">
                  <c:v>39378</c:v>
                </c:pt>
                <c:pt idx="1407">
                  <c:v>39379</c:v>
                </c:pt>
                <c:pt idx="1408">
                  <c:v>39380</c:v>
                </c:pt>
                <c:pt idx="1409">
                  <c:v>39381</c:v>
                </c:pt>
                <c:pt idx="1410">
                  <c:v>39384</c:v>
                </c:pt>
                <c:pt idx="1411">
                  <c:v>39385</c:v>
                </c:pt>
                <c:pt idx="1412">
                  <c:v>39386</c:v>
                </c:pt>
                <c:pt idx="1413">
                  <c:v>39387</c:v>
                </c:pt>
                <c:pt idx="1414">
                  <c:v>39388</c:v>
                </c:pt>
                <c:pt idx="1415">
                  <c:v>39391</c:v>
                </c:pt>
                <c:pt idx="1416">
                  <c:v>39392</c:v>
                </c:pt>
                <c:pt idx="1417">
                  <c:v>39393</c:v>
                </c:pt>
                <c:pt idx="1418">
                  <c:v>39394</c:v>
                </c:pt>
                <c:pt idx="1419">
                  <c:v>39395</c:v>
                </c:pt>
                <c:pt idx="1420">
                  <c:v>39398</c:v>
                </c:pt>
                <c:pt idx="1421">
                  <c:v>39399</c:v>
                </c:pt>
                <c:pt idx="1422">
                  <c:v>39400</c:v>
                </c:pt>
                <c:pt idx="1423">
                  <c:v>39401</c:v>
                </c:pt>
                <c:pt idx="1424">
                  <c:v>39402</c:v>
                </c:pt>
                <c:pt idx="1425">
                  <c:v>39405</c:v>
                </c:pt>
                <c:pt idx="1426">
                  <c:v>39406</c:v>
                </c:pt>
                <c:pt idx="1427">
                  <c:v>39407</c:v>
                </c:pt>
                <c:pt idx="1428">
                  <c:v>39408</c:v>
                </c:pt>
                <c:pt idx="1429">
                  <c:v>39409</c:v>
                </c:pt>
                <c:pt idx="1430">
                  <c:v>39412</c:v>
                </c:pt>
                <c:pt idx="1431">
                  <c:v>39413</c:v>
                </c:pt>
                <c:pt idx="1432">
                  <c:v>39414</c:v>
                </c:pt>
                <c:pt idx="1433">
                  <c:v>39415</c:v>
                </c:pt>
                <c:pt idx="1434">
                  <c:v>39416</c:v>
                </c:pt>
                <c:pt idx="1435">
                  <c:v>39419</c:v>
                </c:pt>
                <c:pt idx="1436">
                  <c:v>39420</c:v>
                </c:pt>
                <c:pt idx="1437">
                  <c:v>39421</c:v>
                </c:pt>
                <c:pt idx="1438">
                  <c:v>39422</c:v>
                </c:pt>
                <c:pt idx="1439">
                  <c:v>39423</c:v>
                </c:pt>
                <c:pt idx="1440">
                  <c:v>39426</c:v>
                </c:pt>
                <c:pt idx="1441">
                  <c:v>39427</c:v>
                </c:pt>
                <c:pt idx="1442">
                  <c:v>39428</c:v>
                </c:pt>
                <c:pt idx="1443">
                  <c:v>39429</c:v>
                </c:pt>
                <c:pt idx="1444">
                  <c:v>39430</c:v>
                </c:pt>
                <c:pt idx="1445">
                  <c:v>39433</c:v>
                </c:pt>
                <c:pt idx="1446">
                  <c:v>39434</c:v>
                </c:pt>
                <c:pt idx="1447">
                  <c:v>39435</c:v>
                </c:pt>
                <c:pt idx="1448">
                  <c:v>39436</c:v>
                </c:pt>
                <c:pt idx="1449">
                  <c:v>39437</c:v>
                </c:pt>
                <c:pt idx="1450">
                  <c:v>39440</c:v>
                </c:pt>
                <c:pt idx="1451">
                  <c:v>39441</c:v>
                </c:pt>
                <c:pt idx="1452">
                  <c:v>39442</c:v>
                </c:pt>
                <c:pt idx="1453">
                  <c:v>39443</c:v>
                </c:pt>
                <c:pt idx="1454">
                  <c:v>39444</c:v>
                </c:pt>
                <c:pt idx="1455">
                  <c:v>39447</c:v>
                </c:pt>
                <c:pt idx="1456">
                  <c:v>39448</c:v>
                </c:pt>
                <c:pt idx="1457">
                  <c:v>39449</c:v>
                </c:pt>
                <c:pt idx="1458">
                  <c:v>39450</c:v>
                </c:pt>
                <c:pt idx="1459">
                  <c:v>39451</c:v>
                </c:pt>
                <c:pt idx="1460">
                  <c:v>39454</c:v>
                </c:pt>
                <c:pt idx="1461">
                  <c:v>39455</c:v>
                </c:pt>
                <c:pt idx="1462">
                  <c:v>39456</c:v>
                </c:pt>
                <c:pt idx="1463">
                  <c:v>39457</c:v>
                </c:pt>
                <c:pt idx="1464">
                  <c:v>39458</c:v>
                </c:pt>
                <c:pt idx="1465">
                  <c:v>39461</c:v>
                </c:pt>
                <c:pt idx="1466">
                  <c:v>39462</c:v>
                </c:pt>
                <c:pt idx="1467">
                  <c:v>39463</c:v>
                </c:pt>
                <c:pt idx="1468">
                  <c:v>39464</c:v>
                </c:pt>
                <c:pt idx="1469">
                  <c:v>39465</c:v>
                </c:pt>
                <c:pt idx="1470">
                  <c:v>39468</c:v>
                </c:pt>
                <c:pt idx="1471">
                  <c:v>39469</c:v>
                </c:pt>
                <c:pt idx="1472">
                  <c:v>39470</c:v>
                </c:pt>
                <c:pt idx="1473">
                  <c:v>39471</c:v>
                </c:pt>
                <c:pt idx="1474">
                  <c:v>39472</c:v>
                </c:pt>
                <c:pt idx="1475">
                  <c:v>39475</c:v>
                </c:pt>
                <c:pt idx="1476">
                  <c:v>39476</c:v>
                </c:pt>
                <c:pt idx="1477">
                  <c:v>39477</c:v>
                </c:pt>
                <c:pt idx="1478">
                  <c:v>39478</c:v>
                </c:pt>
                <c:pt idx="1479">
                  <c:v>39479</c:v>
                </c:pt>
                <c:pt idx="1480">
                  <c:v>39482</c:v>
                </c:pt>
                <c:pt idx="1481">
                  <c:v>39483</c:v>
                </c:pt>
                <c:pt idx="1482">
                  <c:v>39484</c:v>
                </c:pt>
                <c:pt idx="1483">
                  <c:v>39485</c:v>
                </c:pt>
                <c:pt idx="1484">
                  <c:v>39486</c:v>
                </c:pt>
                <c:pt idx="1485">
                  <c:v>39489</c:v>
                </c:pt>
                <c:pt idx="1486">
                  <c:v>39490</c:v>
                </c:pt>
                <c:pt idx="1487">
                  <c:v>39491</c:v>
                </c:pt>
                <c:pt idx="1488">
                  <c:v>39492</c:v>
                </c:pt>
                <c:pt idx="1489">
                  <c:v>39493</c:v>
                </c:pt>
                <c:pt idx="1490">
                  <c:v>39496</c:v>
                </c:pt>
                <c:pt idx="1491">
                  <c:v>39497</c:v>
                </c:pt>
                <c:pt idx="1492">
                  <c:v>39498</c:v>
                </c:pt>
                <c:pt idx="1493">
                  <c:v>39499</c:v>
                </c:pt>
                <c:pt idx="1494">
                  <c:v>39500</c:v>
                </c:pt>
                <c:pt idx="1495">
                  <c:v>39503</c:v>
                </c:pt>
                <c:pt idx="1496">
                  <c:v>39504</c:v>
                </c:pt>
                <c:pt idx="1497">
                  <c:v>39505</c:v>
                </c:pt>
                <c:pt idx="1498">
                  <c:v>39506</c:v>
                </c:pt>
                <c:pt idx="1499">
                  <c:v>39507</c:v>
                </c:pt>
                <c:pt idx="1500">
                  <c:v>39510</c:v>
                </c:pt>
                <c:pt idx="1501">
                  <c:v>39511</c:v>
                </c:pt>
                <c:pt idx="1502">
                  <c:v>39512</c:v>
                </c:pt>
                <c:pt idx="1503">
                  <c:v>39513</c:v>
                </c:pt>
                <c:pt idx="1504">
                  <c:v>39514</c:v>
                </c:pt>
                <c:pt idx="1505">
                  <c:v>39517</c:v>
                </c:pt>
                <c:pt idx="1506">
                  <c:v>39518</c:v>
                </c:pt>
                <c:pt idx="1507">
                  <c:v>39519</c:v>
                </c:pt>
                <c:pt idx="1508">
                  <c:v>39520</c:v>
                </c:pt>
                <c:pt idx="1509">
                  <c:v>39521</c:v>
                </c:pt>
                <c:pt idx="1510">
                  <c:v>39524</c:v>
                </c:pt>
                <c:pt idx="1511">
                  <c:v>39525</c:v>
                </c:pt>
                <c:pt idx="1512">
                  <c:v>39526</c:v>
                </c:pt>
                <c:pt idx="1513">
                  <c:v>39527</c:v>
                </c:pt>
                <c:pt idx="1514">
                  <c:v>39528</c:v>
                </c:pt>
                <c:pt idx="1515">
                  <c:v>39531</c:v>
                </c:pt>
                <c:pt idx="1516">
                  <c:v>39532</c:v>
                </c:pt>
                <c:pt idx="1517">
                  <c:v>39533</c:v>
                </c:pt>
                <c:pt idx="1518">
                  <c:v>39534</c:v>
                </c:pt>
                <c:pt idx="1519">
                  <c:v>39535</c:v>
                </c:pt>
                <c:pt idx="1520">
                  <c:v>39538</c:v>
                </c:pt>
                <c:pt idx="1521">
                  <c:v>39539</c:v>
                </c:pt>
                <c:pt idx="1522">
                  <c:v>39540</c:v>
                </c:pt>
                <c:pt idx="1523">
                  <c:v>39541</c:v>
                </c:pt>
                <c:pt idx="1524">
                  <c:v>39542</c:v>
                </c:pt>
                <c:pt idx="1525">
                  <c:v>39545</c:v>
                </c:pt>
                <c:pt idx="1526">
                  <c:v>39546</c:v>
                </c:pt>
                <c:pt idx="1527">
                  <c:v>39547</c:v>
                </c:pt>
                <c:pt idx="1528">
                  <c:v>39548</c:v>
                </c:pt>
                <c:pt idx="1529">
                  <c:v>39549</c:v>
                </c:pt>
                <c:pt idx="1530">
                  <c:v>39552</c:v>
                </c:pt>
                <c:pt idx="1531">
                  <c:v>39553</c:v>
                </c:pt>
                <c:pt idx="1532">
                  <c:v>39554</c:v>
                </c:pt>
                <c:pt idx="1533">
                  <c:v>39555</c:v>
                </c:pt>
                <c:pt idx="1534">
                  <c:v>39556</c:v>
                </c:pt>
                <c:pt idx="1535">
                  <c:v>39559</c:v>
                </c:pt>
                <c:pt idx="1536">
                  <c:v>39560</c:v>
                </c:pt>
                <c:pt idx="1537">
                  <c:v>39561</c:v>
                </c:pt>
                <c:pt idx="1538">
                  <c:v>39562</c:v>
                </c:pt>
                <c:pt idx="1539">
                  <c:v>39563</c:v>
                </c:pt>
                <c:pt idx="1540">
                  <c:v>39566</c:v>
                </c:pt>
                <c:pt idx="1541">
                  <c:v>39567</c:v>
                </c:pt>
                <c:pt idx="1542">
                  <c:v>39568</c:v>
                </c:pt>
                <c:pt idx="1543">
                  <c:v>39569</c:v>
                </c:pt>
                <c:pt idx="1544">
                  <c:v>39570</c:v>
                </c:pt>
                <c:pt idx="1545">
                  <c:v>39573</c:v>
                </c:pt>
                <c:pt idx="1546">
                  <c:v>39574</c:v>
                </c:pt>
                <c:pt idx="1547">
                  <c:v>39575</c:v>
                </c:pt>
                <c:pt idx="1548">
                  <c:v>39576</c:v>
                </c:pt>
                <c:pt idx="1549">
                  <c:v>39577</c:v>
                </c:pt>
                <c:pt idx="1550">
                  <c:v>39580</c:v>
                </c:pt>
                <c:pt idx="1551">
                  <c:v>39581</c:v>
                </c:pt>
                <c:pt idx="1552">
                  <c:v>39582</c:v>
                </c:pt>
                <c:pt idx="1553">
                  <c:v>39583</c:v>
                </c:pt>
                <c:pt idx="1554">
                  <c:v>39584</c:v>
                </c:pt>
                <c:pt idx="1555">
                  <c:v>39587</c:v>
                </c:pt>
                <c:pt idx="1556">
                  <c:v>39588</c:v>
                </c:pt>
                <c:pt idx="1557">
                  <c:v>39589</c:v>
                </c:pt>
                <c:pt idx="1558">
                  <c:v>39590</c:v>
                </c:pt>
                <c:pt idx="1559">
                  <c:v>39591</c:v>
                </c:pt>
                <c:pt idx="1560">
                  <c:v>39594</c:v>
                </c:pt>
                <c:pt idx="1561">
                  <c:v>39595</c:v>
                </c:pt>
                <c:pt idx="1562">
                  <c:v>39596</c:v>
                </c:pt>
                <c:pt idx="1563">
                  <c:v>39597</c:v>
                </c:pt>
                <c:pt idx="1564">
                  <c:v>39598</c:v>
                </c:pt>
                <c:pt idx="1565">
                  <c:v>39601</c:v>
                </c:pt>
                <c:pt idx="1566">
                  <c:v>39602</c:v>
                </c:pt>
                <c:pt idx="1567">
                  <c:v>39603</c:v>
                </c:pt>
                <c:pt idx="1568">
                  <c:v>39604</c:v>
                </c:pt>
                <c:pt idx="1569">
                  <c:v>39605</c:v>
                </c:pt>
                <c:pt idx="1570">
                  <c:v>39608</c:v>
                </c:pt>
                <c:pt idx="1571">
                  <c:v>39609</c:v>
                </c:pt>
                <c:pt idx="1572">
                  <c:v>39610</c:v>
                </c:pt>
                <c:pt idx="1573">
                  <c:v>39611</c:v>
                </c:pt>
                <c:pt idx="1574">
                  <c:v>39612</c:v>
                </c:pt>
                <c:pt idx="1575">
                  <c:v>39615</c:v>
                </c:pt>
                <c:pt idx="1576">
                  <c:v>39616</c:v>
                </c:pt>
                <c:pt idx="1577">
                  <c:v>39617</c:v>
                </c:pt>
                <c:pt idx="1578">
                  <c:v>39618</c:v>
                </c:pt>
                <c:pt idx="1579">
                  <c:v>39619</c:v>
                </c:pt>
                <c:pt idx="1580">
                  <c:v>39622</c:v>
                </c:pt>
                <c:pt idx="1581">
                  <c:v>39623</c:v>
                </c:pt>
                <c:pt idx="1582">
                  <c:v>39624</c:v>
                </c:pt>
                <c:pt idx="1583">
                  <c:v>39625</c:v>
                </c:pt>
                <c:pt idx="1584">
                  <c:v>39626</c:v>
                </c:pt>
                <c:pt idx="1585">
                  <c:v>39629</c:v>
                </c:pt>
                <c:pt idx="1586">
                  <c:v>39630</c:v>
                </c:pt>
                <c:pt idx="1587">
                  <c:v>39631</c:v>
                </c:pt>
                <c:pt idx="1588">
                  <c:v>39632</c:v>
                </c:pt>
                <c:pt idx="1589">
                  <c:v>39633</c:v>
                </c:pt>
                <c:pt idx="1590">
                  <c:v>39636</c:v>
                </c:pt>
                <c:pt idx="1591">
                  <c:v>39637</c:v>
                </c:pt>
                <c:pt idx="1592">
                  <c:v>39638</c:v>
                </c:pt>
                <c:pt idx="1593">
                  <c:v>39639</c:v>
                </c:pt>
                <c:pt idx="1594">
                  <c:v>39640</c:v>
                </c:pt>
                <c:pt idx="1595">
                  <c:v>39643</c:v>
                </c:pt>
                <c:pt idx="1596">
                  <c:v>39644</c:v>
                </c:pt>
                <c:pt idx="1597">
                  <c:v>39645</c:v>
                </c:pt>
                <c:pt idx="1598">
                  <c:v>39646</c:v>
                </c:pt>
                <c:pt idx="1599">
                  <c:v>39647</c:v>
                </c:pt>
                <c:pt idx="1600">
                  <c:v>39650</c:v>
                </c:pt>
                <c:pt idx="1601">
                  <c:v>39651</c:v>
                </c:pt>
                <c:pt idx="1602">
                  <c:v>39652</c:v>
                </c:pt>
                <c:pt idx="1603">
                  <c:v>39653</c:v>
                </c:pt>
                <c:pt idx="1604">
                  <c:v>39654</c:v>
                </c:pt>
                <c:pt idx="1605">
                  <c:v>39657</c:v>
                </c:pt>
                <c:pt idx="1606">
                  <c:v>39658</c:v>
                </c:pt>
                <c:pt idx="1607">
                  <c:v>39659</c:v>
                </c:pt>
                <c:pt idx="1608">
                  <c:v>39660</c:v>
                </c:pt>
                <c:pt idx="1609">
                  <c:v>39661</c:v>
                </c:pt>
                <c:pt idx="1610">
                  <c:v>39664</c:v>
                </c:pt>
                <c:pt idx="1611">
                  <c:v>39665</c:v>
                </c:pt>
                <c:pt idx="1612">
                  <c:v>39666</c:v>
                </c:pt>
                <c:pt idx="1613">
                  <c:v>39667</c:v>
                </c:pt>
                <c:pt idx="1614">
                  <c:v>39668</c:v>
                </c:pt>
                <c:pt idx="1615">
                  <c:v>39671</c:v>
                </c:pt>
                <c:pt idx="1616">
                  <c:v>39672</c:v>
                </c:pt>
                <c:pt idx="1617">
                  <c:v>39673</c:v>
                </c:pt>
                <c:pt idx="1618">
                  <c:v>39674</c:v>
                </c:pt>
                <c:pt idx="1619">
                  <c:v>39675</c:v>
                </c:pt>
                <c:pt idx="1620">
                  <c:v>39678</c:v>
                </c:pt>
                <c:pt idx="1621">
                  <c:v>39679</c:v>
                </c:pt>
                <c:pt idx="1622">
                  <c:v>39680</c:v>
                </c:pt>
                <c:pt idx="1623">
                  <c:v>39681</c:v>
                </c:pt>
                <c:pt idx="1624">
                  <c:v>39682</c:v>
                </c:pt>
                <c:pt idx="1625">
                  <c:v>39685</c:v>
                </c:pt>
                <c:pt idx="1626">
                  <c:v>39686</c:v>
                </c:pt>
                <c:pt idx="1627">
                  <c:v>39687</c:v>
                </c:pt>
                <c:pt idx="1628">
                  <c:v>39688</c:v>
                </c:pt>
                <c:pt idx="1629">
                  <c:v>39689</c:v>
                </c:pt>
                <c:pt idx="1630">
                  <c:v>39692</c:v>
                </c:pt>
                <c:pt idx="1631">
                  <c:v>39693</c:v>
                </c:pt>
                <c:pt idx="1632">
                  <c:v>39694</c:v>
                </c:pt>
                <c:pt idx="1633">
                  <c:v>39695</c:v>
                </c:pt>
                <c:pt idx="1634">
                  <c:v>39696</c:v>
                </c:pt>
                <c:pt idx="1635">
                  <c:v>39699</c:v>
                </c:pt>
                <c:pt idx="1636">
                  <c:v>39700</c:v>
                </c:pt>
                <c:pt idx="1637">
                  <c:v>39701</c:v>
                </c:pt>
                <c:pt idx="1638">
                  <c:v>39702</c:v>
                </c:pt>
                <c:pt idx="1639">
                  <c:v>39703</c:v>
                </c:pt>
                <c:pt idx="1640">
                  <c:v>39706</c:v>
                </c:pt>
                <c:pt idx="1641">
                  <c:v>39707</c:v>
                </c:pt>
                <c:pt idx="1642">
                  <c:v>39708</c:v>
                </c:pt>
                <c:pt idx="1643">
                  <c:v>39709</c:v>
                </c:pt>
                <c:pt idx="1644">
                  <c:v>39710</c:v>
                </c:pt>
                <c:pt idx="1645">
                  <c:v>39713</c:v>
                </c:pt>
                <c:pt idx="1646">
                  <c:v>39714</c:v>
                </c:pt>
                <c:pt idx="1647">
                  <c:v>39715</c:v>
                </c:pt>
                <c:pt idx="1648">
                  <c:v>39716</c:v>
                </c:pt>
                <c:pt idx="1649">
                  <c:v>39717</c:v>
                </c:pt>
                <c:pt idx="1650">
                  <c:v>39720</c:v>
                </c:pt>
                <c:pt idx="1651">
                  <c:v>39721</c:v>
                </c:pt>
                <c:pt idx="1652">
                  <c:v>39722</c:v>
                </c:pt>
                <c:pt idx="1653">
                  <c:v>39723</c:v>
                </c:pt>
                <c:pt idx="1654">
                  <c:v>39724</c:v>
                </c:pt>
                <c:pt idx="1655">
                  <c:v>39727</c:v>
                </c:pt>
                <c:pt idx="1656">
                  <c:v>39728</c:v>
                </c:pt>
                <c:pt idx="1657">
                  <c:v>39729</c:v>
                </c:pt>
                <c:pt idx="1658">
                  <c:v>39730</c:v>
                </c:pt>
                <c:pt idx="1659">
                  <c:v>39731</c:v>
                </c:pt>
                <c:pt idx="1660">
                  <c:v>39734</c:v>
                </c:pt>
                <c:pt idx="1661">
                  <c:v>39735</c:v>
                </c:pt>
                <c:pt idx="1662">
                  <c:v>39736</c:v>
                </c:pt>
                <c:pt idx="1663">
                  <c:v>39737</c:v>
                </c:pt>
                <c:pt idx="1664">
                  <c:v>39738</c:v>
                </c:pt>
                <c:pt idx="1665">
                  <c:v>39741</c:v>
                </c:pt>
                <c:pt idx="1666">
                  <c:v>39742</c:v>
                </c:pt>
                <c:pt idx="1667">
                  <c:v>39743</c:v>
                </c:pt>
                <c:pt idx="1668">
                  <c:v>39744</c:v>
                </c:pt>
                <c:pt idx="1669">
                  <c:v>39745</c:v>
                </c:pt>
                <c:pt idx="1670">
                  <c:v>39748</c:v>
                </c:pt>
                <c:pt idx="1671">
                  <c:v>39749</c:v>
                </c:pt>
                <c:pt idx="1672">
                  <c:v>39750</c:v>
                </c:pt>
                <c:pt idx="1673">
                  <c:v>39751</c:v>
                </c:pt>
                <c:pt idx="1674">
                  <c:v>39752</c:v>
                </c:pt>
                <c:pt idx="1675">
                  <c:v>39755</c:v>
                </c:pt>
                <c:pt idx="1676">
                  <c:v>39756</c:v>
                </c:pt>
                <c:pt idx="1677">
                  <c:v>39757</c:v>
                </c:pt>
                <c:pt idx="1678">
                  <c:v>39758</c:v>
                </c:pt>
                <c:pt idx="1679">
                  <c:v>39759</c:v>
                </c:pt>
                <c:pt idx="1680">
                  <c:v>39762</c:v>
                </c:pt>
                <c:pt idx="1681">
                  <c:v>39763</c:v>
                </c:pt>
                <c:pt idx="1682">
                  <c:v>39764</c:v>
                </c:pt>
                <c:pt idx="1683">
                  <c:v>39765</c:v>
                </c:pt>
                <c:pt idx="1684">
                  <c:v>39766</c:v>
                </c:pt>
                <c:pt idx="1685">
                  <c:v>39769</c:v>
                </c:pt>
                <c:pt idx="1686">
                  <c:v>39770</c:v>
                </c:pt>
                <c:pt idx="1687">
                  <c:v>39771</c:v>
                </c:pt>
                <c:pt idx="1688">
                  <c:v>39772</c:v>
                </c:pt>
                <c:pt idx="1689">
                  <c:v>39773</c:v>
                </c:pt>
                <c:pt idx="1690">
                  <c:v>39776</c:v>
                </c:pt>
                <c:pt idx="1691">
                  <c:v>39777</c:v>
                </c:pt>
                <c:pt idx="1692">
                  <c:v>39778</c:v>
                </c:pt>
                <c:pt idx="1693">
                  <c:v>39779</c:v>
                </c:pt>
                <c:pt idx="1694">
                  <c:v>39780</c:v>
                </c:pt>
                <c:pt idx="1695">
                  <c:v>39783</c:v>
                </c:pt>
                <c:pt idx="1696">
                  <c:v>39784</c:v>
                </c:pt>
                <c:pt idx="1697">
                  <c:v>39785</c:v>
                </c:pt>
                <c:pt idx="1698">
                  <c:v>39786</c:v>
                </c:pt>
                <c:pt idx="1699">
                  <c:v>39787</c:v>
                </c:pt>
                <c:pt idx="1700">
                  <c:v>39790</c:v>
                </c:pt>
                <c:pt idx="1701">
                  <c:v>39791</c:v>
                </c:pt>
                <c:pt idx="1702">
                  <c:v>39792</c:v>
                </c:pt>
                <c:pt idx="1703">
                  <c:v>39793</c:v>
                </c:pt>
                <c:pt idx="1704">
                  <c:v>39794</c:v>
                </c:pt>
                <c:pt idx="1705">
                  <c:v>39797</c:v>
                </c:pt>
                <c:pt idx="1706">
                  <c:v>39798</c:v>
                </c:pt>
                <c:pt idx="1707">
                  <c:v>39799</c:v>
                </c:pt>
                <c:pt idx="1708">
                  <c:v>39800</c:v>
                </c:pt>
                <c:pt idx="1709">
                  <c:v>39801</c:v>
                </c:pt>
                <c:pt idx="1710">
                  <c:v>39804</c:v>
                </c:pt>
                <c:pt idx="1711">
                  <c:v>39805</c:v>
                </c:pt>
                <c:pt idx="1712">
                  <c:v>39806</c:v>
                </c:pt>
                <c:pt idx="1713">
                  <c:v>39807</c:v>
                </c:pt>
                <c:pt idx="1714">
                  <c:v>39808</c:v>
                </c:pt>
                <c:pt idx="1715">
                  <c:v>39811</c:v>
                </c:pt>
                <c:pt idx="1716">
                  <c:v>39812</c:v>
                </c:pt>
                <c:pt idx="1717">
                  <c:v>39813</c:v>
                </c:pt>
                <c:pt idx="1718">
                  <c:v>39814</c:v>
                </c:pt>
                <c:pt idx="1719">
                  <c:v>39815</c:v>
                </c:pt>
                <c:pt idx="1720">
                  <c:v>39818</c:v>
                </c:pt>
                <c:pt idx="1721">
                  <c:v>39819</c:v>
                </c:pt>
                <c:pt idx="1722">
                  <c:v>39820</c:v>
                </c:pt>
                <c:pt idx="1723">
                  <c:v>39821</c:v>
                </c:pt>
                <c:pt idx="1724">
                  <c:v>39822</c:v>
                </c:pt>
                <c:pt idx="1725">
                  <c:v>39825</c:v>
                </c:pt>
                <c:pt idx="1726">
                  <c:v>39826</c:v>
                </c:pt>
                <c:pt idx="1727">
                  <c:v>39827</c:v>
                </c:pt>
                <c:pt idx="1728">
                  <c:v>39828</c:v>
                </c:pt>
                <c:pt idx="1729">
                  <c:v>39829</c:v>
                </c:pt>
                <c:pt idx="1730">
                  <c:v>39832</c:v>
                </c:pt>
                <c:pt idx="1731">
                  <c:v>39833</c:v>
                </c:pt>
                <c:pt idx="1732">
                  <c:v>39834</c:v>
                </c:pt>
                <c:pt idx="1733">
                  <c:v>39835</c:v>
                </c:pt>
                <c:pt idx="1734">
                  <c:v>39836</c:v>
                </c:pt>
                <c:pt idx="1735">
                  <c:v>39839</c:v>
                </c:pt>
                <c:pt idx="1736">
                  <c:v>39840</c:v>
                </c:pt>
                <c:pt idx="1737">
                  <c:v>39841</c:v>
                </c:pt>
                <c:pt idx="1738">
                  <c:v>39842</c:v>
                </c:pt>
                <c:pt idx="1739">
                  <c:v>39843</c:v>
                </c:pt>
                <c:pt idx="1740">
                  <c:v>39846</c:v>
                </c:pt>
                <c:pt idx="1741">
                  <c:v>39847</c:v>
                </c:pt>
                <c:pt idx="1742">
                  <c:v>39848</c:v>
                </c:pt>
                <c:pt idx="1743">
                  <c:v>39849</c:v>
                </c:pt>
                <c:pt idx="1744">
                  <c:v>39850</c:v>
                </c:pt>
                <c:pt idx="1745">
                  <c:v>39853</c:v>
                </c:pt>
                <c:pt idx="1746">
                  <c:v>39854</c:v>
                </c:pt>
                <c:pt idx="1747">
                  <c:v>39855</c:v>
                </c:pt>
                <c:pt idx="1748">
                  <c:v>39856</c:v>
                </c:pt>
                <c:pt idx="1749">
                  <c:v>39857</c:v>
                </c:pt>
                <c:pt idx="1750">
                  <c:v>39860</c:v>
                </c:pt>
                <c:pt idx="1751">
                  <c:v>39861</c:v>
                </c:pt>
                <c:pt idx="1752">
                  <c:v>39862</c:v>
                </c:pt>
                <c:pt idx="1753">
                  <c:v>39863</c:v>
                </c:pt>
                <c:pt idx="1754">
                  <c:v>39864</c:v>
                </c:pt>
                <c:pt idx="1755">
                  <c:v>39867</c:v>
                </c:pt>
                <c:pt idx="1756">
                  <c:v>39868</c:v>
                </c:pt>
                <c:pt idx="1757">
                  <c:v>39869</c:v>
                </c:pt>
                <c:pt idx="1758">
                  <c:v>39870</c:v>
                </c:pt>
                <c:pt idx="1759">
                  <c:v>39871</c:v>
                </c:pt>
                <c:pt idx="1760">
                  <c:v>39874</c:v>
                </c:pt>
                <c:pt idx="1761">
                  <c:v>39875</c:v>
                </c:pt>
                <c:pt idx="1762">
                  <c:v>39876</c:v>
                </c:pt>
                <c:pt idx="1763">
                  <c:v>39877</c:v>
                </c:pt>
                <c:pt idx="1764">
                  <c:v>39878</c:v>
                </c:pt>
                <c:pt idx="1765">
                  <c:v>39881</c:v>
                </c:pt>
                <c:pt idx="1766">
                  <c:v>39882</c:v>
                </c:pt>
                <c:pt idx="1767">
                  <c:v>39883</c:v>
                </c:pt>
                <c:pt idx="1768">
                  <c:v>39884</c:v>
                </c:pt>
                <c:pt idx="1769">
                  <c:v>39885</c:v>
                </c:pt>
                <c:pt idx="1770">
                  <c:v>39888</c:v>
                </c:pt>
                <c:pt idx="1771">
                  <c:v>39889</c:v>
                </c:pt>
                <c:pt idx="1772">
                  <c:v>39890</c:v>
                </c:pt>
                <c:pt idx="1773">
                  <c:v>39891</c:v>
                </c:pt>
                <c:pt idx="1774">
                  <c:v>39892</c:v>
                </c:pt>
                <c:pt idx="1775">
                  <c:v>39895</c:v>
                </c:pt>
                <c:pt idx="1776">
                  <c:v>39896</c:v>
                </c:pt>
                <c:pt idx="1777">
                  <c:v>39897</c:v>
                </c:pt>
                <c:pt idx="1778">
                  <c:v>39898</c:v>
                </c:pt>
                <c:pt idx="1779">
                  <c:v>39899</c:v>
                </c:pt>
                <c:pt idx="1780">
                  <c:v>39902</c:v>
                </c:pt>
                <c:pt idx="1781">
                  <c:v>39903</c:v>
                </c:pt>
                <c:pt idx="1782">
                  <c:v>39904</c:v>
                </c:pt>
                <c:pt idx="1783">
                  <c:v>39905</c:v>
                </c:pt>
                <c:pt idx="1784">
                  <c:v>39906</c:v>
                </c:pt>
                <c:pt idx="1785">
                  <c:v>39909</c:v>
                </c:pt>
                <c:pt idx="1786">
                  <c:v>39910</c:v>
                </c:pt>
                <c:pt idx="1787">
                  <c:v>39911</c:v>
                </c:pt>
                <c:pt idx="1788">
                  <c:v>39912</c:v>
                </c:pt>
                <c:pt idx="1789">
                  <c:v>39913</c:v>
                </c:pt>
                <c:pt idx="1790">
                  <c:v>39916</c:v>
                </c:pt>
                <c:pt idx="1791">
                  <c:v>39917</c:v>
                </c:pt>
                <c:pt idx="1792">
                  <c:v>39918</c:v>
                </c:pt>
                <c:pt idx="1793">
                  <c:v>39919</c:v>
                </c:pt>
                <c:pt idx="1794">
                  <c:v>39920</c:v>
                </c:pt>
                <c:pt idx="1795">
                  <c:v>39923</c:v>
                </c:pt>
                <c:pt idx="1796">
                  <c:v>39924</c:v>
                </c:pt>
                <c:pt idx="1797">
                  <c:v>39925</c:v>
                </c:pt>
                <c:pt idx="1798">
                  <c:v>39926</c:v>
                </c:pt>
                <c:pt idx="1799">
                  <c:v>39927</c:v>
                </c:pt>
                <c:pt idx="1800">
                  <c:v>39930</c:v>
                </c:pt>
                <c:pt idx="1801">
                  <c:v>39931</c:v>
                </c:pt>
                <c:pt idx="1802">
                  <c:v>39932</c:v>
                </c:pt>
                <c:pt idx="1803">
                  <c:v>39933</c:v>
                </c:pt>
                <c:pt idx="1804">
                  <c:v>39934</c:v>
                </c:pt>
                <c:pt idx="1805">
                  <c:v>39937</c:v>
                </c:pt>
                <c:pt idx="1806">
                  <c:v>39938</c:v>
                </c:pt>
                <c:pt idx="1807">
                  <c:v>39939</c:v>
                </c:pt>
                <c:pt idx="1808">
                  <c:v>39940</c:v>
                </c:pt>
                <c:pt idx="1809">
                  <c:v>39941</c:v>
                </c:pt>
                <c:pt idx="1810">
                  <c:v>39944</c:v>
                </c:pt>
                <c:pt idx="1811">
                  <c:v>39945</c:v>
                </c:pt>
                <c:pt idx="1812">
                  <c:v>39946</c:v>
                </c:pt>
                <c:pt idx="1813">
                  <c:v>39947</c:v>
                </c:pt>
                <c:pt idx="1814">
                  <c:v>39948</c:v>
                </c:pt>
                <c:pt idx="1815">
                  <c:v>39951</c:v>
                </c:pt>
                <c:pt idx="1816">
                  <c:v>39952</c:v>
                </c:pt>
                <c:pt idx="1817">
                  <c:v>39953</c:v>
                </c:pt>
                <c:pt idx="1818">
                  <c:v>39954</c:v>
                </c:pt>
                <c:pt idx="1819">
                  <c:v>39955</c:v>
                </c:pt>
                <c:pt idx="1820">
                  <c:v>39958</c:v>
                </c:pt>
                <c:pt idx="1821">
                  <c:v>39959</c:v>
                </c:pt>
                <c:pt idx="1822">
                  <c:v>39960</c:v>
                </c:pt>
                <c:pt idx="1823">
                  <c:v>39961</c:v>
                </c:pt>
                <c:pt idx="1824">
                  <c:v>39962</c:v>
                </c:pt>
                <c:pt idx="1825">
                  <c:v>39965</c:v>
                </c:pt>
                <c:pt idx="1826">
                  <c:v>39966</c:v>
                </c:pt>
                <c:pt idx="1827">
                  <c:v>39967</c:v>
                </c:pt>
                <c:pt idx="1828">
                  <c:v>39968</c:v>
                </c:pt>
                <c:pt idx="1829">
                  <c:v>39969</c:v>
                </c:pt>
                <c:pt idx="1830">
                  <c:v>39972</c:v>
                </c:pt>
                <c:pt idx="1831">
                  <c:v>39973</c:v>
                </c:pt>
                <c:pt idx="1832">
                  <c:v>39974</c:v>
                </c:pt>
                <c:pt idx="1833">
                  <c:v>39975</c:v>
                </c:pt>
                <c:pt idx="1834">
                  <c:v>39976</c:v>
                </c:pt>
                <c:pt idx="1835">
                  <c:v>39979</c:v>
                </c:pt>
                <c:pt idx="1836">
                  <c:v>39980</c:v>
                </c:pt>
                <c:pt idx="1837">
                  <c:v>39981</c:v>
                </c:pt>
                <c:pt idx="1838">
                  <c:v>39982</c:v>
                </c:pt>
                <c:pt idx="1839">
                  <c:v>39983</c:v>
                </c:pt>
                <c:pt idx="1840">
                  <c:v>39986</c:v>
                </c:pt>
                <c:pt idx="1841">
                  <c:v>39987</c:v>
                </c:pt>
                <c:pt idx="1842">
                  <c:v>39988</c:v>
                </c:pt>
                <c:pt idx="1843">
                  <c:v>39989</c:v>
                </c:pt>
                <c:pt idx="1844">
                  <c:v>39990</c:v>
                </c:pt>
                <c:pt idx="1845">
                  <c:v>39993</c:v>
                </c:pt>
                <c:pt idx="1846">
                  <c:v>39994</c:v>
                </c:pt>
                <c:pt idx="1847">
                  <c:v>39995</c:v>
                </c:pt>
                <c:pt idx="1848">
                  <c:v>39996</c:v>
                </c:pt>
                <c:pt idx="1849">
                  <c:v>39997</c:v>
                </c:pt>
                <c:pt idx="1850">
                  <c:v>40000</c:v>
                </c:pt>
                <c:pt idx="1851">
                  <c:v>40001</c:v>
                </c:pt>
                <c:pt idx="1852">
                  <c:v>40002</c:v>
                </c:pt>
                <c:pt idx="1853">
                  <c:v>40003</c:v>
                </c:pt>
                <c:pt idx="1854">
                  <c:v>40004</c:v>
                </c:pt>
                <c:pt idx="1855">
                  <c:v>40007</c:v>
                </c:pt>
                <c:pt idx="1856">
                  <c:v>40008</c:v>
                </c:pt>
                <c:pt idx="1857">
                  <c:v>40009</c:v>
                </c:pt>
                <c:pt idx="1858">
                  <c:v>40010</c:v>
                </c:pt>
                <c:pt idx="1859">
                  <c:v>40011</c:v>
                </c:pt>
                <c:pt idx="1860">
                  <c:v>40014</c:v>
                </c:pt>
                <c:pt idx="1861">
                  <c:v>40015</c:v>
                </c:pt>
                <c:pt idx="1862">
                  <c:v>40016</c:v>
                </c:pt>
                <c:pt idx="1863">
                  <c:v>40017</c:v>
                </c:pt>
                <c:pt idx="1864">
                  <c:v>40018</c:v>
                </c:pt>
                <c:pt idx="1865">
                  <c:v>40021</c:v>
                </c:pt>
                <c:pt idx="1866">
                  <c:v>40022</c:v>
                </c:pt>
                <c:pt idx="1867">
                  <c:v>40023</c:v>
                </c:pt>
                <c:pt idx="1868">
                  <c:v>40024</c:v>
                </c:pt>
                <c:pt idx="1869">
                  <c:v>40025</c:v>
                </c:pt>
                <c:pt idx="1870">
                  <c:v>40028</c:v>
                </c:pt>
                <c:pt idx="1871">
                  <c:v>40029</c:v>
                </c:pt>
                <c:pt idx="1872">
                  <c:v>40030</c:v>
                </c:pt>
                <c:pt idx="1873">
                  <c:v>40031</c:v>
                </c:pt>
                <c:pt idx="1874">
                  <c:v>40032</c:v>
                </c:pt>
                <c:pt idx="1875">
                  <c:v>40035</c:v>
                </c:pt>
                <c:pt idx="1876">
                  <c:v>40036</c:v>
                </c:pt>
                <c:pt idx="1877">
                  <c:v>40037</c:v>
                </c:pt>
                <c:pt idx="1878">
                  <c:v>40038</c:v>
                </c:pt>
                <c:pt idx="1879">
                  <c:v>40039</c:v>
                </c:pt>
                <c:pt idx="1880">
                  <c:v>40042</c:v>
                </c:pt>
                <c:pt idx="1881">
                  <c:v>40043</c:v>
                </c:pt>
                <c:pt idx="1882">
                  <c:v>40044</c:v>
                </c:pt>
                <c:pt idx="1883">
                  <c:v>40045</c:v>
                </c:pt>
                <c:pt idx="1884">
                  <c:v>40046</c:v>
                </c:pt>
                <c:pt idx="1885">
                  <c:v>40049</c:v>
                </c:pt>
                <c:pt idx="1886">
                  <c:v>40050</c:v>
                </c:pt>
                <c:pt idx="1887">
                  <c:v>40051</c:v>
                </c:pt>
                <c:pt idx="1888">
                  <c:v>40052</c:v>
                </c:pt>
                <c:pt idx="1889">
                  <c:v>40053</c:v>
                </c:pt>
                <c:pt idx="1890">
                  <c:v>40056</c:v>
                </c:pt>
                <c:pt idx="1891">
                  <c:v>40057</c:v>
                </c:pt>
                <c:pt idx="1892">
                  <c:v>40058</c:v>
                </c:pt>
                <c:pt idx="1893">
                  <c:v>40059</c:v>
                </c:pt>
                <c:pt idx="1894">
                  <c:v>40060</c:v>
                </c:pt>
                <c:pt idx="1895">
                  <c:v>40063</c:v>
                </c:pt>
                <c:pt idx="1896">
                  <c:v>40064</c:v>
                </c:pt>
                <c:pt idx="1897">
                  <c:v>40065</c:v>
                </c:pt>
                <c:pt idx="1898">
                  <c:v>40066</c:v>
                </c:pt>
                <c:pt idx="1899">
                  <c:v>40067</c:v>
                </c:pt>
                <c:pt idx="1900">
                  <c:v>40070</c:v>
                </c:pt>
                <c:pt idx="1901">
                  <c:v>40071</c:v>
                </c:pt>
                <c:pt idx="1902">
                  <c:v>40072</c:v>
                </c:pt>
                <c:pt idx="1903">
                  <c:v>40073</c:v>
                </c:pt>
                <c:pt idx="1904">
                  <c:v>40074</c:v>
                </c:pt>
                <c:pt idx="1905">
                  <c:v>40077</c:v>
                </c:pt>
                <c:pt idx="1906">
                  <c:v>40078</c:v>
                </c:pt>
                <c:pt idx="1907">
                  <c:v>40079</c:v>
                </c:pt>
                <c:pt idx="1908">
                  <c:v>40080</c:v>
                </c:pt>
                <c:pt idx="1909">
                  <c:v>40081</c:v>
                </c:pt>
                <c:pt idx="1910">
                  <c:v>40084</c:v>
                </c:pt>
                <c:pt idx="1911">
                  <c:v>40085</c:v>
                </c:pt>
                <c:pt idx="1912">
                  <c:v>40086</c:v>
                </c:pt>
                <c:pt idx="1913">
                  <c:v>40087</c:v>
                </c:pt>
                <c:pt idx="1914">
                  <c:v>40088</c:v>
                </c:pt>
                <c:pt idx="1915">
                  <c:v>40091</c:v>
                </c:pt>
                <c:pt idx="1916">
                  <c:v>40092</c:v>
                </c:pt>
                <c:pt idx="1917">
                  <c:v>40093</c:v>
                </c:pt>
                <c:pt idx="1918">
                  <c:v>40094</c:v>
                </c:pt>
                <c:pt idx="1919">
                  <c:v>40095</c:v>
                </c:pt>
                <c:pt idx="1920">
                  <c:v>40098</c:v>
                </c:pt>
                <c:pt idx="1921">
                  <c:v>40099</c:v>
                </c:pt>
                <c:pt idx="1922">
                  <c:v>40100</c:v>
                </c:pt>
                <c:pt idx="1923">
                  <c:v>40101</c:v>
                </c:pt>
                <c:pt idx="1924">
                  <c:v>40102</c:v>
                </c:pt>
                <c:pt idx="1925">
                  <c:v>40105</c:v>
                </c:pt>
                <c:pt idx="1926">
                  <c:v>40106</c:v>
                </c:pt>
                <c:pt idx="1927">
                  <c:v>40107</c:v>
                </c:pt>
                <c:pt idx="1928">
                  <c:v>40108</c:v>
                </c:pt>
                <c:pt idx="1929">
                  <c:v>40109</c:v>
                </c:pt>
                <c:pt idx="1930">
                  <c:v>40112</c:v>
                </c:pt>
                <c:pt idx="1931">
                  <c:v>40113</c:v>
                </c:pt>
                <c:pt idx="1932">
                  <c:v>40114</c:v>
                </c:pt>
                <c:pt idx="1933">
                  <c:v>40115</c:v>
                </c:pt>
                <c:pt idx="1934">
                  <c:v>40116</c:v>
                </c:pt>
                <c:pt idx="1935">
                  <c:v>40119</c:v>
                </c:pt>
                <c:pt idx="1936">
                  <c:v>40120</c:v>
                </c:pt>
                <c:pt idx="1937">
                  <c:v>40121</c:v>
                </c:pt>
                <c:pt idx="1938">
                  <c:v>40122</c:v>
                </c:pt>
                <c:pt idx="1939">
                  <c:v>40123</c:v>
                </c:pt>
                <c:pt idx="1940">
                  <c:v>40126</c:v>
                </c:pt>
                <c:pt idx="1941">
                  <c:v>40127</c:v>
                </c:pt>
                <c:pt idx="1942">
                  <c:v>40128</c:v>
                </c:pt>
                <c:pt idx="1943">
                  <c:v>40129</c:v>
                </c:pt>
                <c:pt idx="1944">
                  <c:v>40130</c:v>
                </c:pt>
                <c:pt idx="1945">
                  <c:v>40133</c:v>
                </c:pt>
                <c:pt idx="1946">
                  <c:v>40134</c:v>
                </c:pt>
                <c:pt idx="1947">
                  <c:v>40135</c:v>
                </c:pt>
                <c:pt idx="1948">
                  <c:v>40136</c:v>
                </c:pt>
                <c:pt idx="1949">
                  <c:v>40137</c:v>
                </c:pt>
                <c:pt idx="1950">
                  <c:v>40140</c:v>
                </c:pt>
                <c:pt idx="1951">
                  <c:v>40141</c:v>
                </c:pt>
                <c:pt idx="1952">
                  <c:v>40142</c:v>
                </c:pt>
                <c:pt idx="1953">
                  <c:v>40143</c:v>
                </c:pt>
                <c:pt idx="1954">
                  <c:v>40144</c:v>
                </c:pt>
                <c:pt idx="1955">
                  <c:v>40147</c:v>
                </c:pt>
                <c:pt idx="1956">
                  <c:v>40148</c:v>
                </c:pt>
                <c:pt idx="1957">
                  <c:v>40149</c:v>
                </c:pt>
                <c:pt idx="1958">
                  <c:v>40150</c:v>
                </c:pt>
                <c:pt idx="1959">
                  <c:v>40151</c:v>
                </c:pt>
                <c:pt idx="1960">
                  <c:v>40154</c:v>
                </c:pt>
                <c:pt idx="1961">
                  <c:v>40155</c:v>
                </c:pt>
                <c:pt idx="1962">
                  <c:v>40156</c:v>
                </c:pt>
                <c:pt idx="1963">
                  <c:v>40157</c:v>
                </c:pt>
                <c:pt idx="1964">
                  <c:v>40158</c:v>
                </c:pt>
                <c:pt idx="1965">
                  <c:v>40161</c:v>
                </c:pt>
                <c:pt idx="1966">
                  <c:v>40162</c:v>
                </c:pt>
                <c:pt idx="1967">
                  <c:v>40163</c:v>
                </c:pt>
                <c:pt idx="1968">
                  <c:v>40164</c:v>
                </c:pt>
                <c:pt idx="1969">
                  <c:v>40165</c:v>
                </c:pt>
                <c:pt idx="1970">
                  <c:v>40168</c:v>
                </c:pt>
                <c:pt idx="1971">
                  <c:v>40169</c:v>
                </c:pt>
                <c:pt idx="1972">
                  <c:v>40170</c:v>
                </c:pt>
                <c:pt idx="1973">
                  <c:v>40171</c:v>
                </c:pt>
                <c:pt idx="1974">
                  <c:v>40172</c:v>
                </c:pt>
                <c:pt idx="1975">
                  <c:v>40175</c:v>
                </c:pt>
                <c:pt idx="1976">
                  <c:v>40176</c:v>
                </c:pt>
                <c:pt idx="1977">
                  <c:v>40177</c:v>
                </c:pt>
                <c:pt idx="1978">
                  <c:v>40178</c:v>
                </c:pt>
                <c:pt idx="1979">
                  <c:v>40179</c:v>
                </c:pt>
                <c:pt idx="1980">
                  <c:v>40182</c:v>
                </c:pt>
                <c:pt idx="1981">
                  <c:v>40183</c:v>
                </c:pt>
                <c:pt idx="1982">
                  <c:v>40184</c:v>
                </c:pt>
                <c:pt idx="1983">
                  <c:v>40185</c:v>
                </c:pt>
                <c:pt idx="1984">
                  <c:v>40186</c:v>
                </c:pt>
                <c:pt idx="1985">
                  <c:v>40189</c:v>
                </c:pt>
                <c:pt idx="1986">
                  <c:v>40190</c:v>
                </c:pt>
                <c:pt idx="1987">
                  <c:v>40191</c:v>
                </c:pt>
                <c:pt idx="1988">
                  <c:v>40192</c:v>
                </c:pt>
                <c:pt idx="1989">
                  <c:v>40193</c:v>
                </c:pt>
                <c:pt idx="1990">
                  <c:v>40196</c:v>
                </c:pt>
                <c:pt idx="1991">
                  <c:v>40197</c:v>
                </c:pt>
                <c:pt idx="1992">
                  <c:v>40198</c:v>
                </c:pt>
                <c:pt idx="1993">
                  <c:v>40199</c:v>
                </c:pt>
                <c:pt idx="1994">
                  <c:v>40200</c:v>
                </c:pt>
                <c:pt idx="1995">
                  <c:v>40203</c:v>
                </c:pt>
                <c:pt idx="1996">
                  <c:v>40204</c:v>
                </c:pt>
                <c:pt idx="1997">
                  <c:v>40205</c:v>
                </c:pt>
                <c:pt idx="1998">
                  <c:v>40206</c:v>
                </c:pt>
                <c:pt idx="1999">
                  <c:v>40207</c:v>
                </c:pt>
                <c:pt idx="2000">
                  <c:v>40210</c:v>
                </c:pt>
                <c:pt idx="2001">
                  <c:v>40211</c:v>
                </c:pt>
                <c:pt idx="2002">
                  <c:v>40212</c:v>
                </c:pt>
                <c:pt idx="2003">
                  <c:v>40213</c:v>
                </c:pt>
                <c:pt idx="2004">
                  <c:v>40214</c:v>
                </c:pt>
                <c:pt idx="2005">
                  <c:v>40217</c:v>
                </c:pt>
                <c:pt idx="2006">
                  <c:v>40218</c:v>
                </c:pt>
                <c:pt idx="2007">
                  <c:v>40219</c:v>
                </c:pt>
                <c:pt idx="2008">
                  <c:v>40220</c:v>
                </c:pt>
                <c:pt idx="2009">
                  <c:v>40221</c:v>
                </c:pt>
                <c:pt idx="2010">
                  <c:v>40224</c:v>
                </c:pt>
                <c:pt idx="2011">
                  <c:v>40225</c:v>
                </c:pt>
                <c:pt idx="2012">
                  <c:v>40226</c:v>
                </c:pt>
                <c:pt idx="2013">
                  <c:v>40227</c:v>
                </c:pt>
                <c:pt idx="2014">
                  <c:v>40228</c:v>
                </c:pt>
                <c:pt idx="2015">
                  <c:v>40231</c:v>
                </c:pt>
                <c:pt idx="2016">
                  <c:v>40232</c:v>
                </c:pt>
                <c:pt idx="2017">
                  <c:v>40233</c:v>
                </c:pt>
                <c:pt idx="2018">
                  <c:v>40234</c:v>
                </c:pt>
                <c:pt idx="2019">
                  <c:v>40235</c:v>
                </c:pt>
                <c:pt idx="2020">
                  <c:v>40238</c:v>
                </c:pt>
                <c:pt idx="2021">
                  <c:v>40239</c:v>
                </c:pt>
                <c:pt idx="2022">
                  <c:v>40240</c:v>
                </c:pt>
                <c:pt idx="2023">
                  <c:v>40241</c:v>
                </c:pt>
                <c:pt idx="2024">
                  <c:v>40242</c:v>
                </c:pt>
                <c:pt idx="2025">
                  <c:v>40245</c:v>
                </c:pt>
                <c:pt idx="2026">
                  <c:v>40246</c:v>
                </c:pt>
                <c:pt idx="2027">
                  <c:v>40247</c:v>
                </c:pt>
                <c:pt idx="2028">
                  <c:v>40248</c:v>
                </c:pt>
                <c:pt idx="2029">
                  <c:v>40249</c:v>
                </c:pt>
                <c:pt idx="2030">
                  <c:v>40252</c:v>
                </c:pt>
                <c:pt idx="2031">
                  <c:v>40253</c:v>
                </c:pt>
                <c:pt idx="2032">
                  <c:v>40254</c:v>
                </c:pt>
                <c:pt idx="2033">
                  <c:v>40255</c:v>
                </c:pt>
                <c:pt idx="2034">
                  <c:v>40256</c:v>
                </c:pt>
                <c:pt idx="2035">
                  <c:v>40259</c:v>
                </c:pt>
                <c:pt idx="2036">
                  <c:v>40260</c:v>
                </c:pt>
                <c:pt idx="2037">
                  <c:v>40261</c:v>
                </c:pt>
                <c:pt idx="2038">
                  <c:v>40262</c:v>
                </c:pt>
                <c:pt idx="2039">
                  <c:v>40263</c:v>
                </c:pt>
                <c:pt idx="2040">
                  <c:v>40266</c:v>
                </c:pt>
                <c:pt idx="2041">
                  <c:v>40267</c:v>
                </c:pt>
                <c:pt idx="2042">
                  <c:v>40268</c:v>
                </c:pt>
                <c:pt idx="2043">
                  <c:v>40269</c:v>
                </c:pt>
                <c:pt idx="2044">
                  <c:v>40270</c:v>
                </c:pt>
                <c:pt idx="2045">
                  <c:v>40273</c:v>
                </c:pt>
                <c:pt idx="2046">
                  <c:v>40274</c:v>
                </c:pt>
                <c:pt idx="2047">
                  <c:v>40275</c:v>
                </c:pt>
                <c:pt idx="2048">
                  <c:v>40276</c:v>
                </c:pt>
                <c:pt idx="2049">
                  <c:v>40277</c:v>
                </c:pt>
                <c:pt idx="2050">
                  <c:v>40280</c:v>
                </c:pt>
                <c:pt idx="2051">
                  <c:v>40281</c:v>
                </c:pt>
                <c:pt idx="2052">
                  <c:v>40282</c:v>
                </c:pt>
                <c:pt idx="2053">
                  <c:v>40283</c:v>
                </c:pt>
                <c:pt idx="2054">
                  <c:v>40284</c:v>
                </c:pt>
                <c:pt idx="2055">
                  <c:v>40287</c:v>
                </c:pt>
                <c:pt idx="2056">
                  <c:v>40288</c:v>
                </c:pt>
                <c:pt idx="2057">
                  <c:v>40289</c:v>
                </c:pt>
                <c:pt idx="2058">
                  <c:v>40290</c:v>
                </c:pt>
                <c:pt idx="2059">
                  <c:v>40291</c:v>
                </c:pt>
                <c:pt idx="2060">
                  <c:v>40294</c:v>
                </c:pt>
                <c:pt idx="2061">
                  <c:v>40295</c:v>
                </c:pt>
                <c:pt idx="2062">
                  <c:v>40296</c:v>
                </c:pt>
                <c:pt idx="2063">
                  <c:v>40297</c:v>
                </c:pt>
                <c:pt idx="2064">
                  <c:v>40298</c:v>
                </c:pt>
                <c:pt idx="2065">
                  <c:v>40301</c:v>
                </c:pt>
                <c:pt idx="2066">
                  <c:v>40302</c:v>
                </c:pt>
                <c:pt idx="2067">
                  <c:v>40303</c:v>
                </c:pt>
                <c:pt idx="2068">
                  <c:v>40304</c:v>
                </c:pt>
                <c:pt idx="2069">
                  <c:v>40305</c:v>
                </c:pt>
                <c:pt idx="2070">
                  <c:v>40308</c:v>
                </c:pt>
                <c:pt idx="2071">
                  <c:v>40309</c:v>
                </c:pt>
                <c:pt idx="2072">
                  <c:v>40310</c:v>
                </c:pt>
                <c:pt idx="2073">
                  <c:v>40311</c:v>
                </c:pt>
                <c:pt idx="2074">
                  <c:v>40312</c:v>
                </c:pt>
                <c:pt idx="2075">
                  <c:v>40315</c:v>
                </c:pt>
                <c:pt idx="2076">
                  <c:v>40316</c:v>
                </c:pt>
                <c:pt idx="2077">
                  <c:v>40317</c:v>
                </c:pt>
                <c:pt idx="2078">
                  <c:v>40318</c:v>
                </c:pt>
                <c:pt idx="2079">
                  <c:v>40319</c:v>
                </c:pt>
                <c:pt idx="2080">
                  <c:v>40322</c:v>
                </c:pt>
                <c:pt idx="2081">
                  <c:v>40323</c:v>
                </c:pt>
                <c:pt idx="2082">
                  <c:v>40324</c:v>
                </c:pt>
                <c:pt idx="2083">
                  <c:v>40325</c:v>
                </c:pt>
                <c:pt idx="2084">
                  <c:v>40326</c:v>
                </c:pt>
                <c:pt idx="2085">
                  <c:v>40329</c:v>
                </c:pt>
                <c:pt idx="2086">
                  <c:v>40330</c:v>
                </c:pt>
                <c:pt idx="2087">
                  <c:v>40331</c:v>
                </c:pt>
                <c:pt idx="2088">
                  <c:v>40332</c:v>
                </c:pt>
                <c:pt idx="2089">
                  <c:v>40333</c:v>
                </c:pt>
                <c:pt idx="2090">
                  <c:v>40336</c:v>
                </c:pt>
                <c:pt idx="2091">
                  <c:v>40337</c:v>
                </c:pt>
                <c:pt idx="2092">
                  <c:v>40338</c:v>
                </c:pt>
                <c:pt idx="2093">
                  <c:v>40339</c:v>
                </c:pt>
                <c:pt idx="2094">
                  <c:v>40340</c:v>
                </c:pt>
                <c:pt idx="2095">
                  <c:v>40343</c:v>
                </c:pt>
                <c:pt idx="2096">
                  <c:v>40344</c:v>
                </c:pt>
                <c:pt idx="2097">
                  <c:v>40345</c:v>
                </c:pt>
                <c:pt idx="2098">
                  <c:v>40346</c:v>
                </c:pt>
                <c:pt idx="2099">
                  <c:v>40347</c:v>
                </c:pt>
                <c:pt idx="2100">
                  <c:v>40350</c:v>
                </c:pt>
                <c:pt idx="2101">
                  <c:v>40351</c:v>
                </c:pt>
                <c:pt idx="2102">
                  <c:v>40352</c:v>
                </c:pt>
                <c:pt idx="2103">
                  <c:v>40353</c:v>
                </c:pt>
                <c:pt idx="2104">
                  <c:v>40354</c:v>
                </c:pt>
                <c:pt idx="2105">
                  <c:v>40357</c:v>
                </c:pt>
                <c:pt idx="2106">
                  <c:v>40358</c:v>
                </c:pt>
                <c:pt idx="2107">
                  <c:v>40359</c:v>
                </c:pt>
                <c:pt idx="2108">
                  <c:v>40360</c:v>
                </c:pt>
                <c:pt idx="2109">
                  <c:v>40361</c:v>
                </c:pt>
                <c:pt idx="2110">
                  <c:v>40364</c:v>
                </c:pt>
                <c:pt idx="2111">
                  <c:v>40365</c:v>
                </c:pt>
                <c:pt idx="2112">
                  <c:v>40366</c:v>
                </c:pt>
                <c:pt idx="2113">
                  <c:v>40367</c:v>
                </c:pt>
                <c:pt idx="2114">
                  <c:v>40368</c:v>
                </c:pt>
                <c:pt idx="2115">
                  <c:v>40371</c:v>
                </c:pt>
                <c:pt idx="2116">
                  <c:v>40372</c:v>
                </c:pt>
                <c:pt idx="2117">
                  <c:v>40373</c:v>
                </c:pt>
                <c:pt idx="2118">
                  <c:v>40374</c:v>
                </c:pt>
                <c:pt idx="2119">
                  <c:v>40375</c:v>
                </c:pt>
                <c:pt idx="2120">
                  <c:v>40378</c:v>
                </c:pt>
                <c:pt idx="2121">
                  <c:v>40379</c:v>
                </c:pt>
                <c:pt idx="2122">
                  <c:v>40380</c:v>
                </c:pt>
                <c:pt idx="2123">
                  <c:v>40381</c:v>
                </c:pt>
                <c:pt idx="2124">
                  <c:v>40382</c:v>
                </c:pt>
                <c:pt idx="2125">
                  <c:v>40385</c:v>
                </c:pt>
                <c:pt idx="2126">
                  <c:v>40386</c:v>
                </c:pt>
                <c:pt idx="2127">
                  <c:v>40387</c:v>
                </c:pt>
                <c:pt idx="2128">
                  <c:v>40388</c:v>
                </c:pt>
                <c:pt idx="2129">
                  <c:v>40389</c:v>
                </c:pt>
                <c:pt idx="2130">
                  <c:v>40392</c:v>
                </c:pt>
                <c:pt idx="2131">
                  <c:v>40393</c:v>
                </c:pt>
                <c:pt idx="2132">
                  <c:v>40394</c:v>
                </c:pt>
                <c:pt idx="2133">
                  <c:v>40395</c:v>
                </c:pt>
                <c:pt idx="2134">
                  <c:v>40396</c:v>
                </c:pt>
                <c:pt idx="2135">
                  <c:v>40399</c:v>
                </c:pt>
                <c:pt idx="2136">
                  <c:v>40400</c:v>
                </c:pt>
                <c:pt idx="2137">
                  <c:v>40401</c:v>
                </c:pt>
                <c:pt idx="2138">
                  <c:v>40402</c:v>
                </c:pt>
                <c:pt idx="2139">
                  <c:v>40403</c:v>
                </c:pt>
                <c:pt idx="2140">
                  <c:v>40406</c:v>
                </c:pt>
                <c:pt idx="2141">
                  <c:v>40407</c:v>
                </c:pt>
                <c:pt idx="2142">
                  <c:v>40408</c:v>
                </c:pt>
                <c:pt idx="2143">
                  <c:v>40409</c:v>
                </c:pt>
                <c:pt idx="2144">
                  <c:v>40410</c:v>
                </c:pt>
                <c:pt idx="2145">
                  <c:v>40413</c:v>
                </c:pt>
                <c:pt idx="2146">
                  <c:v>40414</c:v>
                </c:pt>
                <c:pt idx="2147">
                  <c:v>40415</c:v>
                </c:pt>
                <c:pt idx="2148">
                  <c:v>40416</c:v>
                </c:pt>
                <c:pt idx="2149">
                  <c:v>40417</c:v>
                </c:pt>
                <c:pt idx="2150">
                  <c:v>40420</c:v>
                </c:pt>
                <c:pt idx="2151">
                  <c:v>40421</c:v>
                </c:pt>
                <c:pt idx="2152">
                  <c:v>40422</c:v>
                </c:pt>
                <c:pt idx="2153">
                  <c:v>40423</c:v>
                </c:pt>
                <c:pt idx="2154">
                  <c:v>40424</c:v>
                </c:pt>
                <c:pt idx="2155">
                  <c:v>40427</c:v>
                </c:pt>
                <c:pt idx="2156">
                  <c:v>40428</c:v>
                </c:pt>
                <c:pt idx="2157">
                  <c:v>40429</c:v>
                </c:pt>
                <c:pt idx="2158">
                  <c:v>40430</c:v>
                </c:pt>
                <c:pt idx="2159">
                  <c:v>40431</c:v>
                </c:pt>
                <c:pt idx="2160">
                  <c:v>40434</c:v>
                </c:pt>
                <c:pt idx="2161">
                  <c:v>40435</c:v>
                </c:pt>
                <c:pt idx="2162">
                  <c:v>40436</c:v>
                </c:pt>
                <c:pt idx="2163">
                  <c:v>40437</c:v>
                </c:pt>
                <c:pt idx="2164">
                  <c:v>40438</c:v>
                </c:pt>
                <c:pt idx="2165">
                  <c:v>40441</c:v>
                </c:pt>
                <c:pt idx="2166">
                  <c:v>40442</c:v>
                </c:pt>
                <c:pt idx="2167">
                  <c:v>40443</c:v>
                </c:pt>
                <c:pt idx="2168">
                  <c:v>40444</c:v>
                </c:pt>
                <c:pt idx="2169">
                  <c:v>40445</c:v>
                </c:pt>
                <c:pt idx="2170">
                  <c:v>40448</c:v>
                </c:pt>
                <c:pt idx="2171">
                  <c:v>40449</c:v>
                </c:pt>
                <c:pt idx="2172">
                  <c:v>40450</c:v>
                </c:pt>
                <c:pt idx="2173">
                  <c:v>40451</c:v>
                </c:pt>
                <c:pt idx="2174">
                  <c:v>40452</c:v>
                </c:pt>
                <c:pt idx="2175">
                  <c:v>40455</c:v>
                </c:pt>
                <c:pt idx="2176">
                  <c:v>40456</c:v>
                </c:pt>
                <c:pt idx="2177">
                  <c:v>40457</c:v>
                </c:pt>
                <c:pt idx="2178">
                  <c:v>40458</c:v>
                </c:pt>
                <c:pt idx="2179">
                  <c:v>40459</c:v>
                </c:pt>
                <c:pt idx="2180">
                  <c:v>40462</c:v>
                </c:pt>
                <c:pt idx="2181">
                  <c:v>40463</c:v>
                </c:pt>
                <c:pt idx="2182">
                  <c:v>40464</c:v>
                </c:pt>
                <c:pt idx="2183">
                  <c:v>40465</c:v>
                </c:pt>
                <c:pt idx="2184">
                  <c:v>40466</c:v>
                </c:pt>
                <c:pt idx="2185">
                  <c:v>40469</c:v>
                </c:pt>
                <c:pt idx="2186">
                  <c:v>40470</c:v>
                </c:pt>
                <c:pt idx="2187">
                  <c:v>40471</c:v>
                </c:pt>
                <c:pt idx="2188">
                  <c:v>40472</c:v>
                </c:pt>
                <c:pt idx="2189">
                  <c:v>40473</c:v>
                </c:pt>
                <c:pt idx="2190">
                  <c:v>40476</c:v>
                </c:pt>
                <c:pt idx="2191">
                  <c:v>40477</c:v>
                </c:pt>
                <c:pt idx="2192">
                  <c:v>40478</c:v>
                </c:pt>
                <c:pt idx="2193">
                  <c:v>40479</c:v>
                </c:pt>
                <c:pt idx="2194">
                  <c:v>40480</c:v>
                </c:pt>
                <c:pt idx="2195">
                  <c:v>40483</c:v>
                </c:pt>
                <c:pt idx="2196">
                  <c:v>40484</c:v>
                </c:pt>
                <c:pt idx="2197">
                  <c:v>40485</c:v>
                </c:pt>
                <c:pt idx="2198">
                  <c:v>40486</c:v>
                </c:pt>
                <c:pt idx="2199">
                  <c:v>40487</c:v>
                </c:pt>
                <c:pt idx="2200">
                  <c:v>40490</c:v>
                </c:pt>
                <c:pt idx="2201">
                  <c:v>40491</c:v>
                </c:pt>
                <c:pt idx="2202">
                  <c:v>40492</c:v>
                </c:pt>
                <c:pt idx="2203">
                  <c:v>40493</c:v>
                </c:pt>
                <c:pt idx="2204">
                  <c:v>40494</c:v>
                </c:pt>
                <c:pt idx="2205">
                  <c:v>40497</c:v>
                </c:pt>
                <c:pt idx="2206">
                  <c:v>40498</c:v>
                </c:pt>
                <c:pt idx="2207">
                  <c:v>40499</c:v>
                </c:pt>
                <c:pt idx="2208">
                  <c:v>40500</c:v>
                </c:pt>
                <c:pt idx="2209">
                  <c:v>40501</c:v>
                </c:pt>
                <c:pt idx="2210">
                  <c:v>40504</c:v>
                </c:pt>
                <c:pt idx="2211">
                  <c:v>40505</c:v>
                </c:pt>
                <c:pt idx="2212">
                  <c:v>40506</c:v>
                </c:pt>
                <c:pt idx="2213">
                  <c:v>40507</c:v>
                </c:pt>
                <c:pt idx="2214">
                  <c:v>40508</c:v>
                </c:pt>
                <c:pt idx="2215">
                  <c:v>40511</c:v>
                </c:pt>
                <c:pt idx="2216">
                  <c:v>40512</c:v>
                </c:pt>
                <c:pt idx="2217">
                  <c:v>40513</c:v>
                </c:pt>
                <c:pt idx="2218">
                  <c:v>40514</c:v>
                </c:pt>
                <c:pt idx="2219">
                  <c:v>40515</c:v>
                </c:pt>
                <c:pt idx="2220">
                  <c:v>40518</c:v>
                </c:pt>
                <c:pt idx="2221">
                  <c:v>40519</c:v>
                </c:pt>
                <c:pt idx="2222">
                  <c:v>40520</c:v>
                </c:pt>
                <c:pt idx="2223">
                  <c:v>40521</c:v>
                </c:pt>
                <c:pt idx="2224">
                  <c:v>40522</c:v>
                </c:pt>
                <c:pt idx="2225">
                  <c:v>40525</c:v>
                </c:pt>
                <c:pt idx="2226">
                  <c:v>40526</c:v>
                </c:pt>
                <c:pt idx="2227">
                  <c:v>40527</c:v>
                </c:pt>
                <c:pt idx="2228">
                  <c:v>40528</c:v>
                </c:pt>
                <c:pt idx="2229">
                  <c:v>40529</c:v>
                </c:pt>
                <c:pt idx="2230">
                  <c:v>40532</c:v>
                </c:pt>
                <c:pt idx="2231">
                  <c:v>40533</c:v>
                </c:pt>
                <c:pt idx="2232">
                  <c:v>40534</c:v>
                </c:pt>
                <c:pt idx="2233">
                  <c:v>40535</c:v>
                </c:pt>
                <c:pt idx="2234">
                  <c:v>40536</c:v>
                </c:pt>
                <c:pt idx="2235">
                  <c:v>40539</c:v>
                </c:pt>
                <c:pt idx="2236">
                  <c:v>40540</c:v>
                </c:pt>
                <c:pt idx="2237">
                  <c:v>40541</c:v>
                </c:pt>
                <c:pt idx="2238">
                  <c:v>40542</c:v>
                </c:pt>
                <c:pt idx="2239">
                  <c:v>40543</c:v>
                </c:pt>
                <c:pt idx="2240">
                  <c:v>40546</c:v>
                </c:pt>
                <c:pt idx="2241">
                  <c:v>40547</c:v>
                </c:pt>
                <c:pt idx="2242">
                  <c:v>40548</c:v>
                </c:pt>
                <c:pt idx="2243">
                  <c:v>40549</c:v>
                </c:pt>
                <c:pt idx="2244">
                  <c:v>40550</c:v>
                </c:pt>
                <c:pt idx="2245">
                  <c:v>40553</c:v>
                </c:pt>
                <c:pt idx="2246">
                  <c:v>40554</c:v>
                </c:pt>
                <c:pt idx="2247">
                  <c:v>40555</c:v>
                </c:pt>
                <c:pt idx="2248">
                  <c:v>40556</c:v>
                </c:pt>
                <c:pt idx="2249">
                  <c:v>40557</c:v>
                </c:pt>
                <c:pt idx="2250">
                  <c:v>40560</c:v>
                </c:pt>
                <c:pt idx="2251">
                  <c:v>40561</c:v>
                </c:pt>
                <c:pt idx="2252">
                  <c:v>40562</c:v>
                </c:pt>
                <c:pt idx="2253">
                  <c:v>40563</c:v>
                </c:pt>
                <c:pt idx="2254">
                  <c:v>40564</c:v>
                </c:pt>
                <c:pt idx="2255">
                  <c:v>40567</c:v>
                </c:pt>
                <c:pt idx="2256">
                  <c:v>40568</c:v>
                </c:pt>
                <c:pt idx="2257">
                  <c:v>40569</c:v>
                </c:pt>
                <c:pt idx="2258">
                  <c:v>40570</c:v>
                </c:pt>
                <c:pt idx="2259">
                  <c:v>40571</c:v>
                </c:pt>
                <c:pt idx="2260">
                  <c:v>40574</c:v>
                </c:pt>
                <c:pt idx="2261">
                  <c:v>40575</c:v>
                </c:pt>
                <c:pt idx="2262">
                  <c:v>40576</c:v>
                </c:pt>
                <c:pt idx="2263">
                  <c:v>40577</c:v>
                </c:pt>
                <c:pt idx="2264">
                  <c:v>40578</c:v>
                </c:pt>
                <c:pt idx="2265">
                  <c:v>40581</c:v>
                </c:pt>
                <c:pt idx="2266">
                  <c:v>40582</c:v>
                </c:pt>
                <c:pt idx="2267">
                  <c:v>40583</c:v>
                </c:pt>
                <c:pt idx="2268">
                  <c:v>40584</c:v>
                </c:pt>
                <c:pt idx="2269">
                  <c:v>40585</c:v>
                </c:pt>
                <c:pt idx="2270">
                  <c:v>40588</c:v>
                </c:pt>
                <c:pt idx="2271">
                  <c:v>40589</c:v>
                </c:pt>
                <c:pt idx="2272">
                  <c:v>40590</c:v>
                </c:pt>
                <c:pt idx="2273">
                  <c:v>40591</c:v>
                </c:pt>
                <c:pt idx="2274">
                  <c:v>40592</c:v>
                </c:pt>
                <c:pt idx="2275">
                  <c:v>40595</c:v>
                </c:pt>
                <c:pt idx="2276">
                  <c:v>40596</c:v>
                </c:pt>
                <c:pt idx="2277">
                  <c:v>40597</c:v>
                </c:pt>
                <c:pt idx="2278">
                  <c:v>40598</c:v>
                </c:pt>
                <c:pt idx="2279">
                  <c:v>40599</c:v>
                </c:pt>
                <c:pt idx="2280">
                  <c:v>40602</c:v>
                </c:pt>
                <c:pt idx="2281">
                  <c:v>40603</c:v>
                </c:pt>
                <c:pt idx="2282">
                  <c:v>40604</c:v>
                </c:pt>
                <c:pt idx="2283">
                  <c:v>40605</c:v>
                </c:pt>
                <c:pt idx="2284">
                  <c:v>40606</c:v>
                </c:pt>
                <c:pt idx="2285">
                  <c:v>40609</c:v>
                </c:pt>
                <c:pt idx="2286">
                  <c:v>40610</c:v>
                </c:pt>
                <c:pt idx="2287">
                  <c:v>40611</c:v>
                </c:pt>
                <c:pt idx="2288">
                  <c:v>40612</c:v>
                </c:pt>
                <c:pt idx="2289">
                  <c:v>40613</c:v>
                </c:pt>
                <c:pt idx="2290">
                  <c:v>40616</c:v>
                </c:pt>
                <c:pt idx="2291">
                  <c:v>40617</c:v>
                </c:pt>
                <c:pt idx="2292">
                  <c:v>40618</c:v>
                </c:pt>
                <c:pt idx="2293">
                  <c:v>40619</c:v>
                </c:pt>
                <c:pt idx="2294">
                  <c:v>40620</c:v>
                </c:pt>
                <c:pt idx="2295">
                  <c:v>40623</c:v>
                </c:pt>
                <c:pt idx="2296">
                  <c:v>40624</c:v>
                </c:pt>
                <c:pt idx="2297">
                  <c:v>40625</c:v>
                </c:pt>
                <c:pt idx="2298">
                  <c:v>40626</c:v>
                </c:pt>
                <c:pt idx="2299">
                  <c:v>40627</c:v>
                </c:pt>
                <c:pt idx="2300">
                  <c:v>40630</c:v>
                </c:pt>
                <c:pt idx="2301">
                  <c:v>40631</c:v>
                </c:pt>
                <c:pt idx="2302">
                  <c:v>40632</c:v>
                </c:pt>
                <c:pt idx="2303">
                  <c:v>40633</c:v>
                </c:pt>
                <c:pt idx="2304">
                  <c:v>40634</c:v>
                </c:pt>
                <c:pt idx="2305">
                  <c:v>40637</c:v>
                </c:pt>
                <c:pt idx="2306">
                  <c:v>40638</c:v>
                </c:pt>
                <c:pt idx="2307">
                  <c:v>40639</c:v>
                </c:pt>
                <c:pt idx="2308">
                  <c:v>40640</c:v>
                </c:pt>
                <c:pt idx="2309">
                  <c:v>40641</c:v>
                </c:pt>
                <c:pt idx="2310">
                  <c:v>40644</c:v>
                </c:pt>
                <c:pt idx="2311">
                  <c:v>40645</c:v>
                </c:pt>
                <c:pt idx="2312">
                  <c:v>40646</c:v>
                </c:pt>
                <c:pt idx="2313">
                  <c:v>40647</c:v>
                </c:pt>
                <c:pt idx="2314">
                  <c:v>40648</c:v>
                </c:pt>
                <c:pt idx="2315">
                  <c:v>40651</c:v>
                </c:pt>
                <c:pt idx="2316">
                  <c:v>40652</c:v>
                </c:pt>
                <c:pt idx="2317">
                  <c:v>40653</c:v>
                </c:pt>
                <c:pt idx="2318">
                  <c:v>40654</c:v>
                </c:pt>
                <c:pt idx="2319">
                  <c:v>40655</c:v>
                </c:pt>
                <c:pt idx="2320">
                  <c:v>40658</c:v>
                </c:pt>
                <c:pt idx="2321">
                  <c:v>40659</c:v>
                </c:pt>
                <c:pt idx="2322">
                  <c:v>40660</c:v>
                </c:pt>
                <c:pt idx="2323">
                  <c:v>40661</c:v>
                </c:pt>
                <c:pt idx="2324">
                  <c:v>40662</c:v>
                </c:pt>
                <c:pt idx="2325">
                  <c:v>40665</c:v>
                </c:pt>
                <c:pt idx="2326">
                  <c:v>40666</c:v>
                </c:pt>
                <c:pt idx="2327">
                  <c:v>40667</c:v>
                </c:pt>
                <c:pt idx="2328">
                  <c:v>40668</c:v>
                </c:pt>
                <c:pt idx="2329">
                  <c:v>40669</c:v>
                </c:pt>
                <c:pt idx="2330">
                  <c:v>40672</c:v>
                </c:pt>
                <c:pt idx="2331">
                  <c:v>40673</c:v>
                </c:pt>
                <c:pt idx="2332">
                  <c:v>40674</c:v>
                </c:pt>
                <c:pt idx="2333">
                  <c:v>40675</c:v>
                </c:pt>
                <c:pt idx="2334">
                  <c:v>40676</c:v>
                </c:pt>
                <c:pt idx="2335">
                  <c:v>40679</c:v>
                </c:pt>
                <c:pt idx="2336">
                  <c:v>40680</c:v>
                </c:pt>
                <c:pt idx="2337">
                  <c:v>40681</c:v>
                </c:pt>
                <c:pt idx="2338">
                  <c:v>40682</c:v>
                </c:pt>
                <c:pt idx="2339">
                  <c:v>40683</c:v>
                </c:pt>
                <c:pt idx="2340">
                  <c:v>40686</c:v>
                </c:pt>
                <c:pt idx="2341">
                  <c:v>40687</c:v>
                </c:pt>
                <c:pt idx="2342">
                  <c:v>40688</c:v>
                </c:pt>
                <c:pt idx="2343">
                  <c:v>40689</c:v>
                </c:pt>
                <c:pt idx="2344">
                  <c:v>40690</c:v>
                </c:pt>
                <c:pt idx="2345">
                  <c:v>40693</c:v>
                </c:pt>
                <c:pt idx="2346">
                  <c:v>40694</c:v>
                </c:pt>
                <c:pt idx="2347">
                  <c:v>40695</c:v>
                </c:pt>
                <c:pt idx="2348">
                  <c:v>40696</c:v>
                </c:pt>
                <c:pt idx="2349">
                  <c:v>40697</c:v>
                </c:pt>
                <c:pt idx="2350">
                  <c:v>40700</c:v>
                </c:pt>
                <c:pt idx="2351">
                  <c:v>40701</c:v>
                </c:pt>
                <c:pt idx="2352">
                  <c:v>40702</c:v>
                </c:pt>
                <c:pt idx="2353">
                  <c:v>40703</c:v>
                </c:pt>
                <c:pt idx="2354">
                  <c:v>40704</c:v>
                </c:pt>
                <c:pt idx="2355">
                  <c:v>40707</c:v>
                </c:pt>
                <c:pt idx="2356">
                  <c:v>40708</c:v>
                </c:pt>
                <c:pt idx="2357">
                  <c:v>40709</c:v>
                </c:pt>
                <c:pt idx="2358">
                  <c:v>40710</c:v>
                </c:pt>
                <c:pt idx="2359">
                  <c:v>40711</c:v>
                </c:pt>
                <c:pt idx="2360">
                  <c:v>40714</c:v>
                </c:pt>
                <c:pt idx="2361">
                  <c:v>40715</c:v>
                </c:pt>
                <c:pt idx="2362">
                  <c:v>40716</c:v>
                </c:pt>
                <c:pt idx="2363">
                  <c:v>40717</c:v>
                </c:pt>
                <c:pt idx="2364">
                  <c:v>40718</c:v>
                </c:pt>
                <c:pt idx="2365">
                  <c:v>40721</c:v>
                </c:pt>
                <c:pt idx="2366">
                  <c:v>40722</c:v>
                </c:pt>
                <c:pt idx="2367">
                  <c:v>40723</c:v>
                </c:pt>
                <c:pt idx="2368">
                  <c:v>40724</c:v>
                </c:pt>
                <c:pt idx="2369">
                  <c:v>40725</c:v>
                </c:pt>
                <c:pt idx="2370">
                  <c:v>40728</c:v>
                </c:pt>
                <c:pt idx="2371">
                  <c:v>40729</c:v>
                </c:pt>
                <c:pt idx="2372">
                  <c:v>40730</c:v>
                </c:pt>
                <c:pt idx="2373">
                  <c:v>40731</c:v>
                </c:pt>
                <c:pt idx="2374">
                  <c:v>40732</c:v>
                </c:pt>
                <c:pt idx="2375">
                  <c:v>40735</c:v>
                </c:pt>
                <c:pt idx="2376">
                  <c:v>40736</c:v>
                </c:pt>
                <c:pt idx="2377">
                  <c:v>40737</c:v>
                </c:pt>
                <c:pt idx="2378">
                  <c:v>40738</c:v>
                </c:pt>
                <c:pt idx="2379">
                  <c:v>40739</c:v>
                </c:pt>
                <c:pt idx="2380">
                  <c:v>40742</c:v>
                </c:pt>
                <c:pt idx="2381">
                  <c:v>40743</c:v>
                </c:pt>
                <c:pt idx="2382">
                  <c:v>40744</c:v>
                </c:pt>
                <c:pt idx="2383">
                  <c:v>40745</c:v>
                </c:pt>
                <c:pt idx="2384">
                  <c:v>40746</c:v>
                </c:pt>
                <c:pt idx="2385">
                  <c:v>40749</c:v>
                </c:pt>
                <c:pt idx="2386">
                  <c:v>40750</c:v>
                </c:pt>
                <c:pt idx="2387">
                  <c:v>40751</c:v>
                </c:pt>
                <c:pt idx="2388">
                  <c:v>40752</c:v>
                </c:pt>
                <c:pt idx="2389">
                  <c:v>40753</c:v>
                </c:pt>
                <c:pt idx="2390">
                  <c:v>40756</c:v>
                </c:pt>
                <c:pt idx="2391">
                  <c:v>40757</c:v>
                </c:pt>
                <c:pt idx="2392">
                  <c:v>40758</c:v>
                </c:pt>
                <c:pt idx="2393">
                  <c:v>40759</c:v>
                </c:pt>
                <c:pt idx="2394">
                  <c:v>40760</c:v>
                </c:pt>
                <c:pt idx="2395">
                  <c:v>40763</c:v>
                </c:pt>
                <c:pt idx="2396">
                  <c:v>40764</c:v>
                </c:pt>
                <c:pt idx="2397">
                  <c:v>40765</c:v>
                </c:pt>
                <c:pt idx="2398">
                  <c:v>40766</c:v>
                </c:pt>
                <c:pt idx="2399">
                  <c:v>40767</c:v>
                </c:pt>
                <c:pt idx="2400">
                  <c:v>40770</c:v>
                </c:pt>
                <c:pt idx="2401">
                  <c:v>40771</c:v>
                </c:pt>
                <c:pt idx="2402">
                  <c:v>40772</c:v>
                </c:pt>
                <c:pt idx="2403">
                  <c:v>40773</c:v>
                </c:pt>
                <c:pt idx="2404">
                  <c:v>40774</c:v>
                </c:pt>
                <c:pt idx="2405">
                  <c:v>40777</c:v>
                </c:pt>
                <c:pt idx="2406">
                  <c:v>40778</c:v>
                </c:pt>
                <c:pt idx="2407">
                  <c:v>40779</c:v>
                </c:pt>
                <c:pt idx="2408">
                  <c:v>40780</c:v>
                </c:pt>
                <c:pt idx="2409">
                  <c:v>40781</c:v>
                </c:pt>
                <c:pt idx="2410">
                  <c:v>40784</c:v>
                </c:pt>
                <c:pt idx="2411">
                  <c:v>40785</c:v>
                </c:pt>
                <c:pt idx="2412">
                  <c:v>40786</c:v>
                </c:pt>
                <c:pt idx="2413">
                  <c:v>40787</c:v>
                </c:pt>
                <c:pt idx="2414">
                  <c:v>40788</c:v>
                </c:pt>
                <c:pt idx="2415">
                  <c:v>40791</c:v>
                </c:pt>
                <c:pt idx="2416">
                  <c:v>40792</c:v>
                </c:pt>
                <c:pt idx="2417">
                  <c:v>40793</c:v>
                </c:pt>
                <c:pt idx="2418">
                  <c:v>40794</c:v>
                </c:pt>
                <c:pt idx="2419">
                  <c:v>40795</c:v>
                </c:pt>
                <c:pt idx="2420">
                  <c:v>40798</c:v>
                </c:pt>
                <c:pt idx="2421">
                  <c:v>40799</c:v>
                </c:pt>
                <c:pt idx="2422">
                  <c:v>40800</c:v>
                </c:pt>
                <c:pt idx="2423">
                  <c:v>40801</c:v>
                </c:pt>
                <c:pt idx="2424">
                  <c:v>40802</c:v>
                </c:pt>
                <c:pt idx="2425">
                  <c:v>40805</c:v>
                </c:pt>
                <c:pt idx="2426">
                  <c:v>40806</c:v>
                </c:pt>
                <c:pt idx="2427">
                  <c:v>40807</c:v>
                </c:pt>
                <c:pt idx="2428">
                  <c:v>40808</c:v>
                </c:pt>
                <c:pt idx="2429">
                  <c:v>40809</c:v>
                </c:pt>
                <c:pt idx="2430">
                  <c:v>40812</c:v>
                </c:pt>
                <c:pt idx="2431">
                  <c:v>40813</c:v>
                </c:pt>
                <c:pt idx="2432">
                  <c:v>40814</c:v>
                </c:pt>
                <c:pt idx="2433">
                  <c:v>40815</c:v>
                </c:pt>
                <c:pt idx="2434">
                  <c:v>40816</c:v>
                </c:pt>
                <c:pt idx="2435">
                  <c:v>40819</c:v>
                </c:pt>
                <c:pt idx="2436">
                  <c:v>40820</c:v>
                </c:pt>
                <c:pt idx="2437">
                  <c:v>40821</c:v>
                </c:pt>
                <c:pt idx="2438">
                  <c:v>40822</c:v>
                </c:pt>
                <c:pt idx="2439">
                  <c:v>40823</c:v>
                </c:pt>
                <c:pt idx="2440">
                  <c:v>40826</c:v>
                </c:pt>
                <c:pt idx="2441">
                  <c:v>40827</c:v>
                </c:pt>
                <c:pt idx="2442">
                  <c:v>40828</c:v>
                </c:pt>
                <c:pt idx="2443">
                  <c:v>40829</c:v>
                </c:pt>
                <c:pt idx="2444">
                  <c:v>40830</c:v>
                </c:pt>
                <c:pt idx="2445">
                  <c:v>40833</c:v>
                </c:pt>
                <c:pt idx="2446">
                  <c:v>40834</c:v>
                </c:pt>
                <c:pt idx="2447">
                  <c:v>40835</c:v>
                </c:pt>
                <c:pt idx="2448">
                  <c:v>40836</c:v>
                </c:pt>
                <c:pt idx="2449">
                  <c:v>40837</c:v>
                </c:pt>
                <c:pt idx="2450">
                  <c:v>40840</c:v>
                </c:pt>
                <c:pt idx="2451">
                  <c:v>40841</c:v>
                </c:pt>
                <c:pt idx="2452">
                  <c:v>40842</c:v>
                </c:pt>
                <c:pt idx="2453">
                  <c:v>40843</c:v>
                </c:pt>
                <c:pt idx="2454">
                  <c:v>40844</c:v>
                </c:pt>
                <c:pt idx="2455">
                  <c:v>40847</c:v>
                </c:pt>
                <c:pt idx="2456">
                  <c:v>40848</c:v>
                </c:pt>
                <c:pt idx="2457">
                  <c:v>40849</c:v>
                </c:pt>
                <c:pt idx="2458">
                  <c:v>40850</c:v>
                </c:pt>
                <c:pt idx="2459">
                  <c:v>40851</c:v>
                </c:pt>
                <c:pt idx="2460">
                  <c:v>40854</c:v>
                </c:pt>
                <c:pt idx="2461">
                  <c:v>40855</c:v>
                </c:pt>
                <c:pt idx="2462">
                  <c:v>40856</c:v>
                </c:pt>
                <c:pt idx="2463">
                  <c:v>40857</c:v>
                </c:pt>
                <c:pt idx="2464">
                  <c:v>40858</c:v>
                </c:pt>
                <c:pt idx="2465">
                  <c:v>40861</c:v>
                </c:pt>
                <c:pt idx="2466">
                  <c:v>40862</c:v>
                </c:pt>
                <c:pt idx="2467">
                  <c:v>40863</c:v>
                </c:pt>
                <c:pt idx="2468">
                  <c:v>40864</c:v>
                </c:pt>
                <c:pt idx="2469">
                  <c:v>40865</c:v>
                </c:pt>
                <c:pt idx="2470">
                  <c:v>40868</c:v>
                </c:pt>
                <c:pt idx="2471">
                  <c:v>40869</c:v>
                </c:pt>
                <c:pt idx="2472">
                  <c:v>40870</c:v>
                </c:pt>
                <c:pt idx="2473">
                  <c:v>40871</c:v>
                </c:pt>
                <c:pt idx="2474">
                  <c:v>40872</c:v>
                </c:pt>
                <c:pt idx="2475">
                  <c:v>40875</c:v>
                </c:pt>
                <c:pt idx="2476">
                  <c:v>40876</c:v>
                </c:pt>
                <c:pt idx="2477">
                  <c:v>40877</c:v>
                </c:pt>
                <c:pt idx="2478">
                  <c:v>40878</c:v>
                </c:pt>
                <c:pt idx="2479">
                  <c:v>40879</c:v>
                </c:pt>
                <c:pt idx="2480">
                  <c:v>40882</c:v>
                </c:pt>
                <c:pt idx="2481">
                  <c:v>40883</c:v>
                </c:pt>
                <c:pt idx="2482">
                  <c:v>40884</c:v>
                </c:pt>
                <c:pt idx="2483">
                  <c:v>40885</c:v>
                </c:pt>
                <c:pt idx="2484">
                  <c:v>40886</c:v>
                </c:pt>
                <c:pt idx="2485">
                  <c:v>40889</c:v>
                </c:pt>
                <c:pt idx="2486">
                  <c:v>40890</c:v>
                </c:pt>
                <c:pt idx="2487">
                  <c:v>40891</c:v>
                </c:pt>
                <c:pt idx="2488">
                  <c:v>40892</c:v>
                </c:pt>
                <c:pt idx="2489">
                  <c:v>40893</c:v>
                </c:pt>
                <c:pt idx="2490">
                  <c:v>40896</c:v>
                </c:pt>
                <c:pt idx="2491">
                  <c:v>40897</c:v>
                </c:pt>
                <c:pt idx="2492">
                  <c:v>40898</c:v>
                </c:pt>
                <c:pt idx="2493">
                  <c:v>40899</c:v>
                </c:pt>
                <c:pt idx="2494">
                  <c:v>40900</c:v>
                </c:pt>
                <c:pt idx="2495">
                  <c:v>40903</c:v>
                </c:pt>
                <c:pt idx="2496">
                  <c:v>40904</c:v>
                </c:pt>
                <c:pt idx="2497">
                  <c:v>40905</c:v>
                </c:pt>
                <c:pt idx="2498">
                  <c:v>40906</c:v>
                </c:pt>
                <c:pt idx="2499">
                  <c:v>40907</c:v>
                </c:pt>
                <c:pt idx="2500">
                  <c:v>40910</c:v>
                </c:pt>
                <c:pt idx="2501">
                  <c:v>40911</c:v>
                </c:pt>
                <c:pt idx="2502">
                  <c:v>40912</c:v>
                </c:pt>
                <c:pt idx="2503">
                  <c:v>40913</c:v>
                </c:pt>
                <c:pt idx="2504">
                  <c:v>40914</c:v>
                </c:pt>
                <c:pt idx="2505">
                  <c:v>40917</c:v>
                </c:pt>
                <c:pt idx="2506">
                  <c:v>40918</c:v>
                </c:pt>
                <c:pt idx="2507">
                  <c:v>40919</c:v>
                </c:pt>
                <c:pt idx="2508">
                  <c:v>40920</c:v>
                </c:pt>
                <c:pt idx="2509">
                  <c:v>40921</c:v>
                </c:pt>
                <c:pt idx="2510">
                  <c:v>40924</c:v>
                </c:pt>
                <c:pt idx="2511">
                  <c:v>40925</c:v>
                </c:pt>
                <c:pt idx="2512">
                  <c:v>40926</c:v>
                </c:pt>
                <c:pt idx="2513">
                  <c:v>40927</c:v>
                </c:pt>
                <c:pt idx="2514">
                  <c:v>40928</c:v>
                </c:pt>
                <c:pt idx="2515">
                  <c:v>40931</c:v>
                </c:pt>
                <c:pt idx="2516">
                  <c:v>40932</c:v>
                </c:pt>
                <c:pt idx="2517">
                  <c:v>40933</c:v>
                </c:pt>
                <c:pt idx="2518">
                  <c:v>40934</c:v>
                </c:pt>
                <c:pt idx="2519">
                  <c:v>40935</c:v>
                </c:pt>
                <c:pt idx="2520">
                  <c:v>40938</c:v>
                </c:pt>
                <c:pt idx="2521">
                  <c:v>40939</c:v>
                </c:pt>
                <c:pt idx="2522">
                  <c:v>40940</c:v>
                </c:pt>
                <c:pt idx="2523">
                  <c:v>40941</c:v>
                </c:pt>
                <c:pt idx="2524">
                  <c:v>40942</c:v>
                </c:pt>
                <c:pt idx="2525">
                  <c:v>40945</c:v>
                </c:pt>
                <c:pt idx="2526">
                  <c:v>40946</c:v>
                </c:pt>
                <c:pt idx="2527">
                  <c:v>40947</c:v>
                </c:pt>
                <c:pt idx="2528">
                  <c:v>40948</c:v>
                </c:pt>
                <c:pt idx="2529">
                  <c:v>40949</c:v>
                </c:pt>
                <c:pt idx="2530">
                  <c:v>40952</c:v>
                </c:pt>
                <c:pt idx="2531">
                  <c:v>40953</c:v>
                </c:pt>
                <c:pt idx="2532">
                  <c:v>40954</c:v>
                </c:pt>
                <c:pt idx="2533">
                  <c:v>40955</c:v>
                </c:pt>
                <c:pt idx="2534">
                  <c:v>40956</c:v>
                </c:pt>
                <c:pt idx="2535">
                  <c:v>40959</c:v>
                </c:pt>
                <c:pt idx="2536">
                  <c:v>40960</c:v>
                </c:pt>
                <c:pt idx="2537">
                  <c:v>40961</c:v>
                </c:pt>
                <c:pt idx="2538">
                  <c:v>40962</c:v>
                </c:pt>
                <c:pt idx="2539">
                  <c:v>40963</c:v>
                </c:pt>
                <c:pt idx="2540">
                  <c:v>40966</c:v>
                </c:pt>
                <c:pt idx="2541">
                  <c:v>40967</c:v>
                </c:pt>
                <c:pt idx="2542">
                  <c:v>40968</c:v>
                </c:pt>
                <c:pt idx="2543">
                  <c:v>40969</c:v>
                </c:pt>
                <c:pt idx="2544">
                  <c:v>40970</c:v>
                </c:pt>
                <c:pt idx="2545">
                  <c:v>40973</c:v>
                </c:pt>
                <c:pt idx="2546">
                  <c:v>40974</c:v>
                </c:pt>
                <c:pt idx="2547">
                  <c:v>40975</c:v>
                </c:pt>
                <c:pt idx="2548">
                  <c:v>40976</c:v>
                </c:pt>
                <c:pt idx="2549">
                  <c:v>40977</c:v>
                </c:pt>
                <c:pt idx="2550">
                  <c:v>40980</c:v>
                </c:pt>
                <c:pt idx="2551">
                  <c:v>40981</c:v>
                </c:pt>
                <c:pt idx="2552">
                  <c:v>40982</c:v>
                </c:pt>
                <c:pt idx="2553">
                  <c:v>40983</c:v>
                </c:pt>
                <c:pt idx="2554">
                  <c:v>40984</c:v>
                </c:pt>
                <c:pt idx="2555">
                  <c:v>40987</c:v>
                </c:pt>
                <c:pt idx="2556">
                  <c:v>40988</c:v>
                </c:pt>
                <c:pt idx="2557">
                  <c:v>40989</c:v>
                </c:pt>
                <c:pt idx="2558">
                  <c:v>40990</c:v>
                </c:pt>
                <c:pt idx="2559">
                  <c:v>40991</c:v>
                </c:pt>
                <c:pt idx="2560">
                  <c:v>40994</c:v>
                </c:pt>
                <c:pt idx="2561">
                  <c:v>40995</c:v>
                </c:pt>
                <c:pt idx="2562">
                  <c:v>40996</c:v>
                </c:pt>
                <c:pt idx="2563">
                  <c:v>40997</c:v>
                </c:pt>
                <c:pt idx="2564">
                  <c:v>40998</c:v>
                </c:pt>
                <c:pt idx="2565">
                  <c:v>41001</c:v>
                </c:pt>
                <c:pt idx="2566">
                  <c:v>41002</c:v>
                </c:pt>
                <c:pt idx="2567">
                  <c:v>41003</c:v>
                </c:pt>
                <c:pt idx="2568">
                  <c:v>41004</c:v>
                </c:pt>
                <c:pt idx="2569">
                  <c:v>41005</c:v>
                </c:pt>
                <c:pt idx="2570">
                  <c:v>41008</c:v>
                </c:pt>
                <c:pt idx="2571">
                  <c:v>41009</c:v>
                </c:pt>
                <c:pt idx="2572">
                  <c:v>41010</c:v>
                </c:pt>
                <c:pt idx="2573">
                  <c:v>41011</c:v>
                </c:pt>
                <c:pt idx="2574">
                  <c:v>41012</c:v>
                </c:pt>
                <c:pt idx="2575">
                  <c:v>41015</c:v>
                </c:pt>
                <c:pt idx="2576">
                  <c:v>41016</c:v>
                </c:pt>
                <c:pt idx="2577">
                  <c:v>41017</c:v>
                </c:pt>
                <c:pt idx="2578">
                  <c:v>41018</c:v>
                </c:pt>
                <c:pt idx="2579">
                  <c:v>41019</c:v>
                </c:pt>
                <c:pt idx="2580">
                  <c:v>41022</c:v>
                </c:pt>
                <c:pt idx="2581">
                  <c:v>41023</c:v>
                </c:pt>
                <c:pt idx="2582">
                  <c:v>41024</c:v>
                </c:pt>
                <c:pt idx="2583">
                  <c:v>41025</c:v>
                </c:pt>
                <c:pt idx="2584">
                  <c:v>41026</c:v>
                </c:pt>
                <c:pt idx="2585">
                  <c:v>41029</c:v>
                </c:pt>
                <c:pt idx="2586">
                  <c:v>41030</c:v>
                </c:pt>
                <c:pt idx="2587">
                  <c:v>41031</c:v>
                </c:pt>
                <c:pt idx="2588">
                  <c:v>41032</c:v>
                </c:pt>
                <c:pt idx="2589">
                  <c:v>41033</c:v>
                </c:pt>
                <c:pt idx="2590">
                  <c:v>41036</c:v>
                </c:pt>
                <c:pt idx="2591">
                  <c:v>41037</c:v>
                </c:pt>
                <c:pt idx="2592">
                  <c:v>41038</c:v>
                </c:pt>
                <c:pt idx="2593">
                  <c:v>41039</c:v>
                </c:pt>
                <c:pt idx="2594">
                  <c:v>41040</c:v>
                </c:pt>
                <c:pt idx="2595">
                  <c:v>41043</c:v>
                </c:pt>
                <c:pt idx="2596">
                  <c:v>41044</c:v>
                </c:pt>
                <c:pt idx="2597">
                  <c:v>41045</c:v>
                </c:pt>
                <c:pt idx="2598">
                  <c:v>41046</c:v>
                </c:pt>
                <c:pt idx="2599">
                  <c:v>41047</c:v>
                </c:pt>
                <c:pt idx="2600">
                  <c:v>41050</c:v>
                </c:pt>
                <c:pt idx="2601">
                  <c:v>41051</c:v>
                </c:pt>
                <c:pt idx="2602">
                  <c:v>41052</c:v>
                </c:pt>
                <c:pt idx="2603">
                  <c:v>41053</c:v>
                </c:pt>
                <c:pt idx="2604">
                  <c:v>41054</c:v>
                </c:pt>
                <c:pt idx="2605">
                  <c:v>41057</c:v>
                </c:pt>
                <c:pt idx="2606">
                  <c:v>41058</c:v>
                </c:pt>
                <c:pt idx="2607">
                  <c:v>41059</c:v>
                </c:pt>
                <c:pt idx="2608">
                  <c:v>41060</c:v>
                </c:pt>
                <c:pt idx="2609">
                  <c:v>41061</c:v>
                </c:pt>
                <c:pt idx="2610">
                  <c:v>41064</c:v>
                </c:pt>
                <c:pt idx="2611">
                  <c:v>41065</c:v>
                </c:pt>
                <c:pt idx="2612">
                  <c:v>41066</c:v>
                </c:pt>
                <c:pt idx="2613">
                  <c:v>41067</c:v>
                </c:pt>
                <c:pt idx="2614">
                  <c:v>41068</c:v>
                </c:pt>
                <c:pt idx="2615">
                  <c:v>41071</c:v>
                </c:pt>
                <c:pt idx="2616">
                  <c:v>41072</c:v>
                </c:pt>
                <c:pt idx="2617">
                  <c:v>41073</c:v>
                </c:pt>
                <c:pt idx="2618">
                  <c:v>41074</c:v>
                </c:pt>
                <c:pt idx="2619">
                  <c:v>41075</c:v>
                </c:pt>
                <c:pt idx="2620">
                  <c:v>41078</c:v>
                </c:pt>
                <c:pt idx="2621">
                  <c:v>41079</c:v>
                </c:pt>
                <c:pt idx="2622">
                  <c:v>41080</c:v>
                </c:pt>
                <c:pt idx="2623">
                  <c:v>41081</c:v>
                </c:pt>
                <c:pt idx="2624">
                  <c:v>41082</c:v>
                </c:pt>
                <c:pt idx="2625">
                  <c:v>41085</c:v>
                </c:pt>
                <c:pt idx="2626">
                  <c:v>41086</c:v>
                </c:pt>
                <c:pt idx="2627">
                  <c:v>41087</c:v>
                </c:pt>
                <c:pt idx="2628">
                  <c:v>41088</c:v>
                </c:pt>
                <c:pt idx="2629">
                  <c:v>41089</c:v>
                </c:pt>
                <c:pt idx="2630">
                  <c:v>41092</c:v>
                </c:pt>
                <c:pt idx="2631">
                  <c:v>41093</c:v>
                </c:pt>
                <c:pt idx="2632">
                  <c:v>41094</c:v>
                </c:pt>
                <c:pt idx="2633">
                  <c:v>41095</c:v>
                </c:pt>
                <c:pt idx="2634">
                  <c:v>41096</c:v>
                </c:pt>
                <c:pt idx="2635">
                  <c:v>41099</c:v>
                </c:pt>
                <c:pt idx="2636">
                  <c:v>41100</c:v>
                </c:pt>
                <c:pt idx="2637">
                  <c:v>41101</c:v>
                </c:pt>
                <c:pt idx="2638">
                  <c:v>41102</c:v>
                </c:pt>
                <c:pt idx="2639">
                  <c:v>41103</c:v>
                </c:pt>
                <c:pt idx="2640">
                  <c:v>41106</c:v>
                </c:pt>
                <c:pt idx="2641">
                  <c:v>41107</c:v>
                </c:pt>
                <c:pt idx="2642">
                  <c:v>41108</c:v>
                </c:pt>
                <c:pt idx="2643">
                  <c:v>41109</c:v>
                </c:pt>
                <c:pt idx="2644">
                  <c:v>41110</c:v>
                </c:pt>
                <c:pt idx="2645">
                  <c:v>41113</c:v>
                </c:pt>
                <c:pt idx="2646">
                  <c:v>41114</c:v>
                </c:pt>
                <c:pt idx="2647">
                  <c:v>41115</c:v>
                </c:pt>
                <c:pt idx="2648">
                  <c:v>41116</c:v>
                </c:pt>
                <c:pt idx="2649">
                  <c:v>41117</c:v>
                </c:pt>
                <c:pt idx="2650">
                  <c:v>41120</c:v>
                </c:pt>
                <c:pt idx="2651">
                  <c:v>41121</c:v>
                </c:pt>
                <c:pt idx="2652">
                  <c:v>41122</c:v>
                </c:pt>
                <c:pt idx="2653">
                  <c:v>41123</c:v>
                </c:pt>
                <c:pt idx="2654">
                  <c:v>41124</c:v>
                </c:pt>
                <c:pt idx="2655">
                  <c:v>41127</c:v>
                </c:pt>
                <c:pt idx="2656">
                  <c:v>41128</c:v>
                </c:pt>
                <c:pt idx="2657">
                  <c:v>41129</c:v>
                </c:pt>
                <c:pt idx="2658">
                  <c:v>41130</c:v>
                </c:pt>
                <c:pt idx="2659">
                  <c:v>41131</c:v>
                </c:pt>
                <c:pt idx="2660">
                  <c:v>41134</c:v>
                </c:pt>
                <c:pt idx="2661">
                  <c:v>41135</c:v>
                </c:pt>
                <c:pt idx="2662">
                  <c:v>41136</c:v>
                </c:pt>
                <c:pt idx="2663">
                  <c:v>41137</c:v>
                </c:pt>
                <c:pt idx="2664">
                  <c:v>41138</c:v>
                </c:pt>
                <c:pt idx="2665">
                  <c:v>41141</c:v>
                </c:pt>
                <c:pt idx="2666">
                  <c:v>41142</c:v>
                </c:pt>
                <c:pt idx="2667">
                  <c:v>41143</c:v>
                </c:pt>
                <c:pt idx="2668">
                  <c:v>41144</c:v>
                </c:pt>
                <c:pt idx="2669">
                  <c:v>41145</c:v>
                </c:pt>
                <c:pt idx="2670">
                  <c:v>41148</c:v>
                </c:pt>
                <c:pt idx="2671">
                  <c:v>41149</c:v>
                </c:pt>
                <c:pt idx="2672">
                  <c:v>41150</c:v>
                </c:pt>
                <c:pt idx="2673">
                  <c:v>41151</c:v>
                </c:pt>
                <c:pt idx="2674">
                  <c:v>41152</c:v>
                </c:pt>
                <c:pt idx="2675">
                  <c:v>41155</c:v>
                </c:pt>
                <c:pt idx="2676">
                  <c:v>41156</c:v>
                </c:pt>
                <c:pt idx="2677">
                  <c:v>41157</c:v>
                </c:pt>
                <c:pt idx="2678">
                  <c:v>41158</c:v>
                </c:pt>
                <c:pt idx="2679">
                  <c:v>41159</c:v>
                </c:pt>
                <c:pt idx="2680">
                  <c:v>41162</c:v>
                </c:pt>
                <c:pt idx="2681">
                  <c:v>41163</c:v>
                </c:pt>
                <c:pt idx="2682">
                  <c:v>41164</c:v>
                </c:pt>
                <c:pt idx="2683">
                  <c:v>41165</c:v>
                </c:pt>
                <c:pt idx="2684">
                  <c:v>41166</c:v>
                </c:pt>
                <c:pt idx="2685">
                  <c:v>41169</c:v>
                </c:pt>
                <c:pt idx="2686">
                  <c:v>41170</c:v>
                </c:pt>
                <c:pt idx="2687">
                  <c:v>41171</c:v>
                </c:pt>
                <c:pt idx="2688">
                  <c:v>41172</c:v>
                </c:pt>
                <c:pt idx="2689">
                  <c:v>41173</c:v>
                </c:pt>
                <c:pt idx="2690">
                  <c:v>41176</c:v>
                </c:pt>
                <c:pt idx="2691">
                  <c:v>41177</c:v>
                </c:pt>
                <c:pt idx="2692">
                  <c:v>41178</c:v>
                </c:pt>
                <c:pt idx="2693">
                  <c:v>41179</c:v>
                </c:pt>
                <c:pt idx="2694">
                  <c:v>41180</c:v>
                </c:pt>
                <c:pt idx="2695">
                  <c:v>41183</c:v>
                </c:pt>
                <c:pt idx="2696">
                  <c:v>41184</c:v>
                </c:pt>
                <c:pt idx="2697">
                  <c:v>41185</c:v>
                </c:pt>
                <c:pt idx="2698">
                  <c:v>41186</c:v>
                </c:pt>
                <c:pt idx="2699">
                  <c:v>41187</c:v>
                </c:pt>
                <c:pt idx="2700">
                  <c:v>41190</c:v>
                </c:pt>
                <c:pt idx="2701">
                  <c:v>41191</c:v>
                </c:pt>
                <c:pt idx="2702">
                  <c:v>41192</c:v>
                </c:pt>
                <c:pt idx="2703">
                  <c:v>41193</c:v>
                </c:pt>
                <c:pt idx="2704">
                  <c:v>41194</c:v>
                </c:pt>
                <c:pt idx="2705">
                  <c:v>41197</c:v>
                </c:pt>
                <c:pt idx="2706">
                  <c:v>41198</c:v>
                </c:pt>
                <c:pt idx="2707">
                  <c:v>41199</c:v>
                </c:pt>
                <c:pt idx="2708">
                  <c:v>41200</c:v>
                </c:pt>
                <c:pt idx="2709">
                  <c:v>41201</c:v>
                </c:pt>
                <c:pt idx="2710">
                  <c:v>41204</c:v>
                </c:pt>
                <c:pt idx="2711">
                  <c:v>41205</c:v>
                </c:pt>
                <c:pt idx="2712">
                  <c:v>41206</c:v>
                </c:pt>
                <c:pt idx="2713">
                  <c:v>41207</c:v>
                </c:pt>
                <c:pt idx="2714">
                  <c:v>41208</c:v>
                </c:pt>
                <c:pt idx="2715">
                  <c:v>41211</c:v>
                </c:pt>
                <c:pt idx="2716">
                  <c:v>41212</c:v>
                </c:pt>
                <c:pt idx="2717">
                  <c:v>41213</c:v>
                </c:pt>
                <c:pt idx="2718">
                  <c:v>41214</c:v>
                </c:pt>
                <c:pt idx="2719">
                  <c:v>41215</c:v>
                </c:pt>
                <c:pt idx="2720">
                  <c:v>41218</c:v>
                </c:pt>
                <c:pt idx="2721">
                  <c:v>41219</c:v>
                </c:pt>
                <c:pt idx="2722">
                  <c:v>41220</c:v>
                </c:pt>
                <c:pt idx="2723">
                  <c:v>41221</c:v>
                </c:pt>
                <c:pt idx="2724">
                  <c:v>41222</c:v>
                </c:pt>
                <c:pt idx="2725">
                  <c:v>41225</c:v>
                </c:pt>
                <c:pt idx="2726">
                  <c:v>41226</c:v>
                </c:pt>
                <c:pt idx="2727">
                  <c:v>41227</c:v>
                </c:pt>
                <c:pt idx="2728">
                  <c:v>41228</c:v>
                </c:pt>
                <c:pt idx="2729">
                  <c:v>41229</c:v>
                </c:pt>
                <c:pt idx="2730">
                  <c:v>41232</c:v>
                </c:pt>
                <c:pt idx="2731">
                  <c:v>41233</c:v>
                </c:pt>
                <c:pt idx="2732">
                  <c:v>41234</c:v>
                </c:pt>
                <c:pt idx="2733">
                  <c:v>41235</c:v>
                </c:pt>
                <c:pt idx="2734">
                  <c:v>41236</c:v>
                </c:pt>
                <c:pt idx="2735">
                  <c:v>41239</c:v>
                </c:pt>
                <c:pt idx="2736">
                  <c:v>41240</c:v>
                </c:pt>
                <c:pt idx="2737">
                  <c:v>41241</c:v>
                </c:pt>
                <c:pt idx="2738">
                  <c:v>41242</c:v>
                </c:pt>
                <c:pt idx="2739">
                  <c:v>41243</c:v>
                </c:pt>
                <c:pt idx="2740">
                  <c:v>41246</c:v>
                </c:pt>
                <c:pt idx="2741">
                  <c:v>41247</c:v>
                </c:pt>
                <c:pt idx="2742">
                  <c:v>41248</c:v>
                </c:pt>
                <c:pt idx="2743">
                  <c:v>41249</c:v>
                </c:pt>
                <c:pt idx="2744">
                  <c:v>41250</c:v>
                </c:pt>
                <c:pt idx="2745">
                  <c:v>41253</c:v>
                </c:pt>
                <c:pt idx="2746">
                  <c:v>41254</c:v>
                </c:pt>
                <c:pt idx="2747">
                  <c:v>41255</c:v>
                </c:pt>
                <c:pt idx="2748">
                  <c:v>41256</c:v>
                </c:pt>
                <c:pt idx="2749">
                  <c:v>41257</c:v>
                </c:pt>
                <c:pt idx="2750">
                  <c:v>41260</c:v>
                </c:pt>
                <c:pt idx="2751">
                  <c:v>41261</c:v>
                </c:pt>
                <c:pt idx="2752">
                  <c:v>41262</c:v>
                </c:pt>
                <c:pt idx="2753">
                  <c:v>41263</c:v>
                </c:pt>
                <c:pt idx="2754">
                  <c:v>41264</c:v>
                </c:pt>
                <c:pt idx="2755">
                  <c:v>41267</c:v>
                </c:pt>
                <c:pt idx="2756">
                  <c:v>41268</c:v>
                </c:pt>
                <c:pt idx="2757">
                  <c:v>41269</c:v>
                </c:pt>
                <c:pt idx="2758">
                  <c:v>41270</c:v>
                </c:pt>
                <c:pt idx="2759">
                  <c:v>41271</c:v>
                </c:pt>
                <c:pt idx="2760">
                  <c:v>41274</c:v>
                </c:pt>
                <c:pt idx="2761">
                  <c:v>41275</c:v>
                </c:pt>
                <c:pt idx="2762">
                  <c:v>41276</c:v>
                </c:pt>
                <c:pt idx="2763">
                  <c:v>41277</c:v>
                </c:pt>
                <c:pt idx="2764">
                  <c:v>41278</c:v>
                </c:pt>
                <c:pt idx="2765">
                  <c:v>41281</c:v>
                </c:pt>
                <c:pt idx="2766">
                  <c:v>41282</c:v>
                </c:pt>
                <c:pt idx="2767">
                  <c:v>41283</c:v>
                </c:pt>
                <c:pt idx="2768">
                  <c:v>41284</c:v>
                </c:pt>
                <c:pt idx="2769">
                  <c:v>41285</c:v>
                </c:pt>
                <c:pt idx="2770">
                  <c:v>41288</c:v>
                </c:pt>
                <c:pt idx="2771">
                  <c:v>41289</c:v>
                </c:pt>
                <c:pt idx="2772">
                  <c:v>41290</c:v>
                </c:pt>
                <c:pt idx="2773">
                  <c:v>41291</c:v>
                </c:pt>
                <c:pt idx="2774">
                  <c:v>41292</c:v>
                </c:pt>
                <c:pt idx="2775">
                  <c:v>41295</c:v>
                </c:pt>
                <c:pt idx="2776">
                  <c:v>41296</c:v>
                </c:pt>
                <c:pt idx="2777">
                  <c:v>41297</c:v>
                </c:pt>
                <c:pt idx="2778">
                  <c:v>41298</c:v>
                </c:pt>
                <c:pt idx="2779">
                  <c:v>41299</c:v>
                </c:pt>
                <c:pt idx="2780">
                  <c:v>41302</c:v>
                </c:pt>
                <c:pt idx="2781">
                  <c:v>41303</c:v>
                </c:pt>
                <c:pt idx="2782">
                  <c:v>41304</c:v>
                </c:pt>
                <c:pt idx="2783">
                  <c:v>41305</c:v>
                </c:pt>
                <c:pt idx="2784">
                  <c:v>41306</c:v>
                </c:pt>
                <c:pt idx="2785">
                  <c:v>41309</c:v>
                </c:pt>
                <c:pt idx="2786">
                  <c:v>41310</c:v>
                </c:pt>
                <c:pt idx="2787">
                  <c:v>41311</c:v>
                </c:pt>
                <c:pt idx="2788">
                  <c:v>41312</c:v>
                </c:pt>
                <c:pt idx="2789">
                  <c:v>41313</c:v>
                </c:pt>
                <c:pt idx="2790">
                  <c:v>41316</c:v>
                </c:pt>
                <c:pt idx="2791">
                  <c:v>41317</c:v>
                </c:pt>
                <c:pt idx="2792">
                  <c:v>41318</c:v>
                </c:pt>
                <c:pt idx="2793">
                  <c:v>41319</c:v>
                </c:pt>
                <c:pt idx="2794">
                  <c:v>41320</c:v>
                </c:pt>
                <c:pt idx="2795">
                  <c:v>41323</c:v>
                </c:pt>
                <c:pt idx="2796">
                  <c:v>41324</c:v>
                </c:pt>
                <c:pt idx="2797">
                  <c:v>41325</c:v>
                </c:pt>
                <c:pt idx="2798">
                  <c:v>41326</c:v>
                </c:pt>
                <c:pt idx="2799">
                  <c:v>41327</c:v>
                </c:pt>
                <c:pt idx="2800">
                  <c:v>41330</c:v>
                </c:pt>
                <c:pt idx="2801">
                  <c:v>41331</c:v>
                </c:pt>
                <c:pt idx="2802">
                  <c:v>41332</c:v>
                </c:pt>
                <c:pt idx="2803">
                  <c:v>41333</c:v>
                </c:pt>
                <c:pt idx="2804">
                  <c:v>41334</c:v>
                </c:pt>
                <c:pt idx="2805">
                  <c:v>41337</c:v>
                </c:pt>
                <c:pt idx="2806">
                  <c:v>41338</c:v>
                </c:pt>
                <c:pt idx="2807">
                  <c:v>41339</c:v>
                </c:pt>
                <c:pt idx="2808">
                  <c:v>41340</c:v>
                </c:pt>
                <c:pt idx="2809">
                  <c:v>41341</c:v>
                </c:pt>
                <c:pt idx="2810">
                  <c:v>41344</c:v>
                </c:pt>
                <c:pt idx="2811">
                  <c:v>41345</c:v>
                </c:pt>
                <c:pt idx="2812">
                  <c:v>41346</c:v>
                </c:pt>
                <c:pt idx="2813">
                  <c:v>41347</c:v>
                </c:pt>
                <c:pt idx="2814">
                  <c:v>41348</c:v>
                </c:pt>
                <c:pt idx="2815">
                  <c:v>41351</c:v>
                </c:pt>
                <c:pt idx="2816">
                  <c:v>41352</c:v>
                </c:pt>
                <c:pt idx="2817">
                  <c:v>41353</c:v>
                </c:pt>
                <c:pt idx="2818">
                  <c:v>41354</c:v>
                </c:pt>
                <c:pt idx="2819">
                  <c:v>41355</c:v>
                </c:pt>
                <c:pt idx="2820">
                  <c:v>41358</c:v>
                </c:pt>
                <c:pt idx="2821">
                  <c:v>41359</c:v>
                </c:pt>
                <c:pt idx="2822">
                  <c:v>41360</c:v>
                </c:pt>
                <c:pt idx="2823">
                  <c:v>41361</c:v>
                </c:pt>
                <c:pt idx="2824">
                  <c:v>41362</c:v>
                </c:pt>
                <c:pt idx="2825">
                  <c:v>41365</c:v>
                </c:pt>
                <c:pt idx="2826">
                  <c:v>41366</c:v>
                </c:pt>
                <c:pt idx="2827">
                  <c:v>41367</c:v>
                </c:pt>
                <c:pt idx="2828">
                  <c:v>41368</c:v>
                </c:pt>
                <c:pt idx="2829">
                  <c:v>41369</c:v>
                </c:pt>
                <c:pt idx="2830">
                  <c:v>41372</c:v>
                </c:pt>
                <c:pt idx="2831">
                  <c:v>41373</c:v>
                </c:pt>
                <c:pt idx="2832">
                  <c:v>41374</c:v>
                </c:pt>
                <c:pt idx="2833">
                  <c:v>41375</c:v>
                </c:pt>
                <c:pt idx="2834">
                  <c:v>41376</c:v>
                </c:pt>
                <c:pt idx="2835">
                  <c:v>41379</c:v>
                </c:pt>
                <c:pt idx="2836">
                  <c:v>41380</c:v>
                </c:pt>
                <c:pt idx="2837">
                  <c:v>41381</c:v>
                </c:pt>
                <c:pt idx="2838">
                  <c:v>41382</c:v>
                </c:pt>
                <c:pt idx="2839">
                  <c:v>41383</c:v>
                </c:pt>
                <c:pt idx="2840">
                  <c:v>41386</c:v>
                </c:pt>
                <c:pt idx="2841">
                  <c:v>41387</c:v>
                </c:pt>
                <c:pt idx="2842">
                  <c:v>41388</c:v>
                </c:pt>
                <c:pt idx="2843">
                  <c:v>41389</c:v>
                </c:pt>
                <c:pt idx="2844">
                  <c:v>41390</c:v>
                </c:pt>
                <c:pt idx="2845">
                  <c:v>41393</c:v>
                </c:pt>
                <c:pt idx="2846">
                  <c:v>41394</c:v>
                </c:pt>
                <c:pt idx="2847">
                  <c:v>41395</c:v>
                </c:pt>
                <c:pt idx="2848">
                  <c:v>41396</c:v>
                </c:pt>
                <c:pt idx="2849">
                  <c:v>41397</c:v>
                </c:pt>
                <c:pt idx="2850">
                  <c:v>41400</c:v>
                </c:pt>
                <c:pt idx="2851">
                  <c:v>41401</c:v>
                </c:pt>
                <c:pt idx="2852">
                  <c:v>41402</c:v>
                </c:pt>
                <c:pt idx="2853">
                  <c:v>41403</c:v>
                </c:pt>
                <c:pt idx="2854">
                  <c:v>41404</c:v>
                </c:pt>
                <c:pt idx="2855">
                  <c:v>41407</c:v>
                </c:pt>
                <c:pt idx="2856">
                  <c:v>41408</c:v>
                </c:pt>
                <c:pt idx="2857">
                  <c:v>41409</c:v>
                </c:pt>
                <c:pt idx="2858">
                  <c:v>41410</c:v>
                </c:pt>
                <c:pt idx="2859">
                  <c:v>41411</c:v>
                </c:pt>
                <c:pt idx="2860">
                  <c:v>41414</c:v>
                </c:pt>
                <c:pt idx="2861">
                  <c:v>41415</c:v>
                </c:pt>
                <c:pt idx="2862">
                  <c:v>41416</c:v>
                </c:pt>
                <c:pt idx="2863">
                  <c:v>41417</c:v>
                </c:pt>
                <c:pt idx="2864">
                  <c:v>41418</c:v>
                </c:pt>
                <c:pt idx="2865">
                  <c:v>41421</c:v>
                </c:pt>
                <c:pt idx="2866">
                  <c:v>41422</c:v>
                </c:pt>
                <c:pt idx="2867">
                  <c:v>41423</c:v>
                </c:pt>
                <c:pt idx="2868">
                  <c:v>41424</c:v>
                </c:pt>
                <c:pt idx="2869">
                  <c:v>41425</c:v>
                </c:pt>
                <c:pt idx="2870">
                  <c:v>41428</c:v>
                </c:pt>
                <c:pt idx="2871">
                  <c:v>41429</c:v>
                </c:pt>
                <c:pt idx="2872">
                  <c:v>41430</c:v>
                </c:pt>
                <c:pt idx="2873">
                  <c:v>41431</c:v>
                </c:pt>
                <c:pt idx="2874">
                  <c:v>41432</c:v>
                </c:pt>
                <c:pt idx="2875">
                  <c:v>41435</c:v>
                </c:pt>
                <c:pt idx="2876">
                  <c:v>41436</c:v>
                </c:pt>
                <c:pt idx="2877">
                  <c:v>41437</c:v>
                </c:pt>
                <c:pt idx="2878">
                  <c:v>41438</c:v>
                </c:pt>
                <c:pt idx="2879">
                  <c:v>41439</c:v>
                </c:pt>
                <c:pt idx="2880">
                  <c:v>41442</c:v>
                </c:pt>
                <c:pt idx="2881">
                  <c:v>41443</c:v>
                </c:pt>
                <c:pt idx="2882">
                  <c:v>41444</c:v>
                </c:pt>
                <c:pt idx="2883">
                  <c:v>41445</c:v>
                </c:pt>
                <c:pt idx="2884">
                  <c:v>41446</c:v>
                </c:pt>
                <c:pt idx="2885">
                  <c:v>41449</c:v>
                </c:pt>
                <c:pt idx="2886">
                  <c:v>41450</c:v>
                </c:pt>
                <c:pt idx="2887">
                  <c:v>41451</c:v>
                </c:pt>
                <c:pt idx="2888">
                  <c:v>41452</c:v>
                </c:pt>
                <c:pt idx="2889">
                  <c:v>41453</c:v>
                </c:pt>
                <c:pt idx="2890">
                  <c:v>41456</c:v>
                </c:pt>
                <c:pt idx="2891">
                  <c:v>41457</c:v>
                </c:pt>
                <c:pt idx="2892">
                  <c:v>41458</c:v>
                </c:pt>
                <c:pt idx="2893">
                  <c:v>41459</c:v>
                </c:pt>
                <c:pt idx="2894">
                  <c:v>41460</c:v>
                </c:pt>
                <c:pt idx="2895">
                  <c:v>41463</c:v>
                </c:pt>
                <c:pt idx="2896">
                  <c:v>41464</c:v>
                </c:pt>
                <c:pt idx="2897">
                  <c:v>41465</c:v>
                </c:pt>
                <c:pt idx="2898">
                  <c:v>41466</c:v>
                </c:pt>
                <c:pt idx="2899">
                  <c:v>41467</c:v>
                </c:pt>
                <c:pt idx="2900">
                  <c:v>41470</c:v>
                </c:pt>
                <c:pt idx="2901">
                  <c:v>41471</c:v>
                </c:pt>
                <c:pt idx="2902">
                  <c:v>41472</c:v>
                </c:pt>
                <c:pt idx="2903">
                  <c:v>41473</c:v>
                </c:pt>
                <c:pt idx="2904">
                  <c:v>41474</c:v>
                </c:pt>
                <c:pt idx="2905">
                  <c:v>41477</c:v>
                </c:pt>
                <c:pt idx="2906">
                  <c:v>41478</c:v>
                </c:pt>
                <c:pt idx="2907">
                  <c:v>41479</c:v>
                </c:pt>
                <c:pt idx="2908">
                  <c:v>41480</c:v>
                </c:pt>
                <c:pt idx="2909">
                  <c:v>41481</c:v>
                </c:pt>
                <c:pt idx="2910">
                  <c:v>41484</c:v>
                </c:pt>
                <c:pt idx="2911">
                  <c:v>41485</c:v>
                </c:pt>
                <c:pt idx="2912">
                  <c:v>41486</c:v>
                </c:pt>
                <c:pt idx="2913">
                  <c:v>41487</c:v>
                </c:pt>
                <c:pt idx="2914">
                  <c:v>41488</c:v>
                </c:pt>
                <c:pt idx="2915">
                  <c:v>41491</c:v>
                </c:pt>
                <c:pt idx="2916">
                  <c:v>41492</c:v>
                </c:pt>
                <c:pt idx="2917">
                  <c:v>41493</c:v>
                </c:pt>
                <c:pt idx="2918">
                  <c:v>41494</c:v>
                </c:pt>
                <c:pt idx="2919">
                  <c:v>41495</c:v>
                </c:pt>
                <c:pt idx="2920">
                  <c:v>41498</c:v>
                </c:pt>
                <c:pt idx="2921">
                  <c:v>41499</c:v>
                </c:pt>
                <c:pt idx="2922">
                  <c:v>41500</c:v>
                </c:pt>
                <c:pt idx="2923">
                  <c:v>41501</c:v>
                </c:pt>
                <c:pt idx="2924">
                  <c:v>41502</c:v>
                </c:pt>
                <c:pt idx="2925">
                  <c:v>41505</c:v>
                </c:pt>
                <c:pt idx="2926">
                  <c:v>41506</c:v>
                </c:pt>
                <c:pt idx="2927">
                  <c:v>41507</c:v>
                </c:pt>
                <c:pt idx="2928">
                  <c:v>41508</c:v>
                </c:pt>
                <c:pt idx="2929">
                  <c:v>41509</c:v>
                </c:pt>
                <c:pt idx="2930">
                  <c:v>41512</c:v>
                </c:pt>
                <c:pt idx="2931">
                  <c:v>41513</c:v>
                </c:pt>
                <c:pt idx="2932">
                  <c:v>41514</c:v>
                </c:pt>
                <c:pt idx="2933">
                  <c:v>41515</c:v>
                </c:pt>
                <c:pt idx="2934">
                  <c:v>41516</c:v>
                </c:pt>
                <c:pt idx="2935">
                  <c:v>41519</c:v>
                </c:pt>
                <c:pt idx="2936">
                  <c:v>41520</c:v>
                </c:pt>
                <c:pt idx="2937">
                  <c:v>41521</c:v>
                </c:pt>
                <c:pt idx="2938">
                  <c:v>41522</c:v>
                </c:pt>
                <c:pt idx="2939">
                  <c:v>41523</c:v>
                </c:pt>
                <c:pt idx="2940">
                  <c:v>41526</c:v>
                </c:pt>
                <c:pt idx="2941">
                  <c:v>41527</c:v>
                </c:pt>
                <c:pt idx="2942">
                  <c:v>41528</c:v>
                </c:pt>
                <c:pt idx="2943">
                  <c:v>41529</c:v>
                </c:pt>
                <c:pt idx="2944">
                  <c:v>41530</c:v>
                </c:pt>
                <c:pt idx="2945">
                  <c:v>41533</c:v>
                </c:pt>
                <c:pt idx="2946">
                  <c:v>41534</c:v>
                </c:pt>
                <c:pt idx="2947">
                  <c:v>41535</c:v>
                </c:pt>
                <c:pt idx="2948">
                  <c:v>41536</c:v>
                </c:pt>
                <c:pt idx="2949">
                  <c:v>41537</c:v>
                </c:pt>
                <c:pt idx="2950">
                  <c:v>41540</c:v>
                </c:pt>
                <c:pt idx="2951">
                  <c:v>41541</c:v>
                </c:pt>
                <c:pt idx="2952">
                  <c:v>41542</c:v>
                </c:pt>
                <c:pt idx="2953">
                  <c:v>41543</c:v>
                </c:pt>
                <c:pt idx="2954">
                  <c:v>41544</c:v>
                </c:pt>
                <c:pt idx="2955">
                  <c:v>41547</c:v>
                </c:pt>
                <c:pt idx="2956">
                  <c:v>41548</c:v>
                </c:pt>
                <c:pt idx="2957">
                  <c:v>41549</c:v>
                </c:pt>
                <c:pt idx="2958">
                  <c:v>41550</c:v>
                </c:pt>
                <c:pt idx="2959">
                  <c:v>41551</c:v>
                </c:pt>
                <c:pt idx="2960">
                  <c:v>41554</c:v>
                </c:pt>
                <c:pt idx="2961">
                  <c:v>41555</c:v>
                </c:pt>
                <c:pt idx="2962">
                  <c:v>41556</c:v>
                </c:pt>
                <c:pt idx="2963">
                  <c:v>41557</c:v>
                </c:pt>
                <c:pt idx="2964">
                  <c:v>41558</c:v>
                </c:pt>
                <c:pt idx="2965">
                  <c:v>41561</c:v>
                </c:pt>
                <c:pt idx="2966">
                  <c:v>41562</c:v>
                </c:pt>
                <c:pt idx="2967">
                  <c:v>41563</c:v>
                </c:pt>
                <c:pt idx="2968">
                  <c:v>41564</c:v>
                </c:pt>
                <c:pt idx="2969">
                  <c:v>41565</c:v>
                </c:pt>
                <c:pt idx="2970">
                  <c:v>41568</c:v>
                </c:pt>
                <c:pt idx="2971">
                  <c:v>41569</c:v>
                </c:pt>
                <c:pt idx="2972">
                  <c:v>41570</c:v>
                </c:pt>
                <c:pt idx="2973">
                  <c:v>41571</c:v>
                </c:pt>
                <c:pt idx="2974">
                  <c:v>41572</c:v>
                </c:pt>
                <c:pt idx="2975">
                  <c:v>41575</c:v>
                </c:pt>
                <c:pt idx="2976">
                  <c:v>41576</c:v>
                </c:pt>
                <c:pt idx="2977">
                  <c:v>41577</c:v>
                </c:pt>
                <c:pt idx="2978">
                  <c:v>41578</c:v>
                </c:pt>
                <c:pt idx="2979">
                  <c:v>41579</c:v>
                </c:pt>
                <c:pt idx="2980">
                  <c:v>41582</c:v>
                </c:pt>
                <c:pt idx="2981">
                  <c:v>41583</c:v>
                </c:pt>
                <c:pt idx="2982">
                  <c:v>41584</c:v>
                </c:pt>
                <c:pt idx="2983">
                  <c:v>41585</c:v>
                </c:pt>
                <c:pt idx="2984">
                  <c:v>41586</c:v>
                </c:pt>
                <c:pt idx="2985">
                  <c:v>41589</c:v>
                </c:pt>
                <c:pt idx="2986">
                  <c:v>41590</c:v>
                </c:pt>
                <c:pt idx="2987">
                  <c:v>41591</c:v>
                </c:pt>
                <c:pt idx="2988">
                  <c:v>41592</c:v>
                </c:pt>
                <c:pt idx="2989">
                  <c:v>41593</c:v>
                </c:pt>
                <c:pt idx="2990">
                  <c:v>41596</c:v>
                </c:pt>
                <c:pt idx="2991">
                  <c:v>41597</c:v>
                </c:pt>
                <c:pt idx="2992">
                  <c:v>41598</c:v>
                </c:pt>
                <c:pt idx="2993">
                  <c:v>41599</c:v>
                </c:pt>
                <c:pt idx="2994">
                  <c:v>41600</c:v>
                </c:pt>
                <c:pt idx="2995">
                  <c:v>41603</c:v>
                </c:pt>
                <c:pt idx="2996">
                  <c:v>41604</c:v>
                </c:pt>
                <c:pt idx="2997">
                  <c:v>41605</c:v>
                </c:pt>
                <c:pt idx="2998">
                  <c:v>41606</c:v>
                </c:pt>
                <c:pt idx="2999">
                  <c:v>41607</c:v>
                </c:pt>
                <c:pt idx="3000">
                  <c:v>41610</c:v>
                </c:pt>
                <c:pt idx="3001">
                  <c:v>41611</c:v>
                </c:pt>
                <c:pt idx="3002">
                  <c:v>41612</c:v>
                </c:pt>
                <c:pt idx="3003">
                  <c:v>41613</c:v>
                </c:pt>
                <c:pt idx="3004">
                  <c:v>41614</c:v>
                </c:pt>
                <c:pt idx="3005">
                  <c:v>41617</c:v>
                </c:pt>
                <c:pt idx="3006">
                  <c:v>41618</c:v>
                </c:pt>
                <c:pt idx="3007">
                  <c:v>41619</c:v>
                </c:pt>
                <c:pt idx="3008">
                  <c:v>41620</c:v>
                </c:pt>
                <c:pt idx="3009">
                  <c:v>41621</c:v>
                </c:pt>
                <c:pt idx="3010">
                  <c:v>41624</c:v>
                </c:pt>
                <c:pt idx="3011">
                  <c:v>41625</c:v>
                </c:pt>
                <c:pt idx="3012">
                  <c:v>41626</c:v>
                </c:pt>
                <c:pt idx="3013">
                  <c:v>41627</c:v>
                </c:pt>
                <c:pt idx="3014">
                  <c:v>41628</c:v>
                </c:pt>
                <c:pt idx="3015">
                  <c:v>41631</c:v>
                </c:pt>
                <c:pt idx="3016">
                  <c:v>41632</c:v>
                </c:pt>
                <c:pt idx="3017">
                  <c:v>41633</c:v>
                </c:pt>
                <c:pt idx="3018">
                  <c:v>41634</c:v>
                </c:pt>
                <c:pt idx="3019">
                  <c:v>41635</c:v>
                </c:pt>
                <c:pt idx="3020">
                  <c:v>41638</c:v>
                </c:pt>
                <c:pt idx="3021">
                  <c:v>41639</c:v>
                </c:pt>
                <c:pt idx="3022">
                  <c:v>41640</c:v>
                </c:pt>
                <c:pt idx="3023">
                  <c:v>41641</c:v>
                </c:pt>
                <c:pt idx="3024">
                  <c:v>41642</c:v>
                </c:pt>
                <c:pt idx="3025">
                  <c:v>41645</c:v>
                </c:pt>
                <c:pt idx="3026">
                  <c:v>41646</c:v>
                </c:pt>
                <c:pt idx="3027">
                  <c:v>41647</c:v>
                </c:pt>
                <c:pt idx="3028">
                  <c:v>41648</c:v>
                </c:pt>
                <c:pt idx="3029">
                  <c:v>41649</c:v>
                </c:pt>
                <c:pt idx="3030">
                  <c:v>41652</c:v>
                </c:pt>
                <c:pt idx="3031">
                  <c:v>41653</c:v>
                </c:pt>
                <c:pt idx="3032">
                  <c:v>41654</c:v>
                </c:pt>
                <c:pt idx="3033">
                  <c:v>41655</c:v>
                </c:pt>
                <c:pt idx="3034">
                  <c:v>41656</c:v>
                </c:pt>
                <c:pt idx="3035">
                  <c:v>41659</c:v>
                </c:pt>
                <c:pt idx="3036">
                  <c:v>41660</c:v>
                </c:pt>
                <c:pt idx="3037">
                  <c:v>41661</c:v>
                </c:pt>
                <c:pt idx="3038">
                  <c:v>41662</c:v>
                </c:pt>
                <c:pt idx="3039">
                  <c:v>41663</c:v>
                </c:pt>
                <c:pt idx="3040">
                  <c:v>41666</c:v>
                </c:pt>
                <c:pt idx="3041">
                  <c:v>41667</c:v>
                </c:pt>
                <c:pt idx="3042">
                  <c:v>41668</c:v>
                </c:pt>
                <c:pt idx="3043">
                  <c:v>41669</c:v>
                </c:pt>
                <c:pt idx="3044">
                  <c:v>41670</c:v>
                </c:pt>
                <c:pt idx="3045">
                  <c:v>41673</c:v>
                </c:pt>
                <c:pt idx="3046">
                  <c:v>41674</c:v>
                </c:pt>
                <c:pt idx="3047">
                  <c:v>41675</c:v>
                </c:pt>
                <c:pt idx="3048">
                  <c:v>41676</c:v>
                </c:pt>
                <c:pt idx="3049">
                  <c:v>41677</c:v>
                </c:pt>
                <c:pt idx="3050">
                  <c:v>41680</c:v>
                </c:pt>
                <c:pt idx="3051">
                  <c:v>41681</c:v>
                </c:pt>
                <c:pt idx="3052">
                  <c:v>41682</c:v>
                </c:pt>
                <c:pt idx="3053">
                  <c:v>41683</c:v>
                </c:pt>
                <c:pt idx="3054">
                  <c:v>41684</c:v>
                </c:pt>
                <c:pt idx="3055">
                  <c:v>41687</c:v>
                </c:pt>
                <c:pt idx="3056">
                  <c:v>41688</c:v>
                </c:pt>
                <c:pt idx="3057">
                  <c:v>41689</c:v>
                </c:pt>
                <c:pt idx="3058">
                  <c:v>41690</c:v>
                </c:pt>
                <c:pt idx="3059">
                  <c:v>41691</c:v>
                </c:pt>
                <c:pt idx="3060">
                  <c:v>41694</c:v>
                </c:pt>
                <c:pt idx="3061">
                  <c:v>41695</c:v>
                </c:pt>
                <c:pt idx="3062">
                  <c:v>41696</c:v>
                </c:pt>
                <c:pt idx="3063">
                  <c:v>41697</c:v>
                </c:pt>
                <c:pt idx="3064">
                  <c:v>41698</c:v>
                </c:pt>
                <c:pt idx="3065">
                  <c:v>41701</c:v>
                </c:pt>
                <c:pt idx="3066">
                  <c:v>41702</c:v>
                </c:pt>
                <c:pt idx="3067">
                  <c:v>41703</c:v>
                </c:pt>
                <c:pt idx="3068">
                  <c:v>41704</c:v>
                </c:pt>
                <c:pt idx="3069">
                  <c:v>41705</c:v>
                </c:pt>
                <c:pt idx="3070">
                  <c:v>41708</c:v>
                </c:pt>
                <c:pt idx="3071">
                  <c:v>41709</c:v>
                </c:pt>
                <c:pt idx="3072">
                  <c:v>41710</c:v>
                </c:pt>
                <c:pt idx="3073">
                  <c:v>41711</c:v>
                </c:pt>
                <c:pt idx="3074">
                  <c:v>41712</c:v>
                </c:pt>
                <c:pt idx="3075">
                  <c:v>41715</c:v>
                </c:pt>
                <c:pt idx="3076">
                  <c:v>41716</c:v>
                </c:pt>
                <c:pt idx="3077">
                  <c:v>41717</c:v>
                </c:pt>
                <c:pt idx="3078">
                  <c:v>41718</c:v>
                </c:pt>
                <c:pt idx="3079">
                  <c:v>41719</c:v>
                </c:pt>
                <c:pt idx="3080">
                  <c:v>41722</c:v>
                </c:pt>
                <c:pt idx="3081">
                  <c:v>41723</c:v>
                </c:pt>
                <c:pt idx="3082">
                  <c:v>41724</c:v>
                </c:pt>
                <c:pt idx="3083">
                  <c:v>41725</c:v>
                </c:pt>
                <c:pt idx="3084">
                  <c:v>41726</c:v>
                </c:pt>
                <c:pt idx="3085">
                  <c:v>41729</c:v>
                </c:pt>
                <c:pt idx="3086">
                  <c:v>41730</c:v>
                </c:pt>
                <c:pt idx="3087">
                  <c:v>41731</c:v>
                </c:pt>
                <c:pt idx="3088">
                  <c:v>41732</c:v>
                </c:pt>
                <c:pt idx="3089">
                  <c:v>41733</c:v>
                </c:pt>
                <c:pt idx="3090">
                  <c:v>41736</c:v>
                </c:pt>
                <c:pt idx="3091">
                  <c:v>41737</c:v>
                </c:pt>
                <c:pt idx="3092">
                  <c:v>41738</c:v>
                </c:pt>
                <c:pt idx="3093">
                  <c:v>41739</c:v>
                </c:pt>
                <c:pt idx="3094">
                  <c:v>41740</c:v>
                </c:pt>
                <c:pt idx="3095">
                  <c:v>41743</c:v>
                </c:pt>
                <c:pt idx="3096">
                  <c:v>41744</c:v>
                </c:pt>
                <c:pt idx="3097">
                  <c:v>41745</c:v>
                </c:pt>
                <c:pt idx="3098">
                  <c:v>41746</c:v>
                </c:pt>
                <c:pt idx="3099">
                  <c:v>41747</c:v>
                </c:pt>
                <c:pt idx="3100">
                  <c:v>41750</c:v>
                </c:pt>
                <c:pt idx="3101">
                  <c:v>41751</c:v>
                </c:pt>
                <c:pt idx="3102">
                  <c:v>41752</c:v>
                </c:pt>
                <c:pt idx="3103">
                  <c:v>41753</c:v>
                </c:pt>
                <c:pt idx="3104">
                  <c:v>41754</c:v>
                </c:pt>
                <c:pt idx="3105">
                  <c:v>41757</c:v>
                </c:pt>
                <c:pt idx="3106">
                  <c:v>41758</c:v>
                </c:pt>
                <c:pt idx="3107">
                  <c:v>41759</c:v>
                </c:pt>
                <c:pt idx="3108">
                  <c:v>41760</c:v>
                </c:pt>
                <c:pt idx="3109">
                  <c:v>41761</c:v>
                </c:pt>
                <c:pt idx="3110">
                  <c:v>41764</c:v>
                </c:pt>
                <c:pt idx="3111">
                  <c:v>41765</c:v>
                </c:pt>
                <c:pt idx="3112">
                  <c:v>41766</c:v>
                </c:pt>
                <c:pt idx="3113">
                  <c:v>41767</c:v>
                </c:pt>
                <c:pt idx="3114">
                  <c:v>41768</c:v>
                </c:pt>
                <c:pt idx="3115">
                  <c:v>41771</c:v>
                </c:pt>
                <c:pt idx="3116">
                  <c:v>41772</c:v>
                </c:pt>
                <c:pt idx="3117">
                  <c:v>41773</c:v>
                </c:pt>
                <c:pt idx="3118">
                  <c:v>41774</c:v>
                </c:pt>
                <c:pt idx="3119">
                  <c:v>41775</c:v>
                </c:pt>
                <c:pt idx="3120">
                  <c:v>41778</c:v>
                </c:pt>
                <c:pt idx="3121">
                  <c:v>41779</c:v>
                </c:pt>
                <c:pt idx="3122">
                  <c:v>41780</c:v>
                </c:pt>
                <c:pt idx="3123">
                  <c:v>41781</c:v>
                </c:pt>
                <c:pt idx="3124">
                  <c:v>41782</c:v>
                </c:pt>
                <c:pt idx="3125">
                  <c:v>41785</c:v>
                </c:pt>
                <c:pt idx="3126">
                  <c:v>41786</c:v>
                </c:pt>
                <c:pt idx="3127">
                  <c:v>41787</c:v>
                </c:pt>
                <c:pt idx="3128">
                  <c:v>41788</c:v>
                </c:pt>
                <c:pt idx="3129">
                  <c:v>41789</c:v>
                </c:pt>
                <c:pt idx="3130">
                  <c:v>41792</c:v>
                </c:pt>
                <c:pt idx="3131">
                  <c:v>41793</c:v>
                </c:pt>
                <c:pt idx="3132">
                  <c:v>41794</c:v>
                </c:pt>
                <c:pt idx="3133">
                  <c:v>41795</c:v>
                </c:pt>
                <c:pt idx="3134">
                  <c:v>41796</c:v>
                </c:pt>
                <c:pt idx="3135">
                  <c:v>41799</c:v>
                </c:pt>
                <c:pt idx="3136">
                  <c:v>41800</c:v>
                </c:pt>
                <c:pt idx="3137">
                  <c:v>41801</c:v>
                </c:pt>
                <c:pt idx="3138">
                  <c:v>41802</c:v>
                </c:pt>
                <c:pt idx="3139">
                  <c:v>41803</c:v>
                </c:pt>
                <c:pt idx="3140">
                  <c:v>41806</c:v>
                </c:pt>
                <c:pt idx="3141">
                  <c:v>41807</c:v>
                </c:pt>
                <c:pt idx="3142">
                  <c:v>41808</c:v>
                </c:pt>
                <c:pt idx="3143">
                  <c:v>41809</c:v>
                </c:pt>
                <c:pt idx="3144">
                  <c:v>41810</c:v>
                </c:pt>
                <c:pt idx="3145">
                  <c:v>41813</c:v>
                </c:pt>
                <c:pt idx="3146">
                  <c:v>41814</c:v>
                </c:pt>
                <c:pt idx="3147">
                  <c:v>41815</c:v>
                </c:pt>
                <c:pt idx="3148">
                  <c:v>41816</c:v>
                </c:pt>
                <c:pt idx="3149">
                  <c:v>41817</c:v>
                </c:pt>
                <c:pt idx="3150">
                  <c:v>41820</c:v>
                </c:pt>
                <c:pt idx="3151">
                  <c:v>41821</c:v>
                </c:pt>
                <c:pt idx="3152">
                  <c:v>41822</c:v>
                </c:pt>
                <c:pt idx="3153">
                  <c:v>41823</c:v>
                </c:pt>
                <c:pt idx="3154">
                  <c:v>41824</c:v>
                </c:pt>
                <c:pt idx="3155">
                  <c:v>41827</c:v>
                </c:pt>
                <c:pt idx="3156">
                  <c:v>41828</c:v>
                </c:pt>
                <c:pt idx="3157">
                  <c:v>41829</c:v>
                </c:pt>
                <c:pt idx="3158">
                  <c:v>41830</c:v>
                </c:pt>
                <c:pt idx="3159">
                  <c:v>41831</c:v>
                </c:pt>
                <c:pt idx="3160">
                  <c:v>41834</c:v>
                </c:pt>
                <c:pt idx="3161">
                  <c:v>41835</c:v>
                </c:pt>
                <c:pt idx="3162">
                  <c:v>41836</c:v>
                </c:pt>
                <c:pt idx="3163">
                  <c:v>41837</c:v>
                </c:pt>
                <c:pt idx="3164">
                  <c:v>41838</c:v>
                </c:pt>
                <c:pt idx="3165">
                  <c:v>41841</c:v>
                </c:pt>
                <c:pt idx="3166">
                  <c:v>41842</c:v>
                </c:pt>
                <c:pt idx="3167">
                  <c:v>41843</c:v>
                </c:pt>
                <c:pt idx="3168">
                  <c:v>41844</c:v>
                </c:pt>
                <c:pt idx="3169">
                  <c:v>41845</c:v>
                </c:pt>
                <c:pt idx="3170">
                  <c:v>41848</c:v>
                </c:pt>
                <c:pt idx="3171">
                  <c:v>41849</c:v>
                </c:pt>
                <c:pt idx="3172">
                  <c:v>41850</c:v>
                </c:pt>
                <c:pt idx="3173">
                  <c:v>41851</c:v>
                </c:pt>
                <c:pt idx="3174">
                  <c:v>41852</c:v>
                </c:pt>
                <c:pt idx="3175">
                  <c:v>41855</c:v>
                </c:pt>
                <c:pt idx="3176">
                  <c:v>41856</c:v>
                </c:pt>
                <c:pt idx="3177">
                  <c:v>41857</c:v>
                </c:pt>
                <c:pt idx="3178">
                  <c:v>41858</c:v>
                </c:pt>
                <c:pt idx="3179">
                  <c:v>41859</c:v>
                </c:pt>
                <c:pt idx="3180">
                  <c:v>41862</c:v>
                </c:pt>
                <c:pt idx="3181">
                  <c:v>41863</c:v>
                </c:pt>
                <c:pt idx="3182">
                  <c:v>41864</c:v>
                </c:pt>
                <c:pt idx="3183">
                  <c:v>41865</c:v>
                </c:pt>
                <c:pt idx="3184">
                  <c:v>41866</c:v>
                </c:pt>
                <c:pt idx="3185">
                  <c:v>41869</c:v>
                </c:pt>
                <c:pt idx="3186">
                  <c:v>41870</c:v>
                </c:pt>
                <c:pt idx="3187">
                  <c:v>41871</c:v>
                </c:pt>
                <c:pt idx="3188">
                  <c:v>41872</c:v>
                </c:pt>
                <c:pt idx="3189">
                  <c:v>41873</c:v>
                </c:pt>
                <c:pt idx="3190">
                  <c:v>41876</c:v>
                </c:pt>
                <c:pt idx="3191">
                  <c:v>41877</c:v>
                </c:pt>
                <c:pt idx="3192">
                  <c:v>41878</c:v>
                </c:pt>
                <c:pt idx="3193">
                  <c:v>41879</c:v>
                </c:pt>
                <c:pt idx="3194">
                  <c:v>41880</c:v>
                </c:pt>
                <c:pt idx="3195">
                  <c:v>41883</c:v>
                </c:pt>
                <c:pt idx="3196">
                  <c:v>41884</c:v>
                </c:pt>
                <c:pt idx="3197">
                  <c:v>41885</c:v>
                </c:pt>
                <c:pt idx="3198">
                  <c:v>41886</c:v>
                </c:pt>
                <c:pt idx="3199">
                  <c:v>41887</c:v>
                </c:pt>
                <c:pt idx="3200">
                  <c:v>41890</c:v>
                </c:pt>
                <c:pt idx="3201">
                  <c:v>41891</c:v>
                </c:pt>
                <c:pt idx="3202">
                  <c:v>41892</c:v>
                </c:pt>
                <c:pt idx="3203">
                  <c:v>41893</c:v>
                </c:pt>
                <c:pt idx="3204">
                  <c:v>41894</c:v>
                </c:pt>
                <c:pt idx="3205">
                  <c:v>41897</c:v>
                </c:pt>
                <c:pt idx="3206">
                  <c:v>41898</c:v>
                </c:pt>
                <c:pt idx="3207">
                  <c:v>41899</c:v>
                </c:pt>
                <c:pt idx="3208">
                  <c:v>41900</c:v>
                </c:pt>
                <c:pt idx="3209">
                  <c:v>41901</c:v>
                </c:pt>
                <c:pt idx="3210">
                  <c:v>41904</c:v>
                </c:pt>
                <c:pt idx="3211">
                  <c:v>41905</c:v>
                </c:pt>
                <c:pt idx="3212">
                  <c:v>41906</c:v>
                </c:pt>
                <c:pt idx="3213">
                  <c:v>41907</c:v>
                </c:pt>
                <c:pt idx="3214">
                  <c:v>41908</c:v>
                </c:pt>
                <c:pt idx="3215">
                  <c:v>41911</c:v>
                </c:pt>
                <c:pt idx="3216">
                  <c:v>41912</c:v>
                </c:pt>
                <c:pt idx="3217">
                  <c:v>41913</c:v>
                </c:pt>
                <c:pt idx="3218">
                  <c:v>41914</c:v>
                </c:pt>
                <c:pt idx="3219">
                  <c:v>41915</c:v>
                </c:pt>
                <c:pt idx="3220">
                  <c:v>41918</c:v>
                </c:pt>
                <c:pt idx="3221">
                  <c:v>41919</c:v>
                </c:pt>
                <c:pt idx="3222">
                  <c:v>41920</c:v>
                </c:pt>
                <c:pt idx="3223">
                  <c:v>41921</c:v>
                </c:pt>
                <c:pt idx="3224">
                  <c:v>41922</c:v>
                </c:pt>
                <c:pt idx="3225">
                  <c:v>41925</c:v>
                </c:pt>
                <c:pt idx="3226">
                  <c:v>41926</c:v>
                </c:pt>
                <c:pt idx="3227">
                  <c:v>41927</c:v>
                </c:pt>
                <c:pt idx="3228">
                  <c:v>41928</c:v>
                </c:pt>
                <c:pt idx="3229">
                  <c:v>41929</c:v>
                </c:pt>
                <c:pt idx="3230">
                  <c:v>41932</c:v>
                </c:pt>
                <c:pt idx="3231">
                  <c:v>41933</c:v>
                </c:pt>
                <c:pt idx="3232">
                  <c:v>41934</c:v>
                </c:pt>
                <c:pt idx="3233">
                  <c:v>41935</c:v>
                </c:pt>
                <c:pt idx="3234">
                  <c:v>41936</c:v>
                </c:pt>
                <c:pt idx="3235">
                  <c:v>41939</c:v>
                </c:pt>
                <c:pt idx="3236">
                  <c:v>41940</c:v>
                </c:pt>
                <c:pt idx="3237">
                  <c:v>41941</c:v>
                </c:pt>
                <c:pt idx="3238">
                  <c:v>41942</c:v>
                </c:pt>
                <c:pt idx="3239">
                  <c:v>41943</c:v>
                </c:pt>
                <c:pt idx="3240">
                  <c:v>41946</c:v>
                </c:pt>
                <c:pt idx="3241">
                  <c:v>41947</c:v>
                </c:pt>
                <c:pt idx="3242">
                  <c:v>41948</c:v>
                </c:pt>
                <c:pt idx="3243">
                  <c:v>41949</c:v>
                </c:pt>
                <c:pt idx="3244">
                  <c:v>41950</c:v>
                </c:pt>
                <c:pt idx="3245">
                  <c:v>41953</c:v>
                </c:pt>
                <c:pt idx="3246">
                  <c:v>41954</c:v>
                </c:pt>
                <c:pt idx="3247">
                  <c:v>41955</c:v>
                </c:pt>
                <c:pt idx="3248">
                  <c:v>41956</c:v>
                </c:pt>
                <c:pt idx="3249">
                  <c:v>41957</c:v>
                </c:pt>
                <c:pt idx="3250">
                  <c:v>41960</c:v>
                </c:pt>
                <c:pt idx="3251">
                  <c:v>41961</c:v>
                </c:pt>
                <c:pt idx="3252">
                  <c:v>41962</c:v>
                </c:pt>
                <c:pt idx="3253">
                  <c:v>41963</c:v>
                </c:pt>
                <c:pt idx="3254">
                  <c:v>41964</c:v>
                </c:pt>
                <c:pt idx="3255">
                  <c:v>41967</c:v>
                </c:pt>
                <c:pt idx="3256">
                  <c:v>41968</c:v>
                </c:pt>
                <c:pt idx="3257">
                  <c:v>41969</c:v>
                </c:pt>
                <c:pt idx="3258">
                  <c:v>41970</c:v>
                </c:pt>
                <c:pt idx="3259">
                  <c:v>41971</c:v>
                </c:pt>
                <c:pt idx="3260">
                  <c:v>41974</c:v>
                </c:pt>
                <c:pt idx="3261">
                  <c:v>41975</c:v>
                </c:pt>
                <c:pt idx="3262">
                  <c:v>41976</c:v>
                </c:pt>
                <c:pt idx="3263">
                  <c:v>41977</c:v>
                </c:pt>
                <c:pt idx="3264">
                  <c:v>41978</c:v>
                </c:pt>
                <c:pt idx="3265">
                  <c:v>41981</c:v>
                </c:pt>
                <c:pt idx="3266">
                  <c:v>41982</c:v>
                </c:pt>
                <c:pt idx="3267">
                  <c:v>41983</c:v>
                </c:pt>
                <c:pt idx="3268">
                  <c:v>41984</c:v>
                </c:pt>
                <c:pt idx="3269">
                  <c:v>41985</c:v>
                </c:pt>
                <c:pt idx="3270">
                  <c:v>41988</c:v>
                </c:pt>
                <c:pt idx="3271">
                  <c:v>41989</c:v>
                </c:pt>
                <c:pt idx="3272">
                  <c:v>41990</c:v>
                </c:pt>
                <c:pt idx="3273">
                  <c:v>41991</c:v>
                </c:pt>
                <c:pt idx="3274">
                  <c:v>41992</c:v>
                </c:pt>
                <c:pt idx="3275">
                  <c:v>41995</c:v>
                </c:pt>
                <c:pt idx="3276">
                  <c:v>41996</c:v>
                </c:pt>
                <c:pt idx="3277">
                  <c:v>41997</c:v>
                </c:pt>
                <c:pt idx="3278">
                  <c:v>41998</c:v>
                </c:pt>
                <c:pt idx="3279">
                  <c:v>41999</c:v>
                </c:pt>
                <c:pt idx="3280">
                  <c:v>42002</c:v>
                </c:pt>
                <c:pt idx="3281">
                  <c:v>42003</c:v>
                </c:pt>
                <c:pt idx="3282">
                  <c:v>42004</c:v>
                </c:pt>
                <c:pt idx="3283">
                  <c:v>42005</c:v>
                </c:pt>
                <c:pt idx="3284">
                  <c:v>42006</c:v>
                </c:pt>
                <c:pt idx="3285">
                  <c:v>42009</c:v>
                </c:pt>
                <c:pt idx="3286">
                  <c:v>42010</c:v>
                </c:pt>
                <c:pt idx="3287">
                  <c:v>42011</c:v>
                </c:pt>
                <c:pt idx="3288">
                  <c:v>42012</c:v>
                </c:pt>
                <c:pt idx="3289">
                  <c:v>42013</c:v>
                </c:pt>
                <c:pt idx="3290">
                  <c:v>42016</c:v>
                </c:pt>
                <c:pt idx="3291">
                  <c:v>42017</c:v>
                </c:pt>
                <c:pt idx="3292">
                  <c:v>42018</c:v>
                </c:pt>
                <c:pt idx="3293">
                  <c:v>42019</c:v>
                </c:pt>
                <c:pt idx="3294">
                  <c:v>42020</c:v>
                </c:pt>
                <c:pt idx="3295">
                  <c:v>42023</c:v>
                </c:pt>
                <c:pt idx="3296">
                  <c:v>42024</c:v>
                </c:pt>
                <c:pt idx="3297">
                  <c:v>42025</c:v>
                </c:pt>
                <c:pt idx="3298">
                  <c:v>42026</c:v>
                </c:pt>
                <c:pt idx="3299">
                  <c:v>42027</c:v>
                </c:pt>
                <c:pt idx="3300">
                  <c:v>42030</c:v>
                </c:pt>
                <c:pt idx="3301">
                  <c:v>42031</c:v>
                </c:pt>
                <c:pt idx="3302">
                  <c:v>42032</c:v>
                </c:pt>
                <c:pt idx="3303">
                  <c:v>42033</c:v>
                </c:pt>
                <c:pt idx="3304">
                  <c:v>42034</c:v>
                </c:pt>
                <c:pt idx="3305">
                  <c:v>42037</c:v>
                </c:pt>
                <c:pt idx="3306">
                  <c:v>42038</c:v>
                </c:pt>
                <c:pt idx="3307">
                  <c:v>42039</c:v>
                </c:pt>
                <c:pt idx="3308">
                  <c:v>42040</c:v>
                </c:pt>
                <c:pt idx="3309">
                  <c:v>42041</c:v>
                </c:pt>
                <c:pt idx="3310">
                  <c:v>42044</c:v>
                </c:pt>
                <c:pt idx="3311">
                  <c:v>42045</c:v>
                </c:pt>
                <c:pt idx="3312">
                  <c:v>42046</c:v>
                </c:pt>
                <c:pt idx="3313">
                  <c:v>42047</c:v>
                </c:pt>
                <c:pt idx="3314">
                  <c:v>42048</c:v>
                </c:pt>
                <c:pt idx="3315">
                  <c:v>42051</c:v>
                </c:pt>
                <c:pt idx="3316">
                  <c:v>42052</c:v>
                </c:pt>
                <c:pt idx="3317">
                  <c:v>42053</c:v>
                </c:pt>
                <c:pt idx="3318">
                  <c:v>42054</c:v>
                </c:pt>
                <c:pt idx="3319">
                  <c:v>42055</c:v>
                </c:pt>
                <c:pt idx="3320">
                  <c:v>42058</c:v>
                </c:pt>
                <c:pt idx="3321">
                  <c:v>42059</c:v>
                </c:pt>
                <c:pt idx="3322">
                  <c:v>42060</c:v>
                </c:pt>
                <c:pt idx="3323">
                  <c:v>42061</c:v>
                </c:pt>
                <c:pt idx="3324">
                  <c:v>42062</c:v>
                </c:pt>
                <c:pt idx="3325">
                  <c:v>42065</c:v>
                </c:pt>
                <c:pt idx="3326">
                  <c:v>42066</c:v>
                </c:pt>
                <c:pt idx="3327">
                  <c:v>42067</c:v>
                </c:pt>
                <c:pt idx="3328">
                  <c:v>42068</c:v>
                </c:pt>
                <c:pt idx="3329">
                  <c:v>42069</c:v>
                </c:pt>
                <c:pt idx="3330">
                  <c:v>42072</c:v>
                </c:pt>
                <c:pt idx="3331">
                  <c:v>42073</c:v>
                </c:pt>
                <c:pt idx="3332">
                  <c:v>42074</c:v>
                </c:pt>
                <c:pt idx="3333">
                  <c:v>42075</c:v>
                </c:pt>
                <c:pt idx="3334">
                  <c:v>42076</c:v>
                </c:pt>
                <c:pt idx="3335">
                  <c:v>42079</c:v>
                </c:pt>
                <c:pt idx="3336">
                  <c:v>42080</c:v>
                </c:pt>
                <c:pt idx="3337">
                  <c:v>42081</c:v>
                </c:pt>
                <c:pt idx="3338">
                  <c:v>42082</c:v>
                </c:pt>
                <c:pt idx="3339">
                  <c:v>42083</c:v>
                </c:pt>
                <c:pt idx="3340">
                  <c:v>42086</c:v>
                </c:pt>
                <c:pt idx="3341">
                  <c:v>42087</c:v>
                </c:pt>
                <c:pt idx="3342">
                  <c:v>42088</c:v>
                </c:pt>
                <c:pt idx="3343">
                  <c:v>42089</c:v>
                </c:pt>
                <c:pt idx="3344">
                  <c:v>42090</c:v>
                </c:pt>
                <c:pt idx="3345">
                  <c:v>42093</c:v>
                </c:pt>
                <c:pt idx="3346">
                  <c:v>42094</c:v>
                </c:pt>
                <c:pt idx="3347">
                  <c:v>42095</c:v>
                </c:pt>
                <c:pt idx="3348">
                  <c:v>42096</c:v>
                </c:pt>
                <c:pt idx="3349">
                  <c:v>42097</c:v>
                </c:pt>
                <c:pt idx="3350">
                  <c:v>42100</c:v>
                </c:pt>
                <c:pt idx="3351">
                  <c:v>42101</c:v>
                </c:pt>
                <c:pt idx="3352">
                  <c:v>42102</c:v>
                </c:pt>
                <c:pt idx="3353">
                  <c:v>42103</c:v>
                </c:pt>
                <c:pt idx="3354">
                  <c:v>42104</c:v>
                </c:pt>
                <c:pt idx="3355">
                  <c:v>42107</c:v>
                </c:pt>
                <c:pt idx="3356">
                  <c:v>42108</c:v>
                </c:pt>
                <c:pt idx="3357">
                  <c:v>42109</c:v>
                </c:pt>
                <c:pt idx="3358">
                  <c:v>42110</c:v>
                </c:pt>
                <c:pt idx="3359">
                  <c:v>42111</c:v>
                </c:pt>
                <c:pt idx="3360">
                  <c:v>42114</c:v>
                </c:pt>
                <c:pt idx="3361">
                  <c:v>42115</c:v>
                </c:pt>
                <c:pt idx="3362">
                  <c:v>42116</c:v>
                </c:pt>
                <c:pt idx="3363">
                  <c:v>42117</c:v>
                </c:pt>
                <c:pt idx="3364">
                  <c:v>42118</c:v>
                </c:pt>
                <c:pt idx="3365">
                  <c:v>42121</c:v>
                </c:pt>
                <c:pt idx="3366">
                  <c:v>42122</c:v>
                </c:pt>
                <c:pt idx="3367">
                  <c:v>42123</c:v>
                </c:pt>
                <c:pt idx="3368">
                  <c:v>42124</c:v>
                </c:pt>
                <c:pt idx="3369">
                  <c:v>42125</c:v>
                </c:pt>
                <c:pt idx="3370">
                  <c:v>42128</c:v>
                </c:pt>
                <c:pt idx="3371">
                  <c:v>42129</c:v>
                </c:pt>
                <c:pt idx="3372">
                  <c:v>42130</c:v>
                </c:pt>
                <c:pt idx="3373">
                  <c:v>42131</c:v>
                </c:pt>
                <c:pt idx="3374">
                  <c:v>42132</c:v>
                </c:pt>
                <c:pt idx="3375">
                  <c:v>42135</c:v>
                </c:pt>
                <c:pt idx="3376">
                  <c:v>42136</c:v>
                </c:pt>
                <c:pt idx="3377">
                  <c:v>42137</c:v>
                </c:pt>
                <c:pt idx="3378">
                  <c:v>42138</c:v>
                </c:pt>
                <c:pt idx="3379">
                  <c:v>42139</c:v>
                </c:pt>
                <c:pt idx="3380">
                  <c:v>42142</c:v>
                </c:pt>
                <c:pt idx="3381">
                  <c:v>42143</c:v>
                </c:pt>
                <c:pt idx="3382">
                  <c:v>42144</c:v>
                </c:pt>
                <c:pt idx="3383">
                  <c:v>42145</c:v>
                </c:pt>
                <c:pt idx="3384">
                  <c:v>42146</c:v>
                </c:pt>
                <c:pt idx="3385">
                  <c:v>42149</c:v>
                </c:pt>
                <c:pt idx="3386">
                  <c:v>42150</c:v>
                </c:pt>
                <c:pt idx="3387">
                  <c:v>42151</c:v>
                </c:pt>
                <c:pt idx="3388">
                  <c:v>42152</c:v>
                </c:pt>
                <c:pt idx="3389">
                  <c:v>42153</c:v>
                </c:pt>
                <c:pt idx="3390">
                  <c:v>42156</c:v>
                </c:pt>
                <c:pt idx="3391">
                  <c:v>42157</c:v>
                </c:pt>
                <c:pt idx="3392">
                  <c:v>42158</c:v>
                </c:pt>
                <c:pt idx="3393">
                  <c:v>42159</c:v>
                </c:pt>
                <c:pt idx="3394">
                  <c:v>42160</c:v>
                </c:pt>
                <c:pt idx="3395">
                  <c:v>42163</c:v>
                </c:pt>
                <c:pt idx="3396">
                  <c:v>42164</c:v>
                </c:pt>
                <c:pt idx="3397">
                  <c:v>42165</c:v>
                </c:pt>
                <c:pt idx="3398">
                  <c:v>42166</c:v>
                </c:pt>
                <c:pt idx="3399">
                  <c:v>42167</c:v>
                </c:pt>
                <c:pt idx="3400">
                  <c:v>42170</c:v>
                </c:pt>
                <c:pt idx="3401">
                  <c:v>42171</c:v>
                </c:pt>
                <c:pt idx="3402">
                  <c:v>42172</c:v>
                </c:pt>
                <c:pt idx="3403">
                  <c:v>42173</c:v>
                </c:pt>
                <c:pt idx="3404">
                  <c:v>42174</c:v>
                </c:pt>
                <c:pt idx="3405">
                  <c:v>42177</c:v>
                </c:pt>
                <c:pt idx="3406">
                  <c:v>42178</c:v>
                </c:pt>
                <c:pt idx="3407">
                  <c:v>42179</c:v>
                </c:pt>
                <c:pt idx="3408">
                  <c:v>42180</c:v>
                </c:pt>
                <c:pt idx="3409">
                  <c:v>42181</c:v>
                </c:pt>
                <c:pt idx="3410">
                  <c:v>42184</c:v>
                </c:pt>
                <c:pt idx="3411">
                  <c:v>42185</c:v>
                </c:pt>
                <c:pt idx="3412">
                  <c:v>42186</c:v>
                </c:pt>
                <c:pt idx="3413">
                  <c:v>42187</c:v>
                </c:pt>
                <c:pt idx="3414">
                  <c:v>42188</c:v>
                </c:pt>
                <c:pt idx="3415">
                  <c:v>42191</c:v>
                </c:pt>
                <c:pt idx="3416">
                  <c:v>42192</c:v>
                </c:pt>
                <c:pt idx="3417">
                  <c:v>42193</c:v>
                </c:pt>
                <c:pt idx="3418">
                  <c:v>42194</c:v>
                </c:pt>
                <c:pt idx="3419">
                  <c:v>42195</c:v>
                </c:pt>
                <c:pt idx="3420">
                  <c:v>42198</c:v>
                </c:pt>
                <c:pt idx="3421">
                  <c:v>42199</c:v>
                </c:pt>
                <c:pt idx="3422">
                  <c:v>42200</c:v>
                </c:pt>
                <c:pt idx="3423">
                  <c:v>42201</c:v>
                </c:pt>
                <c:pt idx="3424">
                  <c:v>42202</c:v>
                </c:pt>
                <c:pt idx="3425">
                  <c:v>42205</c:v>
                </c:pt>
                <c:pt idx="3426">
                  <c:v>42206</c:v>
                </c:pt>
                <c:pt idx="3427">
                  <c:v>42207</c:v>
                </c:pt>
                <c:pt idx="3428">
                  <c:v>42208</c:v>
                </c:pt>
                <c:pt idx="3429">
                  <c:v>42209</c:v>
                </c:pt>
                <c:pt idx="3430">
                  <c:v>42212</c:v>
                </c:pt>
                <c:pt idx="3431">
                  <c:v>42213</c:v>
                </c:pt>
                <c:pt idx="3432">
                  <c:v>42214</c:v>
                </c:pt>
                <c:pt idx="3433">
                  <c:v>42215</c:v>
                </c:pt>
                <c:pt idx="3434">
                  <c:v>42216</c:v>
                </c:pt>
                <c:pt idx="3435">
                  <c:v>42219</c:v>
                </c:pt>
                <c:pt idx="3436">
                  <c:v>42220</c:v>
                </c:pt>
                <c:pt idx="3437">
                  <c:v>42221</c:v>
                </c:pt>
                <c:pt idx="3438">
                  <c:v>42222</c:v>
                </c:pt>
                <c:pt idx="3439">
                  <c:v>42223</c:v>
                </c:pt>
                <c:pt idx="3440">
                  <c:v>42226</c:v>
                </c:pt>
                <c:pt idx="3441">
                  <c:v>42227</c:v>
                </c:pt>
                <c:pt idx="3442">
                  <c:v>42228</c:v>
                </c:pt>
                <c:pt idx="3443">
                  <c:v>42229</c:v>
                </c:pt>
                <c:pt idx="3444">
                  <c:v>42230</c:v>
                </c:pt>
                <c:pt idx="3445">
                  <c:v>42233</c:v>
                </c:pt>
                <c:pt idx="3446">
                  <c:v>42234</c:v>
                </c:pt>
                <c:pt idx="3447">
                  <c:v>42235</c:v>
                </c:pt>
                <c:pt idx="3448">
                  <c:v>42236</c:v>
                </c:pt>
                <c:pt idx="3449">
                  <c:v>42237</c:v>
                </c:pt>
                <c:pt idx="3450">
                  <c:v>42240</c:v>
                </c:pt>
                <c:pt idx="3451">
                  <c:v>42241</c:v>
                </c:pt>
                <c:pt idx="3452">
                  <c:v>42242</c:v>
                </c:pt>
                <c:pt idx="3453">
                  <c:v>42243</c:v>
                </c:pt>
                <c:pt idx="3454">
                  <c:v>42244</c:v>
                </c:pt>
                <c:pt idx="3455">
                  <c:v>42247</c:v>
                </c:pt>
                <c:pt idx="3456">
                  <c:v>42248</c:v>
                </c:pt>
                <c:pt idx="3457">
                  <c:v>42249</c:v>
                </c:pt>
                <c:pt idx="3458">
                  <c:v>42250</c:v>
                </c:pt>
                <c:pt idx="3459">
                  <c:v>42251</c:v>
                </c:pt>
                <c:pt idx="3460">
                  <c:v>42254</c:v>
                </c:pt>
                <c:pt idx="3461">
                  <c:v>42255</c:v>
                </c:pt>
                <c:pt idx="3462">
                  <c:v>42256</c:v>
                </c:pt>
                <c:pt idx="3463">
                  <c:v>42257</c:v>
                </c:pt>
                <c:pt idx="3464">
                  <c:v>42258</c:v>
                </c:pt>
                <c:pt idx="3465">
                  <c:v>42261</c:v>
                </c:pt>
                <c:pt idx="3466">
                  <c:v>42262</c:v>
                </c:pt>
                <c:pt idx="3467">
                  <c:v>42263</c:v>
                </c:pt>
                <c:pt idx="3468">
                  <c:v>42264</c:v>
                </c:pt>
                <c:pt idx="3469">
                  <c:v>42265</c:v>
                </c:pt>
                <c:pt idx="3470">
                  <c:v>42268</c:v>
                </c:pt>
                <c:pt idx="3471">
                  <c:v>42269</c:v>
                </c:pt>
                <c:pt idx="3472">
                  <c:v>42270</c:v>
                </c:pt>
                <c:pt idx="3473">
                  <c:v>42271</c:v>
                </c:pt>
                <c:pt idx="3474">
                  <c:v>42272</c:v>
                </c:pt>
                <c:pt idx="3475">
                  <c:v>42275</c:v>
                </c:pt>
                <c:pt idx="3476">
                  <c:v>42276</c:v>
                </c:pt>
                <c:pt idx="3477">
                  <c:v>42277</c:v>
                </c:pt>
                <c:pt idx="3478">
                  <c:v>42278</c:v>
                </c:pt>
                <c:pt idx="3479">
                  <c:v>42279</c:v>
                </c:pt>
                <c:pt idx="3480">
                  <c:v>42282</c:v>
                </c:pt>
                <c:pt idx="3481">
                  <c:v>42283</c:v>
                </c:pt>
                <c:pt idx="3482">
                  <c:v>42284</c:v>
                </c:pt>
                <c:pt idx="3483">
                  <c:v>42285</c:v>
                </c:pt>
                <c:pt idx="3484">
                  <c:v>42286</c:v>
                </c:pt>
                <c:pt idx="3485">
                  <c:v>42289</c:v>
                </c:pt>
                <c:pt idx="3486">
                  <c:v>42290</c:v>
                </c:pt>
                <c:pt idx="3487">
                  <c:v>42291</c:v>
                </c:pt>
                <c:pt idx="3488">
                  <c:v>42292</c:v>
                </c:pt>
                <c:pt idx="3489">
                  <c:v>42293</c:v>
                </c:pt>
                <c:pt idx="3490">
                  <c:v>42296</c:v>
                </c:pt>
                <c:pt idx="3491">
                  <c:v>42297</c:v>
                </c:pt>
                <c:pt idx="3492">
                  <c:v>42298</c:v>
                </c:pt>
                <c:pt idx="3493">
                  <c:v>42299</c:v>
                </c:pt>
                <c:pt idx="3494">
                  <c:v>42300</c:v>
                </c:pt>
                <c:pt idx="3495">
                  <c:v>42303</c:v>
                </c:pt>
                <c:pt idx="3496">
                  <c:v>42304</c:v>
                </c:pt>
                <c:pt idx="3497">
                  <c:v>42305</c:v>
                </c:pt>
                <c:pt idx="3498">
                  <c:v>42306</c:v>
                </c:pt>
                <c:pt idx="3499">
                  <c:v>42307</c:v>
                </c:pt>
                <c:pt idx="3500">
                  <c:v>42310</c:v>
                </c:pt>
                <c:pt idx="3501">
                  <c:v>42311</c:v>
                </c:pt>
                <c:pt idx="3502">
                  <c:v>42312</c:v>
                </c:pt>
                <c:pt idx="3503">
                  <c:v>42313</c:v>
                </c:pt>
                <c:pt idx="3504">
                  <c:v>42314</c:v>
                </c:pt>
                <c:pt idx="3505">
                  <c:v>42317</c:v>
                </c:pt>
                <c:pt idx="3506">
                  <c:v>42318</c:v>
                </c:pt>
                <c:pt idx="3507">
                  <c:v>42319</c:v>
                </c:pt>
                <c:pt idx="3508">
                  <c:v>42320</c:v>
                </c:pt>
                <c:pt idx="3509">
                  <c:v>42321</c:v>
                </c:pt>
                <c:pt idx="3510">
                  <c:v>42324</c:v>
                </c:pt>
                <c:pt idx="3511">
                  <c:v>42325</c:v>
                </c:pt>
                <c:pt idx="3512">
                  <c:v>42326</c:v>
                </c:pt>
                <c:pt idx="3513">
                  <c:v>42327</c:v>
                </c:pt>
                <c:pt idx="3514">
                  <c:v>42328</c:v>
                </c:pt>
                <c:pt idx="3515">
                  <c:v>42331</c:v>
                </c:pt>
                <c:pt idx="3516">
                  <c:v>42332</c:v>
                </c:pt>
                <c:pt idx="3517">
                  <c:v>42333</c:v>
                </c:pt>
                <c:pt idx="3518">
                  <c:v>42334</c:v>
                </c:pt>
                <c:pt idx="3519">
                  <c:v>42335</c:v>
                </c:pt>
                <c:pt idx="3520">
                  <c:v>42338</c:v>
                </c:pt>
                <c:pt idx="3521">
                  <c:v>42339</c:v>
                </c:pt>
                <c:pt idx="3522">
                  <c:v>42340</c:v>
                </c:pt>
                <c:pt idx="3523">
                  <c:v>42341</c:v>
                </c:pt>
                <c:pt idx="3524">
                  <c:v>42342</c:v>
                </c:pt>
                <c:pt idx="3525">
                  <c:v>42345</c:v>
                </c:pt>
                <c:pt idx="3526">
                  <c:v>42346</c:v>
                </c:pt>
                <c:pt idx="3527">
                  <c:v>42347</c:v>
                </c:pt>
                <c:pt idx="3528">
                  <c:v>42348</c:v>
                </c:pt>
                <c:pt idx="3529">
                  <c:v>42349</c:v>
                </c:pt>
                <c:pt idx="3530">
                  <c:v>42352</c:v>
                </c:pt>
                <c:pt idx="3531">
                  <c:v>42353</c:v>
                </c:pt>
                <c:pt idx="3532">
                  <c:v>42354</c:v>
                </c:pt>
                <c:pt idx="3533">
                  <c:v>42355</c:v>
                </c:pt>
                <c:pt idx="3534">
                  <c:v>42356</c:v>
                </c:pt>
                <c:pt idx="3535">
                  <c:v>42359</c:v>
                </c:pt>
                <c:pt idx="3536">
                  <c:v>42360</c:v>
                </c:pt>
                <c:pt idx="3537">
                  <c:v>42361</c:v>
                </c:pt>
                <c:pt idx="3538">
                  <c:v>42362</c:v>
                </c:pt>
                <c:pt idx="3539">
                  <c:v>42363</c:v>
                </c:pt>
                <c:pt idx="3540">
                  <c:v>42366</c:v>
                </c:pt>
                <c:pt idx="3541">
                  <c:v>42367</c:v>
                </c:pt>
                <c:pt idx="3542">
                  <c:v>42368</c:v>
                </c:pt>
                <c:pt idx="3543">
                  <c:v>42369</c:v>
                </c:pt>
                <c:pt idx="3544">
                  <c:v>42370</c:v>
                </c:pt>
                <c:pt idx="3545">
                  <c:v>42373</c:v>
                </c:pt>
                <c:pt idx="3546">
                  <c:v>42374</c:v>
                </c:pt>
                <c:pt idx="3547">
                  <c:v>42375</c:v>
                </c:pt>
                <c:pt idx="3548">
                  <c:v>42376</c:v>
                </c:pt>
                <c:pt idx="3549">
                  <c:v>42377</c:v>
                </c:pt>
                <c:pt idx="3550">
                  <c:v>42380</c:v>
                </c:pt>
                <c:pt idx="3551">
                  <c:v>42381</c:v>
                </c:pt>
                <c:pt idx="3552">
                  <c:v>42382</c:v>
                </c:pt>
                <c:pt idx="3553">
                  <c:v>42383</c:v>
                </c:pt>
                <c:pt idx="3554">
                  <c:v>42384</c:v>
                </c:pt>
                <c:pt idx="3555">
                  <c:v>42387</c:v>
                </c:pt>
                <c:pt idx="3556">
                  <c:v>42388</c:v>
                </c:pt>
                <c:pt idx="3557">
                  <c:v>42389</c:v>
                </c:pt>
                <c:pt idx="3558">
                  <c:v>42390</c:v>
                </c:pt>
                <c:pt idx="3559">
                  <c:v>42391</c:v>
                </c:pt>
                <c:pt idx="3560">
                  <c:v>42394</c:v>
                </c:pt>
                <c:pt idx="3561">
                  <c:v>42395</c:v>
                </c:pt>
                <c:pt idx="3562">
                  <c:v>42396</c:v>
                </c:pt>
                <c:pt idx="3563">
                  <c:v>42397</c:v>
                </c:pt>
                <c:pt idx="3564">
                  <c:v>42398</c:v>
                </c:pt>
                <c:pt idx="3565">
                  <c:v>42401</c:v>
                </c:pt>
                <c:pt idx="3566">
                  <c:v>42402</c:v>
                </c:pt>
                <c:pt idx="3567">
                  <c:v>42403</c:v>
                </c:pt>
                <c:pt idx="3568">
                  <c:v>42404</c:v>
                </c:pt>
                <c:pt idx="3569">
                  <c:v>42405</c:v>
                </c:pt>
                <c:pt idx="3570">
                  <c:v>42408</c:v>
                </c:pt>
                <c:pt idx="3571">
                  <c:v>42409</c:v>
                </c:pt>
                <c:pt idx="3572">
                  <c:v>42410</c:v>
                </c:pt>
                <c:pt idx="3573">
                  <c:v>42411</c:v>
                </c:pt>
                <c:pt idx="3574">
                  <c:v>42412</c:v>
                </c:pt>
                <c:pt idx="3575">
                  <c:v>42415</c:v>
                </c:pt>
                <c:pt idx="3576">
                  <c:v>42416</c:v>
                </c:pt>
                <c:pt idx="3577">
                  <c:v>42417</c:v>
                </c:pt>
                <c:pt idx="3578">
                  <c:v>42418</c:v>
                </c:pt>
                <c:pt idx="3579">
                  <c:v>42419</c:v>
                </c:pt>
                <c:pt idx="3580">
                  <c:v>42422</c:v>
                </c:pt>
                <c:pt idx="3581">
                  <c:v>42423</c:v>
                </c:pt>
                <c:pt idx="3582">
                  <c:v>42424</c:v>
                </c:pt>
                <c:pt idx="3583">
                  <c:v>42425</c:v>
                </c:pt>
                <c:pt idx="3584">
                  <c:v>42426</c:v>
                </c:pt>
                <c:pt idx="3585">
                  <c:v>42429</c:v>
                </c:pt>
                <c:pt idx="3586">
                  <c:v>42430</c:v>
                </c:pt>
                <c:pt idx="3587">
                  <c:v>42431</c:v>
                </c:pt>
                <c:pt idx="3588">
                  <c:v>42432</c:v>
                </c:pt>
                <c:pt idx="3589">
                  <c:v>42433</c:v>
                </c:pt>
                <c:pt idx="3590">
                  <c:v>42436</c:v>
                </c:pt>
                <c:pt idx="3591">
                  <c:v>42437</c:v>
                </c:pt>
                <c:pt idx="3592">
                  <c:v>42438</c:v>
                </c:pt>
                <c:pt idx="3593">
                  <c:v>42439</c:v>
                </c:pt>
                <c:pt idx="3594">
                  <c:v>42440</c:v>
                </c:pt>
                <c:pt idx="3595">
                  <c:v>42443</c:v>
                </c:pt>
                <c:pt idx="3596">
                  <c:v>42444</c:v>
                </c:pt>
                <c:pt idx="3597">
                  <c:v>42445</c:v>
                </c:pt>
                <c:pt idx="3598">
                  <c:v>42446</c:v>
                </c:pt>
                <c:pt idx="3599">
                  <c:v>42447</c:v>
                </c:pt>
                <c:pt idx="3600">
                  <c:v>42450</c:v>
                </c:pt>
                <c:pt idx="3601">
                  <c:v>42451</c:v>
                </c:pt>
                <c:pt idx="3602">
                  <c:v>42452</c:v>
                </c:pt>
                <c:pt idx="3603">
                  <c:v>42453</c:v>
                </c:pt>
                <c:pt idx="3604">
                  <c:v>42454</c:v>
                </c:pt>
                <c:pt idx="3605">
                  <c:v>42457</c:v>
                </c:pt>
                <c:pt idx="3606">
                  <c:v>42458</c:v>
                </c:pt>
                <c:pt idx="3607">
                  <c:v>42459</c:v>
                </c:pt>
                <c:pt idx="3608">
                  <c:v>42460</c:v>
                </c:pt>
                <c:pt idx="3609">
                  <c:v>42461</c:v>
                </c:pt>
                <c:pt idx="3610">
                  <c:v>42464</c:v>
                </c:pt>
                <c:pt idx="3611">
                  <c:v>42465</c:v>
                </c:pt>
                <c:pt idx="3612">
                  <c:v>42466</c:v>
                </c:pt>
                <c:pt idx="3613">
                  <c:v>42467</c:v>
                </c:pt>
                <c:pt idx="3614">
                  <c:v>42468</c:v>
                </c:pt>
                <c:pt idx="3615">
                  <c:v>42471</c:v>
                </c:pt>
                <c:pt idx="3616">
                  <c:v>42472</c:v>
                </c:pt>
                <c:pt idx="3617">
                  <c:v>42473</c:v>
                </c:pt>
                <c:pt idx="3618">
                  <c:v>42474</c:v>
                </c:pt>
                <c:pt idx="3619">
                  <c:v>42475</c:v>
                </c:pt>
                <c:pt idx="3620">
                  <c:v>42478</c:v>
                </c:pt>
                <c:pt idx="3621">
                  <c:v>42479</c:v>
                </c:pt>
                <c:pt idx="3622">
                  <c:v>42480</c:v>
                </c:pt>
                <c:pt idx="3623">
                  <c:v>42481</c:v>
                </c:pt>
                <c:pt idx="3624">
                  <c:v>42482</c:v>
                </c:pt>
                <c:pt idx="3625">
                  <c:v>42485</c:v>
                </c:pt>
                <c:pt idx="3626">
                  <c:v>42486</c:v>
                </c:pt>
                <c:pt idx="3627">
                  <c:v>42487</c:v>
                </c:pt>
                <c:pt idx="3628">
                  <c:v>42488</c:v>
                </c:pt>
                <c:pt idx="3629">
                  <c:v>42489</c:v>
                </c:pt>
                <c:pt idx="3630">
                  <c:v>42492</c:v>
                </c:pt>
                <c:pt idx="3631">
                  <c:v>42493</c:v>
                </c:pt>
                <c:pt idx="3632">
                  <c:v>42494</c:v>
                </c:pt>
                <c:pt idx="3633">
                  <c:v>42495</c:v>
                </c:pt>
                <c:pt idx="3634">
                  <c:v>42496</c:v>
                </c:pt>
                <c:pt idx="3635">
                  <c:v>42499</c:v>
                </c:pt>
                <c:pt idx="3636">
                  <c:v>42500</c:v>
                </c:pt>
                <c:pt idx="3637">
                  <c:v>42501</c:v>
                </c:pt>
                <c:pt idx="3638">
                  <c:v>42502</c:v>
                </c:pt>
                <c:pt idx="3639">
                  <c:v>42503</c:v>
                </c:pt>
                <c:pt idx="3640">
                  <c:v>42506</c:v>
                </c:pt>
                <c:pt idx="3641">
                  <c:v>42507</c:v>
                </c:pt>
                <c:pt idx="3642">
                  <c:v>42508</c:v>
                </c:pt>
                <c:pt idx="3643">
                  <c:v>42509</c:v>
                </c:pt>
                <c:pt idx="3644">
                  <c:v>42510</c:v>
                </c:pt>
                <c:pt idx="3645">
                  <c:v>42513</c:v>
                </c:pt>
                <c:pt idx="3646">
                  <c:v>42514</c:v>
                </c:pt>
                <c:pt idx="3647">
                  <c:v>42515</c:v>
                </c:pt>
                <c:pt idx="3648">
                  <c:v>42516</c:v>
                </c:pt>
                <c:pt idx="3649">
                  <c:v>42517</c:v>
                </c:pt>
                <c:pt idx="3650">
                  <c:v>42520</c:v>
                </c:pt>
                <c:pt idx="3651">
                  <c:v>42521</c:v>
                </c:pt>
                <c:pt idx="3652">
                  <c:v>42522</c:v>
                </c:pt>
                <c:pt idx="3653">
                  <c:v>42523</c:v>
                </c:pt>
                <c:pt idx="3654">
                  <c:v>42524</c:v>
                </c:pt>
                <c:pt idx="3655">
                  <c:v>42527</c:v>
                </c:pt>
                <c:pt idx="3656">
                  <c:v>42528</c:v>
                </c:pt>
                <c:pt idx="3657">
                  <c:v>42529</c:v>
                </c:pt>
                <c:pt idx="3658">
                  <c:v>42530</c:v>
                </c:pt>
                <c:pt idx="3659">
                  <c:v>42531</c:v>
                </c:pt>
                <c:pt idx="3660">
                  <c:v>42534</c:v>
                </c:pt>
                <c:pt idx="3661">
                  <c:v>42535</c:v>
                </c:pt>
                <c:pt idx="3662">
                  <c:v>42536</c:v>
                </c:pt>
                <c:pt idx="3663">
                  <c:v>42537</c:v>
                </c:pt>
                <c:pt idx="3664">
                  <c:v>42538</c:v>
                </c:pt>
                <c:pt idx="3665">
                  <c:v>42541</c:v>
                </c:pt>
                <c:pt idx="3666">
                  <c:v>42542</c:v>
                </c:pt>
                <c:pt idx="3667">
                  <c:v>42543</c:v>
                </c:pt>
                <c:pt idx="3668">
                  <c:v>42544</c:v>
                </c:pt>
                <c:pt idx="3669">
                  <c:v>42545</c:v>
                </c:pt>
                <c:pt idx="3670">
                  <c:v>42548</c:v>
                </c:pt>
                <c:pt idx="3671">
                  <c:v>42549</c:v>
                </c:pt>
                <c:pt idx="3672">
                  <c:v>42550</c:v>
                </c:pt>
                <c:pt idx="3673">
                  <c:v>42551</c:v>
                </c:pt>
                <c:pt idx="3674">
                  <c:v>42552</c:v>
                </c:pt>
                <c:pt idx="3675">
                  <c:v>42555</c:v>
                </c:pt>
                <c:pt idx="3676">
                  <c:v>42556</c:v>
                </c:pt>
                <c:pt idx="3677">
                  <c:v>42557</c:v>
                </c:pt>
                <c:pt idx="3678">
                  <c:v>42558</c:v>
                </c:pt>
                <c:pt idx="3679">
                  <c:v>42559</c:v>
                </c:pt>
                <c:pt idx="3680">
                  <c:v>42562</c:v>
                </c:pt>
                <c:pt idx="3681">
                  <c:v>42563</c:v>
                </c:pt>
                <c:pt idx="3682">
                  <c:v>42564</c:v>
                </c:pt>
                <c:pt idx="3683">
                  <c:v>42565</c:v>
                </c:pt>
                <c:pt idx="3684">
                  <c:v>42566</c:v>
                </c:pt>
                <c:pt idx="3685">
                  <c:v>42569</c:v>
                </c:pt>
                <c:pt idx="3686">
                  <c:v>42570</c:v>
                </c:pt>
                <c:pt idx="3687">
                  <c:v>42571</c:v>
                </c:pt>
                <c:pt idx="3688">
                  <c:v>42572</c:v>
                </c:pt>
                <c:pt idx="3689">
                  <c:v>42573</c:v>
                </c:pt>
                <c:pt idx="3690">
                  <c:v>42576</c:v>
                </c:pt>
                <c:pt idx="3691">
                  <c:v>42577</c:v>
                </c:pt>
                <c:pt idx="3692">
                  <c:v>42578</c:v>
                </c:pt>
                <c:pt idx="3693">
                  <c:v>42579</c:v>
                </c:pt>
                <c:pt idx="3694">
                  <c:v>42580</c:v>
                </c:pt>
                <c:pt idx="3695">
                  <c:v>42583</c:v>
                </c:pt>
                <c:pt idx="3696">
                  <c:v>42584</c:v>
                </c:pt>
                <c:pt idx="3697">
                  <c:v>42585</c:v>
                </c:pt>
                <c:pt idx="3698">
                  <c:v>42586</c:v>
                </c:pt>
                <c:pt idx="3699">
                  <c:v>42587</c:v>
                </c:pt>
                <c:pt idx="3700">
                  <c:v>42590</c:v>
                </c:pt>
                <c:pt idx="3701">
                  <c:v>42591</c:v>
                </c:pt>
                <c:pt idx="3702">
                  <c:v>42592</c:v>
                </c:pt>
                <c:pt idx="3703">
                  <c:v>42593</c:v>
                </c:pt>
                <c:pt idx="3704">
                  <c:v>42594</c:v>
                </c:pt>
                <c:pt idx="3705">
                  <c:v>42597</c:v>
                </c:pt>
                <c:pt idx="3706">
                  <c:v>42598</c:v>
                </c:pt>
                <c:pt idx="3707">
                  <c:v>42599</c:v>
                </c:pt>
                <c:pt idx="3708">
                  <c:v>42600</c:v>
                </c:pt>
                <c:pt idx="3709">
                  <c:v>42601</c:v>
                </c:pt>
                <c:pt idx="3710">
                  <c:v>42604</c:v>
                </c:pt>
                <c:pt idx="3711">
                  <c:v>42605</c:v>
                </c:pt>
                <c:pt idx="3712">
                  <c:v>42606</c:v>
                </c:pt>
                <c:pt idx="3713">
                  <c:v>42607</c:v>
                </c:pt>
                <c:pt idx="3714">
                  <c:v>42608</c:v>
                </c:pt>
                <c:pt idx="3715">
                  <c:v>42611</c:v>
                </c:pt>
                <c:pt idx="3716">
                  <c:v>42612</c:v>
                </c:pt>
                <c:pt idx="3717">
                  <c:v>42613</c:v>
                </c:pt>
                <c:pt idx="3718">
                  <c:v>42614</c:v>
                </c:pt>
                <c:pt idx="3719">
                  <c:v>42615</c:v>
                </c:pt>
                <c:pt idx="3720">
                  <c:v>42618</c:v>
                </c:pt>
                <c:pt idx="3721">
                  <c:v>42619</c:v>
                </c:pt>
                <c:pt idx="3722">
                  <c:v>42620</c:v>
                </c:pt>
                <c:pt idx="3723">
                  <c:v>42621</c:v>
                </c:pt>
                <c:pt idx="3724">
                  <c:v>42622</c:v>
                </c:pt>
                <c:pt idx="3725">
                  <c:v>42625</c:v>
                </c:pt>
                <c:pt idx="3726">
                  <c:v>42626</c:v>
                </c:pt>
                <c:pt idx="3727">
                  <c:v>42627</c:v>
                </c:pt>
                <c:pt idx="3728">
                  <c:v>42628</c:v>
                </c:pt>
                <c:pt idx="3729">
                  <c:v>42629</c:v>
                </c:pt>
                <c:pt idx="3730">
                  <c:v>42632</c:v>
                </c:pt>
                <c:pt idx="3731">
                  <c:v>42633</c:v>
                </c:pt>
                <c:pt idx="3732">
                  <c:v>42634</c:v>
                </c:pt>
                <c:pt idx="3733">
                  <c:v>42635</c:v>
                </c:pt>
                <c:pt idx="3734">
                  <c:v>42636</c:v>
                </c:pt>
                <c:pt idx="3735">
                  <c:v>42639</c:v>
                </c:pt>
                <c:pt idx="3736">
                  <c:v>42640</c:v>
                </c:pt>
                <c:pt idx="3737">
                  <c:v>42641</c:v>
                </c:pt>
                <c:pt idx="3738">
                  <c:v>42642</c:v>
                </c:pt>
                <c:pt idx="3739">
                  <c:v>42643</c:v>
                </c:pt>
                <c:pt idx="3740">
                  <c:v>42646</c:v>
                </c:pt>
                <c:pt idx="3741">
                  <c:v>42647</c:v>
                </c:pt>
                <c:pt idx="3742">
                  <c:v>42648</c:v>
                </c:pt>
                <c:pt idx="3743">
                  <c:v>42649</c:v>
                </c:pt>
                <c:pt idx="3744">
                  <c:v>42650</c:v>
                </c:pt>
                <c:pt idx="3745">
                  <c:v>42653</c:v>
                </c:pt>
                <c:pt idx="3746">
                  <c:v>42654</c:v>
                </c:pt>
                <c:pt idx="3747">
                  <c:v>42655</c:v>
                </c:pt>
                <c:pt idx="3748">
                  <c:v>42656</c:v>
                </c:pt>
                <c:pt idx="3749">
                  <c:v>42657</c:v>
                </c:pt>
                <c:pt idx="3750">
                  <c:v>42660</c:v>
                </c:pt>
                <c:pt idx="3751">
                  <c:v>42661</c:v>
                </c:pt>
                <c:pt idx="3752">
                  <c:v>42662</c:v>
                </c:pt>
                <c:pt idx="3753">
                  <c:v>42663</c:v>
                </c:pt>
                <c:pt idx="3754">
                  <c:v>42664</c:v>
                </c:pt>
                <c:pt idx="3755">
                  <c:v>42667</c:v>
                </c:pt>
                <c:pt idx="3756">
                  <c:v>42668</c:v>
                </c:pt>
                <c:pt idx="3757">
                  <c:v>42669</c:v>
                </c:pt>
                <c:pt idx="3758">
                  <c:v>42670</c:v>
                </c:pt>
                <c:pt idx="3759">
                  <c:v>42671</c:v>
                </c:pt>
                <c:pt idx="3760">
                  <c:v>42674</c:v>
                </c:pt>
                <c:pt idx="3761">
                  <c:v>42675</c:v>
                </c:pt>
                <c:pt idx="3762">
                  <c:v>42676</c:v>
                </c:pt>
                <c:pt idx="3763">
                  <c:v>42677</c:v>
                </c:pt>
                <c:pt idx="3764">
                  <c:v>42678</c:v>
                </c:pt>
                <c:pt idx="3765">
                  <c:v>42681</c:v>
                </c:pt>
                <c:pt idx="3766">
                  <c:v>42682</c:v>
                </c:pt>
                <c:pt idx="3767">
                  <c:v>42683</c:v>
                </c:pt>
                <c:pt idx="3768">
                  <c:v>42684</c:v>
                </c:pt>
                <c:pt idx="3769">
                  <c:v>42685</c:v>
                </c:pt>
                <c:pt idx="3770">
                  <c:v>42688</c:v>
                </c:pt>
                <c:pt idx="3771">
                  <c:v>42689</c:v>
                </c:pt>
                <c:pt idx="3772">
                  <c:v>42690</c:v>
                </c:pt>
                <c:pt idx="3773">
                  <c:v>42691</c:v>
                </c:pt>
                <c:pt idx="3774">
                  <c:v>42692</c:v>
                </c:pt>
                <c:pt idx="3775">
                  <c:v>42695</c:v>
                </c:pt>
                <c:pt idx="3776">
                  <c:v>42696</c:v>
                </c:pt>
                <c:pt idx="3777">
                  <c:v>42697</c:v>
                </c:pt>
                <c:pt idx="3778">
                  <c:v>42698</c:v>
                </c:pt>
                <c:pt idx="3779">
                  <c:v>42699</c:v>
                </c:pt>
                <c:pt idx="3780">
                  <c:v>42702</c:v>
                </c:pt>
                <c:pt idx="3781">
                  <c:v>42703</c:v>
                </c:pt>
                <c:pt idx="3782">
                  <c:v>42704</c:v>
                </c:pt>
                <c:pt idx="3783">
                  <c:v>42705</c:v>
                </c:pt>
                <c:pt idx="3784">
                  <c:v>42706</c:v>
                </c:pt>
                <c:pt idx="3785">
                  <c:v>42709</c:v>
                </c:pt>
                <c:pt idx="3786">
                  <c:v>42710</c:v>
                </c:pt>
                <c:pt idx="3787">
                  <c:v>42711</c:v>
                </c:pt>
                <c:pt idx="3788">
                  <c:v>42712</c:v>
                </c:pt>
                <c:pt idx="3789">
                  <c:v>42713</c:v>
                </c:pt>
                <c:pt idx="3790">
                  <c:v>42716</c:v>
                </c:pt>
                <c:pt idx="3791">
                  <c:v>42717</c:v>
                </c:pt>
                <c:pt idx="3792">
                  <c:v>42718</c:v>
                </c:pt>
                <c:pt idx="3793">
                  <c:v>42719</c:v>
                </c:pt>
                <c:pt idx="3794">
                  <c:v>42720</c:v>
                </c:pt>
                <c:pt idx="3795">
                  <c:v>42723</c:v>
                </c:pt>
                <c:pt idx="3796">
                  <c:v>42724</c:v>
                </c:pt>
                <c:pt idx="3797">
                  <c:v>42725</c:v>
                </c:pt>
                <c:pt idx="3798">
                  <c:v>42726</c:v>
                </c:pt>
                <c:pt idx="3799">
                  <c:v>42727</c:v>
                </c:pt>
                <c:pt idx="3800">
                  <c:v>42730</c:v>
                </c:pt>
                <c:pt idx="3801">
                  <c:v>42731</c:v>
                </c:pt>
                <c:pt idx="3802">
                  <c:v>42732</c:v>
                </c:pt>
                <c:pt idx="3803">
                  <c:v>42733</c:v>
                </c:pt>
                <c:pt idx="3804">
                  <c:v>42734</c:v>
                </c:pt>
                <c:pt idx="3805">
                  <c:v>42737</c:v>
                </c:pt>
                <c:pt idx="3806">
                  <c:v>42738</c:v>
                </c:pt>
                <c:pt idx="3807">
                  <c:v>42739</c:v>
                </c:pt>
                <c:pt idx="3808">
                  <c:v>42740</c:v>
                </c:pt>
                <c:pt idx="3809">
                  <c:v>42741</c:v>
                </c:pt>
                <c:pt idx="3810">
                  <c:v>42744</c:v>
                </c:pt>
                <c:pt idx="3811">
                  <c:v>42745</c:v>
                </c:pt>
                <c:pt idx="3812">
                  <c:v>42746</c:v>
                </c:pt>
                <c:pt idx="3813">
                  <c:v>42747</c:v>
                </c:pt>
                <c:pt idx="3814">
                  <c:v>42748</c:v>
                </c:pt>
                <c:pt idx="3815">
                  <c:v>42751</c:v>
                </c:pt>
                <c:pt idx="3816">
                  <c:v>42752</c:v>
                </c:pt>
                <c:pt idx="3817">
                  <c:v>42753</c:v>
                </c:pt>
                <c:pt idx="3818">
                  <c:v>42754</c:v>
                </c:pt>
                <c:pt idx="3819">
                  <c:v>42755</c:v>
                </c:pt>
                <c:pt idx="3820">
                  <c:v>42758</c:v>
                </c:pt>
                <c:pt idx="3821">
                  <c:v>42759</c:v>
                </c:pt>
                <c:pt idx="3822">
                  <c:v>42760</c:v>
                </c:pt>
                <c:pt idx="3823">
                  <c:v>42761</c:v>
                </c:pt>
                <c:pt idx="3824">
                  <c:v>42762</c:v>
                </c:pt>
                <c:pt idx="3825">
                  <c:v>42765</c:v>
                </c:pt>
                <c:pt idx="3826">
                  <c:v>42766</c:v>
                </c:pt>
                <c:pt idx="3827">
                  <c:v>42767</c:v>
                </c:pt>
                <c:pt idx="3828">
                  <c:v>42768</c:v>
                </c:pt>
                <c:pt idx="3829">
                  <c:v>42769</c:v>
                </c:pt>
                <c:pt idx="3830">
                  <c:v>42772</c:v>
                </c:pt>
                <c:pt idx="3831">
                  <c:v>42773</c:v>
                </c:pt>
                <c:pt idx="3832">
                  <c:v>42774</c:v>
                </c:pt>
                <c:pt idx="3833">
                  <c:v>42775</c:v>
                </c:pt>
                <c:pt idx="3834">
                  <c:v>42776</c:v>
                </c:pt>
                <c:pt idx="3835">
                  <c:v>42779</c:v>
                </c:pt>
                <c:pt idx="3836">
                  <c:v>42780</c:v>
                </c:pt>
                <c:pt idx="3837">
                  <c:v>42781</c:v>
                </c:pt>
                <c:pt idx="3838">
                  <c:v>42782</c:v>
                </c:pt>
                <c:pt idx="3839">
                  <c:v>42783</c:v>
                </c:pt>
                <c:pt idx="3840">
                  <c:v>42786</c:v>
                </c:pt>
                <c:pt idx="3841">
                  <c:v>42787</c:v>
                </c:pt>
                <c:pt idx="3842">
                  <c:v>42788</c:v>
                </c:pt>
                <c:pt idx="3843">
                  <c:v>42789</c:v>
                </c:pt>
                <c:pt idx="3844">
                  <c:v>42790</c:v>
                </c:pt>
                <c:pt idx="3845">
                  <c:v>42793</c:v>
                </c:pt>
                <c:pt idx="3846">
                  <c:v>42794</c:v>
                </c:pt>
                <c:pt idx="3847">
                  <c:v>42795</c:v>
                </c:pt>
                <c:pt idx="3848">
                  <c:v>42796</c:v>
                </c:pt>
                <c:pt idx="3849">
                  <c:v>42797</c:v>
                </c:pt>
                <c:pt idx="3850">
                  <c:v>42800</c:v>
                </c:pt>
                <c:pt idx="3851">
                  <c:v>42801</c:v>
                </c:pt>
                <c:pt idx="3852">
                  <c:v>42802</c:v>
                </c:pt>
                <c:pt idx="3853">
                  <c:v>42803</c:v>
                </c:pt>
                <c:pt idx="3854">
                  <c:v>42804</c:v>
                </c:pt>
                <c:pt idx="3855">
                  <c:v>42807</c:v>
                </c:pt>
                <c:pt idx="3856">
                  <c:v>42808</c:v>
                </c:pt>
                <c:pt idx="3857">
                  <c:v>42809</c:v>
                </c:pt>
                <c:pt idx="3858">
                  <c:v>42810</c:v>
                </c:pt>
                <c:pt idx="3859">
                  <c:v>42811</c:v>
                </c:pt>
                <c:pt idx="3860">
                  <c:v>42814</c:v>
                </c:pt>
                <c:pt idx="3861">
                  <c:v>42815</c:v>
                </c:pt>
                <c:pt idx="3862">
                  <c:v>42816</c:v>
                </c:pt>
                <c:pt idx="3863">
                  <c:v>42817</c:v>
                </c:pt>
                <c:pt idx="3864">
                  <c:v>42818</c:v>
                </c:pt>
                <c:pt idx="3865">
                  <c:v>42821</c:v>
                </c:pt>
                <c:pt idx="3866">
                  <c:v>42822</c:v>
                </c:pt>
                <c:pt idx="3867">
                  <c:v>42823</c:v>
                </c:pt>
                <c:pt idx="3868">
                  <c:v>42824</c:v>
                </c:pt>
                <c:pt idx="3869">
                  <c:v>42825</c:v>
                </c:pt>
                <c:pt idx="3870">
                  <c:v>42828</c:v>
                </c:pt>
                <c:pt idx="3871">
                  <c:v>42829</c:v>
                </c:pt>
                <c:pt idx="3872">
                  <c:v>42830</c:v>
                </c:pt>
                <c:pt idx="3873">
                  <c:v>42831</c:v>
                </c:pt>
                <c:pt idx="3874">
                  <c:v>42832</c:v>
                </c:pt>
                <c:pt idx="3875">
                  <c:v>42835</c:v>
                </c:pt>
                <c:pt idx="3876">
                  <c:v>42836</c:v>
                </c:pt>
                <c:pt idx="3877">
                  <c:v>42837</c:v>
                </c:pt>
                <c:pt idx="3878">
                  <c:v>42838</c:v>
                </c:pt>
                <c:pt idx="3879">
                  <c:v>42839</c:v>
                </c:pt>
                <c:pt idx="3880">
                  <c:v>42842</c:v>
                </c:pt>
                <c:pt idx="3881">
                  <c:v>42843</c:v>
                </c:pt>
                <c:pt idx="3882">
                  <c:v>42844</c:v>
                </c:pt>
                <c:pt idx="3883">
                  <c:v>42845</c:v>
                </c:pt>
                <c:pt idx="3884">
                  <c:v>42846</c:v>
                </c:pt>
                <c:pt idx="3885">
                  <c:v>42849</c:v>
                </c:pt>
                <c:pt idx="3886">
                  <c:v>42850</c:v>
                </c:pt>
                <c:pt idx="3887">
                  <c:v>42851</c:v>
                </c:pt>
                <c:pt idx="3888">
                  <c:v>42852</c:v>
                </c:pt>
                <c:pt idx="3889">
                  <c:v>42853</c:v>
                </c:pt>
                <c:pt idx="3890">
                  <c:v>42856</c:v>
                </c:pt>
                <c:pt idx="3891">
                  <c:v>42857</c:v>
                </c:pt>
                <c:pt idx="3892">
                  <c:v>42858</c:v>
                </c:pt>
                <c:pt idx="3893">
                  <c:v>42859</c:v>
                </c:pt>
                <c:pt idx="3894">
                  <c:v>42860</c:v>
                </c:pt>
                <c:pt idx="3895">
                  <c:v>42863</c:v>
                </c:pt>
                <c:pt idx="3896">
                  <c:v>42864</c:v>
                </c:pt>
                <c:pt idx="3897">
                  <c:v>42865</c:v>
                </c:pt>
                <c:pt idx="3898">
                  <c:v>42866</c:v>
                </c:pt>
                <c:pt idx="3899">
                  <c:v>42867</c:v>
                </c:pt>
                <c:pt idx="3900">
                  <c:v>42870</c:v>
                </c:pt>
                <c:pt idx="3901">
                  <c:v>42871</c:v>
                </c:pt>
                <c:pt idx="3902">
                  <c:v>42872</c:v>
                </c:pt>
                <c:pt idx="3903">
                  <c:v>42873</c:v>
                </c:pt>
                <c:pt idx="3904">
                  <c:v>42874</c:v>
                </c:pt>
                <c:pt idx="3905">
                  <c:v>42877</c:v>
                </c:pt>
                <c:pt idx="3906">
                  <c:v>42878</c:v>
                </c:pt>
                <c:pt idx="3907">
                  <c:v>42879</c:v>
                </c:pt>
                <c:pt idx="3908">
                  <c:v>42880</c:v>
                </c:pt>
                <c:pt idx="3909">
                  <c:v>42881</c:v>
                </c:pt>
                <c:pt idx="3910">
                  <c:v>42884</c:v>
                </c:pt>
                <c:pt idx="3911">
                  <c:v>42885</c:v>
                </c:pt>
                <c:pt idx="3912">
                  <c:v>42886</c:v>
                </c:pt>
                <c:pt idx="3913">
                  <c:v>42887</c:v>
                </c:pt>
                <c:pt idx="3914">
                  <c:v>42888</c:v>
                </c:pt>
                <c:pt idx="3915">
                  <c:v>42891</c:v>
                </c:pt>
                <c:pt idx="3916">
                  <c:v>42892</c:v>
                </c:pt>
                <c:pt idx="3917">
                  <c:v>42893</c:v>
                </c:pt>
                <c:pt idx="3918">
                  <c:v>42894</c:v>
                </c:pt>
                <c:pt idx="3919">
                  <c:v>42895</c:v>
                </c:pt>
                <c:pt idx="3920">
                  <c:v>42898</c:v>
                </c:pt>
                <c:pt idx="3921">
                  <c:v>42899</c:v>
                </c:pt>
                <c:pt idx="3922">
                  <c:v>42900</c:v>
                </c:pt>
                <c:pt idx="3923">
                  <c:v>42901</c:v>
                </c:pt>
                <c:pt idx="3924">
                  <c:v>42902</c:v>
                </c:pt>
                <c:pt idx="3925">
                  <c:v>42905</c:v>
                </c:pt>
                <c:pt idx="3926">
                  <c:v>42906</c:v>
                </c:pt>
                <c:pt idx="3927">
                  <c:v>42907</c:v>
                </c:pt>
                <c:pt idx="3928">
                  <c:v>42908</c:v>
                </c:pt>
                <c:pt idx="3929">
                  <c:v>42909</c:v>
                </c:pt>
                <c:pt idx="3930">
                  <c:v>42912</c:v>
                </c:pt>
                <c:pt idx="3931">
                  <c:v>42913</c:v>
                </c:pt>
                <c:pt idx="3932">
                  <c:v>42914</c:v>
                </c:pt>
                <c:pt idx="3933">
                  <c:v>42915</c:v>
                </c:pt>
                <c:pt idx="3934">
                  <c:v>42916</c:v>
                </c:pt>
                <c:pt idx="3935">
                  <c:v>42919</c:v>
                </c:pt>
                <c:pt idx="3936">
                  <c:v>42920</c:v>
                </c:pt>
                <c:pt idx="3937">
                  <c:v>42921</c:v>
                </c:pt>
                <c:pt idx="3938">
                  <c:v>42922</c:v>
                </c:pt>
                <c:pt idx="3939">
                  <c:v>42923</c:v>
                </c:pt>
                <c:pt idx="3940">
                  <c:v>42926</c:v>
                </c:pt>
                <c:pt idx="3941">
                  <c:v>42927</c:v>
                </c:pt>
                <c:pt idx="3942">
                  <c:v>42928</c:v>
                </c:pt>
                <c:pt idx="3943">
                  <c:v>42929</c:v>
                </c:pt>
                <c:pt idx="3944">
                  <c:v>42930</c:v>
                </c:pt>
                <c:pt idx="3945">
                  <c:v>42933</c:v>
                </c:pt>
                <c:pt idx="3946">
                  <c:v>42934</c:v>
                </c:pt>
                <c:pt idx="3947">
                  <c:v>42935</c:v>
                </c:pt>
                <c:pt idx="3948">
                  <c:v>42936</c:v>
                </c:pt>
                <c:pt idx="3949">
                  <c:v>42937</c:v>
                </c:pt>
                <c:pt idx="3950">
                  <c:v>42940</c:v>
                </c:pt>
                <c:pt idx="3951">
                  <c:v>42941</c:v>
                </c:pt>
                <c:pt idx="3952">
                  <c:v>42942</c:v>
                </c:pt>
                <c:pt idx="3953">
                  <c:v>42943</c:v>
                </c:pt>
                <c:pt idx="3954">
                  <c:v>42944</c:v>
                </c:pt>
                <c:pt idx="3955">
                  <c:v>42947</c:v>
                </c:pt>
                <c:pt idx="3956">
                  <c:v>42948</c:v>
                </c:pt>
                <c:pt idx="3957">
                  <c:v>42949</c:v>
                </c:pt>
                <c:pt idx="3958">
                  <c:v>42950</c:v>
                </c:pt>
                <c:pt idx="3959">
                  <c:v>42951</c:v>
                </c:pt>
                <c:pt idx="3960">
                  <c:v>42954</c:v>
                </c:pt>
                <c:pt idx="3961">
                  <c:v>42955</c:v>
                </c:pt>
                <c:pt idx="3962">
                  <c:v>42956</c:v>
                </c:pt>
                <c:pt idx="3963">
                  <c:v>42957</c:v>
                </c:pt>
                <c:pt idx="3964">
                  <c:v>42958</c:v>
                </c:pt>
                <c:pt idx="3965">
                  <c:v>42961</c:v>
                </c:pt>
                <c:pt idx="3966">
                  <c:v>42962</c:v>
                </c:pt>
                <c:pt idx="3967">
                  <c:v>42963</c:v>
                </c:pt>
                <c:pt idx="3968">
                  <c:v>42964</c:v>
                </c:pt>
                <c:pt idx="3969">
                  <c:v>42965</c:v>
                </c:pt>
                <c:pt idx="3970">
                  <c:v>42968</c:v>
                </c:pt>
                <c:pt idx="3971">
                  <c:v>42969</c:v>
                </c:pt>
                <c:pt idx="3972">
                  <c:v>42970</c:v>
                </c:pt>
                <c:pt idx="3973">
                  <c:v>42971</c:v>
                </c:pt>
                <c:pt idx="3974">
                  <c:v>42972</c:v>
                </c:pt>
                <c:pt idx="3975">
                  <c:v>42975</c:v>
                </c:pt>
                <c:pt idx="3976">
                  <c:v>42976</c:v>
                </c:pt>
                <c:pt idx="3977">
                  <c:v>42977</c:v>
                </c:pt>
                <c:pt idx="3978">
                  <c:v>42978</c:v>
                </c:pt>
                <c:pt idx="3979">
                  <c:v>42979</c:v>
                </c:pt>
                <c:pt idx="3980">
                  <c:v>42982</c:v>
                </c:pt>
                <c:pt idx="3981">
                  <c:v>42983</c:v>
                </c:pt>
                <c:pt idx="3982">
                  <c:v>42984</c:v>
                </c:pt>
                <c:pt idx="3983">
                  <c:v>42985</c:v>
                </c:pt>
                <c:pt idx="3984">
                  <c:v>42986</c:v>
                </c:pt>
                <c:pt idx="3985">
                  <c:v>42989</c:v>
                </c:pt>
                <c:pt idx="3986">
                  <c:v>42990</c:v>
                </c:pt>
                <c:pt idx="3987">
                  <c:v>42991</c:v>
                </c:pt>
                <c:pt idx="3988">
                  <c:v>42992</c:v>
                </c:pt>
                <c:pt idx="3989">
                  <c:v>42993</c:v>
                </c:pt>
                <c:pt idx="3990">
                  <c:v>42996</c:v>
                </c:pt>
                <c:pt idx="3991">
                  <c:v>42997</c:v>
                </c:pt>
                <c:pt idx="3992">
                  <c:v>42998</c:v>
                </c:pt>
                <c:pt idx="3993">
                  <c:v>42999</c:v>
                </c:pt>
                <c:pt idx="3994">
                  <c:v>43000</c:v>
                </c:pt>
                <c:pt idx="3995">
                  <c:v>43003</c:v>
                </c:pt>
                <c:pt idx="3996">
                  <c:v>43004</c:v>
                </c:pt>
                <c:pt idx="3997">
                  <c:v>43005</c:v>
                </c:pt>
                <c:pt idx="3998">
                  <c:v>43006</c:v>
                </c:pt>
                <c:pt idx="3999">
                  <c:v>43007</c:v>
                </c:pt>
                <c:pt idx="4000">
                  <c:v>43010</c:v>
                </c:pt>
                <c:pt idx="4001">
                  <c:v>43011</c:v>
                </c:pt>
                <c:pt idx="4002">
                  <c:v>43012</c:v>
                </c:pt>
                <c:pt idx="4003">
                  <c:v>43013</c:v>
                </c:pt>
                <c:pt idx="4004">
                  <c:v>43014</c:v>
                </c:pt>
                <c:pt idx="4005">
                  <c:v>43017</c:v>
                </c:pt>
                <c:pt idx="4006">
                  <c:v>43018</c:v>
                </c:pt>
                <c:pt idx="4007">
                  <c:v>43019</c:v>
                </c:pt>
                <c:pt idx="4008">
                  <c:v>43020</c:v>
                </c:pt>
                <c:pt idx="4009">
                  <c:v>43021</c:v>
                </c:pt>
                <c:pt idx="4010">
                  <c:v>43024</c:v>
                </c:pt>
                <c:pt idx="4011">
                  <c:v>43025</c:v>
                </c:pt>
                <c:pt idx="4012">
                  <c:v>43026</c:v>
                </c:pt>
                <c:pt idx="4013">
                  <c:v>43027</c:v>
                </c:pt>
                <c:pt idx="4014">
                  <c:v>43028</c:v>
                </c:pt>
                <c:pt idx="4015">
                  <c:v>43031</c:v>
                </c:pt>
                <c:pt idx="4016">
                  <c:v>43032</c:v>
                </c:pt>
                <c:pt idx="4017">
                  <c:v>43033</c:v>
                </c:pt>
                <c:pt idx="4018">
                  <c:v>43034</c:v>
                </c:pt>
                <c:pt idx="4019">
                  <c:v>43035</c:v>
                </c:pt>
                <c:pt idx="4020">
                  <c:v>43038</c:v>
                </c:pt>
                <c:pt idx="4021">
                  <c:v>43039</c:v>
                </c:pt>
                <c:pt idx="4022">
                  <c:v>43040</c:v>
                </c:pt>
                <c:pt idx="4023">
                  <c:v>43041</c:v>
                </c:pt>
                <c:pt idx="4024">
                  <c:v>43042</c:v>
                </c:pt>
                <c:pt idx="4025">
                  <c:v>43045</c:v>
                </c:pt>
                <c:pt idx="4026">
                  <c:v>43046</c:v>
                </c:pt>
                <c:pt idx="4027">
                  <c:v>43047</c:v>
                </c:pt>
                <c:pt idx="4028">
                  <c:v>43048</c:v>
                </c:pt>
                <c:pt idx="4029">
                  <c:v>43049</c:v>
                </c:pt>
                <c:pt idx="4030">
                  <c:v>43052</c:v>
                </c:pt>
                <c:pt idx="4031">
                  <c:v>43053</c:v>
                </c:pt>
                <c:pt idx="4032">
                  <c:v>43054</c:v>
                </c:pt>
                <c:pt idx="4033">
                  <c:v>43055</c:v>
                </c:pt>
                <c:pt idx="4034">
                  <c:v>43056</c:v>
                </c:pt>
                <c:pt idx="4035">
                  <c:v>43059</c:v>
                </c:pt>
                <c:pt idx="4036">
                  <c:v>43060</c:v>
                </c:pt>
                <c:pt idx="4037">
                  <c:v>43061</c:v>
                </c:pt>
                <c:pt idx="4038">
                  <c:v>43062</c:v>
                </c:pt>
                <c:pt idx="4039">
                  <c:v>43063</c:v>
                </c:pt>
                <c:pt idx="4040">
                  <c:v>43066</c:v>
                </c:pt>
                <c:pt idx="4041">
                  <c:v>43067</c:v>
                </c:pt>
                <c:pt idx="4042">
                  <c:v>43068</c:v>
                </c:pt>
                <c:pt idx="4043">
                  <c:v>43069</c:v>
                </c:pt>
                <c:pt idx="4044">
                  <c:v>43070</c:v>
                </c:pt>
                <c:pt idx="4045">
                  <c:v>43073</c:v>
                </c:pt>
                <c:pt idx="4046">
                  <c:v>43074</c:v>
                </c:pt>
                <c:pt idx="4047">
                  <c:v>43075</c:v>
                </c:pt>
                <c:pt idx="4048">
                  <c:v>43076</c:v>
                </c:pt>
                <c:pt idx="4049">
                  <c:v>43077</c:v>
                </c:pt>
                <c:pt idx="4050">
                  <c:v>43080</c:v>
                </c:pt>
                <c:pt idx="4051">
                  <c:v>43081</c:v>
                </c:pt>
                <c:pt idx="4052">
                  <c:v>43082</c:v>
                </c:pt>
                <c:pt idx="4053">
                  <c:v>43083</c:v>
                </c:pt>
                <c:pt idx="4054">
                  <c:v>43084</c:v>
                </c:pt>
                <c:pt idx="4055">
                  <c:v>43087</c:v>
                </c:pt>
                <c:pt idx="4056">
                  <c:v>43088</c:v>
                </c:pt>
                <c:pt idx="4057">
                  <c:v>43089</c:v>
                </c:pt>
                <c:pt idx="4058">
                  <c:v>43090</c:v>
                </c:pt>
                <c:pt idx="4059">
                  <c:v>43091</c:v>
                </c:pt>
                <c:pt idx="4060">
                  <c:v>43094</c:v>
                </c:pt>
                <c:pt idx="4061">
                  <c:v>43095</c:v>
                </c:pt>
                <c:pt idx="4062">
                  <c:v>43096</c:v>
                </c:pt>
                <c:pt idx="4063">
                  <c:v>43097</c:v>
                </c:pt>
                <c:pt idx="4064">
                  <c:v>43098</c:v>
                </c:pt>
                <c:pt idx="4065">
                  <c:v>43101</c:v>
                </c:pt>
                <c:pt idx="4066">
                  <c:v>43102</c:v>
                </c:pt>
                <c:pt idx="4067">
                  <c:v>43103</c:v>
                </c:pt>
                <c:pt idx="4068">
                  <c:v>43104</c:v>
                </c:pt>
                <c:pt idx="4069">
                  <c:v>43105</c:v>
                </c:pt>
                <c:pt idx="4070">
                  <c:v>43108</c:v>
                </c:pt>
                <c:pt idx="4071">
                  <c:v>43109</c:v>
                </c:pt>
                <c:pt idx="4072">
                  <c:v>43110</c:v>
                </c:pt>
                <c:pt idx="4073">
                  <c:v>43111</c:v>
                </c:pt>
                <c:pt idx="4074">
                  <c:v>43112</c:v>
                </c:pt>
                <c:pt idx="4075">
                  <c:v>43115</c:v>
                </c:pt>
                <c:pt idx="4076">
                  <c:v>43116</c:v>
                </c:pt>
                <c:pt idx="4077">
                  <c:v>43117</c:v>
                </c:pt>
                <c:pt idx="4078">
                  <c:v>43118</c:v>
                </c:pt>
                <c:pt idx="4079">
                  <c:v>43119</c:v>
                </c:pt>
                <c:pt idx="4080">
                  <c:v>43122</c:v>
                </c:pt>
                <c:pt idx="4081">
                  <c:v>43123</c:v>
                </c:pt>
                <c:pt idx="4082">
                  <c:v>43124</c:v>
                </c:pt>
                <c:pt idx="4083">
                  <c:v>43125</c:v>
                </c:pt>
                <c:pt idx="4084">
                  <c:v>43126</c:v>
                </c:pt>
                <c:pt idx="4085">
                  <c:v>43129</c:v>
                </c:pt>
                <c:pt idx="4086">
                  <c:v>43130</c:v>
                </c:pt>
                <c:pt idx="4087">
                  <c:v>43131</c:v>
                </c:pt>
                <c:pt idx="4088">
                  <c:v>43132</c:v>
                </c:pt>
                <c:pt idx="4089">
                  <c:v>43133</c:v>
                </c:pt>
                <c:pt idx="4090">
                  <c:v>43136</c:v>
                </c:pt>
                <c:pt idx="4091">
                  <c:v>43137</c:v>
                </c:pt>
                <c:pt idx="4092">
                  <c:v>43138</c:v>
                </c:pt>
                <c:pt idx="4093">
                  <c:v>43139</c:v>
                </c:pt>
                <c:pt idx="4094">
                  <c:v>43140</c:v>
                </c:pt>
                <c:pt idx="4095">
                  <c:v>43143</c:v>
                </c:pt>
                <c:pt idx="4096">
                  <c:v>43144</c:v>
                </c:pt>
                <c:pt idx="4097">
                  <c:v>43145</c:v>
                </c:pt>
                <c:pt idx="4098">
                  <c:v>43146</c:v>
                </c:pt>
                <c:pt idx="4099">
                  <c:v>43147</c:v>
                </c:pt>
                <c:pt idx="4100">
                  <c:v>43150</c:v>
                </c:pt>
                <c:pt idx="4101">
                  <c:v>43151</c:v>
                </c:pt>
                <c:pt idx="4102">
                  <c:v>43152</c:v>
                </c:pt>
                <c:pt idx="4103">
                  <c:v>43153</c:v>
                </c:pt>
                <c:pt idx="4104">
                  <c:v>43154</c:v>
                </c:pt>
                <c:pt idx="4105">
                  <c:v>43157</c:v>
                </c:pt>
                <c:pt idx="4106">
                  <c:v>43158</c:v>
                </c:pt>
                <c:pt idx="4107">
                  <c:v>43159</c:v>
                </c:pt>
                <c:pt idx="4108">
                  <c:v>43160</c:v>
                </c:pt>
                <c:pt idx="4109">
                  <c:v>43161</c:v>
                </c:pt>
                <c:pt idx="4110">
                  <c:v>43164</c:v>
                </c:pt>
                <c:pt idx="4111">
                  <c:v>43165</c:v>
                </c:pt>
                <c:pt idx="4112">
                  <c:v>43166</c:v>
                </c:pt>
                <c:pt idx="4113">
                  <c:v>43167</c:v>
                </c:pt>
                <c:pt idx="4114">
                  <c:v>43168</c:v>
                </c:pt>
                <c:pt idx="4115">
                  <c:v>43171</c:v>
                </c:pt>
                <c:pt idx="4116">
                  <c:v>43172</c:v>
                </c:pt>
                <c:pt idx="4117">
                  <c:v>43173</c:v>
                </c:pt>
                <c:pt idx="4118">
                  <c:v>43174</c:v>
                </c:pt>
                <c:pt idx="4119">
                  <c:v>43175</c:v>
                </c:pt>
                <c:pt idx="4120">
                  <c:v>43178</c:v>
                </c:pt>
                <c:pt idx="4121">
                  <c:v>43179</c:v>
                </c:pt>
                <c:pt idx="4122">
                  <c:v>43180</c:v>
                </c:pt>
                <c:pt idx="4123">
                  <c:v>43181</c:v>
                </c:pt>
                <c:pt idx="4124">
                  <c:v>43182</c:v>
                </c:pt>
                <c:pt idx="4125">
                  <c:v>43185</c:v>
                </c:pt>
                <c:pt idx="4126">
                  <c:v>43186</c:v>
                </c:pt>
                <c:pt idx="4127">
                  <c:v>43187</c:v>
                </c:pt>
                <c:pt idx="4128">
                  <c:v>43188</c:v>
                </c:pt>
                <c:pt idx="4129">
                  <c:v>43189</c:v>
                </c:pt>
                <c:pt idx="4130">
                  <c:v>43192</c:v>
                </c:pt>
                <c:pt idx="4131">
                  <c:v>43193</c:v>
                </c:pt>
                <c:pt idx="4132">
                  <c:v>43194</c:v>
                </c:pt>
                <c:pt idx="4133">
                  <c:v>43195</c:v>
                </c:pt>
                <c:pt idx="4134">
                  <c:v>43196</c:v>
                </c:pt>
                <c:pt idx="4135">
                  <c:v>43199</c:v>
                </c:pt>
                <c:pt idx="4136">
                  <c:v>43200</c:v>
                </c:pt>
                <c:pt idx="4137">
                  <c:v>43201</c:v>
                </c:pt>
                <c:pt idx="4138">
                  <c:v>43202</c:v>
                </c:pt>
                <c:pt idx="4139">
                  <c:v>43203</c:v>
                </c:pt>
                <c:pt idx="4140">
                  <c:v>43206</c:v>
                </c:pt>
                <c:pt idx="4141">
                  <c:v>43207</c:v>
                </c:pt>
                <c:pt idx="4142">
                  <c:v>43208</c:v>
                </c:pt>
                <c:pt idx="4143">
                  <c:v>43209</c:v>
                </c:pt>
                <c:pt idx="4144">
                  <c:v>43210</c:v>
                </c:pt>
                <c:pt idx="4145">
                  <c:v>43213</c:v>
                </c:pt>
                <c:pt idx="4146">
                  <c:v>43214</c:v>
                </c:pt>
                <c:pt idx="4147">
                  <c:v>43215</c:v>
                </c:pt>
                <c:pt idx="4148">
                  <c:v>43216</c:v>
                </c:pt>
                <c:pt idx="4149">
                  <c:v>43217</c:v>
                </c:pt>
                <c:pt idx="4150">
                  <c:v>43220</c:v>
                </c:pt>
                <c:pt idx="4151">
                  <c:v>43221</c:v>
                </c:pt>
                <c:pt idx="4152">
                  <c:v>43222</c:v>
                </c:pt>
                <c:pt idx="4153">
                  <c:v>43223</c:v>
                </c:pt>
                <c:pt idx="4154">
                  <c:v>43224</c:v>
                </c:pt>
                <c:pt idx="4155">
                  <c:v>43227</c:v>
                </c:pt>
                <c:pt idx="4156">
                  <c:v>43228</c:v>
                </c:pt>
                <c:pt idx="4157">
                  <c:v>43229</c:v>
                </c:pt>
                <c:pt idx="4158">
                  <c:v>43230</c:v>
                </c:pt>
                <c:pt idx="4159">
                  <c:v>43231</c:v>
                </c:pt>
                <c:pt idx="4160">
                  <c:v>43234</c:v>
                </c:pt>
                <c:pt idx="4161">
                  <c:v>43235</c:v>
                </c:pt>
                <c:pt idx="4162">
                  <c:v>43236</c:v>
                </c:pt>
                <c:pt idx="4163">
                  <c:v>43237</c:v>
                </c:pt>
                <c:pt idx="4164">
                  <c:v>43238</c:v>
                </c:pt>
                <c:pt idx="4165">
                  <c:v>43241</c:v>
                </c:pt>
                <c:pt idx="4166">
                  <c:v>43242</c:v>
                </c:pt>
                <c:pt idx="4167">
                  <c:v>43243</c:v>
                </c:pt>
                <c:pt idx="4168">
                  <c:v>43244</c:v>
                </c:pt>
                <c:pt idx="4169">
                  <c:v>43245</c:v>
                </c:pt>
                <c:pt idx="4170">
                  <c:v>43248</c:v>
                </c:pt>
                <c:pt idx="4171">
                  <c:v>43249</c:v>
                </c:pt>
                <c:pt idx="4172">
                  <c:v>43250</c:v>
                </c:pt>
                <c:pt idx="4173">
                  <c:v>43251</c:v>
                </c:pt>
                <c:pt idx="4174">
                  <c:v>43252</c:v>
                </c:pt>
                <c:pt idx="4175">
                  <c:v>43255</c:v>
                </c:pt>
                <c:pt idx="4176">
                  <c:v>43256</c:v>
                </c:pt>
                <c:pt idx="4177">
                  <c:v>43257</c:v>
                </c:pt>
                <c:pt idx="4178">
                  <c:v>43258</c:v>
                </c:pt>
                <c:pt idx="4179">
                  <c:v>43259</c:v>
                </c:pt>
                <c:pt idx="4180">
                  <c:v>43262</c:v>
                </c:pt>
                <c:pt idx="4181">
                  <c:v>43263</c:v>
                </c:pt>
                <c:pt idx="4182">
                  <c:v>43264</c:v>
                </c:pt>
                <c:pt idx="4183">
                  <c:v>43265</c:v>
                </c:pt>
                <c:pt idx="4184">
                  <c:v>43266</c:v>
                </c:pt>
                <c:pt idx="4185">
                  <c:v>43269</c:v>
                </c:pt>
                <c:pt idx="4186">
                  <c:v>43270</c:v>
                </c:pt>
                <c:pt idx="4187">
                  <c:v>43271</c:v>
                </c:pt>
                <c:pt idx="4188">
                  <c:v>43272</c:v>
                </c:pt>
                <c:pt idx="4189">
                  <c:v>43273</c:v>
                </c:pt>
                <c:pt idx="4190">
                  <c:v>43276</c:v>
                </c:pt>
                <c:pt idx="4191">
                  <c:v>43277</c:v>
                </c:pt>
                <c:pt idx="4192">
                  <c:v>43278</c:v>
                </c:pt>
                <c:pt idx="4193">
                  <c:v>43279</c:v>
                </c:pt>
                <c:pt idx="4194">
                  <c:v>43280</c:v>
                </c:pt>
                <c:pt idx="4195">
                  <c:v>43283</c:v>
                </c:pt>
                <c:pt idx="4196">
                  <c:v>43284</c:v>
                </c:pt>
                <c:pt idx="4197">
                  <c:v>43285</c:v>
                </c:pt>
                <c:pt idx="4198">
                  <c:v>43286</c:v>
                </c:pt>
                <c:pt idx="4199">
                  <c:v>43287</c:v>
                </c:pt>
                <c:pt idx="4200">
                  <c:v>43290</c:v>
                </c:pt>
                <c:pt idx="4201">
                  <c:v>43291</c:v>
                </c:pt>
                <c:pt idx="4202">
                  <c:v>43292</c:v>
                </c:pt>
                <c:pt idx="4203">
                  <c:v>43293</c:v>
                </c:pt>
                <c:pt idx="4204">
                  <c:v>43294</c:v>
                </c:pt>
                <c:pt idx="4205">
                  <c:v>43297</c:v>
                </c:pt>
                <c:pt idx="4206">
                  <c:v>43298</c:v>
                </c:pt>
                <c:pt idx="4207">
                  <c:v>43299</c:v>
                </c:pt>
                <c:pt idx="4208">
                  <c:v>43300</c:v>
                </c:pt>
                <c:pt idx="4209">
                  <c:v>43301</c:v>
                </c:pt>
                <c:pt idx="4210">
                  <c:v>43304</c:v>
                </c:pt>
                <c:pt idx="4211">
                  <c:v>43305</c:v>
                </c:pt>
                <c:pt idx="4212">
                  <c:v>43306</c:v>
                </c:pt>
                <c:pt idx="4213">
                  <c:v>43307</c:v>
                </c:pt>
                <c:pt idx="4214">
                  <c:v>43308</c:v>
                </c:pt>
                <c:pt idx="4215">
                  <c:v>43311</c:v>
                </c:pt>
                <c:pt idx="4216">
                  <c:v>43312</c:v>
                </c:pt>
                <c:pt idx="4217">
                  <c:v>43313</c:v>
                </c:pt>
                <c:pt idx="4218">
                  <c:v>43314</c:v>
                </c:pt>
                <c:pt idx="4219">
                  <c:v>43315</c:v>
                </c:pt>
                <c:pt idx="4220">
                  <c:v>43318</c:v>
                </c:pt>
                <c:pt idx="4221">
                  <c:v>43319</c:v>
                </c:pt>
                <c:pt idx="4222">
                  <c:v>43320</c:v>
                </c:pt>
                <c:pt idx="4223">
                  <c:v>43321</c:v>
                </c:pt>
                <c:pt idx="4224">
                  <c:v>43322</c:v>
                </c:pt>
                <c:pt idx="4225">
                  <c:v>43325</c:v>
                </c:pt>
                <c:pt idx="4226">
                  <c:v>43326</c:v>
                </c:pt>
                <c:pt idx="4227">
                  <c:v>43327</c:v>
                </c:pt>
                <c:pt idx="4228">
                  <c:v>43328</c:v>
                </c:pt>
                <c:pt idx="4229">
                  <c:v>43329</c:v>
                </c:pt>
                <c:pt idx="4230">
                  <c:v>43332</c:v>
                </c:pt>
                <c:pt idx="4231">
                  <c:v>43333</c:v>
                </c:pt>
                <c:pt idx="4232">
                  <c:v>43334</c:v>
                </c:pt>
                <c:pt idx="4233">
                  <c:v>43335</c:v>
                </c:pt>
                <c:pt idx="4234">
                  <c:v>43336</c:v>
                </c:pt>
                <c:pt idx="4235">
                  <c:v>43339</c:v>
                </c:pt>
                <c:pt idx="4236">
                  <c:v>43340</c:v>
                </c:pt>
                <c:pt idx="4237">
                  <c:v>43341</c:v>
                </c:pt>
                <c:pt idx="4238">
                  <c:v>43342</c:v>
                </c:pt>
                <c:pt idx="4239">
                  <c:v>43343</c:v>
                </c:pt>
                <c:pt idx="4240">
                  <c:v>43346</c:v>
                </c:pt>
                <c:pt idx="4241">
                  <c:v>43347</c:v>
                </c:pt>
                <c:pt idx="4242">
                  <c:v>43348</c:v>
                </c:pt>
                <c:pt idx="4243">
                  <c:v>43349</c:v>
                </c:pt>
                <c:pt idx="4244">
                  <c:v>43350</c:v>
                </c:pt>
                <c:pt idx="4245">
                  <c:v>43353</c:v>
                </c:pt>
                <c:pt idx="4246">
                  <c:v>43354</c:v>
                </c:pt>
                <c:pt idx="4247">
                  <c:v>43355</c:v>
                </c:pt>
                <c:pt idx="4248">
                  <c:v>43356</c:v>
                </c:pt>
                <c:pt idx="4249">
                  <c:v>43357</c:v>
                </c:pt>
                <c:pt idx="4250">
                  <c:v>43360</c:v>
                </c:pt>
                <c:pt idx="4251">
                  <c:v>43361</c:v>
                </c:pt>
                <c:pt idx="4252">
                  <c:v>43362</c:v>
                </c:pt>
                <c:pt idx="4253">
                  <c:v>43363</c:v>
                </c:pt>
                <c:pt idx="4254">
                  <c:v>43364</c:v>
                </c:pt>
                <c:pt idx="4255">
                  <c:v>43367</c:v>
                </c:pt>
                <c:pt idx="4256">
                  <c:v>43368</c:v>
                </c:pt>
                <c:pt idx="4257">
                  <c:v>43369</c:v>
                </c:pt>
                <c:pt idx="4258">
                  <c:v>43370</c:v>
                </c:pt>
                <c:pt idx="4259">
                  <c:v>43371</c:v>
                </c:pt>
                <c:pt idx="4260">
                  <c:v>43374</c:v>
                </c:pt>
                <c:pt idx="4261">
                  <c:v>43375</c:v>
                </c:pt>
                <c:pt idx="4262">
                  <c:v>43376</c:v>
                </c:pt>
                <c:pt idx="4263">
                  <c:v>43377</c:v>
                </c:pt>
                <c:pt idx="4264">
                  <c:v>43378</c:v>
                </c:pt>
                <c:pt idx="4265">
                  <c:v>43381</c:v>
                </c:pt>
                <c:pt idx="4266">
                  <c:v>43382</c:v>
                </c:pt>
                <c:pt idx="4267">
                  <c:v>43383</c:v>
                </c:pt>
                <c:pt idx="4268">
                  <c:v>43384</c:v>
                </c:pt>
                <c:pt idx="4269">
                  <c:v>43385</c:v>
                </c:pt>
                <c:pt idx="4270">
                  <c:v>43388</c:v>
                </c:pt>
                <c:pt idx="4271">
                  <c:v>43389</c:v>
                </c:pt>
                <c:pt idx="4272">
                  <c:v>43390</c:v>
                </c:pt>
                <c:pt idx="4273">
                  <c:v>43391</c:v>
                </c:pt>
                <c:pt idx="4274">
                  <c:v>43392</c:v>
                </c:pt>
                <c:pt idx="4275">
                  <c:v>43395</c:v>
                </c:pt>
                <c:pt idx="4276">
                  <c:v>43396</c:v>
                </c:pt>
                <c:pt idx="4277">
                  <c:v>43397</c:v>
                </c:pt>
                <c:pt idx="4278">
                  <c:v>43398</c:v>
                </c:pt>
                <c:pt idx="4279">
                  <c:v>43399</c:v>
                </c:pt>
                <c:pt idx="4280">
                  <c:v>43402</c:v>
                </c:pt>
                <c:pt idx="4281">
                  <c:v>43403</c:v>
                </c:pt>
                <c:pt idx="4282">
                  <c:v>43404</c:v>
                </c:pt>
                <c:pt idx="4283">
                  <c:v>43405</c:v>
                </c:pt>
                <c:pt idx="4284">
                  <c:v>43406</c:v>
                </c:pt>
                <c:pt idx="4285">
                  <c:v>43409</c:v>
                </c:pt>
                <c:pt idx="4286">
                  <c:v>43410</c:v>
                </c:pt>
                <c:pt idx="4287">
                  <c:v>43411</c:v>
                </c:pt>
                <c:pt idx="4288">
                  <c:v>43412</c:v>
                </c:pt>
                <c:pt idx="4289">
                  <c:v>43413</c:v>
                </c:pt>
                <c:pt idx="4290">
                  <c:v>43416</c:v>
                </c:pt>
                <c:pt idx="4291">
                  <c:v>43417</c:v>
                </c:pt>
                <c:pt idx="4292">
                  <c:v>43418</c:v>
                </c:pt>
                <c:pt idx="4293">
                  <c:v>43419</c:v>
                </c:pt>
                <c:pt idx="4294">
                  <c:v>43420</c:v>
                </c:pt>
                <c:pt idx="4295">
                  <c:v>43423</c:v>
                </c:pt>
                <c:pt idx="4296">
                  <c:v>43424</c:v>
                </c:pt>
                <c:pt idx="4297">
                  <c:v>43425</c:v>
                </c:pt>
                <c:pt idx="4298">
                  <c:v>43426</c:v>
                </c:pt>
                <c:pt idx="4299">
                  <c:v>43427</c:v>
                </c:pt>
                <c:pt idx="4300">
                  <c:v>43430</c:v>
                </c:pt>
                <c:pt idx="4301">
                  <c:v>43431</c:v>
                </c:pt>
                <c:pt idx="4302">
                  <c:v>43432</c:v>
                </c:pt>
                <c:pt idx="4303">
                  <c:v>43433</c:v>
                </c:pt>
                <c:pt idx="4304">
                  <c:v>43434</c:v>
                </c:pt>
                <c:pt idx="4305">
                  <c:v>43437</c:v>
                </c:pt>
                <c:pt idx="4306">
                  <c:v>43438</c:v>
                </c:pt>
                <c:pt idx="4307">
                  <c:v>43439</c:v>
                </c:pt>
                <c:pt idx="4308">
                  <c:v>43440</c:v>
                </c:pt>
                <c:pt idx="4309">
                  <c:v>43441</c:v>
                </c:pt>
                <c:pt idx="4310">
                  <c:v>43444</c:v>
                </c:pt>
                <c:pt idx="4311">
                  <c:v>43445</c:v>
                </c:pt>
                <c:pt idx="4312">
                  <c:v>43446</c:v>
                </c:pt>
                <c:pt idx="4313">
                  <c:v>43447</c:v>
                </c:pt>
                <c:pt idx="4314">
                  <c:v>43448</c:v>
                </c:pt>
                <c:pt idx="4315">
                  <c:v>43451</c:v>
                </c:pt>
                <c:pt idx="4316">
                  <c:v>43452</c:v>
                </c:pt>
                <c:pt idx="4317">
                  <c:v>43453</c:v>
                </c:pt>
                <c:pt idx="4318">
                  <c:v>43454</c:v>
                </c:pt>
                <c:pt idx="4319">
                  <c:v>43455</c:v>
                </c:pt>
                <c:pt idx="4320">
                  <c:v>43458</c:v>
                </c:pt>
                <c:pt idx="4321">
                  <c:v>43459</c:v>
                </c:pt>
                <c:pt idx="4322">
                  <c:v>43460</c:v>
                </c:pt>
                <c:pt idx="4323">
                  <c:v>43461</c:v>
                </c:pt>
                <c:pt idx="4324">
                  <c:v>43462</c:v>
                </c:pt>
                <c:pt idx="4325">
                  <c:v>43465</c:v>
                </c:pt>
                <c:pt idx="4326">
                  <c:v>43466</c:v>
                </c:pt>
                <c:pt idx="4327">
                  <c:v>43467</c:v>
                </c:pt>
                <c:pt idx="4328">
                  <c:v>43468</c:v>
                </c:pt>
                <c:pt idx="4329">
                  <c:v>43469</c:v>
                </c:pt>
                <c:pt idx="4330">
                  <c:v>43472</c:v>
                </c:pt>
                <c:pt idx="4331">
                  <c:v>43473</c:v>
                </c:pt>
                <c:pt idx="4332">
                  <c:v>43474</c:v>
                </c:pt>
                <c:pt idx="4333">
                  <c:v>43475</c:v>
                </c:pt>
                <c:pt idx="4334">
                  <c:v>43476</c:v>
                </c:pt>
                <c:pt idx="4335">
                  <c:v>43479</c:v>
                </c:pt>
                <c:pt idx="4336">
                  <c:v>43480</c:v>
                </c:pt>
                <c:pt idx="4337">
                  <c:v>43481</c:v>
                </c:pt>
                <c:pt idx="4338">
                  <c:v>43482</c:v>
                </c:pt>
                <c:pt idx="4339">
                  <c:v>43483</c:v>
                </c:pt>
                <c:pt idx="4340">
                  <c:v>43486</c:v>
                </c:pt>
                <c:pt idx="4341">
                  <c:v>43487</c:v>
                </c:pt>
                <c:pt idx="4342">
                  <c:v>43488</c:v>
                </c:pt>
                <c:pt idx="4343">
                  <c:v>43489</c:v>
                </c:pt>
                <c:pt idx="4344">
                  <c:v>43490</c:v>
                </c:pt>
                <c:pt idx="4345">
                  <c:v>43493</c:v>
                </c:pt>
                <c:pt idx="4346">
                  <c:v>43494</c:v>
                </c:pt>
                <c:pt idx="4347">
                  <c:v>43495</c:v>
                </c:pt>
                <c:pt idx="4348">
                  <c:v>43496</c:v>
                </c:pt>
                <c:pt idx="4349">
                  <c:v>43497</c:v>
                </c:pt>
                <c:pt idx="4350">
                  <c:v>43500</c:v>
                </c:pt>
                <c:pt idx="4351">
                  <c:v>43501</c:v>
                </c:pt>
                <c:pt idx="4352">
                  <c:v>43502</c:v>
                </c:pt>
                <c:pt idx="4353">
                  <c:v>43503</c:v>
                </c:pt>
                <c:pt idx="4354">
                  <c:v>43504</c:v>
                </c:pt>
                <c:pt idx="4355">
                  <c:v>43507</c:v>
                </c:pt>
                <c:pt idx="4356">
                  <c:v>43508</c:v>
                </c:pt>
                <c:pt idx="4357">
                  <c:v>43509</c:v>
                </c:pt>
                <c:pt idx="4358">
                  <c:v>43510</c:v>
                </c:pt>
                <c:pt idx="4359">
                  <c:v>43511</c:v>
                </c:pt>
                <c:pt idx="4360">
                  <c:v>43514</c:v>
                </c:pt>
                <c:pt idx="4361">
                  <c:v>43515</c:v>
                </c:pt>
                <c:pt idx="4362">
                  <c:v>43516</c:v>
                </c:pt>
                <c:pt idx="4363">
                  <c:v>43517</c:v>
                </c:pt>
                <c:pt idx="4364">
                  <c:v>43518</c:v>
                </c:pt>
                <c:pt idx="4365">
                  <c:v>43521</c:v>
                </c:pt>
                <c:pt idx="4366">
                  <c:v>43522</c:v>
                </c:pt>
                <c:pt idx="4367">
                  <c:v>43523</c:v>
                </c:pt>
                <c:pt idx="4368">
                  <c:v>43524</c:v>
                </c:pt>
                <c:pt idx="4369">
                  <c:v>43525</c:v>
                </c:pt>
                <c:pt idx="4370">
                  <c:v>43528</c:v>
                </c:pt>
                <c:pt idx="4371">
                  <c:v>43529</c:v>
                </c:pt>
                <c:pt idx="4372">
                  <c:v>43530</c:v>
                </c:pt>
                <c:pt idx="4373">
                  <c:v>43531</c:v>
                </c:pt>
                <c:pt idx="4374">
                  <c:v>43532</c:v>
                </c:pt>
                <c:pt idx="4375">
                  <c:v>43535</c:v>
                </c:pt>
                <c:pt idx="4376">
                  <c:v>43536</c:v>
                </c:pt>
                <c:pt idx="4377">
                  <c:v>43537</c:v>
                </c:pt>
                <c:pt idx="4378">
                  <c:v>43538</c:v>
                </c:pt>
                <c:pt idx="4379">
                  <c:v>43539</c:v>
                </c:pt>
                <c:pt idx="4380">
                  <c:v>43542</c:v>
                </c:pt>
                <c:pt idx="4381">
                  <c:v>43543</c:v>
                </c:pt>
                <c:pt idx="4382">
                  <c:v>43544</c:v>
                </c:pt>
                <c:pt idx="4383">
                  <c:v>43545</c:v>
                </c:pt>
                <c:pt idx="4384">
                  <c:v>43546</c:v>
                </c:pt>
                <c:pt idx="4385">
                  <c:v>43549</c:v>
                </c:pt>
                <c:pt idx="4386">
                  <c:v>43550</c:v>
                </c:pt>
                <c:pt idx="4387">
                  <c:v>43551</c:v>
                </c:pt>
                <c:pt idx="4388">
                  <c:v>43552</c:v>
                </c:pt>
                <c:pt idx="4389">
                  <c:v>43553</c:v>
                </c:pt>
                <c:pt idx="4390">
                  <c:v>43556</c:v>
                </c:pt>
                <c:pt idx="4391">
                  <c:v>43557</c:v>
                </c:pt>
                <c:pt idx="4392">
                  <c:v>43558</c:v>
                </c:pt>
                <c:pt idx="4393">
                  <c:v>43559</c:v>
                </c:pt>
                <c:pt idx="4394">
                  <c:v>43560</c:v>
                </c:pt>
                <c:pt idx="4395">
                  <c:v>43563</c:v>
                </c:pt>
                <c:pt idx="4396">
                  <c:v>43564</c:v>
                </c:pt>
                <c:pt idx="4397">
                  <c:v>43565</c:v>
                </c:pt>
                <c:pt idx="4398">
                  <c:v>43566</c:v>
                </c:pt>
                <c:pt idx="4399">
                  <c:v>43567</c:v>
                </c:pt>
                <c:pt idx="4400">
                  <c:v>43570</c:v>
                </c:pt>
                <c:pt idx="4401">
                  <c:v>43571</c:v>
                </c:pt>
                <c:pt idx="4402">
                  <c:v>43572</c:v>
                </c:pt>
                <c:pt idx="4403">
                  <c:v>43573</c:v>
                </c:pt>
                <c:pt idx="4404">
                  <c:v>43574</c:v>
                </c:pt>
                <c:pt idx="4405">
                  <c:v>43577</c:v>
                </c:pt>
                <c:pt idx="4406">
                  <c:v>43578</c:v>
                </c:pt>
                <c:pt idx="4407">
                  <c:v>43579</c:v>
                </c:pt>
                <c:pt idx="4408">
                  <c:v>43580</c:v>
                </c:pt>
                <c:pt idx="4409">
                  <c:v>43581</c:v>
                </c:pt>
                <c:pt idx="4410">
                  <c:v>43584</c:v>
                </c:pt>
                <c:pt idx="4411">
                  <c:v>43585</c:v>
                </c:pt>
                <c:pt idx="4412">
                  <c:v>43586</c:v>
                </c:pt>
                <c:pt idx="4413">
                  <c:v>43587</c:v>
                </c:pt>
                <c:pt idx="4414">
                  <c:v>43588</c:v>
                </c:pt>
                <c:pt idx="4415">
                  <c:v>43591</c:v>
                </c:pt>
                <c:pt idx="4416">
                  <c:v>43592</c:v>
                </c:pt>
                <c:pt idx="4417">
                  <c:v>43593</c:v>
                </c:pt>
                <c:pt idx="4418">
                  <c:v>43594</c:v>
                </c:pt>
                <c:pt idx="4419">
                  <c:v>43595</c:v>
                </c:pt>
                <c:pt idx="4420">
                  <c:v>43598</c:v>
                </c:pt>
                <c:pt idx="4421">
                  <c:v>43599</c:v>
                </c:pt>
                <c:pt idx="4422">
                  <c:v>43600</c:v>
                </c:pt>
                <c:pt idx="4423">
                  <c:v>43601</c:v>
                </c:pt>
                <c:pt idx="4424">
                  <c:v>43602</c:v>
                </c:pt>
                <c:pt idx="4425">
                  <c:v>43605</c:v>
                </c:pt>
                <c:pt idx="4426">
                  <c:v>43606</c:v>
                </c:pt>
                <c:pt idx="4427">
                  <c:v>43607</c:v>
                </c:pt>
                <c:pt idx="4428">
                  <c:v>43608</c:v>
                </c:pt>
                <c:pt idx="4429">
                  <c:v>43609</c:v>
                </c:pt>
                <c:pt idx="4430">
                  <c:v>43612</c:v>
                </c:pt>
                <c:pt idx="4431">
                  <c:v>43613</c:v>
                </c:pt>
                <c:pt idx="4432">
                  <c:v>43614</c:v>
                </c:pt>
                <c:pt idx="4433">
                  <c:v>43615</c:v>
                </c:pt>
                <c:pt idx="4434">
                  <c:v>43616</c:v>
                </c:pt>
                <c:pt idx="4435">
                  <c:v>43619</c:v>
                </c:pt>
                <c:pt idx="4436">
                  <c:v>43620</c:v>
                </c:pt>
                <c:pt idx="4437">
                  <c:v>43621</c:v>
                </c:pt>
                <c:pt idx="4438">
                  <c:v>43622</c:v>
                </c:pt>
                <c:pt idx="4439">
                  <c:v>43623</c:v>
                </c:pt>
                <c:pt idx="4440">
                  <c:v>43626</c:v>
                </c:pt>
                <c:pt idx="4441">
                  <c:v>43627</c:v>
                </c:pt>
                <c:pt idx="4442">
                  <c:v>43628</c:v>
                </c:pt>
                <c:pt idx="4443">
                  <c:v>43629</c:v>
                </c:pt>
                <c:pt idx="4444">
                  <c:v>43630</c:v>
                </c:pt>
                <c:pt idx="4445">
                  <c:v>43633</c:v>
                </c:pt>
                <c:pt idx="4446">
                  <c:v>43634</c:v>
                </c:pt>
                <c:pt idx="4447">
                  <c:v>43635</c:v>
                </c:pt>
                <c:pt idx="4448">
                  <c:v>43636</c:v>
                </c:pt>
                <c:pt idx="4449">
                  <c:v>43637</c:v>
                </c:pt>
                <c:pt idx="4450">
                  <c:v>43640</c:v>
                </c:pt>
                <c:pt idx="4451">
                  <c:v>43641</c:v>
                </c:pt>
                <c:pt idx="4452">
                  <c:v>43642</c:v>
                </c:pt>
                <c:pt idx="4453">
                  <c:v>43643</c:v>
                </c:pt>
                <c:pt idx="4454">
                  <c:v>43644</c:v>
                </c:pt>
                <c:pt idx="4455">
                  <c:v>43647</c:v>
                </c:pt>
                <c:pt idx="4456">
                  <c:v>43648</c:v>
                </c:pt>
                <c:pt idx="4457">
                  <c:v>43649</c:v>
                </c:pt>
                <c:pt idx="4458">
                  <c:v>43650</c:v>
                </c:pt>
                <c:pt idx="4459">
                  <c:v>43651</c:v>
                </c:pt>
                <c:pt idx="4460">
                  <c:v>43654</c:v>
                </c:pt>
                <c:pt idx="4461">
                  <c:v>43655</c:v>
                </c:pt>
                <c:pt idx="4462">
                  <c:v>43656</c:v>
                </c:pt>
                <c:pt idx="4463">
                  <c:v>43657</c:v>
                </c:pt>
                <c:pt idx="4464">
                  <c:v>43658</c:v>
                </c:pt>
                <c:pt idx="4465">
                  <c:v>43661</c:v>
                </c:pt>
                <c:pt idx="4466">
                  <c:v>43662</c:v>
                </c:pt>
                <c:pt idx="4467">
                  <c:v>43663</c:v>
                </c:pt>
                <c:pt idx="4468">
                  <c:v>43664</c:v>
                </c:pt>
                <c:pt idx="4469">
                  <c:v>43665</c:v>
                </c:pt>
                <c:pt idx="4470">
                  <c:v>43668</c:v>
                </c:pt>
                <c:pt idx="4471">
                  <c:v>43669</c:v>
                </c:pt>
                <c:pt idx="4472">
                  <c:v>43670</c:v>
                </c:pt>
                <c:pt idx="4473">
                  <c:v>43671</c:v>
                </c:pt>
                <c:pt idx="4474">
                  <c:v>43672</c:v>
                </c:pt>
                <c:pt idx="4475">
                  <c:v>43675</c:v>
                </c:pt>
                <c:pt idx="4476">
                  <c:v>43676</c:v>
                </c:pt>
                <c:pt idx="4477">
                  <c:v>43677</c:v>
                </c:pt>
                <c:pt idx="4478">
                  <c:v>43678</c:v>
                </c:pt>
                <c:pt idx="4479">
                  <c:v>43679</c:v>
                </c:pt>
                <c:pt idx="4480">
                  <c:v>43682</c:v>
                </c:pt>
                <c:pt idx="4481">
                  <c:v>43683</c:v>
                </c:pt>
                <c:pt idx="4482">
                  <c:v>43684</c:v>
                </c:pt>
                <c:pt idx="4483">
                  <c:v>43685</c:v>
                </c:pt>
                <c:pt idx="4484">
                  <c:v>43686</c:v>
                </c:pt>
                <c:pt idx="4485">
                  <c:v>43689</c:v>
                </c:pt>
                <c:pt idx="4486">
                  <c:v>43690</c:v>
                </c:pt>
                <c:pt idx="4487">
                  <c:v>43691</c:v>
                </c:pt>
                <c:pt idx="4488">
                  <c:v>43692</c:v>
                </c:pt>
                <c:pt idx="4489">
                  <c:v>43693</c:v>
                </c:pt>
                <c:pt idx="4490">
                  <c:v>43696</c:v>
                </c:pt>
                <c:pt idx="4491">
                  <c:v>43697</c:v>
                </c:pt>
                <c:pt idx="4492">
                  <c:v>43698</c:v>
                </c:pt>
                <c:pt idx="4493">
                  <c:v>43699</c:v>
                </c:pt>
                <c:pt idx="4494">
                  <c:v>43700</c:v>
                </c:pt>
                <c:pt idx="4495">
                  <c:v>43703</c:v>
                </c:pt>
                <c:pt idx="4496">
                  <c:v>43704</c:v>
                </c:pt>
                <c:pt idx="4497">
                  <c:v>43705</c:v>
                </c:pt>
                <c:pt idx="4498">
                  <c:v>43706</c:v>
                </c:pt>
                <c:pt idx="4499">
                  <c:v>43707</c:v>
                </c:pt>
                <c:pt idx="4500">
                  <c:v>43710</c:v>
                </c:pt>
                <c:pt idx="4501">
                  <c:v>43711</c:v>
                </c:pt>
                <c:pt idx="4502">
                  <c:v>43712</c:v>
                </c:pt>
                <c:pt idx="4503">
                  <c:v>43713</c:v>
                </c:pt>
                <c:pt idx="4504">
                  <c:v>43714</c:v>
                </c:pt>
                <c:pt idx="4505">
                  <c:v>43717</c:v>
                </c:pt>
                <c:pt idx="4506">
                  <c:v>43718</c:v>
                </c:pt>
                <c:pt idx="4507">
                  <c:v>43719</c:v>
                </c:pt>
                <c:pt idx="4508">
                  <c:v>43720</c:v>
                </c:pt>
                <c:pt idx="4509">
                  <c:v>43721</c:v>
                </c:pt>
                <c:pt idx="4510">
                  <c:v>43724</c:v>
                </c:pt>
                <c:pt idx="4511">
                  <c:v>43725</c:v>
                </c:pt>
                <c:pt idx="4512">
                  <c:v>43726</c:v>
                </c:pt>
                <c:pt idx="4513">
                  <c:v>43727</c:v>
                </c:pt>
                <c:pt idx="4514">
                  <c:v>43728</c:v>
                </c:pt>
                <c:pt idx="4515">
                  <c:v>43731</c:v>
                </c:pt>
                <c:pt idx="4516">
                  <c:v>43732</c:v>
                </c:pt>
                <c:pt idx="4517">
                  <c:v>43733</c:v>
                </c:pt>
                <c:pt idx="4518">
                  <c:v>43734</c:v>
                </c:pt>
                <c:pt idx="4519">
                  <c:v>43735</c:v>
                </c:pt>
                <c:pt idx="4520">
                  <c:v>43738</c:v>
                </c:pt>
                <c:pt idx="4521">
                  <c:v>43739</c:v>
                </c:pt>
                <c:pt idx="4522">
                  <c:v>43740</c:v>
                </c:pt>
                <c:pt idx="4523">
                  <c:v>43741</c:v>
                </c:pt>
                <c:pt idx="4524">
                  <c:v>43742</c:v>
                </c:pt>
                <c:pt idx="4525">
                  <c:v>43745</c:v>
                </c:pt>
                <c:pt idx="4526">
                  <c:v>43746</c:v>
                </c:pt>
                <c:pt idx="4527">
                  <c:v>43747</c:v>
                </c:pt>
                <c:pt idx="4528">
                  <c:v>43748</c:v>
                </c:pt>
                <c:pt idx="4529">
                  <c:v>43749</c:v>
                </c:pt>
                <c:pt idx="4530">
                  <c:v>43752</c:v>
                </c:pt>
                <c:pt idx="4531">
                  <c:v>43753</c:v>
                </c:pt>
                <c:pt idx="4532">
                  <c:v>43754</c:v>
                </c:pt>
                <c:pt idx="4533">
                  <c:v>43755</c:v>
                </c:pt>
                <c:pt idx="4534">
                  <c:v>43756</c:v>
                </c:pt>
                <c:pt idx="4535">
                  <c:v>43759</c:v>
                </c:pt>
                <c:pt idx="4536">
                  <c:v>43760</c:v>
                </c:pt>
                <c:pt idx="4537">
                  <c:v>43761</c:v>
                </c:pt>
                <c:pt idx="4538">
                  <c:v>43762</c:v>
                </c:pt>
                <c:pt idx="4539">
                  <c:v>43763</c:v>
                </c:pt>
                <c:pt idx="4540">
                  <c:v>43766</c:v>
                </c:pt>
                <c:pt idx="4541">
                  <c:v>43767</c:v>
                </c:pt>
                <c:pt idx="4542">
                  <c:v>43768</c:v>
                </c:pt>
                <c:pt idx="4543">
                  <c:v>43769</c:v>
                </c:pt>
                <c:pt idx="4544">
                  <c:v>43770</c:v>
                </c:pt>
                <c:pt idx="4545">
                  <c:v>43773</c:v>
                </c:pt>
                <c:pt idx="4546">
                  <c:v>43774</c:v>
                </c:pt>
                <c:pt idx="4547">
                  <c:v>43775</c:v>
                </c:pt>
                <c:pt idx="4548">
                  <c:v>43776</c:v>
                </c:pt>
                <c:pt idx="4549">
                  <c:v>43777</c:v>
                </c:pt>
                <c:pt idx="4550">
                  <c:v>43780</c:v>
                </c:pt>
                <c:pt idx="4551">
                  <c:v>43781</c:v>
                </c:pt>
                <c:pt idx="4552">
                  <c:v>43782</c:v>
                </c:pt>
                <c:pt idx="4553">
                  <c:v>43783</c:v>
                </c:pt>
                <c:pt idx="4554">
                  <c:v>43784</c:v>
                </c:pt>
                <c:pt idx="4555">
                  <c:v>43787</c:v>
                </c:pt>
                <c:pt idx="4556">
                  <c:v>43788</c:v>
                </c:pt>
                <c:pt idx="4557">
                  <c:v>43789</c:v>
                </c:pt>
                <c:pt idx="4558">
                  <c:v>43790</c:v>
                </c:pt>
                <c:pt idx="4559">
                  <c:v>43791</c:v>
                </c:pt>
                <c:pt idx="4560">
                  <c:v>43794</c:v>
                </c:pt>
                <c:pt idx="4561">
                  <c:v>43795</c:v>
                </c:pt>
                <c:pt idx="4562">
                  <c:v>43796</c:v>
                </c:pt>
                <c:pt idx="4563">
                  <c:v>43797</c:v>
                </c:pt>
                <c:pt idx="4564">
                  <c:v>43798</c:v>
                </c:pt>
                <c:pt idx="4565">
                  <c:v>43801</c:v>
                </c:pt>
                <c:pt idx="4566">
                  <c:v>43802</c:v>
                </c:pt>
                <c:pt idx="4567">
                  <c:v>43803</c:v>
                </c:pt>
                <c:pt idx="4568">
                  <c:v>43804</c:v>
                </c:pt>
                <c:pt idx="4569">
                  <c:v>43805</c:v>
                </c:pt>
                <c:pt idx="4570">
                  <c:v>43808</c:v>
                </c:pt>
                <c:pt idx="4571">
                  <c:v>43809</c:v>
                </c:pt>
                <c:pt idx="4572">
                  <c:v>43810</c:v>
                </c:pt>
                <c:pt idx="4573">
                  <c:v>43811</c:v>
                </c:pt>
                <c:pt idx="4574">
                  <c:v>43812</c:v>
                </c:pt>
                <c:pt idx="4575">
                  <c:v>43815</c:v>
                </c:pt>
                <c:pt idx="4576">
                  <c:v>43816</c:v>
                </c:pt>
                <c:pt idx="4577">
                  <c:v>43817</c:v>
                </c:pt>
                <c:pt idx="4578">
                  <c:v>43818</c:v>
                </c:pt>
                <c:pt idx="4579">
                  <c:v>43819</c:v>
                </c:pt>
                <c:pt idx="4580">
                  <c:v>43822</c:v>
                </c:pt>
                <c:pt idx="4581">
                  <c:v>43823</c:v>
                </c:pt>
                <c:pt idx="4582">
                  <c:v>43824</c:v>
                </c:pt>
                <c:pt idx="4583">
                  <c:v>43825</c:v>
                </c:pt>
                <c:pt idx="4584">
                  <c:v>43826</c:v>
                </c:pt>
                <c:pt idx="4585">
                  <c:v>43829</c:v>
                </c:pt>
                <c:pt idx="4586">
                  <c:v>43830</c:v>
                </c:pt>
                <c:pt idx="4587">
                  <c:v>43831</c:v>
                </c:pt>
                <c:pt idx="4588">
                  <c:v>43832</c:v>
                </c:pt>
                <c:pt idx="4589">
                  <c:v>43833</c:v>
                </c:pt>
                <c:pt idx="4590">
                  <c:v>43836</c:v>
                </c:pt>
                <c:pt idx="4591">
                  <c:v>43837</c:v>
                </c:pt>
                <c:pt idx="4592">
                  <c:v>43838</c:v>
                </c:pt>
                <c:pt idx="4593">
                  <c:v>43839</c:v>
                </c:pt>
                <c:pt idx="4594">
                  <c:v>43840</c:v>
                </c:pt>
                <c:pt idx="4595">
                  <c:v>43843</c:v>
                </c:pt>
                <c:pt idx="4596">
                  <c:v>43844</c:v>
                </c:pt>
                <c:pt idx="4597">
                  <c:v>43845</c:v>
                </c:pt>
                <c:pt idx="4598">
                  <c:v>43846</c:v>
                </c:pt>
                <c:pt idx="4599">
                  <c:v>43847</c:v>
                </c:pt>
                <c:pt idx="4600">
                  <c:v>43850</c:v>
                </c:pt>
                <c:pt idx="4601">
                  <c:v>43851</c:v>
                </c:pt>
                <c:pt idx="4602">
                  <c:v>43852</c:v>
                </c:pt>
                <c:pt idx="4603">
                  <c:v>43853</c:v>
                </c:pt>
                <c:pt idx="4604">
                  <c:v>43854</c:v>
                </c:pt>
                <c:pt idx="4605">
                  <c:v>43857</c:v>
                </c:pt>
                <c:pt idx="4606">
                  <c:v>43858</c:v>
                </c:pt>
                <c:pt idx="4607">
                  <c:v>43859</c:v>
                </c:pt>
                <c:pt idx="4608">
                  <c:v>43860</c:v>
                </c:pt>
                <c:pt idx="4609">
                  <c:v>43861</c:v>
                </c:pt>
                <c:pt idx="4610">
                  <c:v>43864</c:v>
                </c:pt>
                <c:pt idx="4611">
                  <c:v>43865</c:v>
                </c:pt>
                <c:pt idx="4612">
                  <c:v>43866</c:v>
                </c:pt>
                <c:pt idx="4613">
                  <c:v>43867</c:v>
                </c:pt>
                <c:pt idx="4614">
                  <c:v>43868</c:v>
                </c:pt>
                <c:pt idx="4615">
                  <c:v>43871</c:v>
                </c:pt>
                <c:pt idx="4616">
                  <c:v>43872</c:v>
                </c:pt>
                <c:pt idx="4617">
                  <c:v>43873</c:v>
                </c:pt>
                <c:pt idx="4618">
                  <c:v>43874</c:v>
                </c:pt>
                <c:pt idx="4619">
                  <c:v>43875</c:v>
                </c:pt>
                <c:pt idx="4620">
                  <c:v>43878</c:v>
                </c:pt>
                <c:pt idx="4621">
                  <c:v>43879</c:v>
                </c:pt>
                <c:pt idx="4622">
                  <c:v>43880</c:v>
                </c:pt>
                <c:pt idx="4623">
                  <c:v>43881</c:v>
                </c:pt>
                <c:pt idx="4624">
                  <c:v>43882</c:v>
                </c:pt>
                <c:pt idx="4625">
                  <c:v>43885</c:v>
                </c:pt>
                <c:pt idx="4626">
                  <c:v>43886</c:v>
                </c:pt>
                <c:pt idx="4627">
                  <c:v>43887</c:v>
                </c:pt>
                <c:pt idx="4628">
                  <c:v>43888</c:v>
                </c:pt>
                <c:pt idx="4629">
                  <c:v>43889</c:v>
                </c:pt>
                <c:pt idx="4630">
                  <c:v>43892</c:v>
                </c:pt>
                <c:pt idx="4631">
                  <c:v>43893</c:v>
                </c:pt>
                <c:pt idx="4632">
                  <c:v>43894</c:v>
                </c:pt>
                <c:pt idx="4633">
                  <c:v>43895</c:v>
                </c:pt>
                <c:pt idx="4634">
                  <c:v>43896</c:v>
                </c:pt>
                <c:pt idx="4635">
                  <c:v>43899</c:v>
                </c:pt>
                <c:pt idx="4636">
                  <c:v>43900</c:v>
                </c:pt>
                <c:pt idx="4637">
                  <c:v>43901</c:v>
                </c:pt>
                <c:pt idx="4638">
                  <c:v>43902</c:v>
                </c:pt>
                <c:pt idx="4639">
                  <c:v>43903</c:v>
                </c:pt>
                <c:pt idx="4640">
                  <c:v>43906</c:v>
                </c:pt>
                <c:pt idx="4641">
                  <c:v>43907</c:v>
                </c:pt>
                <c:pt idx="4642">
                  <c:v>43908</c:v>
                </c:pt>
                <c:pt idx="4643">
                  <c:v>43909</c:v>
                </c:pt>
                <c:pt idx="4644">
                  <c:v>43910</c:v>
                </c:pt>
                <c:pt idx="4645">
                  <c:v>43913</c:v>
                </c:pt>
                <c:pt idx="4646">
                  <c:v>43914</c:v>
                </c:pt>
                <c:pt idx="4647">
                  <c:v>43915</c:v>
                </c:pt>
                <c:pt idx="4648">
                  <c:v>43916</c:v>
                </c:pt>
                <c:pt idx="4649">
                  <c:v>43917</c:v>
                </c:pt>
                <c:pt idx="4650">
                  <c:v>43920</c:v>
                </c:pt>
                <c:pt idx="4651">
                  <c:v>43921</c:v>
                </c:pt>
                <c:pt idx="4652">
                  <c:v>43922</c:v>
                </c:pt>
                <c:pt idx="4653">
                  <c:v>43923</c:v>
                </c:pt>
                <c:pt idx="4654">
                  <c:v>43924</c:v>
                </c:pt>
                <c:pt idx="4655">
                  <c:v>43927</c:v>
                </c:pt>
                <c:pt idx="4656">
                  <c:v>43928</c:v>
                </c:pt>
                <c:pt idx="4657">
                  <c:v>43929</c:v>
                </c:pt>
                <c:pt idx="4658">
                  <c:v>43930</c:v>
                </c:pt>
                <c:pt idx="4659">
                  <c:v>43931</c:v>
                </c:pt>
                <c:pt idx="4660">
                  <c:v>43934</c:v>
                </c:pt>
                <c:pt idx="4661">
                  <c:v>43935</c:v>
                </c:pt>
                <c:pt idx="4662">
                  <c:v>43936</c:v>
                </c:pt>
                <c:pt idx="4663">
                  <c:v>43937</c:v>
                </c:pt>
                <c:pt idx="4664">
                  <c:v>43938</c:v>
                </c:pt>
                <c:pt idx="4665">
                  <c:v>43941</c:v>
                </c:pt>
                <c:pt idx="4666">
                  <c:v>43942</c:v>
                </c:pt>
                <c:pt idx="4667">
                  <c:v>43943</c:v>
                </c:pt>
                <c:pt idx="4668">
                  <c:v>43944</c:v>
                </c:pt>
                <c:pt idx="4669">
                  <c:v>43945</c:v>
                </c:pt>
                <c:pt idx="4670">
                  <c:v>43948</c:v>
                </c:pt>
                <c:pt idx="4671">
                  <c:v>43949</c:v>
                </c:pt>
                <c:pt idx="4672">
                  <c:v>43950</c:v>
                </c:pt>
                <c:pt idx="4673">
                  <c:v>43951</c:v>
                </c:pt>
                <c:pt idx="4674">
                  <c:v>43952</c:v>
                </c:pt>
                <c:pt idx="4675">
                  <c:v>43955</c:v>
                </c:pt>
                <c:pt idx="4676">
                  <c:v>43956</c:v>
                </c:pt>
                <c:pt idx="4677">
                  <c:v>43957</c:v>
                </c:pt>
                <c:pt idx="4678">
                  <c:v>43958</c:v>
                </c:pt>
                <c:pt idx="4679">
                  <c:v>43959</c:v>
                </c:pt>
                <c:pt idx="4680">
                  <c:v>43962</c:v>
                </c:pt>
                <c:pt idx="4681">
                  <c:v>43963</c:v>
                </c:pt>
                <c:pt idx="4682">
                  <c:v>43964</c:v>
                </c:pt>
                <c:pt idx="4683">
                  <c:v>43965</c:v>
                </c:pt>
                <c:pt idx="4684">
                  <c:v>43966</c:v>
                </c:pt>
                <c:pt idx="4685">
                  <c:v>43969</c:v>
                </c:pt>
                <c:pt idx="4686">
                  <c:v>43970</c:v>
                </c:pt>
                <c:pt idx="4687">
                  <c:v>43971</c:v>
                </c:pt>
                <c:pt idx="4688">
                  <c:v>43972</c:v>
                </c:pt>
                <c:pt idx="4689">
                  <c:v>43973</c:v>
                </c:pt>
                <c:pt idx="4690">
                  <c:v>43976</c:v>
                </c:pt>
                <c:pt idx="4691">
                  <c:v>43977</c:v>
                </c:pt>
                <c:pt idx="4692">
                  <c:v>43978</c:v>
                </c:pt>
                <c:pt idx="4693">
                  <c:v>43979</c:v>
                </c:pt>
                <c:pt idx="4694">
                  <c:v>43980</c:v>
                </c:pt>
                <c:pt idx="4695">
                  <c:v>43983</c:v>
                </c:pt>
                <c:pt idx="4696">
                  <c:v>43984</c:v>
                </c:pt>
                <c:pt idx="4697">
                  <c:v>43985</c:v>
                </c:pt>
                <c:pt idx="4698">
                  <c:v>43986</c:v>
                </c:pt>
                <c:pt idx="4699">
                  <c:v>43987</c:v>
                </c:pt>
                <c:pt idx="4700">
                  <c:v>43990</c:v>
                </c:pt>
                <c:pt idx="4701">
                  <c:v>43991</c:v>
                </c:pt>
                <c:pt idx="4702">
                  <c:v>43992</c:v>
                </c:pt>
                <c:pt idx="4703">
                  <c:v>43993</c:v>
                </c:pt>
                <c:pt idx="4704">
                  <c:v>43994</c:v>
                </c:pt>
                <c:pt idx="4705">
                  <c:v>43997</c:v>
                </c:pt>
                <c:pt idx="4706">
                  <c:v>43998</c:v>
                </c:pt>
                <c:pt idx="4707">
                  <c:v>43999</c:v>
                </c:pt>
                <c:pt idx="4708">
                  <c:v>44000</c:v>
                </c:pt>
                <c:pt idx="4709">
                  <c:v>44001</c:v>
                </c:pt>
                <c:pt idx="4710">
                  <c:v>44004</c:v>
                </c:pt>
                <c:pt idx="4711">
                  <c:v>44005</c:v>
                </c:pt>
                <c:pt idx="4712">
                  <c:v>44006</c:v>
                </c:pt>
                <c:pt idx="4713">
                  <c:v>44007</c:v>
                </c:pt>
                <c:pt idx="4714">
                  <c:v>44008</c:v>
                </c:pt>
                <c:pt idx="4715">
                  <c:v>44011</c:v>
                </c:pt>
                <c:pt idx="4716">
                  <c:v>44012</c:v>
                </c:pt>
                <c:pt idx="4717">
                  <c:v>44013</c:v>
                </c:pt>
                <c:pt idx="4718">
                  <c:v>44014</c:v>
                </c:pt>
                <c:pt idx="4719">
                  <c:v>44015</c:v>
                </c:pt>
                <c:pt idx="4720">
                  <c:v>44018</c:v>
                </c:pt>
                <c:pt idx="4721">
                  <c:v>44019</c:v>
                </c:pt>
                <c:pt idx="4722">
                  <c:v>44020</c:v>
                </c:pt>
                <c:pt idx="4723">
                  <c:v>44021</c:v>
                </c:pt>
                <c:pt idx="4724">
                  <c:v>44022</c:v>
                </c:pt>
                <c:pt idx="4725">
                  <c:v>44025</c:v>
                </c:pt>
                <c:pt idx="4726">
                  <c:v>44026</c:v>
                </c:pt>
                <c:pt idx="4727">
                  <c:v>44027</c:v>
                </c:pt>
                <c:pt idx="4728">
                  <c:v>44028</c:v>
                </c:pt>
                <c:pt idx="4729">
                  <c:v>44029</c:v>
                </c:pt>
                <c:pt idx="4730">
                  <c:v>44032</c:v>
                </c:pt>
                <c:pt idx="4731">
                  <c:v>44033</c:v>
                </c:pt>
                <c:pt idx="4732">
                  <c:v>44034</c:v>
                </c:pt>
                <c:pt idx="4733">
                  <c:v>44035</c:v>
                </c:pt>
                <c:pt idx="4734">
                  <c:v>44036</c:v>
                </c:pt>
                <c:pt idx="4735">
                  <c:v>44039</c:v>
                </c:pt>
                <c:pt idx="4736">
                  <c:v>44040</c:v>
                </c:pt>
                <c:pt idx="4737">
                  <c:v>44041</c:v>
                </c:pt>
                <c:pt idx="4738">
                  <c:v>44042</c:v>
                </c:pt>
                <c:pt idx="4739">
                  <c:v>44043</c:v>
                </c:pt>
                <c:pt idx="4740">
                  <c:v>44046</c:v>
                </c:pt>
                <c:pt idx="4741">
                  <c:v>44047</c:v>
                </c:pt>
                <c:pt idx="4742">
                  <c:v>44048</c:v>
                </c:pt>
                <c:pt idx="4743">
                  <c:v>44049</c:v>
                </c:pt>
                <c:pt idx="4744">
                  <c:v>44050</c:v>
                </c:pt>
                <c:pt idx="4745">
                  <c:v>44053</c:v>
                </c:pt>
                <c:pt idx="4746">
                  <c:v>44054</c:v>
                </c:pt>
                <c:pt idx="4747">
                  <c:v>44055</c:v>
                </c:pt>
                <c:pt idx="4748">
                  <c:v>44056</c:v>
                </c:pt>
                <c:pt idx="4749">
                  <c:v>44057</c:v>
                </c:pt>
                <c:pt idx="4750">
                  <c:v>44060</c:v>
                </c:pt>
                <c:pt idx="4751">
                  <c:v>44061</c:v>
                </c:pt>
                <c:pt idx="4752">
                  <c:v>44062</c:v>
                </c:pt>
                <c:pt idx="4753">
                  <c:v>44063</c:v>
                </c:pt>
                <c:pt idx="4754">
                  <c:v>44064</c:v>
                </c:pt>
                <c:pt idx="4755">
                  <c:v>44067</c:v>
                </c:pt>
                <c:pt idx="4756">
                  <c:v>44068</c:v>
                </c:pt>
                <c:pt idx="4757">
                  <c:v>44069</c:v>
                </c:pt>
                <c:pt idx="4758">
                  <c:v>44070</c:v>
                </c:pt>
                <c:pt idx="4759">
                  <c:v>44071</c:v>
                </c:pt>
                <c:pt idx="4760">
                  <c:v>44074</c:v>
                </c:pt>
                <c:pt idx="4761">
                  <c:v>44075</c:v>
                </c:pt>
                <c:pt idx="4762">
                  <c:v>44076</c:v>
                </c:pt>
                <c:pt idx="4763">
                  <c:v>44077</c:v>
                </c:pt>
                <c:pt idx="4764">
                  <c:v>44078</c:v>
                </c:pt>
                <c:pt idx="4765">
                  <c:v>44081</c:v>
                </c:pt>
                <c:pt idx="4766">
                  <c:v>44082</c:v>
                </c:pt>
                <c:pt idx="4767">
                  <c:v>44083</c:v>
                </c:pt>
                <c:pt idx="4768">
                  <c:v>44084</c:v>
                </c:pt>
                <c:pt idx="4769">
                  <c:v>44085</c:v>
                </c:pt>
                <c:pt idx="4770">
                  <c:v>44088</c:v>
                </c:pt>
                <c:pt idx="4771">
                  <c:v>44089</c:v>
                </c:pt>
                <c:pt idx="4772">
                  <c:v>44090</c:v>
                </c:pt>
                <c:pt idx="4773">
                  <c:v>44091</c:v>
                </c:pt>
                <c:pt idx="4774">
                  <c:v>44092</c:v>
                </c:pt>
                <c:pt idx="4775">
                  <c:v>44095</c:v>
                </c:pt>
                <c:pt idx="4776">
                  <c:v>44096</c:v>
                </c:pt>
                <c:pt idx="4777">
                  <c:v>44097</c:v>
                </c:pt>
                <c:pt idx="4778">
                  <c:v>44098</c:v>
                </c:pt>
                <c:pt idx="4779">
                  <c:v>44099</c:v>
                </c:pt>
                <c:pt idx="4780">
                  <c:v>44102</c:v>
                </c:pt>
                <c:pt idx="4781">
                  <c:v>44103</c:v>
                </c:pt>
                <c:pt idx="4782">
                  <c:v>44104</c:v>
                </c:pt>
                <c:pt idx="4783">
                  <c:v>44105</c:v>
                </c:pt>
                <c:pt idx="4784">
                  <c:v>44106</c:v>
                </c:pt>
                <c:pt idx="4785">
                  <c:v>44109</c:v>
                </c:pt>
                <c:pt idx="4786">
                  <c:v>44110</c:v>
                </c:pt>
                <c:pt idx="4787">
                  <c:v>44111</c:v>
                </c:pt>
                <c:pt idx="4788">
                  <c:v>44112</c:v>
                </c:pt>
                <c:pt idx="4789">
                  <c:v>44113</c:v>
                </c:pt>
                <c:pt idx="4790">
                  <c:v>44116</c:v>
                </c:pt>
                <c:pt idx="4791">
                  <c:v>44117</c:v>
                </c:pt>
                <c:pt idx="4792">
                  <c:v>44118</c:v>
                </c:pt>
                <c:pt idx="4793">
                  <c:v>44119</c:v>
                </c:pt>
                <c:pt idx="4794">
                  <c:v>44120</c:v>
                </c:pt>
                <c:pt idx="4795">
                  <c:v>44123</c:v>
                </c:pt>
                <c:pt idx="4796">
                  <c:v>44124</c:v>
                </c:pt>
                <c:pt idx="4797">
                  <c:v>44125</c:v>
                </c:pt>
                <c:pt idx="4798">
                  <c:v>44126</c:v>
                </c:pt>
                <c:pt idx="4799">
                  <c:v>44127</c:v>
                </c:pt>
                <c:pt idx="4800">
                  <c:v>44130</c:v>
                </c:pt>
                <c:pt idx="4801">
                  <c:v>44131</c:v>
                </c:pt>
                <c:pt idx="4802">
                  <c:v>44132</c:v>
                </c:pt>
                <c:pt idx="4803">
                  <c:v>44133</c:v>
                </c:pt>
                <c:pt idx="4804">
                  <c:v>44134</c:v>
                </c:pt>
                <c:pt idx="4805">
                  <c:v>44137</c:v>
                </c:pt>
                <c:pt idx="4806">
                  <c:v>44138</c:v>
                </c:pt>
                <c:pt idx="4807">
                  <c:v>44139</c:v>
                </c:pt>
                <c:pt idx="4808">
                  <c:v>44140</c:v>
                </c:pt>
                <c:pt idx="4809">
                  <c:v>44141</c:v>
                </c:pt>
                <c:pt idx="4810">
                  <c:v>44144</c:v>
                </c:pt>
                <c:pt idx="4811">
                  <c:v>44145</c:v>
                </c:pt>
                <c:pt idx="4812">
                  <c:v>44146</c:v>
                </c:pt>
                <c:pt idx="4813">
                  <c:v>44147</c:v>
                </c:pt>
                <c:pt idx="4814">
                  <c:v>44148</c:v>
                </c:pt>
                <c:pt idx="4815">
                  <c:v>44151</c:v>
                </c:pt>
                <c:pt idx="4816">
                  <c:v>44152</c:v>
                </c:pt>
                <c:pt idx="4817">
                  <c:v>44153</c:v>
                </c:pt>
                <c:pt idx="4818">
                  <c:v>44154</c:v>
                </c:pt>
                <c:pt idx="4819">
                  <c:v>44155</c:v>
                </c:pt>
                <c:pt idx="4820">
                  <c:v>44158</c:v>
                </c:pt>
                <c:pt idx="4821">
                  <c:v>44159</c:v>
                </c:pt>
                <c:pt idx="4822">
                  <c:v>44160</c:v>
                </c:pt>
                <c:pt idx="4823">
                  <c:v>44161</c:v>
                </c:pt>
                <c:pt idx="4824">
                  <c:v>44162</c:v>
                </c:pt>
                <c:pt idx="4825">
                  <c:v>44165</c:v>
                </c:pt>
                <c:pt idx="4826">
                  <c:v>44166</c:v>
                </c:pt>
                <c:pt idx="4827">
                  <c:v>44167</c:v>
                </c:pt>
                <c:pt idx="4828">
                  <c:v>44168</c:v>
                </c:pt>
                <c:pt idx="4829">
                  <c:v>44169</c:v>
                </c:pt>
                <c:pt idx="4830">
                  <c:v>44172</c:v>
                </c:pt>
                <c:pt idx="4831">
                  <c:v>44173</c:v>
                </c:pt>
                <c:pt idx="4832">
                  <c:v>44174</c:v>
                </c:pt>
                <c:pt idx="4833">
                  <c:v>44175</c:v>
                </c:pt>
                <c:pt idx="4834">
                  <c:v>44176</c:v>
                </c:pt>
                <c:pt idx="4835">
                  <c:v>44179</c:v>
                </c:pt>
                <c:pt idx="4836">
                  <c:v>44180</c:v>
                </c:pt>
                <c:pt idx="4837">
                  <c:v>44181</c:v>
                </c:pt>
                <c:pt idx="4838">
                  <c:v>44182</c:v>
                </c:pt>
                <c:pt idx="4839">
                  <c:v>44183</c:v>
                </c:pt>
                <c:pt idx="4840">
                  <c:v>44186</c:v>
                </c:pt>
                <c:pt idx="4841">
                  <c:v>44187</c:v>
                </c:pt>
                <c:pt idx="4842">
                  <c:v>44188</c:v>
                </c:pt>
                <c:pt idx="4843">
                  <c:v>44189</c:v>
                </c:pt>
                <c:pt idx="4844">
                  <c:v>44190</c:v>
                </c:pt>
                <c:pt idx="4845">
                  <c:v>44193</c:v>
                </c:pt>
                <c:pt idx="4846">
                  <c:v>44194</c:v>
                </c:pt>
                <c:pt idx="4847">
                  <c:v>44195</c:v>
                </c:pt>
                <c:pt idx="4848">
                  <c:v>44196</c:v>
                </c:pt>
                <c:pt idx="4849">
                  <c:v>44197</c:v>
                </c:pt>
                <c:pt idx="4850">
                  <c:v>44200</c:v>
                </c:pt>
                <c:pt idx="4851">
                  <c:v>44201</c:v>
                </c:pt>
                <c:pt idx="4852">
                  <c:v>44202</c:v>
                </c:pt>
                <c:pt idx="4853">
                  <c:v>44203</c:v>
                </c:pt>
                <c:pt idx="4854">
                  <c:v>44204</c:v>
                </c:pt>
                <c:pt idx="4855">
                  <c:v>44207</c:v>
                </c:pt>
                <c:pt idx="4856">
                  <c:v>44208</c:v>
                </c:pt>
                <c:pt idx="4857">
                  <c:v>44209</c:v>
                </c:pt>
                <c:pt idx="4858">
                  <c:v>44210</c:v>
                </c:pt>
                <c:pt idx="4859">
                  <c:v>44211</c:v>
                </c:pt>
                <c:pt idx="4860">
                  <c:v>44214</c:v>
                </c:pt>
                <c:pt idx="4861">
                  <c:v>44215</c:v>
                </c:pt>
                <c:pt idx="4862">
                  <c:v>44216</c:v>
                </c:pt>
                <c:pt idx="4863">
                  <c:v>44217</c:v>
                </c:pt>
                <c:pt idx="4864">
                  <c:v>44218</c:v>
                </c:pt>
                <c:pt idx="4865">
                  <c:v>44221</c:v>
                </c:pt>
                <c:pt idx="4866">
                  <c:v>44222</c:v>
                </c:pt>
                <c:pt idx="4867">
                  <c:v>44223</c:v>
                </c:pt>
                <c:pt idx="4868">
                  <c:v>44224</c:v>
                </c:pt>
                <c:pt idx="4869">
                  <c:v>44225</c:v>
                </c:pt>
                <c:pt idx="4870">
                  <c:v>44228</c:v>
                </c:pt>
                <c:pt idx="4871">
                  <c:v>44229</c:v>
                </c:pt>
                <c:pt idx="4872">
                  <c:v>44230</c:v>
                </c:pt>
                <c:pt idx="4873">
                  <c:v>44231</c:v>
                </c:pt>
                <c:pt idx="4874">
                  <c:v>44232</c:v>
                </c:pt>
                <c:pt idx="4875">
                  <c:v>44235</c:v>
                </c:pt>
                <c:pt idx="4876">
                  <c:v>44236</c:v>
                </c:pt>
                <c:pt idx="4877">
                  <c:v>44237</c:v>
                </c:pt>
                <c:pt idx="4878">
                  <c:v>44238</c:v>
                </c:pt>
                <c:pt idx="4879">
                  <c:v>44239</c:v>
                </c:pt>
                <c:pt idx="4880">
                  <c:v>44242</c:v>
                </c:pt>
                <c:pt idx="4881">
                  <c:v>44243</c:v>
                </c:pt>
                <c:pt idx="4882">
                  <c:v>44244</c:v>
                </c:pt>
                <c:pt idx="4883">
                  <c:v>44245</c:v>
                </c:pt>
                <c:pt idx="4884">
                  <c:v>44246</c:v>
                </c:pt>
                <c:pt idx="4885">
                  <c:v>44249</c:v>
                </c:pt>
                <c:pt idx="4886">
                  <c:v>44250</c:v>
                </c:pt>
                <c:pt idx="4887">
                  <c:v>44251</c:v>
                </c:pt>
                <c:pt idx="4888">
                  <c:v>44252</c:v>
                </c:pt>
                <c:pt idx="4889">
                  <c:v>44253</c:v>
                </c:pt>
                <c:pt idx="4890">
                  <c:v>44256</c:v>
                </c:pt>
                <c:pt idx="4891">
                  <c:v>44257</c:v>
                </c:pt>
                <c:pt idx="4892">
                  <c:v>44258</c:v>
                </c:pt>
                <c:pt idx="4893">
                  <c:v>44259</c:v>
                </c:pt>
                <c:pt idx="4894">
                  <c:v>44260</c:v>
                </c:pt>
                <c:pt idx="4895">
                  <c:v>44263</c:v>
                </c:pt>
                <c:pt idx="4896">
                  <c:v>44264</c:v>
                </c:pt>
                <c:pt idx="4897">
                  <c:v>44265</c:v>
                </c:pt>
                <c:pt idx="4898">
                  <c:v>44266</c:v>
                </c:pt>
                <c:pt idx="4899">
                  <c:v>44267</c:v>
                </c:pt>
                <c:pt idx="4900">
                  <c:v>44270</c:v>
                </c:pt>
                <c:pt idx="4901">
                  <c:v>44271</c:v>
                </c:pt>
                <c:pt idx="4902">
                  <c:v>44272</c:v>
                </c:pt>
                <c:pt idx="4903">
                  <c:v>44273</c:v>
                </c:pt>
                <c:pt idx="4904">
                  <c:v>44274</c:v>
                </c:pt>
                <c:pt idx="4905">
                  <c:v>44277</c:v>
                </c:pt>
                <c:pt idx="4906">
                  <c:v>44278</c:v>
                </c:pt>
                <c:pt idx="4907">
                  <c:v>44279</c:v>
                </c:pt>
                <c:pt idx="4908">
                  <c:v>44280</c:v>
                </c:pt>
                <c:pt idx="4909">
                  <c:v>44281</c:v>
                </c:pt>
                <c:pt idx="4910">
                  <c:v>44284</c:v>
                </c:pt>
                <c:pt idx="4911">
                  <c:v>44285</c:v>
                </c:pt>
                <c:pt idx="4912">
                  <c:v>44286</c:v>
                </c:pt>
                <c:pt idx="4913">
                  <c:v>44287</c:v>
                </c:pt>
                <c:pt idx="4914">
                  <c:v>44288</c:v>
                </c:pt>
                <c:pt idx="4915">
                  <c:v>44291</c:v>
                </c:pt>
                <c:pt idx="4916">
                  <c:v>44292</c:v>
                </c:pt>
                <c:pt idx="4917">
                  <c:v>44293</c:v>
                </c:pt>
                <c:pt idx="4918">
                  <c:v>44294</c:v>
                </c:pt>
                <c:pt idx="4919">
                  <c:v>44295</c:v>
                </c:pt>
                <c:pt idx="4920">
                  <c:v>44298</c:v>
                </c:pt>
                <c:pt idx="4921">
                  <c:v>44299</c:v>
                </c:pt>
                <c:pt idx="4922">
                  <c:v>44300</c:v>
                </c:pt>
                <c:pt idx="4923">
                  <c:v>44301</c:v>
                </c:pt>
                <c:pt idx="4924">
                  <c:v>44302</c:v>
                </c:pt>
                <c:pt idx="4925">
                  <c:v>44305</c:v>
                </c:pt>
                <c:pt idx="4926">
                  <c:v>44306</c:v>
                </c:pt>
                <c:pt idx="4927">
                  <c:v>44307</c:v>
                </c:pt>
                <c:pt idx="4928">
                  <c:v>44308</c:v>
                </c:pt>
                <c:pt idx="4929">
                  <c:v>44309</c:v>
                </c:pt>
                <c:pt idx="4930">
                  <c:v>44312</c:v>
                </c:pt>
                <c:pt idx="4931">
                  <c:v>44313</c:v>
                </c:pt>
                <c:pt idx="4932">
                  <c:v>44314</c:v>
                </c:pt>
                <c:pt idx="4933">
                  <c:v>44315</c:v>
                </c:pt>
                <c:pt idx="4934">
                  <c:v>44316</c:v>
                </c:pt>
                <c:pt idx="4935">
                  <c:v>44319</c:v>
                </c:pt>
                <c:pt idx="4936">
                  <c:v>44320</c:v>
                </c:pt>
                <c:pt idx="4937">
                  <c:v>44321</c:v>
                </c:pt>
                <c:pt idx="4938">
                  <c:v>44322</c:v>
                </c:pt>
                <c:pt idx="4939">
                  <c:v>44323</c:v>
                </c:pt>
                <c:pt idx="4940">
                  <c:v>44326</c:v>
                </c:pt>
                <c:pt idx="4941">
                  <c:v>44327</c:v>
                </c:pt>
                <c:pt idx="4942">
                  <c:v>44328</c:v>
                </c:pt>
                <c:pt idx="4943">
                  <c:v>44329</c:v>
                </c:pt>
                <c:pt idx="4944">
                  <c:v>44330</c:v>
                </c:pt>
                <c:pt idx="4945">
                  <c:v>44333</c:v>
                </c:pt>
                <c:pt idx="4946">
                  <c:v>44334</c:v>
                </c:pt>
                <c:pt idx="4947">
                  <c:v>44335</c:v>
                </c:pt>
                <c:pt idx="4948">
                  <c:v>44336</c:v>
                </c:pt>
                <c:pt idx="4949">
                  <c:v>44337</c:v>
                </c:pt>
                <c:pt idx="4950">
                  <c:v>44340</c:v>
                </c:pt>
                <c:pt idx="4951">
                  <c:v>44341</c:v>
                </c:pt>
                <c:pt idx="4952">
                  <c:v>44342</c:v>
                </c:pt>
                <c:pt idx="4953">
                  <c:v>44343</c:v>
                </c:pt>
                <c:pt idx="4954">
                  <c:v>44344</c:v>
                </c:pt>
                <c:pt idx="4955">
                  <c:v>44347</c:v>
                </c:pt>
                <c:pt idx="4956">
                  <c:v>44348</c:v>
                </c:pt>
                <c:pt idx="4957">
                  <c:v>44349</c:v>
                </c:pt>
                <c:pt idx="4958">
                  <c:v>44350</c:v>
                </c:pt>
                <c:pt idx="4959">
                  <c:v>44351</c:v>
                </c:pt>
                <c:pt idx="4960">
                  <c:v>44354</c:v>
                </c:pt>
                <c:pt idx="4961">
                  <c:v>44355</c:v>
                </c:pt>
                <c:pt idx="4962">
                  <c:v>44356</c:v>
                </c:pt>
                <c:pt idx="4963">
                  <c:v>44357</c:v>
                </c:pt>
                <c:pt idx="4964">
                  <c:v>44358</c:v>
                </c:pt>
                <c:pt idx="4965">
                  <c:v>44361</c:v>
                </c:pt>
                <c:pt idx="4966">
                  <c:v>44362</c:v>
                </c:pt>
                <c:pt idx="4967">
                  <c:v>44363</c:v>
                </c:pt>
                <c:pt idx="4968">
                  <c:v>44364</c:v>
                </c:pt>
                <c:pt idx="4969">
                  <c:v>44365</c:v>
                </c:pt>
                <c:pt idx="4970">
                  <c:v>44368</c:v>
                </c:pt>
                <c:pt idx="4971">
                  <c:v>44369</c:v>
                </c:pt>
                <c:pt idx="4972">
                  <c:v>44370</c:v>
                </c:pt>
                <c:pt idx="4973">
                  <c:v>44371</c:v>
                </c:pt>
                <c:pt idx="4974">
                  <c:v>44372</c:v>
                </c:pt>
                <c:pt idx="4975">
                  <c:v>44375</c:v>
                </c:pt>
                <c:pt idx="4976">
                  <c:v>44376</c:v>
                </c:pt>
                <c:pt idx="4977">
                  <c:v>44377</c:v>
                </c:pt>
                <c:pt idx="4978">
                  <c:v>44378</c:v>
                </c:pt>
                <c:pt idx="4979">
                  <c:v>44379</c:v>
                </c:pt>
                <c:pt idx="4980">
                  <c:v>44382</c:v>
                </c:pt>
                <c:pt idx="4981">
                  <c:v>44383</c:v>
                </c:pt>
                <c:pt idx="4982">
                  <c:v>44384</c:v>
                </c:pt>
                <c:pt idx="4983">
                  <c:v>44385</c:v>
                </c:pt>
                <c:pt idx="4984">
                  <c:v>44386</c:v>
                </c:pt>
                <c:pt idx="4985">
                  <c:v>44389</c:v>
                </c:pt>
                <c:pt idx="4986">
                  <c:v>44390</c:v>
                </c:pt>
                <c:pt idx="4987">
                  <c:v>44391</c:v>
                </c:pt>
                <c:pt idx="4988">
                  <c:v>44392</c:v>
                </c:pt>
                <c:pt idx="4989">
                  <c:v>44393</c:v>
                </c:pt>
                <c:pt idx="4990">
                  <c:v>44396</c:v>
                </c:pt>
                <c:pt idx="4991">
                  <c:v>44397</c:v>
                </c:pt>
                <c:pt idx="4992">
                  <c:v>44398</c:v>
                </c:pt>
                <c:pt idx="4993">
                  <c:v>44399</c:v>
                </c:pt>
                <c:pt idx="4994">
                  <c:v>44400</c:v>
                </c:pt>
                <c:pt idx="4995">
                  <c:v>44403</c:v>
                </c:pt>
                <c:pt idx="4996">
                  <c:v>44404</c:v>
                </c:pt>
                <c:pt idx="4997">
                  <c:v>44405</c:v>
                </c:pt>
                <c:pt idx="4998">
                  <c:v>44406</c:v>
                </c:pt>
                <c:pt idx="4999">
                  <c:v>44407</c:v>
                </c:pt>
                <c:pt idx="5000">
                  <c:v>44410</c:v>
                </c:pt>
                <c:pt idx="5001">
                  <c:v>44411</c:v>
                </c:pt>
                <c:pt idx="5002">
                  <c:v>44412</c:v>
                </c:pt>
                <c:pt idx="5003">
                  <c:v>44413</c:v>
                </c:pt>
                <c:pt idx="5004">
                  <c:v>44414</c:v>
                </c:pt>
                <c:pt idx="5005">
                  <c:v>44417</c:v>
                </c:pt>
                <c:pt idx="5006">
                  <c:v>44418</c:v>
                </c:pt>
                <c:pt idx="5007">
                  <c:v>44419</c:v>
                </c:pt>
                <c:pt idx="5008">
                  <c:v>44420</c:v>
                </c:pt>
                <c:pt idx="5009">
                  <c:v>44421</c:v>
                </c:pt>
                <c:pt idx="5010">
                  <c:v>44424</c:v>
                </c:pt>
                <c:pt idx="5011">
                  <c:v>44425</c:v>
                </c:pt>
                <c:pt idx="5012">
                  <c:v>44426</c:v>
                </c:pt>
                <c:pt idx="5013">
                  <c:v>44427</c:v>
                </c:pt>
                <c:pt idx="5014">
                  <c:v>44428</c:v>
                </c:pt>
                <c:pt idx="5015">
                  <c:v>44431</c:v>
                </c:pt>
                <c:pt idx="5016">
                  <c:v>44432</c:v>
                </c:pt>
                <c:pt idx="5017">
                  <c:v>44433</c:v>
                </c:pt>
                <c:pt idx="5018">
                  <c:v>44434</c:v>
                </c:pt>
                <c:pt idx="5019">
                  <c:v>44435</c:v>
                </c:pt>
                <c:pt idx="5020">
                  <c:v>44438</c:v>
                </c:pt>
                <c:pt idx="5021">
                  <c:v>44439</c:v>
                </c:pt>
                <c:pt idx="5022">
                  <c:v>44440</c:v>
                </c:pt>
                <c:pt idx="5023">
                  <c:v>44441</c:v>
                </c:pt>
                <c:pt idx="5024">
                  <c:v>44442</c:v>
                </c:pt>
                <c:pt idx="5025">
                  <c:v>44445</c:v>
                </c:pt>
                <c:pt idx="5026">
                  <c:v>44446</c:v>
                </c:pt>
                <c:pt idx="5027">
                  <c:v>44447</c:v>
                </c:pt>
                <c:pt idx="5028">
                  <c:v>44448</c:v>
                </c:pt>
                <c:pt idx="5029">
                  <c:v>44449</c:v>
                </c:pt>
                <c:pt idx="5030">
                  <c:v>44452</c:v>
                </c:pt>
                <c:pt idx="5031">
                  <c:v>44453</c:v>
                </c:pt>
                <c:pt idx="5032">
                  <c:v>44454</c:v>
                </c:pt>
                <c:pt idx="5033">
                  <c:v>44455</c:v>
                </c:pt>
                <c:pt idx="5034">
                  <c:v>44456</c:v>
                </c:pt>
                <c:pt idx="5035">
                  <c:v>44459</c:v>
                </c:pt>
                <c:pt idx="5036">
                  <c:v>44460</c:v>
                </c:pt>
                <c:pt idx="5037">
                  <c:v>44461</c:v>
                </c:pt>
                <c:pt idx="5038">
                  <c:v>44462</c:v>
                </c:pt>
                <c:pt idx="5039">
                  <c:v>44463</c:v>
                </c:pt>
                <c:pt idx="5040">
                  <c:v>44466</c:v>
                </c:pt>
                <c:pt idx="5041">
                  <c:v>44467</c:v>
                </c:pt>
                <c:pt idx="5042">
                  <c:v>44468</c:v>
                </c:pt>
                <c:pt idx="5043">
                  <c:v>44469</c:v>
                </c:pt>
                <c:pt idx="5044">
                  <c:v>44470</c:v>
                </c:pt>
                <c:pt idx="5045">
                  <c:v>44473</c:v>
                </c:pt>
                <c:pt idx="5046">
                  <c:v>44474</c:v>
                </c:pt>
                <c:pt idx="5047">
                  <c:v>44475</c:v>
                </c:pt>
                <c:pt idx="5048">
                  <c:v>44476</c:v>
                </c:pt>
                <c:pt idx="5049">
                  <c:v>44477</c:v>
                </c:pt>
                <c:pt idx="5050">
                  <c:v>44480</c:v>
                </c:pt>
                <c:pt idx="5051">
                  <c:v>44481</c:v>
                </c:pt>
                <c:pt idx="5052">
                  <c:v>44482</c:v>
                </c:pt>
                <c:pt idx="5053">
                  <c:v>44483</c:v>
                </c:pt>
                <c:pt idx="5054">
                  <c:v>44484</c:v>
                </c:pt>
                <c:pt idx="5055">
                  <c:v>44487</c:v>
                </c:pt>
                <c:pt idx="5056">
                  <c:v>44488</c:v>
                </c:pt>
                <c:pt idx="5057">
                  <c:v>44489</c:v>
                </c:pt>
                <c:pt idx="5058">
                  <c:v>44490</c:v>
                </c:pt>
                <c:pt idx="5059">
                  <c:v>44491</c:v>
                </c:pt>
                <c:pt idx="5060">
                  <c:v>44494</c:v>
                </c:pt>
                <c:pt idx="5061">
                  <c:v>44495</c:v>
                </c:pt>
                <c:pt idx="5062">
                  <c:v>44496</c:v>
                </c:pt>
                <c:pt idx="5063">
                  <c:v>44497</c:v>
                </c:pt>
                <c:pt idx="5064">
                  <c:v>44498</c:v>
                </c:pt>
                <c:pt idx="5065">
                  <c:v>44501</c:v>
                </c:pt>
                <c:pt idx="5066">
                  <c:v>44502</c:v>
                </c:pt>
                <c:pt idx="5067">
                  <c:v>44503</c:v>
                </c:pt>
                <c:pt idx="5068">
                  <c:v>44504</c:v>
                </c:pt>
                <c:pt idx="5069">
                  <c:v>44505</c:v>
                </c:pt>
                <c:pt idx="5070">
                  <c:v>44508</c:v>
                </c:pt>
                <c:pt idx="5071">
                  <c:v>44509</c:v>
                </c:pt>
                <c:pt idx="5072">
                  <c:v>44510</c:v>
                </c:pt>
                <c:pt idx="5073">
                  <c:v>44511</c:v>
                </c:pt>
                <c:pt idx="5074">
                  <c:v>44512</c:v>
                </c:pt>
                <c:pt idx="5075">
                  <c:v>44515</c:v>
                </c:pt>
                <c:pt idx="5076">
                  <c:v>44516</c:v>
                </c:pt>
                <c:pt idx="5077">
                  <c:v>44517</c:v>
                </c:pt>
                <c:pt idx="5078">
                  <c:v>44518</c:v>
                </c:pt>
                <c:pt idx="5079">
                  <c:v>44519</c:v>
                </c:pt>
                <c:pt idx="5080">
                  <c:v>44522</c:v>
                </c:pt>
                <c:pt idx="5081">
                  <c:v>44523</c:v>
                </c:pt>
                <c:pt idx="5082">
                  <c:v>44524</c:v>
                </c:pt>
                <c:pt idx="5083">
                  <c:v>44525</c:v>
                </c:pt>
                <c:pt idx="5084">
                  <c:v>44526</c:v>
                </c:pt>
                <c:pt idx="5085">
                  <c:v>44529</c:v>
                </c:pt>
                <c:pt idx="5086">
                  <c:v>44530</c:v>
                </c:pt>
                <c:pt idx="5087">
                  <c:v>44531</c:v>
                </c:pt>
                <c:pt idx="5088">
                  <c:v>44532</c:v>
                </c:pt>
                <c:pt idx="5089">
                  <c:v>44533</c:v>
                </c:pt>
                <c:pt idx="5090">
                  <c:v>44536</c:v>
                </c:pt>
                <c:pt idx="5091">
                  <c:v>44537</c:v>
                </c:pt>
                <c:pt idx="5092">
                  <c:v>44538</c:v>
                </c:pt>
                <c:pt idx="5093">
                  <c:v>44539</c:v>
                </c:pt>
                <c:pt idx="5094">
                  <c:v>44540</c:v>
                </c:pt>
                <c:pt idx="5095">
                  <c:v>44543</c:v>
                </c:pt>
                <c:pt idx="5096">
                  <c:v>44544</c:v>
                </c:pt>
                <c:pt idx="5097">
                  <c:v>44545</c:v>
                </c:pt>
                <c:pt idx="5098">
                  <c:v>44546</c:v>
                </c:pt>
                <c:pt idx="5099">
                  <c:v>44547</c:v>
                </c:pt>
                <c:pt idx="5100">
                  <c:v>44550</c:v>
                </c:pt>
                <c:pt idx="5101">
                  <c:v>44551</c:v>
                </c:pt>
                <c:pt idx="5102">
                  <c:v>44552</c:v>
                </c:pt>
                <c:pt idx="5103">
                  <c:v>44553</c:v>
                </c:pt>
                <c:pt idx="5104">
                  <c:v>44554</c:v>
                </c:pt>
                <c:pt idx="5105">
                  <c:v>44557</c:v>
                </c:pt>
                <c:pt idx="5106">
                  <c:v>44558</c:v>
                </c:pt>
                <c:pt idx="5107">
                  <c:v>44559</c:v>
                </c:pt>
                <c:pt idx="5108">
                  <c:v>44560</c:v>
                </c:pt>
                <c:pt idx="5109">
                  <c:v>44561</c:v>
                </c:pt>
                <c:pt idx="5110">
                  <c:v>44564</c:v>
                </c:pt>
                <c:pt idx="5111">
                  <c:v>44565</c:v>
                </c:pt>
                <c:pt idx="5112">
                  <c:v>44566</c:v>
                </c:pt>
                <c:pt idx="5113">
                  <c:v>44567</c:v>
                </c:pt>
                <c:pt idx="5114">
                  <c:v>44568</c:v>
                </c:pt>
                <c:pt idx="5115">
                  <c:v>44571</c:v>
                </c:pt>
                <c:pt idx="5116">
                  <c:v>44572</c:v>
                </c:pt>
                <c:pt idx="5117">
                  <c:v>44573</c:v>
                </c:pt>
                <c:pt idx="5118">
                  <c:v>44574</c:v>
                </c:pt>
                <c:pt idx="5119">
                  <c:v>44575</c:v>
                </c:pt>
                <c:pt idx="5120">
                  <c:v>44578</c:v>
                </c:pt>
                <c:pt idx="5121">
                  <c:v>44579</c:v>
                </c:pt>
                <c:pt idx="5122">
                  <c:v>44580</c:v>
                </c:pt>
                <c:pt idx="5123">
                  <c:v>44581</c:v>
                </c:pt>
                <c:pt idx="5124">
                  <c:v>44582</c:v>
                </c:pt>
                <c:pt idx="5125">
                  <c:v>44585</c:v>
                </c:pt>
                <c:pt idx="5126">
                  <c:v>44586</c:v>
                </c:pt>
                <c:pt idx="5127">
                  <c:v>44587</c:v>
                </c:pt>
                <c:pt idx="5128">
                  <c:v>44588</c:v>
                </c:pt>
                <c:pt idx="5129">
                  <c:v>44589</c:v>
                </c:pt>
                <c:pt idx="5130">
                  <c:v>44592</c:v>
                </c:pt>
                <c:pt idx="5131">
                  <c:v>44593</c:v>
                </c:pt>
                <c:pt idx="5132">
                  <c:v>44594</c:v>
                </c:pt>
                <c:pt idx="5133">
                  <c:v>44595</c:v>
                </c:pt>
                <c:pt idx="5134">
                  <c:v>44596</c:v>
                </c:pt>
                <c:pt idx="5135">
                  <c:v>44599</c:v>
                </c:pt>
                <c:pt idx="5136">
                  <c:v>44600</c:v>
                </c:pt>
                <c:pt idx="5137">
                  <c:v>44601</c:v>
                </c:pt>
                <c:pt idx="5138">
                  <c:v>44602</c:v>
                </c:pt>
                <c:pt idx="5139">
                  <c:v>44603</c:v>
                </c:pt>
                <c:pt idx="5140">
                  <c:v>44606</c:v>
                </c:pt>
                <c:pt idx="5141">
                  <c:v>44607</c:v>
                </c:pt>
                <c:pt idx="5142">
                  <c:v>44608</c:v>
                </c:pt>
                <c:pt idx="5143">
                  <c:v>44609</c:v>
                </c:pt>
                <c:pt idx="5144">
                  <c:v>44610</c:v>
                </c:pt>
                <c:pt idx="5145">
                  <c:v>44613</c:v>
                </c:pt>
                <c:pt idx="5146">
                  <c:v>44614</c:v>
                </c:pt>
                <c:pt idx="5147">
                  <c:v>44615</c:v>
                </c:pt>
                <c:pt idx="5148">
                  <c:v>44616</c:v>
                </c:pt>
                <c:pt idx="5149">
                  <c:v>44617</c:v>
                </c:pt>
                <c:pt idx="5150">
                  <c:v>44620</c:v>
                </c:pt>
                <c:pt idx="5151">
                  <c:v>44621</c:v>
                </c:pt>
                <c:pt idx="5152">
                  <c:v>44622</c:v>
                </c:pt>
                <c:pt idx="5153">
                  <c:v>44623</c:v>
                </c:pt>
                <c:pt idx="5154">
                  <c:v>44624</c:v>
                </c:pt>
                <c:pt idx="5155">
                  <c:v>44627</c:v>
                </c:pt>
                <c:pt idx="5156">
                  <c:v>44628</c:v>
                </c:pt>
                <c:pt idx="5157">
                  <c:v>44629</c:v>
                </c:pt>
                <c:pt idx="5158">
                  <c:v>44630</c:v>
                </c:pt>
                <c:pt idx="5159">
                  <c:v>44631</c:v>
                </c:pt>
                <c:pt idx="5160">
                  <c:v>44634</c:v>
                </c:pt>
                <c:pt idx="5161">
                  <c:v>44635</c:v>
                </c:pt>
                <c:pt idx="5162">
                  <c:v>44636</c:v>
                </c:pt>
                <c:pt idx="5163">
                  <c:v>44637</c:v>
                </c:pt>
                <c:pt idx="5164">
                  <c:v>44638</c:v>
                </c:pt>
                <c:pt idx="5165">
                  <c:v>44641</c:v>
                </c:pt>
                <c:pt idx="5166">
                  <c:v>44642</c:v>
                </c:pt>
                <c:pt idx="5167">
                  <c:v>44643</c:v>
                </c:pt>
                <c:pt idx="5168">
                  <c:v>44644</c:v>
                </c:pt>
                <c:pt idx="5169">
                  <c:v>44645</c:v>
                </c:pt>
                <c:pt idx="5170">
                  <c:v>44648</c:v>
                </c:pt>
                <c:pt idx="5171">
                  <c:v>44649</c:v>
                </c:pt>
                <c:pt idx="5172">
                  <c:v>44650</c:v>
                </c:pt>
                <c:pt idx="5173">
                  <c:v>44651</c:v>
                </c:pt>
                <c:pt idx="5174">
                  <c:v>44652</c:v>
                </c:pt>
                <c:pt idx="5175">
                  <c:v>44655</c:v>
                </c:pt>
                <c:pt idx="5176">
                  <c:v>44656</c:v>
                </c:pt>
                <c:pt idx="5177">
                  <c:v>44657</c:v>
                </c:pt>
                <c:pt idx="5178">
                  <c:v>44658</c:v>
                </c:pt>
                <c:pt idx="5179">
                  <c:v>44659</c:v>
                </c:pt>
                <c:pt idx="5180">
                  <c:v>44662</c:v>
                </c:pt>
                <c:pt idx="5181">
                  <c:v>44663</c:v>
                </c:pt>
                <c:pt idx="5182">
                  <c:v>44664</c:v>
                </c:pt>
                <c:pt idx="5183">
                  <c:v>44665</c:v>
                </c:pt>
                <c:pt idx="5184">
                  <c:v>44666</c:v>
                </c:pt>
                <c:pt idx="5185">
                  <c:v>44669</c:v>
                </c:pt>
                <c:pt idx="5186">
                  <c:v>44670</c:v>
                </c:pt>
                <c:pt idx="5187">
                  <c:v>44671</c:v>
                </c:pt>
                <c:pt idx="5188">
                  <c:v>44672</c:v>
                </c:pt>
                <c:pt idx="5189">
                  <c:v>44673</c:v>
                </c:pt>
                <c:pt idx="5190">
                  <c:v>44676</c:v>
                </c:pt>
                <c:pt idx="5191">
                  <c:v>44677</c:v>
                </c:pt>
                <c:pt idx="5192">
                  <c:v>44678</c:v>
                </c:pt>
                <c:pt idx="5193">
                  <c:v>44679</c:v>
                </c:pt>
                <c:pt idx="5194">
                  <c:v>44680</c:v>
                </c:pt>
                <c:pt idx="5195">
                  <c:v>44683</c:v>
                </c:pt>
                <c:pt idx="5196">
                  <c:v>44684</c:v>
                </c:pt>
                <c:pt idx="5197">
                  <c:v>44685</c:v>
                </c:pt>
                <c:pt idx="5198">
                  <c:v>44686</c:v>
                </c:pt>
                <c:pt idx="5199">
                  <c:v>44687</c:v>
                </c:pt>
                <c:pt idx="5200">
                  <c:v>44690</c:v>
                </c:pt>
                <c:pt idx="5201">
                  <c:v>44691</c:v>
                </c:pt>
                <c:pt idx="5202">
                  <c:v>44692</c:v>
                </c:pt>
                <c:pt idx="5203">
                  <c:v>44693</c:v>
                </c:pt>
                <c:pt idx="5204">
                  <c:v>44694</c:v>
                </c:pt>
                <c:pt idx="5205">
                  <c:v>44697</c:v>
                </c:pt>
                <c:pt idx="5206">
                  <c:v>44698</c:v>
                </c:pt>
                <c:pt idx="5207">
                  <c:v>44699</c:v>
                </c:pt>
                <c:pt idx="5208">
                  <c:v>44700</c:v>
                </c:pt>
                <c:pt idx="5209">
                  <c:v>44701</c:v>
                </c:pt>
                <c:pt idx="5210">
                  <c:v>44704</c:v>
                </c:pt>
                <c:pt idx="5211">
                  <c:v>44705</c:v>
                </c:pt>
                <c:pt idx="5212">
                  <c:v>44706</c:v>
                </c:pt>
                <c:pt idx="5213">
                  <c:v>44707</c:v>
                </c:pt>
                <c:pt idx="5214">
                  <c:v>44708</c:v>
                </c:pt>
                <c:pt idx="5215">
                  <c:v>44711</c:v>
                </c:pt>
                <c:pt idx="5216">
                  <c:v>44712</c:v>
                </c:pt>
                <c:pt idx="5217">
                  <c:v>44713</c:v>
                </c:pt>
                <c:pt idx="5218">
                  <c:v>44714</c:v>
                </c:pt>
                <c:pt idx="5219">
                  <c:v>44715</c:v>
                </c:pt>
                <c:pt idx="5220">
                  <c:v>44718</c:v>
                </c:pt>
                <c:pt idx="5221">
                  <c:v>44719</c:v>
                </c:pt>
                <c:pt idx="5222">
                  <c:v>44720</c:v>
                </c:pt>
                <c:pt idx="5223">
                  <c:v>44721</c:v>
                </c:pt>
                <c:pt idx="5224">
                  <c:v>44722</c:v>
                </c:pt>
                <c:pt idx="5225">
                  <c:v>44725</c:v>
                </c:pt>
                <c:pt idx="5226">
                  <c:v>44726</c:v>
                </c:pt>
                <c:pt idx="5227">
                  <c:v>44727</c:v>
                </c:pt>
                <c:pt idx="5228">
                  <c:v>44728</c:v>
                </c:pt>
                <c:pt idx="5229">
                  <c:v>44729</c:v>
                </c:pt>
                <c:pt idx="5230">
                  <c:v>44732</c:v>
                </c:pt>
                <c:pt idx="5231">
                  <c:v>44733</c:v>
                </c:pt>
                <c:pt idx="5232">
                  <c:v>44734</c:v>
                </c:pt>
                <c:pt idx="5233">
                  <c:v>44735</c:v>
                </c:pt>
                <c:pt idx="5234">
                  <c:v>44736</c:v>
                </c:pt>
                <c:pt idx="5235">
                  <c:v>44739</c:v>
                </c:pt>
                <c:pt idx="5236">
                  <c:v>44740</c:v>
                </c:pt>
                <c:pt idx="5237">
                  <c:v>44741</c:v>
                </c:pt>
                <c:pt idx="5238">
                  <c:v>44742</c:v>
                </c:pt>
                <c:pt idx="5239">
                  <c:v>44743</c:v>
                </c:pt>
                <c:pt idx="5240">
                  <c:v>44746</c:v>
                </c:pt>
                <c:pt idx="5241">
                  <c:v>44747</c:v>
                </c:pt>
                <c:pt idx="5242">
                  <c:v>44748</c:v>
                </c:pt>
                <c:pt idx="5243">
                  <c:v>44749</c:v>
                </c:pt>
                <c:pt idx="5244">
                  <c:v>44750</c:v>
                </c:pt>
                <c:pt idx="5245">
                  <c:v>44753</c:v>
                </c:pt>
                <c:pt idx="5246">
                  <c:v>44754</c:v>
                </c:pt>
                <c:pt idx="5247">
                  <c:v>44755</c:v>
                </c:pt>
                <c:pt idx="5248">
                  <c:v>44756</c:v>
                </c:pt>
                <c:pt idx="5249">
                  <c:v>44757</c:v>
                </c:pt>
                <c:pt idx="5250">
                  <c:v>44760</c:v>
                </c:pt>
                <c:pt idx="5251">
                  <c:v>44761</c:v>
                </c:pt>
                <c:pt idx="5252">
                  <c:v>44762</c:v>
                </c:pt>
                <c:pt idx="5253">
                  <c:v>44763</c:v>
                </c:pt>
                <c:pt idx="5254">
                  <c:v>44764</c:v>
                </c:pt>
                <c:pt idx="5255">
                  <c:v>44767</c:v>
                </c:pt>
                <c:pt idx="5256">
                  <c:v>44768</c:v>
                </c:pt>
                <c:pt idx="5257">
                  <c:v>44769</c:v>
                </c:pt>
                <c:pt idx="5258">
                  <c:v>44770</c:v>
                </c:pt>
                <c:pt idx="5259">
                  <c:v>44771</c:v>
                </c:pt>
                <c:pt idx="5260">
                  <c:v>44774</c:v>
                </c:pt>
                <c:pt idx="5261">
                  <c:v>44775</c:v>
                </c:pt>
                <c:pt idx="5262">
                  <c:v>44776</c:v>
                </c:pt>
                <c:pt idx="5263">
                  <c:v>44777</c:v>
                </c:pt>
                <c:pt idx="5264">
                  <c:v>44778</c:v>
                </c:pt>
                <c:pt idx="5265">
                  <c:v>44781</c:v>
                </c:pt>
                <c:pt idx="5266">
                  <c:v>44782</c:v>
                </c:pt>
                <c:pt idx="5267">
                  <c:v>44783</c:v>
                </c:pt>
                <c:pt idx="5268">
                  <c:v>44784</c:v>
                </c:pt>
                <c:pt idx="5269">
                  <c:v>44785</c:v>
                </c:pt>
                <c:pt idx="5270">
                  <c:v>44788</c:v>
                </c:pt>
                <c:pt idx="5271">
                  <c:v>44789</c:v>
                </c:pt>
                <c:pt idx="5272">
                  <c:v>44790</c:v>
                </c:pt>
                <c:pt idx="5273">
                  <c:v>44791</c:v>
                </c:pt>
                <c:pt idx="5274">
                  <c:v>44792</c:v>
                </c:pt>
                <c:pt idx="5275">
                  <c:v>44795</c:v>
                </c:pt>
                <c:pt idx="5276">
                  <c:v>44796</c:v>
                </c:pt>
                <c:pt idx="5277">
                  <c:v>44797</c:v>
                </c:pt>
                <c:pt idx="5278">
                  <c:v>44798</c:v>
                </c:pt>
                <c:pt idx="5279">
                  <c:v>44799</c:v>
                </c:pt>
                <c:pt idx="5280">
                  <c:v>44802</c:v>
                </c:pt>
                <c:pt idx="5281">
                  <c:v>44803</c:v>
                </c:pt>
                <c:pt idx="5282">
                  <c:v>44804</c:v>
                </c:pt>
                <c:pt idx="5283">
                  <c:v>44805</c:v>
                </c:pt>
                <c:pt idx="5284">
                  <c:v>44806</c:v>
                </c:pt>
                <c:pt idx="5285">
                  <c:v>44809</c:v>
                </c:pt>
                <c:pt idx="5286">
                  <c:v>44810</c:v>
                </c:pt>
                <c:pt idx="5287">
                  <c:v>44811</c:v>
                </c:pt>
                <c:pt idx="5288">
                  <c:v>44812</c:v>
                </c:pt>
                <c:pt idx="5289">
                  <c:v>44813</c:v>
                </c:pt>
                <c:pt idx="5290">
                  <c:v>44816</c:v>
                </c:pt>
                <c:pt idx="5291">
                  <c:v>44817</c:v>
                </c:pt>
                <c:pt idx="5292">
                  <c:v>44818</c:v>
                </c:pt>
                <c:pt idx="5293">
                  <c:v>44819</c:v>
                </c:pt>
                <c:pt idx="5294">
                  <c:v>44820</c:v>
                </c:pt>
              </c:numCache>
            </c:numRef>
          </c:cat>
          <c:val>
            <c:numRef>
              <c:f>chart!$Y$124:$Y$5418</c:f>
              <c:numCache>
                <c:formatCode>General</c:formatCode>
                <c:ptCount val="5295"/>
                <c:pt idx="0">
                  <c:v>-0.19499737345061569</c:v>
                </c:pt>
                <c:pt idx="1">
                  <c:v>-0.2000899122973997</c:v>
                </c:pt>
                <c:pt idx="2">
                  <c:v>-0.20167160234409209</c:v>
                </c:pt>
                <c:pt idx="3">
                  <c:v>-0.20547596131707344</c:v>
                </c:pt>
                <c:pt idx="4">
                  <c:v>-0.1956632720415723</c:v>
                </c:pt>
                <c:pt idx="5">
                  <c:v>-0.20335172642098615</c:v>
                </c:pt>
                <c:pt idx="6">
                  <c:v>-0.19970935473695456</c:v>
                </c:pt>
                <c:pt idx="7">
                  <c:v>-0.19837135113962756</c:v>
                </c:pt>
                <c:pt idx="8">
                  <c:v>-0.20369896047490649</c:v>
                </c:pt>
                <c:pt idx="9">
                  <c:v>-0.21080042038184732</c:v>
                </c:pt>
                <c:pt idx="10">
                  <c:v>-0.23118298213054489</c:v>
                </c:pt>
                <c:pt idx="11">
                  <c:v>-0.25547153573858328</c:v>
                </c:pt>
                <c:pt idx="12">
                  <c:v>-0.26720258824317816</c:v>
                </c:pt>
                <c:pt idx="13">
                  <c:v>-0.2712163740939646</c:v>
                </c:pt>
                <c:pt idx="14">
                  <c:v>-0.28438391436826493</c:v>
                </c:pt>
                <c:pt idx="15">
                  <c:v>-0.29757774571765055</c:v>
                </c:pt>
                <c:pt idx="16">
                  <c:v>-0.28390819530149786</c:v>
                </c:pt>
                <c:pt idx="17">
                  <c:v>-0.27153697593081</c:v>
                </c:pt>
                <c:pt idx="18">
                  <c:v>-0.30666805648137363</c:v>
                </c:pt>
                <c:pt idx="19">
                  <c:v>-0.30475896042954265</c:v>
                </c:pt>
                <c:pt idx="20">
                  <c:v>-0.2937381634041516</c:v>
                </c:pt>
                <c:pt idx="21">
                  <c:v>-0.29215722918436582</c:v>
                </c:pt>
                <c:pt idx="22">
                  <c:v>-0.2782463413161087</c:v>
                </c:pt>
                <c:pt idx="23">
                  <c:v>-0.28112627081608238</c:v>
                </c:pt>
                <c:pt idx="24">
                  <c:v>-0.30128557545629869</c:v>
                </c:pt>
                <c:pt idx="25">
                  <c:v>-0.30445451361336745</c:v>
                </c:pt>
                <c:pt idx="26">
                  <c:v>-0.31853536450639369</c:v>
                </c:pt>
                <c:pt idx="27">
                  <c:v>-0.31243895269986949</c:v>
                </c:pt>
                <c:pt idx="28">
                  <c:v>-0.32255324566717603</c:v>
                </c:pt>
                <c:pt idx="29">
                  <c:v>-0.3290856842924067</c:v>
                </c:pt>
                <c:pt idx="30">
                  <c:v>-0.34452407615788733</c:v>
                </c:pt>
                <c:pt idx="31">
                  <c:v>-0.33312910423175535</c:v>
                </c:pt>
                <c:pt idx="32">
                  <c:v>-0.34055737610764891</c:v>
                </c:pt>
                <c:pt idx="33">
                  <c:v>-0.33583597127933618</c:v>
                </c:pt>
                <c:pt idx="34">
                  <c:v>-0.36015141216993241</c:v>
                </c:pt>
                <c:pt idx="35">
                  <c:v>-0.32971741365678503</c:v>
                </c:pt>
                <c:pt idx="36">
                  <c:v>-0.27175357741296613</c:v>
                </c:pt>
                <c:pt idx="37">
                  <c:v>-0.2522600555761394</c:v>
                </c:pt>
                <c:pt idx="38">
                  <c:v>-0.25599274881379425</c:v>
                </c:pt>
                <c:pt idx="39">
                  <c:v>-0.24892597354118889</c:v>
                </c:pt>
                <c:pt idx="40">
                  <c:v>-0.32106079053957454</c:v>
                </c:pt>
                <c:pt idx="41">
                  <c:v>-0.31611809087167297</c:v>
                </c:pt>
                <c:pt idx="42">
                  <c:v>-0.31499440771451054</c:v>
                </c:pt>
                <c:pt idx="43">
                  <c:v>-0.31580440190184506</c:v>
                </c:pt>
                <c:pt idx="44">
                  <c:v>-0.34102586120751432</c:v>
                </c:pt>
                <c:pt idx="45">
                  <c:v>-0.34225104604650924</c:v>
                </c:pt>
                <c:pt idx="46">
                  <c:v>-0.3782273065372237</c:v>
                </c:pt>
                <c:pt idx="47">
                  <c:v>-0.36073844093024343</c:v>
                </c:pt>
                <c:pt idx="48">
                  <c:v>-0.36899397154801578</c:v>
                </c:pt>
                <c:pt idx="49">
                  <c:v>-0.35811624505056022</c:v>
                </c:pt>
                <c:pt idx="50">
                  <c:v>-0.36550139873065202</c:v>
                </c:pt>
                <c:pt idx="51">
                  <c:v>-0.36685477373829817</c:v>
                </c:pt>
                <c:pt idx="52">
                  <c:v>-0.3217505134732821</c:v>
                </c:pt>
                <c:pt idx="53">
                  <c:v>-0.3374716179315011</c:v>
                </c:pt>
                <c:pt idx="54">
                  <c:v>-0.33905335387392366</c:v>
                </c:pt>
                <c:pt idx="55">
                  <c:v>-0.34757280942925423</c:v>
                </c:pt>
                <c:pt idx="56">
                  <c:v>-0.3532872669104889</c:v>
                </c:pt>
                <c:pt idx="57">
                  <c:v>-0.35007288329924341</c:v>
                </c:pt>
                <c:pt idx="58">
                  <c:v>-0.36378065529107056</c:v>
                </c:pt>
                <c:pt idx="59">
                  <c:v>-0.37192506186991292</c:v>
                </c:pt>
                <c:pt idx="60">
                  <c:v>-0.3741507760733338</c:v>
                </c:pt>
                <c:pt idx="61">
                  <c:v>-0.37273036710436935</c:v>
                </c:pt>
                <c:pt idx="62">
                  <c:v>-0.37231225258758138</c:v>
                </c:pt>
                <c:pt idx="63">
                  <c:v>-0.37337278357241249</c:v>
                </c:pt>
                <c:pt idx="64">
                  <c:v>-0.3731953868215841</c:v>
                </c:pt>
                <c:pt idx="65">
                  <c:v>-0.37370671514754866</c:v>
                </c:pt>
                <c:pt idx="66">
                  <c:v>-0.39984068214709151</c:v>
                </c:pt>
                <c:pt idx="67">
                  <c:v>-0.40280162759411431</c:v>
                </c:pt>
                <c:pt idx="68">
                  <c:v>-0.40097093642165149</c:v>
                </c:pt>
                <c:pt idx="69">
                  <c:v>-0.41155061496846623</c:v>
                </c:pt>
                <c:pt idx="70">
                  <c:v>-0.41239631408722388</c:v>
                </c:pt>
                <c:pt idx="71">
                  <c:v>-0.41910839602308331</c:v>
                </c:pt>
                <c:pt idx="72">
                  <c:v>-0.42227683543803829</c:v>
                </c:pt>
                <c:pt idx="73">
                  <c:v>-0.42887271468975424</c:v>
                </c:pt>
                <c:pt idx="74">
                  <c:v>-0.43007847222897416</c:v>
                </c:pt>
                <c:pt idx="75">
                  <c:v>-0.42984947446729321</c:v>
                </c:pt>
                <c:pt idx="76">
                  <c:v>-0.42084059640949983</c:v>
                </c:pt>
                <c:pt idx="77">
                  <c:v>-0.42381944048545589</c:v>
                </c:pt>
                <c:pt idx="78">
                  <c:v>-0.42956737395448719</c:v>
                </c:pt>
                <c:pt idx="79">
                  <c:v>-0.42532411829145139</c:v>
                </c:pt>
                <c:pt idx="80">
                  <c:v>-0.42578772258961434</c:v>
                </c:pt>
                <c:pt idx="81">
                  <c:v>-0.41987143463694399</c:v>
                </c:pt>
                <c:pt idx="82">
                  <c:v>-0.42492056659029132</c:v>
                </c:pt>
                <c:pt idx="83">
                  <c:v>-0.4255570622562021</c:v>
                </c:pt>
                <c:pt idx="84">
                  <c:v>-0.42358354479370397</c:v>
                </c:pt>
                <c:pt idx="85">
                  <c:v>-0.43369715394847103</c:v>
                </c:pt>
                <c:pt idx="86">
                  <c:v>-0.44865261576149396</c:v>
                </c:pt>
                <c:pt idx="87">
                  <c:v>-0.44842837683610987</c:v>
                </c:pt>
                <c:pt idx="88">
                  <c:v>-0.44950362697024765</c:v>
                </c:pt>
                <c:pt idx="89">
                  <c:v>-0.44175922264339823</c:v>
                </c:pt>
                <c:pt idx="90">
                  <c:v>-0.43569915143568572</c:v>
                </c:pt>
                <c:pt idx="91">
                  <c:v>-0.42079508268540677</c:v>
                </c:pt>
                <c:pt idx="92">
                  <c:v>-0.42534723893003018</c:v>
                </c:pt>
                <c:pt idx="93">
                  <c:v>-0.42791427360867579</c:v>
                </c:pt>
                <c:pt idx="94">
                  <c:v>-0.43030778093166339</c:v>
                </c:pt>
                <c:pt idx="95">
                  <c:v>-0.42325706187821338</c:v>
                </c:pt>
                <c:pt idx="96">
                  <c:v>-0.45196773074466973</c:v>
                </c:pt>
                <c:pt idx="97">
                  <c:v>-0.44893715072305079</c:v>
                </c:pt>
                <c:pt idx="98">
                  <c:v>-0.46908332602577285</c:v>
                </c:pt>
                <c:pt idx="99">
                  <c:v>-0.46883115479131904</c:v>
                </c:pt>
                <c:pt idx="100">
                  <c:v>-0.46640605687776854</c:v>
                </c:pt>
                <c:pt idx="101">
                  <c:v>-0.46872583038202797</c:v>
                </c:pt>
                <c:pt idx="102">
                  <c:v>-0.46773467145795794</c:v>
                </c:pt>
                <c:pt idx="103">
                  <c:v>-0.4674546874015742</c:v>
                </c:pt>
                <c:pt idx="104">
                  <c:v>-0.46064058982190259</c:v>
                </c:pt>
                <c:pt idx="105">
                  <c:v>-0.45791716605886645</c:v>
                </c:pt>
                <c:pt idx="106">
                  <c:v>-0.46393780864614964</c:v>
                </c:pt>
                <c:pt idx="107">
                  <c:v>-0.46763567393459093</c:v>
                </c:pt>
                <c:pt idx="108">
                  <c:v>-0.46288164895951622</c:v>
                </c:pt>
                <c:pt idx="109">
                  <c:v>-0.46288248357908912</c:v>
                </c:pt>
                <c:pt idx="110">
                  <c:v>-0.46429251958097195</c:v>
                </c:pt>
                <c:pt idx="111">
                  <c:v>-0.46185372302347094</c:v>
                </c:pt>
                <c:pt idx="112">
                  <c:v>-0.45999966668810571</c:v>
                </c:pt>
                <c:pt idx="113">
                  <c:v>-0.46766484023613814</c:v>
                </c:pt>
                <c:pt idx="114">
                  <c:v>-0.46894239126866222</c:v>
                </c:pt>
                <c:pt idx="115">
                  <c:v>-0.47012794179685252</c:v>
                </c:pt>
                <c:pt idx="116">
                  <c:v>-0.47060735892778205</c:v>
                </c:pt>
                <c:pt idx="117">
                  <c:v>-0.46822313448179842</c:v>
                </c:pt>
                <c:pt idx="118">
                  <c:v>-0.47314415768943213</c:v>
                </c:pt>
                <c:pt idx="119">
                  <c:v>-0.46731058083642996</c:v>
                </c:pt>
                <c:pt idx="120">
                  <c:v>-0.46811824606921293</c:v>
                </c:pt>
                <c:pt idx="121">
                  <c:v>-0.46346839073398516</c:v>
                </c:pt>
                <c:pt idx="122">
                  <c:v>-0.46560550738249229</c:v>
                </c:pt>
                <c:pt idx="123">
                  <c:v>-0.46926713108743751</c:v>
                </c:pt>
                <c:pt idx="124">
                  <c:v>-0.46925454493299718</c:v>
                </c:pt>
                <c:pt idx="125">
                  <c:v>-0.47346549833725421</c:v>
                </c:pt>
                <c:pt idx="126">
                  <c:v>-0.49439270189024798</c:v>
                </c:pt>
                <c:pt idx="127">
                  <c:v>-0.49821439758689984</c:v>
                </c:pt>
                <c:pt idx="128">
                  <c:v>-0.49886565138483391</c:v>
                </c:pt>
                <c:pt idx="129">
                  <c:v>-0.50147867299590376</c:v>
                </c:pt>
                <c:pt idx="130">
                  <c:v>-0.49895229309620054</c:v>
                </c:pt>
                <c:pt idx="131">
                  <c:v>-0.50133306691100943</c:v>
                </c:pt>
                <c:pt idx="132">
                  <c:v>-0.50120195385634414</c:v>
                </c:pt>
                <c:pt idx="133">
                  <c:v>-0.49019693099430534</c:v>
                </c:pt>
                <c:pt idx="134">
                  <c:v>-0.48870342476621559</c:v>
                </c:pt>
                <c:pt idx="135">
                  <c:v>-0.48633459313951116</c:v>
                </c:pt>
                <c:pt idx="136">
                  <c:v>-0.48679340364862117</c:v>
                </c:pt>
                <c:pt idx="137">
                  <c:v>-0.4838920299679203</c:v>
                </c:pt>
                <c:pt idx="138">
                  <c:v>-0.48385542273896592</c:v>
                </c:pt>
                <c:pt idx="139">
                  <c:v>-0.48102794247322694</c:v>
                </c:pt>
                <c:pt idx="140">
                  <c:v>-0.48643782725036611</c:v>
                </c:pt>
                <c:pt idx="141">
                  <c:v>-0.48482381112509854</c:v>
                </c:pt>
                <c:pt idx="142">
                  <c:v>-0.48390082710185051</c:v>
                </c:pt>
                <c:pt idx="143">
                  <c:v>-0.47234458816732711</c:v>
                </c:pt>
                <c:pt idx="144">
                  <c:v>-0.49460717359138184</c:v>
                </c:pt>
                <c:pt idx="145">
                  <c:v>-0.53321620026648897</c:v>
                </c:pt>
                <c:pt idx="146">
                  <c:v>-0.54943141123257011</c:v>
                </c:pt>
                <c:pt idx="147">
                  <c:v>-0.55209397185943732</c:v>
                </c:pt>
                <c:pt idx="148">
                  <c:v>-0.56025374870094968</c:v>
                </c:pt>
                <c:pt idx="149">
                  <c:v>-0.53595909137442954</c:v>
                </c:pt>
                <c:pt idx="150">
                  <c:v>-0.53248701316696201</c:v>
                </c:pt>
                <c:pt idx="151">
                  <c:v>-0.53314266712508673</c:v>
                </c:pt>
                <c:pt idx="152">
                  <c:v>-0.53163650752072866</c:v>
                </c:pt>
                <c:pt idx="153">
                  <c:v>-0.54301923638786442</c:v>
                </c:pt>
                <c:pt idx="154">
                  <c:v>-0.54475257756973317</c:v>
                </c:pt>
                <c:pt idx="155">
                  <c:v>-0.53131427772479578</c:v>
                </c:pt>
                <c:pt idx="156">
                  <c:v>-0.54557527701830277</c:v>
                </c:pt>
                <c:pt idx="157">
                  <c:v>-0.53828188029070811</c:v>
                </c:pt>
                <c:pt idx="158">
                  <c:v>-0.54604184342016238</c:v>
                </c:pt>
                <c:pt idx="159">
                  <c:v>-0.54232850393008591</c:v>
                </c:pt>
                <c:pt idx="160">
                  <c:v>-0.5414091080792357</c:v>
                </c:pt>
                <c:pt idx="161">
                  <c:v>-0.58461006796777149</c:v>
                </c:pt>
                <c:pt idx="162">
                  <c:v>-0.58095169356200094</c:v>
                </c:pt>
                <c:pt idx="163">
                  <c:v>-0.58014829847360461</c:v>
                </c:pt>
                <c:pt idx="164">
                  <c:v>-0.578385197278934</c:v>
                </c:pt>
                <c:pt idx="165">
                  <c:v>-0.57571211186198612</c:v>
                </c:pt>
                <c:pt idx="166">
                  <c:v>-0.57882735860516354</c:v>
                </c:pt>
                <c:pt idx="167">
                  <c:v>-0.57618567207885207</c:v>
                </c:pt>
                <c:pt idx="168">
                  <c:v>-0.56965302010602248</c:v>
                </c:pt>
                <c:pt idx="169">
                  <c:v>-0.57355771650612797</c:v>
                </c:pt>
                <c:pt idx="170">
                  <c:v>-0.55974079562864532</c:v>
                </c:pt>
                <c:pt idx="171">
                  <c:v>-0.5583041201628367</c:v>
                </c:pt>
                <c:pt idx="172">
                  <c:v>-0.55617269105446066</c:v>
                </c:pt>
                <c:pt idx="173">
                  <c:v>-0.53850376252371623</c:v>
                </c:pt>
                <c:pt idx="174">
                  <c:v>-0.53941511806140607</c:v>
                </c:pt>
                <c:pt idx="175">
                  <c:v>-0.51197972388888024</c:v>
                </c:pt>
                <c:pt idx="176">
                  <c:v>-0.51581249876588575</c:v>
                </c:pt>
                <c:pt idx="177">
                  <c:v>-0.51679682849337172</c:v>
                </c:pt>
                <c:pt idx="178">
                  <c:v>-0.50913308109247601</c:v>
                </c:pt>
                <c:pt idx="179">
                  <c:v>-0.5072499187304601</c:v>
                </c:pt>
                <c:pt idx="180">
                  <c:v>-0.50046841327046609</c:v>
                </c:pt>
                <c:pt idx="181">
                  <c:v>-0.49876069615191987</c:v>
                </c:pt>
                <c:pt idx="182">
                  <c:v>-0.48915650443910369</c:v>
                </c:pt>
                <c:pt idx="183">
                  <c:v>-0.48426052140105358</c:v>
                </c:pt>
                <c:pt idx="184">
                  <c:v>-0.49159602498141858</c:v>
                </c:pt>
                <c:pt idx="185">
                  <c:v>-0.50902984998789336</c:v>
                </c:pt>
                <c:pt idx="186">
                  <c:v>-0.50289361507949926</c:v>
                </c:pt>
                <c:pt idx="187">
                  <c:v>-0.49681488805638591</c:v>
                </c:pt>
                <c:pt idx="188">
                  <c:v>-0.50779561610933666</c:v>
                </c:pt>
                <c:pt idx="189">
                  <c:v>-0.50963592874053909</c:v>
                </c:pt>
                <c:pt idx="190">
                  <c:v>-0.52105017947529153</c:v>
                </c:pt>
                <c:pt idx="191">
                  <c:v>-0.51825162980441475</c:v>
                </c:pt>
                <c:pt idx="192">
                  <c:v>-0.51815931447834707</c:v>
                </c:pt>
                <c:pt idx="193">
                  <c:v>-0.52590565876417039</c:v>
                </c:pt>
                <c:pt idx="194">
                  <c:v>-0.50739795523158548</c:v>
                </c:pt>
                <c:pt idx="195">
                  <c:v>-0.49178099939886283</c:v>
                </c:pt>
                <c:pt idx="196">
                  <c:v>-0.49967829931788482</c:v>
                </c:pt>
                <c:pt idx="197">
                  <c:v>-0.49287635655058315</c:v>
                </c:pt>
                <c:pt idx="198">
                  <c:v>-0.50791703062925597</c:v>
                </c:pt>
                <c:pt idx="199">
                  <c:v>-0.52022561596503325</c:v>
                </c:pt>
                <c:pt idx="200">
                  <c:v>-0.51498181264892462</c:v>
                </c:pt>
                <c:pt idx="201">
                  <c:v>-0.50432852189783273</c:v>
                </c:pt>
                <c:pt idx="202">
                  <c:v>-0.48898283531630615</c:v>
                </c:pt>
                <c:pt idx="203">
                  <c:v>-0.52168745616190371</c:v>
                </c:pt>
                <c:pt idx="204">
                  <c:v>-0.52708773963352773</c:v>
                </c:pt>
                <c:pt idx="205">
                  <c:v>-0.51294817893359546</c:v>
                </c:pt>
                <c:pt idx="206">
                  <c:v>-0.52527050201476289</c:v>
                </c:pt>
                <c:pt idx="207">
                  <c:v>-0.51523536406081516</c:v>
                </c:pt>
                <c:pt idx="208">
                  <c:v>-0.5151132497167259</c:v>
                </c:pt>
                <c:pt idx="209">
                  <c:v>-0.53009046331285614</c:v>
                </c:pt>
                <c:pt idx="210">
                  <c:v>-0.55325763003602879</c:v>
                </c:pt>
                <c:pt idx="211">
                  <c:v>-0.54698422687080028</c:v>
                </c:pt>
                <c:pt idx="212">
                  <c:v>-0.54723594980933332</c:v>
                </c:pt>
                <c:pt idx="213">
                  <c:v>-0.55937014722049361</c:v>
                </c:pt>
                <c:pt idx="214">
                  <c:v>-0.56405518926785747</c:v>
                </c:pt>
                <c:pt idx="215">
                  <c:v>-0.5690185783562598</c:v>
                </c:pt>
                <c:pt idx="216">
                  <c:v>-0.56536397470193034</c:v>
                </c:pt>
                <c:pt idx="217">
                  <c:v>-0.59061750332283469</c:v>
                </c:pt>
                <c:pt idx="218">
                  <c:v>-0.58915050281919479</c:v>
                </c:pt>
                <c:pt idx="219">
                  <c:v>-0.59000295822857007</c:v>
                </c:pt>
                <c:pt idx="220">
                  <c:v>-0.59943183561859592</c:v>
                </c:pt>
                <c:pt idx="221">
                  <c:v>-0.59988357492965938</c:v>
                </c:pt>
                <c:pt idx="222">
                  <c:v>-0.59175621271661882</c:v>
                </c:pt>
                <c:pt idx="223">
                  <c:v>-0.57755333673425013</c:v>
                </c:pt>
                <c:pt idx="224">
                  <c:v>-0.57014908752776516</c:v>
                </c:pt>
                <c:pt idx="225">
                  <c:v>-0.56492470695580976</c:v>
                </c:pt>
                <c:pt idx="226">
                  <c:v>-0.56227634170958507</c:v>
                </c:pt>
                <c:pt idx="227">
                  <c:v>-0.55430321878609912</c:v>
                </c:pt>
                <c:pt idx="228">
                  <c:v>-0.54210600522597507</c:v>
                </c:pt>
                <c:pt idx="229">
                  <c:v>-0.54256009836343311</c:v>
                </c:pt>
                <c:pt idx="230">
                  <c:v>-0.53944409420199368</c:v>
                </c:pt>
                <c:pt idx="231">
                  <c:v>-0.51656816909799019</c:v>
                </c:pt>
                <c:pt idx="232">
                  <c:v>-0.50925472021618323</c:v>
                </c:pt>
                <c:pt idx="233">
                  <c:v>-0.51209450460435046</c:v>
                </c:pt>
                <c:pt idx="234">
                  <c:v>-0.50843697407003197</c:v>
                </c:pt>
                <c:pt idx="235">
                  <c:v>-0.50124541740278306</c:v>
                </c:pt>
                <c:pt idx="236">
                  <c:v>-0.48632075885018439</c:v>
                </c:pt>
                <c:pt idx="237">
                  <c:v>-0.46280912892498222</c:v>
                </c:pt>
                <c:pt idx="238">
                  <c:v>-0.45698132507583822</c:v>
                </c:pt>
                <c:pt idx="239">
                  <c:v>-0.46646195270433588</c:v>
                </c:pt>
                <c:pt idx="240">
                  <c:v>-0.4667679189895737</c:v>
                </c:pt>
                <c:pt idx="241">
                  <c:v>-0.43756022891619162</c:v>
                </c:pt>
                <c:pt idx="242">
                  <c:v>-0.44087251409935835</c:v>
                </c:pt>
                <c:pt idx="243">
                  <c:v>-0.45277219038265343</c:v>
                </c:pt>
                <c:pt idx="244">
                  <c:v>-0.45253920863514113</c:v>
                </c:pt>
                <c:pt idx="245">
                  <c:v>-0.44370483188816001</c:v>
                </c:pt>
                <c:pt idx="246">
                  <c:v>-0.44377134679906494</c:v>
                </c:pt>
                <c:pt idx="247">
                  <c:v>-0.44282165222452313</c:v>
                </c:pt>
                <c:pt idx="248">
                  <c:v>-0.43676429099460401</c:v>
                </c:pt>
                <c:pt idx="249">
                  <c:v>-0.42773239189336948</c:v>
                </c:pt>
                <c:pt idx="250">
                  <c:v>-0.43483374355086307</c:v>
                </c:pt>
                <c:pt idx="251">
                  <c:v>-0.439237680747045</c:v>
                </c:pt>
                <c:pt idx="252">
                  <c:v>-0.43853706528860398</c:v>
                </c:pt>
                <c:pt idx="253">
                  <c:v>-0.43995876910345405</c:v>
                </c:pt>
                <c:pt idx="254">
                  <c:v>-0.43417315258986794</c:v>
                </c:pt>
                <c:pt idx="255">
                  <c:v>-0.43395137075935358</c:v>
                </c:pt>
                <c:pt idx="256">
                  <c:v>-0.4302685925252614</c:v>
                </c:pt>
                <c:pt idx="257">
                  <c:v>-0.42420070255415987</c:v>
                </c:pt>
                <c:pt idx="258">
                  <c:v>-0.40636449296963256</c:v>
                </c:pt>
                <c:pt idx="259">
                  <c:v>-0.41533796382297272</c:v>
                </c:pt>
                <c:pt idx="260">
                  <c:v>-0.41750158476983029</c:v>
                </c:pt>
                <c:pt idx="261">
                  <c:v>-0.41742758996271839</c:v>
                </c:pt>
                <c:pt idx="262">
                  <c:v>-0.38852060521195686</c:v>
                </c:pt>
                <c:pt idx="263">
                  <c:v>-0.37134478849535624</c:v>
                </c:pt>
                <c:pt idx="264">
                  <c:v>-0.37795644318629951</c:v>
                </c:pt>
                <c:pt idx="265">
                  <c:v>-0.39272940744536805</c:v>
                </c:pt>
                <c:pt idx="266">
                  <c:v>-0.39683997460468157</c:v>
                </c:pt>
                <c:pt idx="267">
                  <c:v>-0.3869526272612992</c:v>
                </c:pt>
                <c:pt idx="268">
                  <c:v>-0.38802481470347011</c:v>
                </c:pt>
                <c:pt idx="269">
                  <c:v>-0.39234699024476988</c:v>
                </c:pt>
                <c:pt idx="270">
                  <c:v>-0.39730398063318134</c:v>
                </c:pt>
                <c:pt idx="271">
                  <c:v>-0.4002672680442787</c:v>
                </c:pt>
                <c:pt idx="272">
                  <c:v>-0.38511917495105535</c:v>
                </c:pt>
                <c:pt idx="273">
                  <c:v>-0.36492371987930988</c:v>
                </c:pt>
                <c:pt idx="274">
                  <c:v>-0.36537133813406336</c:v>
                </c:pt>
                <c:pt idx="275">
                  <c:v>-0.36046387454096412</c:v>
                </c:pt>
                <c:pt idx="276">
                  <c:v>-0.3577718038033238</c:v>
                </c:pt>
                <c:pt idx="277">
                  <c:v>-0.36241406227946898</c:v>
                </c:pt>
                <c:pt idx="278">
                  <c:v>-0.34286793177751218</c:v>
                </c:pt>
                <c:pt idx="279">
                  <c:v>-0.35492602384441152</c:v>
                </c:pt>
                <c:pt idx="280">
                  <c:v>-0.35628365144309676</c:v>
                </c:pt>
                <c:pt idx="281">
                  <c:v>-0.35231661624321048</c:v>
                </c:pt>
                <c:pt idx="282">
                  <c:v>-0.37536765775432945</c:v>
                </c:pt>
                <c:pt idx="283">
                  <c:v>-0.37216711958114868</c:v>
                </c:pt>
                <c:pt idx="284">
                  <c:v>-0.36983414529227099</c:v>
                </c:pt>
                <c:pt idx="285">
                  <c:v>-0.37181310878343704</c:v>
                </c:pt>
                <c:pt idx="286">
                  <c:v>-0.37119736126468927</c:v>
                </c:pt>
                <c:pt idx="287">
                  <c:v>-0.37394247627602623</c:v>
                </c:pt>
                <c:pt idx="288">
                  <c:v>-0.37856506810242496</c:v>
                </c:pt>
                <c:pt idx="289">
                  <c:v>-0.38128450412614173</c:v>
                </c:pt>
                <c:pt idx="290">
                  <c:v>-0.38367697167565129</c:v>
                </c:pt>
                <c:pt idx="291">
                  <c:v>-0.36363010393711481</c:v>
                </c:pt>
                <c:pt idx="292">
                  <c:v>-0.35308131528016512</c:v>
                </c:pt>
                <c:pt idx="293">
                  <c:v>-0.3346874160991376</c:v>
                </c:pt>
                <c:pt idx="294">
                  <c:v>-0.33209640777097182</c:v>
                </c:pt>
                <c:pt idx="295">
                  <c:v>-0.33212657701838821</c:v>
                </c:pt>
                <c:pt idx="296">
                  <c:v>-0.32437753361103233</c:v>
                </c:pt>
                <c:pt idx="297">
                  <c:v>-0.31593691624914177</c:v>
                </c:pt>
                <c:pt idx="298">
                  <c:v>-0.31402665319414957</c:v>
                </c:pt>
                <c:pt idx="299">
                  <c:v>-0.3024980049811527</c:v>
                </c:pt>
                <c:pt idx="300">
                  <c:v>-0.30035567842896244</c:v>
                </c:pt>
                <c:pt idx="301">
                  <c:v>-0.29397416986410502</c:v>
                </c:pt>
                <c:pt idx="302">
                  <c:v>-0.28021683154581983</c:v>
                </c:pt>
                <c:pt idx="303">
                  <c:v>-0.27651429421495793</c:v>
                </c:pt>
                <c:pt idx="304">
                  <c:v>-0.27440777750947032</c:v>
                </c:pt>
                <c:pt idx="305">
                  <c:v>-0.2699834728673664</c:v>
                </c:pt>
                <c:pt idx="306">
                  <c:v>-0.27025856846025476</c:v>
                </c:pt>
                <c:pt idx="307">
                  <c:v>-0.27639091831803458</c:v>
                </c:pt>
                <c:pt idx="308">
                  <c:v>-0.26639999396143998</c:v>
                </c:pt>
                <c:pt idx="309">
                  <c:v>-0.26753340153948252</c:v>
                </c:pt>
                <c:pt idx="310">
                  <c:v>-0.27126758157379072</c:v>
                </c:pt>
                <c:pt idx="311">
                  <c:v>-0.27794044788072519</c:v>
                </c:pt>
                <c:pt idx="312">
                  <c:v>-0.21533027333399335</c:v>
                </c:pt>
                <c:pt idx="313">
                  <c:v>-0.21017622875350031</c:v>
                </c:pt>
                <c:pt idx="314">
                  <c:v>-0.18544062161761063</c:v>
                </c:pt>
                <c:pt idx="315">
                  <c:v>-0.18672028920012831</c:v>
                </c:pt>
                <c:pt idx="316">
                  <c:v>-0.18012507411446366</c:v>
                </c:pt>
                <c:pt idx="317">
                  <c:v>-0.18000601278093331</c:v>
                </c:pt>
                <c:pt idx="318">
                  <c:v>-0.16065399047452905</c:v>
                </c:pt>
                <c:pt idx="319">
                  <c:v>-0.11205233281096164</c:v>
                </c:pt>
                <c:pt idx="320">
                  <c:v>-0.1164872381164036</c:v>
                </c:pt>
                <c:pt idx="321">
                  <c:v>-0.11717571314568305</c:v>
                </c:pt>
                <c:pt idx="322">
                  <c:v>-0.11296565117377658</c:v>
                </c:pt>
                <c:pt idx="323">
                  <c:v>-0.10826074700541112</c:v>
                </c:pt>
                <c:pt idx="324">
                  <c:v>-4.360582006330372E-2</c:v>
                </c:pt>
                <c:pt idx="325">
                  <c:v>-4.5193681175882496E-2</c:v>
                </c:pt>
                <c:pt idx="326">
                  <c:v>-1.1946663523946459E-2</c:v>
                </c:pt>
                <c:pt idx="327">
                  <c:v>-1.642274261482005E-2</c:v>
                </c:pt>
                <c:pt idx="328">
                  <c:v>-1.4286127337480093E-2</c:v>
                </c:pt>
                <c:pt idx="329">
                  <c:v>-8.2107902491305278E-3</c:v>
                </c:pt>
                <c:pt idx="330">
                  <c:v>5.7429816070949944E-3</c:v>
                </c:pt>
                <c:pt idx="331">
                  <c:v>6.6837565554407081E-3</c:v>
                </c:pt>
                <c:pt idx="332">
                  <c:v>-2.6442996867237973E-3</c:v>
                </c:pt>
                <c:pt idx="333">
                  <c:v>-1.0953089855705181E-2</c:v>
                </c:pt>
                <c:pt idx="334">
                  <c:v>-9.3730973276644966E-3</c:v>
                </c:pt>
                <c:pt idx="335">
                  <c:v>-1.2318238398032753E-2</c:v>
                </c:pt>
                <c:pt idx="336">
                  <c:v>-1.1683273255698352E-2</c:v>
                </c:pt>
                <c:pt idx="337">
                  <c:v>-2.3467443499421415E-2</c:v>
                </c:pt>
                <c:pt idx="338">
                  <c:v>-1.3471229804953151E-2</c:v>
                </c:pt>
                <c:pt idx="339">
                  <c:v>-2.2526738438464085E-2</c:v>
                </c:pt>
                <c:pt idx="340">
                  <c:v>-6.8538528753892866E-2</c:v>
                </c:pt>
                <c:pt idx="341">
                  <c:v>-6.3559036779991585E-2</c:v>
                </c:pt>
                <c:pt idx="342">
                  <c:v>-5.086077430792374E-2</c:v>
                </c:pt>
                <c:pt idx="343">
                  <c:v>-5.8192305027732219E-2</c:v>
                </c:pt>
                <c:pt idx="344">
                  <c:v>-5.4545106240363982E-2</c:v>
                </c:pt>
                <c:pt idx="345">
                  <c:v>-5.2197334986055638E-2</c:v>
                </c:pt>
                <c:pt idx="346">
                  <c:v>-8.2315037434785424E-2</c:v>
                </c:pt>
                <c:pt idx="347">
                  <c:v>-6.0041782540536659E-2</c:v>
                </c:pt>
                <c:pt idx="348">
                  <c:v>-5.7514477604885664E-2</c:v>
                </c:pt>
                <c:pt idx="349">
                  <c:v>-7.8842211476213467E-2</c:v>
                </c:pt>
                <c:pt idx="350">
                  <c:v>-0.10438475450956433</c:v>
                </c:pt>
                <c:pt idx="351">
                  <c:v>-9.1027957062093906E-2</c:v>
                </c:pt>
                <c:pt idx="352">
                  <c:v>-8.3111843537311561E-2</c:v>
                </c:pt>
                <c:pt idx="353">
                  <c:v>-9.0133450452894448E-2</c:v>
                </c:pt>
                <c:pt idx="354">
                  <c:v>-9.8660133107599302E-2</c:v>
                </c:pt>
                <c:pt idx="355">
                  <c:v>-0.10490991592088134</c:v>
                </c:pt>
                <c:pt idx="356">
                  <c:v>-0.10481559916589268</c:v>
                </c:pt>
                <c:pt idx="357">
                  <c:v>-0.10179276272354638</c:v>
                </c:pt>
                <c:pt idx="358">
                  <c:v>-0.10003045058786815</c:v>
                </c:pt>
                <c:pt idx="359">
                  <c:v>-6.5022544576499169E-2</c:v>
                </c:pt>
                <c:pt idx="360">
                  <c:v>-6.5238966914138857E-2</c:v>
                </c:pt>
                <c:pt idx="361">
                  <c:v>-6.4366474259058462E-2</c:v>
                </c:pt>
                <c:pt idx="362">
                  <c:v>-8.9884672148194414E-2</c:v>
                </c:pt>
                <c:pt idx="363">
                  <c:v>-9.0053230396762704E-2</c:v>
                </c:pt>
                <c:pt idx="364">
                  <c:v>-9.222785748667274E-2</c:v>
                </c:pt>
                <c:pt idx="365">
                  <c:v>-9.9428259742906533E-2</c:v>
                </c:pt>
                <c:pt idx="366">
                  <c:v>-9.6639151158053993E-2</c:v>
                </c:pt>
                <c:pt idx="367">
                  <c:v>-0.1002831138368573</c:v>
                </c:pt>
                <c:pt idx="368">
                  <c:v>-9.4432271688775479E-2</c:v>
                </c:pt>
                <c:pt idx="369">
                  <c:v>-8.830808411109696E-2</c:v>
                </c:pt>
                <c:pt idx="370">
                  <c:v>-9.5127522744507947E-2</c:v>
                </c:pt>
                <c:pt idx="371">
                  <c:v>-9.491152255248779E-2</c:v>
                </c:pt>
                <c:pt idx="372">
                  <c:v>-0.11001532267039724</c:v>
                </c:pt>
                <c:pt idx="373">
                  <c:v>-0.10698144289492244</c:v>
                </c:pt>
                <c:pt idx="374">
                  <c:v>-8.9087255607625843E-2</c:v>
                </c:pt>
                <c:pt idx="375">
                  <c:v>-9.812571770319739E-2</c:v>
                </c:pt>
                <c:pt idx="376">
                  <c:v>-0.11892768762498772</c:v>
                </c:pt>
                <c:pt idx="377">
                  <c:v>-9.8780701763698436E-2</c:v>
                </c:pt>
                <c:pt idx="378">
                  <c:v>-7.4556624464044874E-2</c:v>
                </c:pt>
                <c:pt idx="379">
                  <c:v>-8.5232141632904296E-2</c:v>
                </c:pt>
                <c:pt idx="380">
                  <c:v>-8.4866618582824474E-2</c:v>
                </c:pt>
                <c:pt idx="381">
                  <c:v>-9.7538835505722454E-2</c:v>
                </c:pt>
                <c:pt idx="382">
                  <c:v>-0.10857023654242456</c:v>
                </c:pt>
                <c:pt idx="383">
                  <c:v>-0.11010100634487741</c:v>
                </c:pt>
                <c:pt idx="384">
                  <c:v>-0.11562280571547486</c:v>
                </c:pt>
                <c:pt idx="385">
                  <c:v>-0.13569882343248627</c:v>
                </c:pt>
                <c:pt idx="386">
                  <c:v>-0.13510371257314452</c:v>
                </c:pt>
                <c:pt idx="387">
                  <c:v>-0.12679307594251385</c:v>
                </c:pt>
                <c:pt idx="388">
                  <c:v>-0.13404200504613967</c:v>
                </c:pt>
                <c:pt idx="389">
                  <c:v>-0.1313534793519251</c:v>
                </c:pt>
                <c:pt idx="390">
                  <c:v>-0.14907426833237758</c:v>
                </c:pt>
                <c:pt idx="391">
                  <c:v>-0.13795539288537118</c:v>
                </c:pt>
                <c:pt idx="392">
                  <c:v>-0.13912298057803224</c:v>
                </c:pt>
                <c:pt idx="393">
                  <c:v>-0.13972837933691939</c:v>
                </c:pt>
                <c:pt idx="394">
                  <c:v>-0.11879056268011699</c:v>
                </c:pt>
                <c:pt idx="395">
                  <c:v>-0.1172593075762426</c:v>
                </c:pt>
                <c:pt idx="396">
                  <c:v>-0.10966066039505175</c:v>
                </c:pt>
                <c:pt idx="397">
                  <c:v>-0.10518222522980304</c:v>
                </c:pt>
                <c:pt idx="398">
                  <c:v>-0.11002728126217379</c:v>
                </c:pt>
                <c:pt idx="399">
                  <c:v>-9.4480136837310338E-2</c:v>
                </c:pt>
                <c:pt idx="400">
                  <c:v>-0.11635414742731949</c:v>
                </c:pt>
                <c:pt idx="401">
                  <c:v>-0.13060978829247827</c:v>
                </c:pt>
                <c:pt idx="402">
                  <c:v>-0.15158152594408977</c:v>
                </c:pt>
                <c:pt idx="403">
                  <c:v>-0.15521417625724643</c:v>
                </c:pt>
                <c:pt idx="404">
                  <c:v>-0.16076585507414629</c:v>
                </c:pt>
                <c:pt idx="405">
                  <c:v>-0.15896647711112566</c:v>
                </c:pt>
                <c:pt idx="406">
                  <c:v>-0.16617508445517987</c:v>
                </c:pt>
                <c:pt idx="407">
                  <c:v>-0.16580840719000492</c:v>
                </c:pt>
                <c:pt idx="408">
                  <c:v>-0.17984299014227861</c:v>
                </c:pt>
                <c:pt idx="409">
                  <c:v>-0.17908667032266862</c:v>
                </c:pt>
                <c:pt idx="410">
                  <c:v>-0.18815740716144447</c:v>
                </c:pt>
                <c:pt idx="411">
                  <c:v>-0.2078598771850648</c:v>
                </c:pt>
                <c:pt idx="412">
                  <c:v>-0.21324576620490301</c:v>
                </c:pt>
                <c:pt idx="413">
                  <c:v>-0.21994604069781221</c:v>
                </c:pt>
                <c:pt idx="414">
                  <c:v>-0.21870296573497594</c:v>
                </c:pt>
                <c:pt idx="415">
                  <c:v>-0.2026450852717265</c:v>
                </c:pt>
                <c:pt idx="416">
                  <c:v>-0.1934286500587806</c:v>
                </c:pt>
                <c:pt idx="417">
                  <c:v>-0.20355562815913525</c:v>
                </c:pt>
                <c:pt idx="418">
                  <c:v>-0.2010320464013502</c:v>
                </c:pt>
                <c:pt idx="419">
                  <c:v>-0.20543538769338446</c:v>
                </c:pt>
                <c:pt idx="420">
                  <c:v>-0.20237043322307635</c:v>
                </c:pt>
                <c:pt idx="421">
                  <c:v>-0.21420167364472278</c:v>
                </c:pt>
                <c:pt idx="422">
                  <c:v>-0.20831713611658728</c:v>
                </c:pt>
                <c:pt idx="423">
                  <c:v>-0.19998427789772819</c:v>
                </c:pt>
                <c:pt idx="424">
                  <c:v>-0.19183377594159096</c:v>
                </c:pt>
                <c:pt idx="425">
                  <c:v>-0.19122047013021165</c:v>
                </c:pt>
                <c:pt idx="426">
                  <c:v>-0.18301989872843669</c:v>
                </c:pt>
                <c:pt idx="427">
                  <c:v>-0.17899754330121945</c:v>
                </c:pt>
                <c:pt idx="428">
                  <c:v>-0.19309293705760677</c:v>
                </c:pt>
                <c:pt idx="429">
                  <c:v>-0.19207602289354309</c:v>
                </c:pt>
                <c:pt idx="430">
                  <c:v>-0.19052769881391457</c:v>
                </c:pt>
                <c:pt idx="431">
                  <c:v>-0.19593806341984954</c:v>
                </c:pt>
                <c:pt idx="432">
                  <c:v>-0.18195640951650419</c:v>
                </c:pt>
                <c:pt idx="433">
                  <c:v>-0.13779168400679681</c:v>
                </c:pt>
                <c:pt idx="434">
                  <c:v>-0.13746554035548589</c:v>
                </c:pt>
                <c:pt idx="435">
                  <c:v>-0.12175899591550611</c:v>
                </c:pt>
                <c:pt idx="436">
                  <c:v>-0.11596287645208886</c:v>
                </c:pt>
                <c:pt idx="437">
                  <c:v>-0.10649005352055707</c:v>
                </c:pt>
                <c:pt idx="438">
                  <c:v>-9.8605264341177168E-2</c:v>
                </c:pt>
                <c:pt idx="439">
                  <c:v>-8.133668087968518E-2</c:v>
                </c:pt>
                <c:pt idx="440">
                  <c:v>-7.9817631108868317E-2</c:v>
                </c:pt>
                <c:pt idx="441">
                  <c:v>-7.2119308566030105E-2</c:v>
                </c:pt>
                <c:pt idx="442">
                  <c:v>-7.0265982107171429E-2</c:v>
                </c:pt>
                <c:pt idx="443">
                  <c:v>-7.4877210485897044E-2</c:v>
                </c:pt>
                <c:pt idx="444">
                  <c:v>-7.4119069919645869E-2</c:v>
                </c:pt>
                <c:pt idx="445">
                  <c:v>-6.186218923161893E-2</c:v>
                </c:pt>
                <c:pt idx="446">
                  <c:v>-6.1518587760900384E-2</c:v>
                </c:pt>
                <c:pt idx="447">
                  <c:v>-7.1443095152857211E-2</c:v>
                </c:pt>
                <c:pt idx="448">
                  <c:v>-4.6964448436990248E-2</c:v>
                </c:pt>
                <c:pt idx="449">
                  <c:v>2.5845882969501438E-2</c:v>
                </c:pt>
                <c:pt idx="450">
                  <c:v>2.4708034879082984E-2</c:v>
                </c:pt>
                <c:pt idx="451">
                  <c:v>1.6105649629243175E-2</c:v>
                </c:pt>
                <c:pt idx="452">
                  <c:v>2.6231431556307451E-2</c:v>
                </c:pt>
                <c:pt idx="453">
                  <c:v>3.1346819457244178E-2</c:v>
                </c:pt>
                <c:pt idx="454">
                  <c:v>3.0180412401919834E-2</c:v>
                </c:pt>
                <c:pt idx="455">
                  <c:v>5.5185064981505265E-2</c:v>
                </c:pt>
                <c:pt idx="456">
                  <c:v>5.4044079937717107E-2</c:v>
                </c:pt>
                <c:pt idx="457">
                  <c:v>8.4105447445676051E-2</c:v>
                </c:pt>
                <c:pt idx="458">
                  <c:v>0.12506609067968943</c:v>
                </c:pt>
                <c:pt idx="459">
                  <c:v>0.15054966770336384</c:v>
                </c:pt>
                <c:pt idx="460">
                  <c:v>0.14867981565119678</c:v>
                </c:pt>
                <c:pt idx="461">
                  <c:v>0.14252908504158673</c:v>
                </c:pt>
                <c:pt idx="462">
                  <c:v>0.19232152490518051</c:v>
                </c:pt>
                <c:pt idx="463">
                  <c:v>0.17145237458795073</c:v>
                </c:pt>
                <c:pt idx="464">
                  <c:v>0.17903970158670279</c:v>
                </c:pt>
                <c:pt idx="465">
                  <c:v>0.17251754152313023</c:v>
                </c:pt>
                <c:pt idx="466">
                  <c:v>0.18943506064056012</c:v>
                </c:pt>
                <c:pt idx="467">
                  <c:v>0.17382127462290334</c:v>
                </c:pt>
                <c:pt idx="468">
                  <c:v>0.1681618015243958</c:v>
                </c:pt>
                <c:pt idx="469">
                  <c:v>0.17654485528141042</c:v>
                </c:pt>
                <c:pt idx="470">
                  <c:v>0.15791417454230594</c:v>
                </c:pt>
                <c:pt idx="471">
                  <c:v>0.19306584394566387</c:v>
                </c:pt>
                <c:pt idx="472">
                  <c:v>0.19091085632595714</c:v>
                </c:pt>
                <c:pt idx="473">
                  <c:v>0.18151670924660446</c:v>
                </c:pt>
                <c:pt idx="474">
                  <c:v>0.18250713165498234</c:v>
                </c:pt>
                <c:pt idx="475">
                  <c:v>0.18481227093659708</c:v>
                </c:pt>
                <c:pt idx="476">
                  <c:v>0.18664920485022279</c:v>
                </c:pt>
                <c:pt idx="477">
                  <c:v>0.19185128262060352</c:v>
                </c:pt>
                <c:pt idx="478">
                  <c:v>0.19053778355086951</c:v>
                </c:pt>
                <c:pt idx="479">
                  <c:v>0.17425659359690956</c:v>
                </c:pt>
                <c:pt idx="480">
                  <c:v>0.16391519607342631</c:v>
                </c:pt>
                <c:pt idx="481">
                  <c:v>0.16006560073151965</c:v>
                </c:pt>
                <c:pt idx="482">
                  <c:v>0.15434306396261324</c:v>
                </c:pt>
                <c:pt idx="483">
                  <c:v>0.15703083564320044</c:v>
                </c:pt>
                <c:pt idx="484">
                  <c:v>0.1664691513136724</c:v>
                </c:pt>
                <c:pt idx="485">
                  <c:v>0.16580028063857777</c:v>
                </c:pt>
                <c:pt idx="486">
                  <c:v>0.18904670072076266</c:v>
                </c:pt>
                <c:pt idx="487">
                  <c:v>0.19672094433492407</c:v>
                </c:pt>
                <c:pt idx="488">
                  <c:v>0.2021595804825769</c:v>
                </c:pt>
                <c:pt idx="489">
                  <c:v>0.2242876408169179</c:v>
                </c:pt>
                <c:pt idx="490">
                  <c:v>0.22918753170104034</c:v>
                </c:pt>
                <c:pt idx="491">
                  <c:v>0.24002518741160592</c:v>
                </c:pt>
                <c:pt idx="492">
                  <c:v>0.24724800931302848</c:v>
                </c:pt>
                <c:pt idx="493">
                  <c:v>0.24567164236431049</c:v>
                </c:pt>
                <c:pt idx="494">
                  <c:v>0.27191796951685393</c:v>
                </c:pt>
                <c:pt idx="495">
                  <c:v>0.27094060214817201</c:v>
                </c:pt>
                <c:pt idx="496">
                  <c:v>0.26393911864755631</c:v>
                </c:pt>
                <c:pt idx="497">
                  <c:v>0.27705296066546048</c:v>
                </c:pt>
                <c:pt idx="498">
                  <c:v>0.27244134475194748</c:v>
                </c:pt>
                <c:pt idx="499">
                  <c:v>0.28721764282549284</c:v>
                </c:pt>
                <c:pt idx="500">
                  <c:v>0.28639229204122901</c:v>
                </c:pt>
                <c:pt idx="501">
                  <c:v>0.29085413069988436</c:v>
                </c:pt>
                <c:pt idx="502">
                  <c:v>0.29062413405992427</c:v>
                </c:pt>
                <c:pt idx="503">
                  <c:v>0.3127900410194952</c:v>
                </c:pt>
                <c:pt idx="504">
                  <c:v>0.36089752920987483</c:v>
                </c:pt>
                <c:pt idx="505">
                  <c:v>0.37152386481325422</c:v>
                </c:pt>
                <c:pt idx="506">
                  <c:v>0.37017932408782067</c:v>
                </c:pt>
                <c:pt idx="507">
                  <c:v>0.37803442727969083</c:v>
                </c:pt>
                <c:pt idx="508">
                  <c:v>0.37443324725074384</c:v>
                </c:pt>
                <c:pt idx="509">
                  <c:v>0.37091472118435104</c:v>
                </c:pt>
                <c:pt idx="510">
                  <c:v>0.33431287988725578</c:v>
                </c:pt>
                <c:pt idx="511">
                  <c:v>0.32662268991281629</c:v>
                </c:pt>
                <c:pt idx="512">
                  <c:v>0.33753533054629303</c:v>
                </c:pt>
                <c:pt idx="513">
                  <c:v>0.34002205580916189</c:v>
                </c:pt>
                <c:pt idx="514">
                  <c:v>0.34480219606963186</c:v>
                </c:pt>
                <c:pt idx="515">
                  <c:v>0.34466157522005952</c:v>
                </c:pt>
                <c:pt idx="516">
                  <c:v>0.35525321000411758</c:v>
                </c:pt>
                <c:pt idx="517">
                  <c:v>0.35798372813169121</c:v>
                </c:pt>
                <c:pt idx="518">
                  <c:v>0.37534361874610844</c:v>
                </c:pt>
                <c:pt idx="519">
                  <c:v>0.37958783725340201</c:v>
                </c:pt>
                <c:pt idx="520">
                  <c:v>0.37956242667136281</c:v>
                </c:pt>
                <c:pt idx="521">
                  <c:v>0.37775952049290812</c:v>
                </c:pt>
                <c:pt idx="522">
                  <c:v>0.37764316765161687</c:v>
                </c:pt>
                <c:pt idx="523">
                  <c:v>0.38212653098121113</c:v>
                </c:pt>
                <c:pt idx="524">
                  <c:v>0.36852675034628851</c:v>
                </c:pt>
                <c:pt idx="525">
                  <c:v>0.38040634383231986</c:v>
                </c:pt>
                <c:pt idx="526">
                  <c:v>0.38033809374180616</c:v>
                </c:pt>
                <c:pt idx="527">
                  <c:v>0.38995841931493963</c:v>
                </c:pt>
                <c:pt idx="528">
                  <c:v>0.39992242085674162</c:v>
                </c:pt>
                <c:pt idx="529">
                  <c:v>0.40254724277086523</c:v>
                </c:pt>
                <c:pt idx="530">
                  <c:v>0.4048327958903471</c:v>
                </c:pt>
                <c:pt idx="531">
                  <c:v>0.41443655107026556</c:v>
                </c:pt>
                <c:pt idx="532">
                  <c:v>0.40926268075223649</c:v>
                </c:pt>
                <c:pt idx="533">
                  <c:v>0.42066365971508191</c:v>
                </c:pt>
                <c:pt idx="534">
                  <c:v>0.42331873057019254</c:v>
                </c:pt>
                <c:pt idx="535">
                  <c:v>0.41998334936795045</c:v>
                </c:pt>
                <c:pt idx="536">
                  <c:v>0.41721511321708604</c:v>
                </c:pt>
                <c:pt idx="537">
                  <c:v>0.41836009075222241</c:v>
                </c:pt>
                <c:pt idx="538">
                  <c:v>0.42347964694301732</c:v>
                </c:pt>
                <c:pt idx="539">
                  <c:v>0.43140129845510761</c:v>
                </c:pt>
                <c:pt idx="540">
                  <c:v>0.43605853998641719</c:v>
                </c:pt>
                <c:pt idx="541">
                  <c:v>0.43457960803225953</c:v>
                </c:pt>
                <c:pt idx="542">
                  <c:v>0.42540260407003755</c:v>
                </c:pt>
                <c:pt idx="543">
                  <c:v>0.42372746468172168</c:v>
                </c:pt>
                <c:pt idx="544">
                  <c:v>0.41332267817632029</c:v>
                </c:pt>
                <c:pt idx="545">
                  <c:v>0.41387205207868144</c:v>
                </c:pt>
                <c:pt idx="546">
                  <c:v>0.41237019112197248</c:v>
                </c:pt>
                <c:pt idx="547">
                  <c:v>0.41355396274363571</c:v>
                </c:pt>
                <c:pt idx="548">
                  <c:v>0.40018003745744224</c:v>
                </c:pt>
                <c:pt idx="549">
                  <c:v>0.40020542383316043</c:v>
                </c:pt>
                <c:pt idx="550">
                  <c:v>0.40064966805885105</c:v>
                </c:pt>
                <c:pt idx="551">
                  <c:v>0.39860912748407962</c:v>
                </c:pt>
                <c:pt idx="552">
                  <c:v>0.39574297937090869</c:v>
                </c:pt>
                <c:pt idx="553">
                  <c:v>0.39722004595201738</c:v>
                </c:pt>
                <c:pt idx="554">
                  <c:v>0.39508323991456684</c:v>
                </c:pt>
                <c:pt idx="555">
                  <c:v>0.39577123361658123</c:v>
                </c:pt>
                <c:pt idx="556">
                  <c:v>0.39383710605381894</c:v>
                </c:pt>
                <c:pt idx="557">
                  <c:v>0.40424757121842197</c:v>
                </c:pt>
                <c:pt idx="558">
                  <c:v>0.39189407543963023</c:v>
                </c:pt>
                <c:pt idx="559">
                  <c:v>0.40150646291899195</c:v>
                </c:pt>
                <c:pt idx="560">
                  <c:v>0.40655901196824107</c:v>
                </c:pt>
                <c:pt idx="561">
                  <c:v>0.3958388519220315</c:v>
                </c:pt>
                <c:pt idx="562">
                  <c:v>0.3963675470038705</c:v>
                </c:pt>
                <c:pt idx="563">
                  <c:v>0.39616685149247816</c:v>
                </c:pt>
                <c:pt idx="564">
                  <c:v>0.39973542186506211</c:v>
                </c:pt>
                <c:pt idx="565">
                  <c:v>0.39597696727307835</c:v>
                </c:pt>
                <c:pt idx="566">
                  <c:v>0.39013279186758404</c:v>
                </c:pt>
                <c:pt idx="567">
                  <c:v>0.388182268757996</c:v>
                </c:pt>
                <c:pt idx="568">
                  <c:v>0.37060310383639367</c:v>
                </c:pt>
                <c:pt idx="569">
                  <c:v>0.31493911541542791</c:v>
                </c:pt>
                <c:pt idx="570">
                  <c:v>0.3208823071991953</c:v>
                </c:pt>
                <c:pt idx="571">
                  <c:v>0.30178355106819688</c:v>
                </c:pt>
                <c:pt idx="572">
                  <c:v>0.32289813030064135</c:v>
                </c:pt>
                <c:pt idx="573">
                  <c:v>0.3223106219345509</c:v>
                </c:pt>
                <c:pt idx="574">
                  <c:v>0.33243644980404125</c:v>
                </c:pt>
                <c:pt idx="575">
                  <c:v>0.31325843401410064</c:v>
                </c:pt>
                <c:pt idx="576">
                  <c:v>0.32526941003992255</c:v>
                </c:pt>
                <c:pt idx="577">
                  <c:v>0.32187218452835115</c:v>
                </c:pt>
                <c:pt idx="578">
                  <c:v>0.32134221937619312</c:v>
                </c:pt>
                <c:pt idx="579">
                  <c:v>0.33933647737562572</c:v>
                </c:pt>
                <c:pt idx="580">
                  <c:v>0.33708621664511967</c:v>
                </c:pt>
                <c:pt idx="581">
                  <c:v>0.33750822295025001</c:v>
                </c:pt>
                <c:pt idx="582">
                  <c:v>0.34574966598780332</c:v>
                </c:pt>
                <c:pt idx="583">
                  <c:v>0.3497419622319643</c:v>
                </c:pt>
                <c:pt idx="584">
                  <c:v>0.35562842269090239</c:v>
                </c:pt>
                <c:pt idx="585">
                  <c:v>0.35391184257175273</c:v>
                </c:pt>
                <c:pt idx="586">
                  <c:v>0.35186223251145854</c:v>
                </c:pt>
                <c:pt idx="587">
                  <c:v>0.35069119734460247</c:v>
                </c:pt>
                <c:pt idx="588">
                  <c:v>0.38522284944173751</c:v>
                </c:pt>
                <c:pt idx="589">
                  <c:v>0.4079534607701083</c:v>
                </c:pt>
                <c:pt idx="590">
                  <c:v>0.40900515269353538</c:v>
                </c:pt>
                <c:pt idx="591">
                  <c:v>0.41518120804349495</c:v>
                </c:pt>
                <c:pt idx="592">
                  <c:v>0.41294590730242092</c:v>
                </c:pt>
                <c:pt idx="593">
                  <c:v>0.41253066429645935</c:v>
                </c:pt>
                <c:pt idx="594">
                  <c:v>0.42281235012076407</c:v>
                </c:pt>
                <c:pt idx="595">
                  <c:v>0.39782783435601476</c:v>
                </c:pt>
                <c:pt idx="596">
                  <c:v>0.38933398560728699</c:v>
                </c:pt>
                <c:pt idx="597">
                  <c:v>0.40194219190731034</c:v>
                </c:pt>
                <c:pt idx="598">
                  <c:v>0.39506657464776601</c:v>
                </c:pt>
                <c:pt idx="599">
                  <c:v>0.39362088310831161</c:v>
                </c:pt>
                <c:pt idx="600">
                  <c:v>0.38410202078641281</c:v>
                </c:pt>
                <c:pt idx="601">
                  <c:v>0.38813364683619767</c:v>
                </c:pt>
                <c:pt idx="602">
                  <c:v>0.38740424592487116</c:v>
                </c:pt>
                <c:pt idx="603">
                  <c:v>0.38830280077100521</c:v>
                </c:pt>
                <c:pt idx="604">
                  <c:v>0.38908551911958139</c:v>
                </c:pt>
                <c:pt idx="605">
                  <c:v>0.38514006309565257</c:v>
                </c:pt>
                <c:pt idx="606">
                  <c:v>0.37230064245367467</c:v>
                </c:pt>
                <c:pt idx="607">
                  <c:v>0.37264929012186709</c:v>
                </c:pt>
                <c:pt idx="608">
                  <c:v>0.37856292588233481</c:v>
                </c:pt>
                <c:pt idx="609">
                  <c:v>0.35399904582852221</c:v>
                </c:pt>
                <c:pt idx="610">
                  <c:v>0.33813210825870582</c:v>
                </c:pt>
                <c:pt idx="611">
                  <c:v>0.33940926779580144</c:v>
                </c:pt>
                <c:pt idx="612">
                  <c:v>0.33509551494038714</c:v>
                </c:pt>
                <c:pt idx="613">
                  <c:v>0.27930932471581005</c:v>
                </c:pt>
                <c:pt idx="614">
                  <c:v>0.23769015390812925</c:v>
                </c:pt>
                <c:pt idx="615">
                  <c:v>0.24475673370612083</c:v>
                </c:pt>
                <c:pt idx="616">
                  <c:v>0.240711306927819</c:v>
                </c:pt>
                <c:pt idx="617">
                  <c:v>0.23720089613465392</c:v>
                </c:pt>
                <c:pt idx="618">
                  <c:v>0.22523889026533753</c:v>
                </c:pt>
                <c:pt idx="619">
                  <c:v>0.27194254529223627</c:v>
                </c:pt>
                <c:pt idx="620">
                  <c:v>0.28518865563619955</c:v>
                </c:pt>
                <c:pt idx="621">
                  <c:v>0.27717824148310133</c:v>
                </c:pt>
                <c:pt idx="622">
                  <c:v>0.26512393484245411</c:v>
                </c:pt>
                <c:pt idx="623">
                  <c:v>0.25658370398032221</c:v>
                </c:pt>
                <c:pt idx="624">
                  <c:v>0.25845931406000761</c:v>
                </c:pt>
                <c:pt idx="625">
                  <c:v>0.22918409146398497</c:v>
                </c:pt>
                <c:pt idx="626">
                  <c:v>0.22034016745300397</c:v>
                </c:pt>
                <c:pt idx="627">
                  <c:v>0.17375500806840474</c:v>
                </c:pt>
                <c:pt idx="628">
                  <c:v>0.1663335301248394</c:v>
                </c:pt>
                <c:pt idx="629">
                  <c:v>0.16633311054482669</c:v>
                </c:pt>
                <c:pt idx="630">
                  <c:v>0.16454814352042299</c:v>
                </c:pt>
                <c:pt idx="631">
                  <c:v>0.16175331780160945</c:v>
                </c:pt>
                <c:pt idx="632">
                  <c:v>0.16657066893943667</c:v>
                </c:pt>
                <c:pt idx="633">
                  <c:v>0.18402879173642275</c:v>
                </c:pt>
                <c:pt idx="634">
                  <c:v>0.15324299236227365</c:v>
                </c:pt>
                <c:pt idx="635">
                  <c:v>0.15298590346424434</c:v>
                </c:pt>
                <c:pt idx="636">
                  <c:v>0.12379431494387207</c:v>
                </c:pt>
                <c:pt idx="637">
                  <c:v>0.12617639632487002</c:v>
                </c:pt>
                <c:pt idx="638">
                  <c:v>0.11675089622486019</c:v>
                </c:pt>
                <c:pt idx="639">
                  <c:v>0.12218459736522193</c:v>
                </c:pt>
                <c:pt idx="640">
                  <c:v>0.10841551472655217</c:v>
                </c:pt>
                <c:pt idx="641">
                  <c:v>0.11164666538809492</c:v>
                </c:pt>
                <c:pt idx="642">
                  <c:v>0.12354744158688821</c:v>
                </c:pt>
                <c:pt idx="643">
                  <c:v>0.12105888902750649</c:v>
                </c:pt>
                <c:pt idx="644">
                  <c:v>0.11080147210355884</c:v>
                </c:pt>
                <c:pt idx="645">
                  <c:v>0.10813030036882552</c:v>
                </c:pt>
                <c:pt idx="646">
                  <c:v>0.10887905213130611</c:v>
                </c:pt>
                <c:pt idx="647">
                  <c:v>9.8381479207765868E-2</c:v>
                </c:pt>
                <c:pt idx="648">
                  <c:v>9.8084887174798879E-2</c:v>
                </c:pt>
                <c:pt idx="649">
                  <c:v>0.10109761973629995</c:v>
                </c:pt>
                <c:pt idx="650">
                  <c:v>9.7002756330901496E-2</c:v>
                </c:pt>
                <c:pt idx="651">
                  <c:v>9.6391848630151974E-2</c:v>
                </c:pt>
                <c:pt idx="652">
                  <c:v>9.9486556090667227E-2</c:v>
                </c:pt>
                <c:pt idx="653">
                  <c:v>0.10885047104282518</c:v>
                </c:pt>
                <c:pt idx="654">
                  <c:v>0.10907366460303436</c:v>
                </c:pt>
                <c:pt idx="655">
                  <c:v>0.10501659443337481</c:v>
                </c:pt>
                <c:pt idx="656">
                  <c:v>0.10068018997877212</c:v>
                </c:pt>
                <c:pt idx="657">
                  <c:v>0.11924868690311502</c:v>
                </c:pt>
                <c:pt idx="658">
                  <c:v>0.12119534841408086</c:v>
                </c:pt>
                <c:pt idx="659">
                  <c:v>0.12343395284360582</c:v>
                </c:pt>
                <c:pt idx="660">
                  <c:v>0.13264573664401616</c:v>
                </c:pt>
                <c:pt idx="661">
                  <c:v>0.13193006057912135</c:v>
                </c:pt>
                <c:pt idx="662">
                  <c:v>0.14398373244207086</c:v>
                </c:pt>
                <c:pt idx="663">
                  <c:v>0.1572747973842771</c:v>
                </c:pt>
                <c:pt idx="664">
                  <c:v>0.16378942894827264</c:v>
                </c:pt>
                <c:pt idx="665">
                  <c:v>0.17624639162695402</c:v>
                </c:pt>
                <c:pt idx="666">
                  <c:v>0.13185680062738345</c:v>
                </c:pt>
                <c:pt idx="667">
                  <c:v>0.13790573522700306</c:v>
                </c:pt>
                <c:pt idx="668">
                  <c:v>0.10794783799043894</c:v>
                </c:pt>
                <c:pt idx="669">
                  <c:v>0.10879794754466715</c:v>
                </c:pt>
                <c:pt idx="670">
                  <c:v>0.12138293895290819</c:v>
                </c:pt>
                <c:pt idx="671">
                  <c:v>0.1197897842081778</c:v>
                </c:pt>
                <c:pt idx="672">
                  <c:v>0.12349932569035121</c:v>
                </c:pt>
                <c:pt idx="673">
                  <c:v>0.12574533738652871</c:v>
                </c:pt>
                <c:pt idx="674">
                  <c:v>0.12511255386971459</c:v>
                </c:pt>
                <c:pt idx="675">
                  <c:v>0.12977976100409325</c:v>
                </c:pt>
                <c:pt idx="676">
                  <c:v>0.19577230329266293</c:v>
                </c:pt>
                <c:pt idx="677">
                  <c:v>0.19910539116570644</c:v>
                </c:pt>
                <c:pt idx="678">
                  <c:v>0.29378661554272828</c:v>
                </c:pt>
                <c:pt idx="679">
                  <c:v>0.29514738802506046</c:v>
                </c:pt>
                <c:pt idx="680">
                  <c:v>0.30074161598433141</c:v>
                </c:pt>
                <c:pt idx="681">
                  <c:v>0.27929262354565881</c:v>
                </c:pt>
                <c:pt idx="682">
                  <c:v>0.29192564781250263</c:v>
                </c:pt>
                <c:pt idx="683">
                  <c:v>0.29735705159077813</c:v>
                </c:pt>
                <c:pt idx="684">
                  <c:v>0.30221232913024815</c:v>
                </c:pt>
                <c:pt idx="685">
                  <c:v>0.30186899923113725</c:v>
                </c:pt>
                <c:pt idx="686">
                  <c:v>0.30586745028874285</c:v>
                </c:pt>
                <c:pt idx="687">
                  <c:v>0.30073241405457141</c:v>
                </c:pt>
                <c:pt idx="688">
                  <c:v>0.31855629826490939</c:v>
                </c:pt>
                <c:pt idx="689">
                  <c:v>0.31571947397186079</c:v>
                </c:pt>
                <c:pt idx="690">
                  <c:v>0.31079428435755263</c:v>
                </c:pt>
                <c:pt idx="691">
                  <c:v>0.31314574225554315</c:v>
                </c:pt>
                <c:pt idx="692">
                  <c:v>0.32462044723994504</c:v>
                </c:pt>
                <c:pt idx="693">
                  <c:v>0.32743973110894875</c:v>
                </c:pt>
                <c:pt idx="694">
                  <c:v>0.32692017090532344</c:v>
                </c:pt>
                <c:pt idx="695">
                  <c:v>0.32612734374580055</c:v>
                </c:pt>
                <c:pt idx="696">
                  <c:v>0.32030239833680496</c:v>
                </c:pt>
                <c:pt idx="697">
                  <c:v>0.33021108430942003</c:v>
                </c:pt>
                <c:pt idx="698">
                  <c:v>0.32294581587449989</c:v>
                </c:pt>
                <c:pt idx="699">
                  <c:v>0.3331801867799663</c:v>
                </c:pt>
                <c:pt idx="700">
                  <c:v>0.33461937913096107</c:v>
                </c:pt>
                <c:pt idx="701">
                  <c:v>0.34346520547197806</c:v>
                </c:pt>
                <c:pt idx="702">
                  <c:v>0.33956999290099854</c:v>
                </c:pt>
                <c:pt idx="703">
                  <c:v>0.32988471847598871</c:v>
                </c:pt>
                <c:pt idx="704">
                  <c:v>0.32901445849832839</c:v>
                </c:pt>
                <c:pt idx="705">
                  <c:v>0.33243469650929852</c:v>
                </c:pt>
                <c:pt idx="706">
                  <c:v>0.30750734875636004</c:v>
                </c:pt>
                <c:pt idx="707">
                  <c:v>0.30889093252868477</c:v>
                </c:pt>
                <c:pt idx="708">
                  <c:v>0.30800001989335529</c:v>
                </c:pt>
                <c:pt idx="709">
                  <c:v>0.30839358957363167</c:v>
                </c:pt>
                <c:pt idx="710">
                  <c:v>0.29999500038446975</c:v>
                </c:pt>
                <c:pt idx="711">
                  <c:v>0.27961524502051693</c:v>
                </c:pt>
                <c:pt idx="712">
                  <c:v>0.28537584735185223</c:v>
                </c:pt>
                <c:pt idx="713">
                  <c:v>0.27990321660716694</c:v>
                </c:pt>
                <c:pt idx="714">
                  <c:v>0.28330997345423686</c:v>
                </c:pt>
                <c:pt idx="715">
                  <c:v>0.28309400933480922</c:v>
                </c:pt>
                <c:pt idx="716">
                  <c:v>0.28156207636300551</c:v>
                </c:pt>
                <c:pt idx="717">
                  <c:v>0.28468180717922748</c:v>
                </c:pt>
                <c:pt idx="718">
                  <c:v>0.32080927028069628</c:v>
                </c:pt>
                <c:pt idx="719">
                  <c:v>0.36122259343396179</c:v>
                </c:pt>
                <c:pt idx="720">
                  <c:v>0.36181197139562415</c:v>
                </c:pt>
                <c:pt idx="721">
                  <c:v>0.3621060846725192</c:v>
                </c:pt>
                <c:pt idx="722">
                  <c:v>0.36472854806636451</c:v>
                </c:pt>
                <c:pt idx="723">
                  <c:v>0.3840384680070153</c:v>
                </c:pt>
                <c:pt idx="724">
                  <c:v>0.3829431351996993</c:v>
                </c:pt>
                <c:pt idx="725">
                  <c:v>0.38943613620658724</c:v>
                </c:pt>
                <c:pt idx="726">
                  <c:v>0.38626402861032882</c:v>
                </c:pt>
                <c:pt idx="727">
                  <c:v>0.39519516911536717</c:v>
                </c:pt>
                <c:pt idx="728">
                  <c:v>0.3945388019657215</c:v>
                </c:pt>
                <c:pt idx="729">
                  <c:v>0.39690533420153318</c:v>
                </c:pt>
                <c:pt idx="730">
                  <c:v>0.40848165414240817</c:v>
                </c:pt>
                <c:pt idx="731">
                  <c:v>0.4198655386947277</c:v>
                </c:pt>
                <c:pt idx="732">
                  <c:v>0.44466599702104481</c:v>
                </c:pt>
                <c:pt idx="733">
                  <c:v>0.44909311319867345</c:v>
                </c:pt>
                <c:pt idx="734">
                  <c:v>0.47380547066987089</c:v>
                </c:pt>
                <c:pt idx="735">
                  <c:v>0.48131722730729681</c:v>
                </c:pt>
                <c:pt idx="736">
                  <c:v>0.49979915642410233</c:v>
                </c:pt>
                <c:pt idx="737">
                  <c:v>0.50974225858133859</c:v>
                </c:pt>
                <c:pt idx="738">
                  <c:v>0.51181022841300605</c:v>
                </c:pt>
                <c:pt idx="739">
                  <c:v>0.51333981359064551</c:v>
                </c:pt>
                <c:pt idx="740">
                  <c:v>0.52557446112757866</c:v>
                </c:pt>
                <c:pt idx="741">
                  <c:v>0.51440591293638915</c:v>
                </c:pt>
                <c:pt idx="742">
                  <c:v>0.50695421270968433</c:v>
                </c:pt>
                <c:pt idx="743">
                  <c:v>0.51801174628367352</c:v>
                </c:pt>
                <c:pt idx="744">
                  <c:v>0.52401371346855363</c:v>
                </c:pt>
                <c:pt idx="745">
                  <c:v>0.52078133960485529</c:v>
                </c:pt>
                <c:pt idx="746">
                  <c:v>0.52167578833932837</c:v>
                </c:pt>
                <c:pt idx="747">
                  <c:v>0.51450042216584313</c:v>
                </c:pt>
                <c:pt idx="748">
                  <c:v>0.51372194722510267</c:v>
                </c:pt>
                <c:pt idx="749">
                  <c:v>0.44900968684910858</c:v>
                </c:pt>
                <c:pt idx="750">
                  <c:v>0.43640346702835309</c:v>
                </c:pt>
                <c:pt idx="751">
                  <c:v>0.43244630495556835</c:v>
                </c:pt>
                <c:pt idx="752">
                  <c:v>0.42403329548971574</c:v>
                </c:pt>
                <c:pt idx="753">
                  <c:v>0.42567965536264823</c:v>
                </c:pt>
                <c:pt idx="754">
                  <c:v>0.42593198737414317</c:v>
                </c:pt>
                <c:pt idx="755">
                  <c:v>0.42071579670807785</c:v>
                </c:pt>
                <c:pt idx="756">
                  <c:v>0.41831348345193242</c:v>
                </c:pt>
                <c:pt idx="757">
                  <c:v>0.41034712796480111</c:v>
                </c:pt>
                <c:pt idx="758">
                  <c:v>0.40638541255999355</c:v>
                </c:pt>
                <c:pt idx="759">
                  <c:v>0.40752303751034991</c:v>
                </c:pt>
                <c:pt idx="760">
                  <c:v>0.40871191748771052</c:v>
                </c:pt>
                <c:pt idx="761">
                  <c:v>0.41289086574304118</c:v>
                </c:pt>
                <c:pt idx="762">
                  <c:v>0.41645926110465475</c:v>
                </c:pt>
                <c:pt idx="763">
                  <c:v>0.41580536731548751</c:v>
                </c:pt>
                <c:pt idx="764">
                  <c:v>0.41501905534946226</c:v>
                </c:pt>
                <c:pt idx="765">
                  <c:v>0.41843932813309515</c:v>
                </c:pt>
                <c:pt idx="766">
                  <c:v>0.39326933171239631</c:v>
                </c:pt>
                <c:pt idx="767">
                  <c:v>0.39335461911062175</c:v>
                </c:pt>
                <c:pt idx="768">
                  <c:v>0.40246417121497075</c:v>
                </c:pt>
                <c:pt idx="769">
                  <c:v>0.3920181898277969</c:v>
                </c:pt>
                <c:pt idx="770">
                  <c:v>0.39343557706652887</c:v>
                </c:pt>
                <c:pt idx="771">
                  <c:v>0.37616374844109213</c:v>
                </c:pt>
                <c:pt idx="772">
                  <c:v>0.37383590804283701</c:v>
                </c:pt>
                <c:pt idx="773">
                  <c:v>0.36137025343463008</c:v>
                </c:pt>
                <c:pt idx="774">
                  <c:v>0.35240429473278934</c:v>
                </c:pt>
                <c:pt idx="775">
                  <c:v>0.36740638305314238</c:v>
                </c:pt>
                <c:pt idx="776">
                  <c:v>0.36732299463735851</c:v>
                </c:pt>
                <c:pt idx="777">
                  <c:v>0.36157881406911596</c:v>
                </c:pt>
                <c:pt idx="778">
                  <c:v>0.35081479438189378</c:v>
                </c:pt>
                <c:pt idx="779">
                  <c:v>0.35124685814108414</c:v>
                </c:pt>
                <c:pt idx="780">
                  <c:v>0.35290569897910806</c:v>
                </c:pt>
                <c:pt idx="781">
                  <c:v>0.35661182152090326</c:v>
                </c:pt>
                <c:pt idx="782">
                  <c:v>0.34721436715442239</c:v>
                </c:pt>
                <c:pt idx="783">
                  <c:v>0.34869555976421296</c:v>
                </c:pt>
                <c:pt idx="784">
                  <c:v>0.35084026234101334</c:v>
                </c:pt>
                <c:pt idx="785">
                  <c:v>0.30045663289573576</c:v>
                </c:pt>
                <c:pt idx="786">
                  <c:v>0.30672434365744872</c:v>
                </c:pt>
                <c:pt idx="787">
                  <c:v>0.30727388706626446</c:v>
                </c:pt>
                <c:pt idx="788">
                  <c:v>0.30924294264427526</c:v>
                </c:pt>
                <c:pt idx="789">
                  <c:v>0.3042667819257982</c:v>
                </c:pt>
                <c:pt idx="790">
                  <c:v>0.31055344335236468</c:v>
                </c:pt>
                <c:pt idx="791">
                  <c:v>0.30187806605400397</c:v>
                </c:pt>
                <c:pt idx="792">
                  <c:v>0.30261134974640341</c:v>
                </c:pt>
                <c:pt idx="793">
                  <c:v>0.30918164234754769</c:v>
                </c:pt>
                <c:pt idx="794">
                  <c:v>0.32610705724176553</c:v>
                </c:pt>
                <c:pt idx="795">
                  <c:v>0.33277085242742949</c:v>
                </c:pt>
                <c:pt idx="796">
                  <c:v>0.33590066781593642</c:v>
                </c:pt>
                <c:pt idx="797">
                  <c:v>0.32161362614916611</c:v>
                </c:pt>
                <c:pt idx="798">
                  <c:v>0.33185691992947941</c:v>
                </c:pt>
                <c:pt idx="799">
                  <c:v>0.32415895970075059</c:v>
                </c:pt>
                <c:pt idx="800">
                  <c:v>0.32113438923924287</c:v>
                </c:pt>
                <c:pt idx="801">
                  <c:v>0.279255390983772</c:v>
                </c:pt>
                <c:pt idx="802">
                  <c:v>0.27963492782998467</c:v>
                </c:pt>
                <c:pt idx="803">
                  <c:v>0.2760898761985503</c:v>
                </c:pt>
                <c:pt idx="804">
                  <c:v>0.26701928132326913</c:v>
                </c:pt>
                <c:pt idx="805">
                  <c:v>0.27295500936680128</c:v>
                </c:pt>
                <c:pt idx="806">
                  <c:v>0.26421842265487888</c:v>
                </c:pt>
                <c:pt idx="807">
                  <c:v>0.25501893090615529</c:v>
                </c:pt>
                <c:pt idx="808">
                  <c:v>0.22896750195635326</c:v>
                </c:pt>
                <c:pt idx="809">
                  <c:v>0.21583985447419082</c:v>
                </c:pt>
                <c:pt idx="810">
                  <c:v>0.23279384408581644</c:v>
                </c:pt>
                <c:pt idx="811">
                  <c:v>0.25019411152498183</c:v>
                </c:pt>
                <c:pt idx="812">
                  <c:v>0.24780217361300477</c:v>
                </c:pt>
                <c:pt idx="813">
                  <c:v>0.25373173276095956</c:v>
                </c:pt>
                <c:pt idx="814">
                  <c:v>0.24726244915604245</c:v>
                </c:pt>
                <c:pt idx="815">
                  <c:v>0.24563277117535598</c:v>
                </c:pt>
                <c:pt idx="816">
                  <c:v>0.23798712229562644</c:v>
                </c:pt>
                <c:pt idx="817">
                  <c:v>0.24027342485326947</c:v>
                </c:pt>
                <c:pt idx="818">
                  <c:v>0.24782011087500838</c:v>
                </c:pt>
                <c:pt idx="819">
                  <c:v>0.25014510323502553</c:v>
                </c:pt>
                <c:pt idx="820">
                  <c:v>0.27928158229547545</c:v>
                </c:pt>
                <c:pt idx="821">
                  <c:v>0.2792984197772449</c:v>
                </c:pt>
                <c:pt idx="822">
                  <c:v>0.28248687150940505</c:v>
                </c:pt>
                <c:pt idx="823">
                  <c:v>0.28913795906925999</c:v>
                </c:pt>
                <c:pt idx="824">
                  <c:v>0.28839105620062788</c:v>
                </c:pt>
                <c:pt idx="825">
                  <c:v>0.29574176782647704</c:v>
                </c:pt>
                <c:pt idx="826">
                  <c:v>0.293037844717984</c:v>
                </c:pt>
                <c:pt idx="827">
                  <c:v>0.29821301778844866</c:v>
                </c:pt>
                <c:pt idx="828">
                  <c:v>0.25653713547597556</c:v>
                </c:pt>
                <c:pt idx="829">
                  <c:v>0.27448105218637731</c:v>
                </c:pt>
                <c:pt idx="830">
                  <c:v>0.27712417303652864</c:v>
                </c:pt>
                <c:pt idx="831">
                  <c:v>0.27044379867273938</c:v>
                </c:pt>
                <c:pt idx="832">
                  <c:v>0.28582302897086787</c:v>
                </c:pt>
                <c:pt idx="833">
                  <c:v>0.29779578969109172</c:v>
                </c:pt>
                <c:pt idx="834">
                  <c:v>0.28568271869311562</c:v>
                </c:pt>
                <c:pt idx="835">
                  <c:v>0.2880096476295661</c:v>
                </c:pt>
                <c:pt idx="836">
                  <c:v>0.29778334884881769</c:v>
                </c:pt>
                <c:pt idx="837">
                  <c:v>0.29840019618535385</c:v>
                </c:pt>
                <c:pt idx="838">
                  <c:v>0.30827967589824418</c:v>
                </c:pt>
                <c:pt idx="839">
                  <c:v>0.29605053694192501</c:v>
                </c:pt>
                <c:pt idx="840">
                  <c:v>0.30841676099387727</c:v>
                </c:pt>
                <c:pt idx="841">
                  <c:v>0.27503098215091726</c:v>
                </c:pt>
                <c:pt idx="842">
                  <c:v>0.26879563282761471</c:v>
                </c:pt>
                <c:pt idx="843">
                  <c:v>0.26741912577449906</c:v>
                </c:pt>
                <c:pt idx="844">
                  <c:v>0.26224805738040047</c:v>
                </c:pt>
                <c:pt idx="845">
                  <c:v>0.26045898271024509</c:v>
                </c:pt>
                <c:pt idx="846">
                  <c:v>0.25703191240905415</c:v>
                </c:pt>
                <c:pt idx="847">
                  <c:v>0.28374818487181108</c:v>
                </c:pt>
                <c:pt idx="848">
                  <c:v>0.31733792693148055</c:v>
                </c:pt>
                <c:pt idx="849">
                  <c:v>0.3055567147840984</c:v>
                </c:pt>
                <c:pt idx="850">
                  <c:v>0.30916599903708497</c:v>
                </c:pt>
                <c:pt idx="851">
                  <c:v>0.29235026464577052</c:v>
                </c:pt>
                <c:pt idx="852">
                  <c:v>0.28390219081934059</c:v>
                </c:pt>
                <c:pt idx="853">
                  <c:v>0.27850626467634343</c:v>
                </c:pt>
                <c:pt idx="854">
                  <c:v>0.28750888675894287</c:v>
                </c:pt>
                <c:pt idx="855">
                  <c:v>0.28986886022584563</c:v>
                </c:pt>
                <c:pt idx="856">
                  <c:v>0.29752228425603727</c:v>
                </c:pt>
                <c:pt idx="857">
                  <c:v>0.27804001642145665</c:v>
                </c:pt>
                <c:pt idx="858">
                  <c:v>0.3453735179370187</c:v>
                </c:pt>
                <c:pt idx="859">
                  <c:v>0.35765933497264107</c:v>
                </c:pt>
                <c:pt idx="860">
                  <c:v>0.34742792453051807</c:v>
                </c:pt>
                <c:pt idx="861">
                  <c:v>0.35797821454325196</c:v>
                </c:pt>
                <c:pt idx="862">
                  <c:v>0.34647455452322823</c:v>
                </c:pt>
                <c:pt idx="863">
                  <c:v>0.35208698659433252</c:v>
                </c:pt>
                <c:pt idx="864">
                  <c:v>0.35832718405300701</c:v>
                </c:pt>
                <c:pt idx="865">
                  <c:v>0.33611619680198379</c:v>
                </c:pt>
                <c:pt idx="866">
                  <c:v>0.3443229918662507</c:v>
                </c:pt>
                <c:pt idx="867">
                  <c:v>0.3500166653534762</c:v>
                </c:pt>
                <c:pt idx="868">
                  <c:v>0.34422224616294228</c:v>
                </c:pt>
                <c:pt idx="869">
                  <c:v>0.34482809359163452</c:v>
                </c:pt>
                <c:pt idx="870">
                  <c:v>0.35218554046057132</c:v>
                </c:pt>
                <c:pt idx="871">
                  <c:v>0.34291773576324625</c:v>
                </c:pt>
                <c:pt idx="872">
                  <c:v>0.31184961835924141</c:v>
                </c:pt>
                <c:pt idx="873">
                  <c:v>0.27840479108211164</c:v>
                </c:pt>
                <c:pt idx="874">
                  <c:v>0.27943654302866011</c:v>
                </c:pt>
                <c:pt idx="875">
                  <c:v>0.30220414497339965</c:v>
                </c:pt>
                <c:pt idx="876">
                  <c:v>0.29971239075561285</c:v>
                </c:pt>
                <c:pt idx="877">
                  <c:v>0.28520097168904612</c:v>
                </c:pt>
                <c:pt idx="878">
                  <c:v>0.30348782801905655</c:v>
                </c:pt>
                <c:pt idx="879">
                  <c:v>0.31999390723042859</c:v>
                </c:pt>
                <c:pt idx="880">
                  <c:v>0.31917589382523759</c:v>
                </c:pt>
                <c:pt idx="881">
                  <c:v>0.3290325297836228</c:v>
                </c:pt>
                <c:pt idx="882">
                  <c:v>0.33702853852723746</c:v>
                </c:pt>
                <c:pt idx="883">
                  <c:v>0.33044025713869568</c:v>
                </c:pt>
                <c:pt idx="884">
                  <c:v>0.32176487761549161</c:v>
                </c:pt>
                <c:pt idx="885">
                  <c:v>0.30982280593468642</c:v>
                </c:pt>
                <c:pt idx="886">
                  <c:v>0.31426745874788831</c:v>
                </c:pt>
                <c:pt idx="887">
                  <c:v>0.32244523175427181</c:v>
                </c:pt>
                <c:pt idx="888">
                  <c:v>0.30381977763665047</c:v>
                </c:pt>
                <c:pt idx="889">
                  <c:v>0.29554095438534739</c:v>
                </c:pt>
                <c:pt idx="890">
                  <c:v>0.26277864204959828</c:v>
                </c:pt>
                <c:pt idx="891">
                  <c:v>0.26417721969555513</c:v>
                </c:pt>
                <c:pt idx="892">
                  <c:v>0.26508551061993907</c:v>
                </c:pt>
                <c:pt idx="893">
                  <c:v>0.25672497931228977</c:v>
                </c:pt>
                <c:pt idx="894">
                  <c:v>0.27245572825282888</c:v>
                </c:pt>
                <c:pt idx="895">
                  <c:v>0.27095473334456899</c:v>
                </c:pt>
                <c:pt idx="896">
                  <c:v>0.26728446728024513</c:v>
                </c:pt>
                <c:pt idx="897">
                  <c:v>0.2621531670966486</c:v>
                </c:pt>
                <c:pt idx="898">
                  <c:v>0.26358466244129763</c:v>
                </c:pt>
                <c:pt idx="899">
                  <c:v>0.26094658089347322</c:v>
                </c:pt>
                <c:pt idx="900">
                  <c:v>0.26244203876765515</c:v>
                </c:pt>
                <c:pt idx="901">
                  <c:v>0.25831309417697534</c:v>
                </c:pt>
                <c:pt idx="902">
                  <c:v>0.25837085054435954</c:v>
                </c:pt>
                <c:pt idx="903">
                  <c:v>0.2568522077878555</c:v>
                </c:pt>
                <c:pt idx="904">
                  <c:v>0.24120469598788269</c:v>
                </c:pt>
                <c:pt idx="905">
                  <c:v>0.25201803897661784</c:v>
                </c:pt>
                <c:pt idx="906">
                  <c:v>0.25173607167362017</c:v>
                </c:pt>
                <c:pt idx="907">
                  <c:v>0.2516963010111587</c:v>
                </c:pt>
                <c:pt idx="908">
                  <c:v>0.25818135763207256</c:v>
                </c:pt>
                <c:pt idx="909">
                  <c:v>0.26659048953540909</c:v>
                </c:pt>
                <c:pt idx="910">
                  <c:v>0.27448048651152207</c:v>
                </c:pt>
                <c:pt idx="911">
                  <c:v>0.27558784960837956</c:v>
                </c:pt>
                <c:pt idx="912">
                  <c:v>0.2760889618255033</c:v>
                </c:pt>
                <c:pt idx="913">
                  <c:v>0.25848031092666951</c:v>
                </c:pt>
                <c:pt idx="914">
                  <c:v>0.25570427835011056</c:v>
                </c:pt>
                <c:pt idx="915">
                  <c:v>0.259710477272386</c:v>
                </c:pt>
                <c:pt idx="916">
                  <c:v>0.26310440394042567</c:v>
                </c:pt>
                <c:pt idx="917">
                  <c:v>0.27305865134953966</c:v>
                </c:pt>
                <c:pt idx="918">
                  <c:v>0.27641448668531582</c:v>
                </c:pt>
                <c:pt idx="919">
                  <c:v>0.25720178858003123</c:v>
                </c:pt>
                <c:pt idx="920">
                  <c:v>0.26014356855172288</c:v>
                </c:pt>
                <c:pt idx="921">
                  <c:v>0.25643199995367866</c:v>
                </c:pt>
                <c:pt idx="922">
                  <c:v>0.26586757006502082</c:v>
                </c:pt>
                <c:pt idx="923">
                  <c:v>0.26756795963337787</c:v>
                </c:pt>
                <c:pt idx="924">
                  <c:v>0.27045275032952404</c:v>
                </c:pt>
                <c:pt idx="925">
                  <c:v>0.27480044661741648</c:v>
                </c:pt>
                <c:pt idx="926">
                  <c:v>0.27765414727522325</c:v>
                </c:pt>
                <c:pt idx="927">
                  <c:v>0.26844370636094028</c:v>
                </c:pt>
                <c:pt idx="928">
                  <c:v>0.27117597448055902</c:v>
                </c:pt>
                <c:pt idx="929">
                  <c:v>0.2679864182990942</c:v>
                </c:pt>
                <c:pt idx="930">
                  <c:v>0.26574123930311866</c:v>
                </c:pt>
                <c:pt idx="931">
                  <c:v>0.26482242323828747</c:v>
                </c:pt>
                <c:pt idx="932">
                  <c:v>0.26093574318026819</c:v>
                </c:pt>
                <c:pt idx="933">
                  <c:v>0.26403649579490313</c:v>
                </c:pt>
                <c:pt idx="934">
                  <c:v>0.26664886454785319</c:v>
                </c:pt>
                <c:pt idx="935">
                  <c:v>0.26643101285695436</c:v>
                </c:pt>
                <c:pt idx="936">
                  <c:v>0.30059122732109717</c:v>
                </c:pt>
                <c:pt idx="937">
                  <c:v>0.33621646992766185</c:v>
                </c:pt>
                <c:pt idx="938">
                  <c:v>0.32147545997180432</c:v>
                </c:pt>
                <c:pt idx="939">
                  <c:v>0.3313201630906229</c:v>
                </c:pt>
                <c:pt idx="940">
                  <c:v>0.33296005641164295</c:v>
                </c:pt>
                <c:pt idx="941">
                  <c:v>0.32618425739273849</c:v>
                </c:pt>
                <c:pt idx="942">
                  <c:v>0.31804587776814497</c:v>
                </c:pt>
                <c:pt idx="943">
                  <c:v>0.32627954617494809</c:v>
                </c:pt>
                <c:pt idx="944">
                  <c:v>0.32333015496570383</c:v>
                </c:pt>
                <c:pt idx="945">
                  <c:v>0.33029487501082605</c:v>
                </c:pt>
                <c:pt idx="946">
                  <c:v>0.33284670206364819</c:v>
                </c:pt>
                <c:pt idx="947">
                  <c:v>0.31060105834209523</c:v>
                </c:pt>
                <c:pt idx="948">
                  <c:v>0.30133439867755618</c:v>
                </c:pt>
                <c:pt idx="949">
                  <c:v>0.29013243727898752</c:v>
                </c:pt>
                <c:pt idx="950">
                  <c:v>0.29334873295239056</c:v>
                </c:pt>
                <c:pt idx="951">
                  <c:v>0.29726272832290562</c:v>
                </c:pt>
                <c:pt idx="952">
                  <c:v>0.29377049583842352</c:v>
                </c:pt>
                <c:pt idx="953">
                  <c:v>0.28492829043554918</c:v>
                </c:pt>
                <c:pt idx="954">
                  <c:v>0.26447580187457731</c:v>
                </c:pt>
                <c:pt idx="955">
                  <c:v>0.26011932782301922</c:v>
                </c:pt>
                <c:pt idx="956">
                  <c:v>0.23583349177885649</c:v>
                </c:pt>
                <c:pt idx="957">
                  <c:v>0.20270349599910989</c:v>
                </c:pt>
                <c:pt idx="958">
                  <c:v>0.20555795273474978</c:v>
                </c:pt>
                <c:pt idx="959">
                  <c:v>0.21330555045757896</c:v>
                </c:pt>
                <c:pt idx="960">
                  <c:v>0.2247386409037859</c:v>
                </c:pt>
                <c:pt idx="961">
                  <c:v>0.22789740795010974</c:v>
                </c:pt>
                <c:pt idx="962">
                  <c:v>0.22780874889567534</c:v>
                </c:pt>
                <c:pt idx="963">
                  <c:v>0.22157042270663241</c:v>
                </c:pt>
                <c:pt idx="964">
                  <c:v>0.21697173568525369</c:v>
                </c:pt>
                <c:pt idx="965">
                  <c:v>0.21857217726854267</c:v>
                </c:pt>
                <c:pt idx="966">
                  <c:v>0.21608764045171655</c:v>
                </c:pt>
                <c:pt idx="967">
                  <c:v>0.21509833611381401</c:v>
                </c:pt>
                <c:pt idx="968">
                  <c:v>0.22116309529882155</c:v>
                </c:pt>
                <c:pt idx="969">
                  <c:v>0.21953672995275164</c:v>
                </c:pt>
                <c:pt idx="970">
                  <c:v>0.22007440836516021</c:v>
                </c:pt>
                <c:pt idx="971">
                  <c:v>0.23664145954368987</c:v>
                </c:pt>
                <c:pt idx="972">
                  <c:v>0.23345332070269786</c:v>
                </c:pt>
                <c:pt idx="973">
                  <c:v>0.23181826507151607</c:v>
                </c:pt>
                <c:pt idx="974">
                  <c:v>0.24684209916032196</c:v>
                </c:pt>
                <c:pt idx="975">
                  <c:v>0.24271045759873111</c:v>
                </c:pt>
                <c:pt idx="976">
                  <c:v>0.21864237445163043</c:v>
                </c:pt>
                <c:pt idx="977">
                  <c:v>0.21682752150470469</c:v>
                </c:pt>
                <c:pt idx="978">
                  <c:v>0.21725347486495841</c:v>
                </c:pt>
                <c:pt idx="979">
                  <c:v>0.21023323052808701</c:v>
                </c:pt>
                <c:pt idx="980">
                  <c:v>0.21591443546310016</c:v>
                </c:pt>
                <c:pt idx="981">
                  <c:v>0.25662391023234654</c:v>
                </c:pt>
                <c:pt idx="982">
                  <c:v>0.28863172467022274</c:v>
                </c:pt>
                <c:pt idx="983">
                  <c:v>0.28886587291180871</c:v>
                </c:pt>
                <c:pt idx="984">
                  <c:v>0.27459581210126788</c:v>
                </c:pt>
                <c:pt idx="985">
                  <c:v>0.27613391218187894</c:v>
                </c:pt>
                <c:pt idx="986">
                  <c:v>0.30004748940676096</c:v>
                </c:pt>
                <c:pt idx="987">
                  <c:v>0.27607723387039457</c:v>
                </c:pt>
                <c:pt idx="988">
                  <c:v>0.26551623768537386</c:v>
                </c:pt>
                <c:pt idx="989">
                  <c:v>0.26520823783383807</c:v>
                </c:pt>
                <c:pt idx="990">
                  <c:v>0.24660995883357983</c:v>
                </c:pt>
                <c:pt idx="991">
                  <c:v>0.26017559621259218</c:v>
                </c:pt>
                <c:pt idx="992">
                  <c:v>0.260349178527294</c:v>
                </c:pt>
                <c:pt idx="993">
                  <c:v>0.27493050963780918</c:v>
                </c:pt>
                <c:pt idx="994">
                  <c:v>0.28789464861635877</c:v>
                </c:pt>
                <c:pt idx="995">
                  <c:v>0.28220531730550552</c:v>
                </c:pt>
                <c:pt idx="996">
                  <c:v>0.2831943787006857</c:v>
                </c:pt>
                <c:pt idx="997">
                  <c:v>0.29189574614664243</c:v>
                </c:pt>
                <c:pt idx="998">
                  <c:v>0.3126856732261315</c:v>
                </c:pt>
                <c:pt idx="999">
                  <c:v>0.34606847189348389</c:v>
                </c:pt>
                <c:pt idx="1000">
                  <c:v>0.33995947278520822</c:v>
                </c:pt>
                <c:pt idx="1001">
                  <c:v>0.34804796499021812</c:v>
                </c:pt>
                <c:pt idx="1002">
                  <c:v>0.35831787904522627</c:v>
                </c:pt>
                <c:pt idx="1003">
                  <c:v>0.34046002886859572</c:v>
                </c:pt>
                <c:pt idx="1004">
                  <c:v>0.36038164687847701</c:v>
                </c:pt>
                <c:pt idx="1005">
                  <c:v>0.365273640824197</c:v>
                </c:pt>
                <c:pt idx="1006">
                  <c:v>0.3535946336411287</c:v>
                </c:pt>
                <c:pt idx="1007">
                  <c:v>0.35399526234838735</c:v>
                </c:pt>
                <c:pt idx="1008">
                  <c:v>0.35568989551191188</c:v>
                </c:pt>
                <c:pt idx="1009">
                  <c:v>0.35366212293281934</c:v>
                </c:pt>
                <c:pt idx="1010">
                  <c:v>0.35880055368201874</c:v>
                </c:pt>
                <c:pt idx="1011">
                  <c:v>0.38512802880074004</c:v>
                </c:pt>
                <c:pt idx="1012">
                  <c:v>0.37741151762725894</c:v>
                </c:pt>
                <c:pt idx="1013">
                  <c:v>0.39131225523550855</c:v>
                </c:pt>
                <c:pt idx="1014">
                  <c:v>0.38778360484746832</c:v>
                </c:pt>
                <c:pt idx="1015">
                  <c:v>0.37248309974221699</c:v>
                </c:pt>
                <c:pt idx="1016">
                  <c:v>0.37007535595084967</c:v>
                </c:pt>
                <c:pt idx="1017">
                  <c:v>0.37147741025190123</c:v>
                </c:pt>
                <c:pt idx="1018">
                  <c:v>0.3727710104910843</c:v>
                </c:pt>
                <c:pt idx="1019">
                  <c:v>0.37656265575705417</c:v>
                </c:pt>
                <c:pt idx="1020">
                  <c:v>0.37502463693247051</c:v>
                </c:pt>
                <c:pt idx="1021">
                  <c:v>0.38121894558899833</c:v>
                </c:pt>
                <c:pt idx="1022">
                  <c:v>0.40917633536255871</c:v>
                </c:pt>
                <c:pt idx="1023">
                  <c:v>0.41344597151707951</c:v>
                </c:pt>
                <c:pt idx="1024">
                  <c:v>0.41957215179181534</c:v>
                </c:pt>
                <c:pt idx="1025">
                  <c:v>0.41953819234203266</c:v>
                </c:pt>
                <c:pt idx="1026">
                  <c:v>0.41639457842812794</c:v>
                </c:pt>
                <c:pt idx="1027">
                  <c:v>0.42168955676208147</c:v>
                </c:pt>
                <c:pt idx="1028">
                  <c:v>0.42412783686415084</c:v>
                </c:pt>
                <c:pt idx="1029">
                  <c:v>0.39770509241740215</c:v>
                </c:pt>
                <c:pt idx="1030">
                  <c:v>0.39303025323092977</c:v>
                </c:pt>
                <c:pt idx="1031">
                  <c:v>0.38316571821500589</c:v>
                </c:pt>
                <c:pt idx="1032">
                  <c:v>0.39195236851644816</c:v>
                </c:pt>
                <c:pt idx="1033">
                  <c:v>0.37654366252309379</c:v>
                </c:pt>
                <c:pt idx="1034">
                  <c:v>0.37931950138907683</c:v>
                </c:pt>
                <c:pt idx="1035">
                  <c:v>0.33233468795803117</c:v>
                </c:pt>
                <c:pt idx="1036">
                  <c:v>0.34614720149519329</c:v>
                </c:pt>
                <c:pt idx="1037">
                  <c:v>0.35341089008204341</c:v>
                </c:pt>
                <c:pt idx="1038">
                  <c:v>0.35570232881953029</c:v>
                </c:pt>
                <c:pt idx="1039">
                  <c:v>0.33481195152762361</c:v>
                </c:pt>
                <c:pt idx="1040">
                  <c:v>0.33528771051247808</c:v>
                </c:pt>
                <c:pt idx="1041">
                  <c:v>0.29368738280578471</c:v>
                </c:pt>
                <c:pt idx="1042">
                  <c:v>0.29010748602261238</c:v>
                </c:pt>
                <c:pt idx="1043">
                  <c:v>0.27550021884213421</c:v>
                </c:pt>
                <c:pt idx="1044">
                  <c:v>0.29728939440859509</c:v>
                </c:pt>
                <c:pt idx="1045">
                  <c:v>0.26490750047036371</c:v>
                </c:pt>
                <c:pt idx="1046">
                  <c:v>0.27848352033051371</c:v>
                </c:pt>
                <c:pt idx="1047">
                  <c:v>0.28078336908390605</c:v>
                </c:pt>
                <c:pt idx="1048">
                  <c:v>0.28773101144137947</c:v>
                </c:pt>
                <c:pt idx="1049">
                  <c:v>0.29473438955620063</c:v>
                </c:pt>
                <c:pt idx="1050">
                  <c:v>0.29796935427936555</c:v>
                </c:pt>
                <c:pt idx="1051">
                  <c:v>0.29182069553520124</c:v>
                </c:pt>
                <c:pt idx="1052">
                  <c:v>0.29121888966896903</c:v>
                </c:pt>
                <c:pt idx="1053">
                  <c:v>0.2601470782028325</c:v>
                </c:pt>
                <c:pt idx="1054">
                  <c:v>0.25968083137514608</c:v>
                </c:pt>
                <c:pt idx="1055">
                  <c:v>0.26358456600967861</c:v>
                </c:pt>
                <c:pt idx="1056">
                  <c:v>0.27108775741814461</c:v>
                </c:pt>
                <c:pt idx="1057">
                  <c:v>0.28283759952938847</c:v>
                </c:pt>
                <c:pt idx="1058">
                  <c:v>0.27924009138094408</c:v>
                </c:pt>
                <c:pt idx="1059">
                  <c:v>0.27737536544596442</c:v>
                </c:pt>
                <c:pt idx="1060">
                  <c:v>0.2783351871259625</c:v>
                </c:pt>
                <c:pt idx="1061">
                  <c:v>0.27924228006025664</c:v>
                </c:pt>
                <c:pt idx="1062">
                  <c:v>0.29154302647299957</c:v>
                </c:pt>
                <c:pt idx="1063">
                  <c:v>0.32073937270065217</c:v>
                </c:pt>
                <c:pt idx="1064">
                  <c:v>0.37152794102379233</c:v>
                </c:pt>
                <c:pt idx="1065">
                  <c:v>0.36773804526655079</c:v>
                </c:pt>
                <c:pt idx="1066">
                  <c:v>0.37166673877677214</c:v>
                </c:pt>
                <c:pt idx="1067">
                  <c:v>0.39103005954368664</c:v>
                </c:pt>
                <c:pt idx="1068">
                  <c:v>0.38871905247964317</c:v>
                </c:pt>
                <c:pt idx="1069">
                  <c:v>0.38117647614032635</c:v>
                </c:pt>
                <c:pt idx="1070">
                  <c:v>0.37740568155031468</c:v>
                </c:pt>
                <c:pt idx="1071">
                  <c:v>0.3756159896420998</c:v>
                </c:pt>
                <c:pt idx="1072">
                  <c:v>0.38376751239368639</c:v>
                </c:pt>
                <c:pt idx="1073">
                  <c:v>0.36538221315618225</c:v>
                </c:pt>
                <c:pt idx="1074">
                  <c:v>0.36599293242097358</c:v>
                </c:pt>
                <c:pt idx="1075">
                  <c:v>0.37579245319684773</c:v>
                </c:pt>
                <c:pt idx="1076">
                  <c:v>0.37743256094142313</c:v>
                </c:pt>
                <c:pt idx="1077">
                  <c:v>0.39714197371630627</c:v>
                </c:pt>
                <c:pt idx="1078">
                  <c:v>0.40016290276971644</c:v>
                </c:pt>
                <c:pt idx="1079">
                  <c:v>0.39236974542375092</c:v>
                </c:pt>
                <c:pt idx="1080">
                  <c:v>0.37649344296794129</c:v>
                </c:pt>
                <c:pt idx="1081">
                  <c:v>0.372830453354979</c:v>
                </c:pt>
                <c:pt idx="1082">
                  <c:v>0.37182209902836361</c:v>
                </c:pt>
                <c:pt idx="1083">
                  <c:v>0.38315728258047788</c:v>
                </c:pt>
                <c:pt idx="1084">
                  <c:v>0.39031470198237939</c:v>
                </c:pt>
                <c:pt idx="1085">
                  <c:v>0.40462942232468041</c:v>
                </c:pt>
                <c:pt idx="1086">
                  <c:v>0.41025208768379329</c:v>
                </c:pt>
                <c:pt idx="1087">
                  <c:v>0.416031016637532</c:v>
                </c:pt>
                <c:pt idx="1088">
                  <c:v>0.41630846498515889</c:v>
                </c:pt>
                <c:pt idx="1089">
                  <c:v>0.42111783445864609</c:v>
                </c:pt>
                <c:pt idx="1090">
                  <c:v>0.41416303038352298</c:v>
                </c:pt>
                <c:pt idx="1091">
                  <c:v>0.41407588840539583</c:v>
                </c:pt>
                <c:pt idx="1092">
                  <c:v>0.41414276626168217</c:v>
                </c:pt>
                <c:pt idx="1093">
                  <c:v>0.42717948136732786</c:v>
                </c:pt>
                <c:pt idx="1094">
                  <c:v>0.42932668026009435</c:v>
                </c:pt>
                <c:pt idx="1095">
                  <c:v>0.4140118363269038</c:v>
                </c:pt>
                <c:pt idx="1096">
                  <c:v>0.42408699341325085</c:v>
                </c:pt>
                <c:pt idx="1097">
                  <c:v>0.43247813931611617</c:v>
                </c:pt>
                <c:pt idx="1098">
                  <c:v>0.43275209734987541</c:v>
                </c:pt>
                <c:pt idx="1099">
                  <c:v>0.43264517133717895</c:v>
                </c:pt>
                <c:pt idx="1100">
                  <c:v>0.4232873101279323</c:v>
                </c:pt>
                <c:pt idx="1101">
                  <c:v>0.42301437294511496</c:v>
                </c:pt>
                <c:pt idx="1102">
                  <c:v>0.42027704344976974</c:v>
                </c:pt>
                <c:pt idx="1103">
                  <c:v>0.41874264069234851</c:v>
                </c:pt>
                <c:pt idx="1104">
                  <c:v>0.42092715268488429</c:v>
                </c:pt>
                <c:pt idx="1105">
                  <c:v>0.41892450618270849</c:v>
                </c:pt>
                <c:pt idx="1106">
                  <c:v>0.43207910184438858</c:v>
                </c:pt>
                <c:pt idx="1107">
                  <c:v>0.42726894183512132</c:v>
                </c:pt>
                <c:pt idx="1108">
                  <c:v>0.42467219044109461</c:v>
                </c:pt>
                <c:pt idx="1109">
                  <c:v>0.43041664538579011</c:v>
                </c:pt>
                <c:pt idx="1110">
                  <c:v>0.42992293710797386</c:v>
                </c:pt>
                <c:pt idx="1111">
                  <c:v>0.42988459674131818</c:v>
                </c:pt>
                <c:pt idx="1112">
                  <c:v>0.43899447932881197</c:v>
                </c:pt>
                <c:pt idx="1113">
                  <c:v>0.43147685453607987</c:v>
                </c:pt>
                <c:pt idx="1114">
                  <c:v>0.43038415133562741</c:v>
                </c:pt>
                <c:pt idx="1115">
                  <c:v>0.4363213614424894</c:v>
                </c:pt>
                <c:pt idx="1116">
                  <c:v>0.43282391711628437</c:v>
                </c:pt>
                <c:pt idx="1117">
                  <c:v>0.43677185535276514</c:v>
                </c:pt>
                <c:pt idx="1118">
                  <c:v>0.43751279928596887</c:v>
                </c:pt>
                <c:pt idx="1119">
                  <c:v>0.43531614692873771</c:v>
                </c:pt>
                <c:pt idx="1120">
                  <c:v>0.42064016725716286</c:v>
                </c:pt>
                <c:pt idx="1121">
                  <c:v>0.41504653925312873</c:v>
                </c:pt>
                <c:pt idx="1122">
                  <c:v>0.41537072449565943</c:v>
                </c:pt>
                <c:pt idx="1123">
                  <c:v>0.41238634066436364</c:v>
                </c:pt>
                <c:pt idx="1124">
                  <c:v>0.40572653130482633</c:v>
                </c:pt>
                <c:pt idx="1125">
                  <c:v>0.4051850471472298</c:v>
                </c:pt>
                <c:pt idx="1126">
                  <c:v>0.39760342348439304</c:v>
                </c:pt>
                <c:pt idx="1127">
                  <c:v>0.39304207823645099</c:v>
                </c:pt>
                <c:pt idx="1128">
                  <c:v>0.39297882999355183</c:v>
                </c:pt>
                <c:pt idx="1129">
                  <c:v>0.39325243823672257</c:v>
                </c:pt>
                <c:pt idx="1130">
                  <c:v>0.39189074224776727</c:v>
                </c:pt>
                <c:pt idx="1131">
                  <c:v>0.39043083725418493</c:v>
                </c:pt>
                <c:pt idx="1132">
                  <c:v>0.3875488767971928</c:v>
                </c:pt>
                <c:pt idx="1133">
                  <c:v>0.37788096522623049</c:v>
                </c:pt>
                <c:pt idx="1134">
                  <c:v>0.37974234794714096</c:v>
                </c:pt>
                <c:pt idx="1135">
                  <c:v>0.37883246405702131</c:v>
                </c:pt>
                <c:pt idx="1136">
                  <c:v>0.37290126263118556</c:v>
                </c:pt>
                <c:pt idx="1137">
                  <c:v>0.37334808067804343</c:v>
                </c:pt>
                <c:pt idx="1138">
                  <c:v>0.38142504510560921</c:v>
                </c:pt>
                <c:pt idx="1139">
                  <c:v>0.38015271378366339</c:v>
                </c:pt>
                <c:pt idx="1140">
                  <c:v>0.38732982174535896</c:v>
                </c:pt>
                <c:pt idx="1141">
                  <c:v>0.37135242605640084</c:v>
                </c:pt>
                <c:pt idx="1142">
                  <c:v>0.37969060448964204</c:v>
                </c:pt>
                <c:pt idx="1143">
                  <c:v>0.37922827050997615</c:v>
                </c:pt>
                <c:pt idx="1144">
                  <c:v>0.41497142265020986</c:v>
                </c:pt>
                <c:pt idx="1145">
                  <c:v>0.40657913823358505</c:v>
                </c:pt>
                <c:pt idx="1146">
                  <c:v>0.39964771715288705</c:v>
                </c:pt>
                <c:pt idx="1147">
                  <c:v>0.39946232729747205</c:v>
                </c:pt>
                <c:pt idx="1148">
                  <c:v>0.41949115465095682</c:v>
                </c:pt>
                <c:pt idx="1149">
                  <c:v>0.40591958713462084</c:v>
                </c:pt>
                <c:pt idx="1150">
                  <c:v>0.43832239330239431</c:v>
                </c:pt>
                <c:pt idx="1151">
                  <c:v>0.44003572840488053</c:v>
                </c:pt>
                <c:pt idx="1152">
                  <c:v>0.44688380815063039</c:v>
                </c:pt>
                <c:pt idx="1153">
                  <c:v>0.43641945339328414</c:v>
                </c:pt>
                <c:pt idx="1154">
                  <c:v>0.43720543469517154</c:v>
                </c:pt>
                <c:pt idx="1155">
                  <c:v>0.3937268255760446</c:v>
                </c:pt>
                <c:pt idx="1156">
                  <c:v>0.39767356152624722</c:v>
                </c:pt>
                <c:pt idx="1157">
                  <c:v>0.38457840888286648</c:v>
                </c:pt>
                <c:pt idx="1158">
                  <c:v>0.37997765902357356</c:v>
                </c:pt>
                <c:pt idx="1159">
                  <c:v>0.37465289960549147</c:v>
                </c:pt>
                <c:pt idx="1160">
                  <c:v>0.38843014954636534</c:v>
                </c:pt>
                <c:pt idx="1161">
                  <c:v>0.39027385847139578</c:v>
                </c:pt>
                <c:pt idx="1162">
                  <c:v>0.43111670498003446</c:v>
                </c:pt>
                <c:pt idx="1163">
                  <c:v>0.43150552792738117</c:v>
                </c:pt>
                <c:pt idx="1164">
                  <c:v>0.41514143302718759</c:v>
                </c:pt>
                <c:pt idx="1165">
                  <c:v>0.41425759786381083</c:v>
                </c:pt>
                <c:pt idx="1166">
                  <c:v>0.41294633200021447</c:v>
                </c:pt>
                <c:pt idx="1167">
                  <c:v>0.42419112410488113</c:v>
                </c:pt>
                <c:pt idx="1168">
                  <c:v>0.42181479918486303</c:v>
                </c:pt>
                <c:pt idx="1169">
                  <c:v>0.40779777572074788</c:v>
                </c:pt>
                <c:pt idx="1170">
                  <c:v>0.40871052064284774</c:v>
                </c:pt>
                <c:pt idx="1171">
                  <c:v>0.40689866770782346</c:v>
                </c:pt>
                <c:pt idx="1172">
                  <c:v>0.39781737790079896</c:v>
                </c:pt>
                <c:pt idx="1173">
                  <c:v>0.34064998151131448</c:v>
                </c:pt>
                <c:pt idx="1174">
                  <c:v>0.33772371280181374</c:v>
                </c:pt>
                <c:pt idx="1175">
                  <c:v>0.33316432077512631</c:v>
                </c:pt>
                <c:pt idx="1176">
                  <c:v>0.28996897367615831</c:v>
                </c:pt>
                <c:pt idx="1177">
                  <c:v>0.286153703811724</c:v>
                </c:pt>
                <c:pt idx="1178">
                  <c:v>0.29765661134772553</c:v>
                </c:pt>
                <c:pt idx="1179">
                  <c:v>0.29993282296505763</c:v>
                </c:pt>
                <c:pt idx="1180">
                  <c:v>0.30264197381703911</c:v>
                </c:pt>
                <c:pt idx="1181">
                  <c:v>0.28251654412997196</c:v>
                </c:pt>
                <c:pt idx="1182">
                  <c:v>0.31002347838281108</c:v>
                </c:pt>
                <c:pt idx="1183">
                  <c:v>0.28996824447432468</c:v>
                </c:pt>
                <c:pt idx="1184">
                  <c:v>0.27276287594792931</c:v>
                </c:pt>
                <c:pt idx="1185">
                  <c:v>0.26739195934841958</c:v>
                </c:pt>
                <c:pt idx="1186">
                  <c:v>0.23030324760867005</c:v>
                </c:pt>
                <c:pt idx="1187">
                  <c:v>0.22738316334617539</c:v>
                </c:pt>
                <c:pt idx="1188">
                  <c:v>0.24510962766219563</c:v>
                </c:pt>
                <c:pt idx="1189">
                  <c:v>0.28235448861976581</c:v>
                </c:pt>
                <c:pt idx="1190">
                  <c:v>0.28967515951236811</c:v>
                </c:pt>
                <c:pt idx="1191">
                  <c:v>0.28945954003013691</c:v>
                </c:pt>
                <c:pt idx="1192">
                  <c:v>0.24458092262245848</c:v>
                </c:pt>
                <c:pt idx="1193">
                  <c:v>0.229407174755135</c:v>
                </c:pt>
                <c:pt idx="1194">
                  <c:v>0.22740146823290233</c:v>
                </c:pt>
                <c:pt idx="1195">
                  <c:v>0.21998169989530614</c:v>
                </c:pt>
                <c:pt idx="1196">
                  <c:v>0.21696764108476763</c:v>
                </c:pt>
                <c:pt idx="1197">
                  <c:v>0.22092604183885542</c:v>
                </c:pt>
                <c:pt idx="1198">
                  <c:v>0.20698844258454432</c:v>
                </c:pt>
                <c:pt idx="1199">
                  <c:v>0.2245671452471886</c:v>
                </c:pt>
                <c:pt idx="1200">
                  <c:v>0.2239970738705388</c:v>
                </c:pt>
                <c:pt idx="1201">
                  <c:v>0.22474235286683403</c:v>
                </c:pt>
                <c:pt idx="1202">
                  <c:v>0.22342767950434897</c:v>
                </c:pt>
                <c:pt idx="1203">
                  <c:v>0.20094211138641038</c:v>
                </c:pt>
                <c:pt idx="1204">
                  <c:v>0.20422322358763451</c:v>
                </c:pt>
                <c:pt idx="1205">
                  <c:v>0.18047794837182751</c:v>
                </c:pt>
                <c:pt idx="1206">
                  <c:v>0.15126589777543664</c:v>
                </c:pt>
                <c:pt idx="1207">
                  <c:v>0.14992488635638851</c:v>
                </c:pt>
                <c:pt idx="1208">
                  <c:v>0.15045620857112363</c:v>
                </c:pt>
                <c:pt idx="1209">
                  <c:v>0.15981457213537445</c:v>
                </c:pt>
                <c:pt idx="1210">
                  <c:v>0.15637457964049742</c:v>
                </c:pt>
                <c:pt idx="1211">
                  <c:v>0.15746344296073919</c:v>
                </c:pt>
                <c:pt idx="1212">
                  <c:v>0.14466397767808381</c:v>
                </c:pt>
                <c:pt idx="1213">
                  <c:v>0.1475809316346425</c:v>
                </c:pt>
                <c:pt idx="1214">
                  <c:v>0.16431979122014581</c:v>
                </c:pt>
                <c:pt idx="1215">
                  <c:v>0.16448212388710612</c:v>
                </c:pt>
                <c:pt idx="1216">
                  <c:v>0.16201857833493605</c:v>
                </c:pt>
                <c:pt idx="1217">
                  <c:v>0.16470669713302108</c:v>
                </c:pt>
                <c:pt idx="1218">
                  <c:v>0.17178442328949958</c:v>
                </c:pt>
                <c:pt idx="1219">
                  <c:v>0.15930324469254728</c:v>
                </c:pt>
                <c:pt idx="1220">
                  <c:v>0.1511465902686196</c:v>
                </c:pt>
                <c:pt idx="1221">
                  <c:v>0.13355479189165029</c:v>
                </c:pt>
                <c:pt idx="1222">
                  <c:v>0.13051000344281066</c:v>
                </c:pt>
                <c:pt idx="1223">
                  <c:v>0.13144111185690202</c:v>
                </c:pt>
                <c:pt idx="1224">
                  <c:v>0.13319612220983243</c:v>
                </c:pt>
                <c:pt idx="1225">
                  <c:v>0.14227392473744888</c:v>
                </c:pt>
                <c:pt idx="1226">
                  <c:v>0.14420890266315106</c:v>
                </c:pt>
                <c:pt idx="1227">
                  <c:v>0.18640893616518048</c:v>
                </c:pt>
                <c:pt idx="1228">
                  <c:v>0.18770250917813636</c:v>
                </c:pt>
                <c:pt idx="1229">
                  <c:v>0.18865497847817123</c:v>
                </c:pt>
                <c:pt idx="1230">
                  <c:v>0.19803511371065813</c:v>
                </c:pt>
                <c:pt idx="1231">
                  <c:v>0.19754590927222768</c:v>
                </c:pt>
                <c:pt idx="1232">
                  <c:v>0.205655576097657</c:v>
                </c:pt>
                <c:pt idx="1233">
                  <c:v>0.23883283864133589</c:v>
                </c:pt>
                <c:pt idx="1234">
                  <c:v>0.23745748448838733</c:v>
                </c:pt>
                <c:pt idx="1235">
                  <c:v>0.25140474396754287</c:v>
                </c:pt>
                <c:pt idx="1236">
                  <c:v>9.2248078722242763E-2</c:v>
                </c:pt>
                <c:pt idx="1237">
                  <c:v>0.10365706438233006</c:v>
                </c:pt>
                <c:pt idx="1238">
                  <c:v>0.10032063255357691</c:v>
                </c:pt>
                <c:pt idx="1239">
                  <c:v>9.1481922113279726E-2</c:v>
                </c:pt>
                <c:pt idx="1240">
                  <c:v>9.0000898147215097E-2</c:v>
                </c:pt>
                <c:pt idx="1241">
                  <c:v>8.4964561986646203E-2</c:v>
                </c:pt>
                <c:pt idx="1242">
                  <c:v>9.0048924548293247E-2</c:v>
                </c:pt>
                <c:pt idx="1243">
                  <c:v>5.6414603539227455E-2</c:v>
                </c:pt>
                <c:pt idx="1244">
                  <c:v>5.3869718404554422E-2</c:v>
                </c:pt>
                <c:pt idx="1245">
                  <c:v>6.4863438223189254E-2</c:v>
                </c:pt>
                <c:pt idx="1246">
                  <c:v>3.9873255845494567E-2</c:v>
                </c:pt>
                <c:pt idx="1247">
                  <c:v>3.1688110138736188E-2</c:v>
                </c:pt>
                <c:pt idx="1248">
                  <c:v>2.4274299661808784E-2</c:v>
                </c:pt>
                <c:pt idx="1249">
                  <c:v>1.7964940424382535E-2</c:v>
                </c:pt>
                <c:pt idx="1250">
                  <c:v>1.0687567300915751E-2</c:v>
                </c:pt>
                <c:pt idx="1251">
                  <c:v>1.6523767349611501E-2</c:v>
                </c:pt>
                <c:pt idx="1252">
                  <c:v>1.678935274924765E-2</c:v>
                </c:pt>
                <c:pt idx="1253">
                  <c:v>1.4037168924605681E-2</c:v>
                </c:pt>
                <c:pt idx="1254">
                  <c:v>1.8376998778410269E-2</c:v>
                </c:pt>
                <c:pt idx="1255">
                  <c:v>1.7553802266535575E-2</c:v>
                </c:pt>
                <c:pt idx="1256">
                  <c:v>1.4290017290524292E-2</c:v>
                </c:pt>
                <c:pt idx="1257">
                  <c:v>-8.8238506980223824E-3</c:v>
                </c:pt>
                <c:pt idx="1258">
                  <c:v>-4.4302186139449293E-3</c:v>
                </c:pt>
                <c:pt idx="1259">
                  <c:v>-1.6418595429123497E-3</c:v>
                </c:pt>
                <c:pt idx="1260">
                  <c:v>-3.1579322576369153E-3</c:v>
                </c:pt>
                <c:pt idx="1261">
                  <c:v>-1.363577035347356E-2</c:v>
                </c:pt>
                <c:pt idx="1262">
                  <c:v>-1.5060662364056013E-2</c:v>
                </c:pt>
                <c:pt idx="1263">
                  <c:v>-2.000859223189369E-2</c:v>
                </c:pt>
                <c:pt idx="1264">
                  <c:v>-6.9616433055572358E-3</c:v>
                </c:pt>
                <c:pt idx="1265">
                  <c:v>-2.6883671896819943E-2</c:v>
                </c:pt>
                <c:pt idx="1266">
                  <c:v>-2.8779946684037688E-2</c:v>
                </c:pt>
                <c:pt idx="1267">
                  <c:v>-2.6120845331623978E-2</c:v>
                </c:pt>
                <c:pt idx="1268">
                  <c:v>-2.9542772812277605E-2</c:v>
                </c:pt>
                <c:pt idx="1269">
                  <c:v>-3.6119884282222965E-2</c:v>
                </c:pt>
                <c:pt idx="1270">
                  <c:v>-2.8058433633867761E-2</c:v>
                </c:pt>
                <c:pt idx="1271">
                  <c:v>-2.4164039170230061E-2</c:v>
                </c:pt>
                <c:pt idx="1272">
                  <c:v>-2.4227598911461503E-2</c:v>
                </c:pt>
                <c:pt idx="1273">
                  <c:v>-1.8788598900792763E-2</c:v>
                </c:pt>
                <c:pt idx="1274">
                  <c:v>-2.6226202065126526E-2</c:v>
                </c:pt>
                <c:pt idx="1275">
                  <c:v>-2.7777149464330173E-2</c:v>
                </c:pt>
                <c:pt idx="1276">
                  <c:v>-5.4778439469567057E-2</c:v>
                </c:pt>
                <c:pt idx="1277">
                  <c:v>-5.3205739806071524E-2</c:v>
                </c:pt>
                <c:pt idx="1278">
                  <c:v>-4.0284717487937438E-2</c:v>
                </c:pt>
                <c:pt idx="1279">
                  <c:v>-3.9921140401676602E-2</c:v>
                </c:pt>
                <c:pt idx="1280">
                  <c:v>-4.6880166619341732E-2</c:v>
                </c:pt>
                <c:pt idx="1281">
                  <c:v>-3.9065651598433525E-2</c:v>
                </c:pt>
                <c:pt idx="1282">
                  <c:v>-5.9958412109836719E-2</c:v>
                </c:pt>
                <c:pt idx="1283">
                  <c:v>-5.6733210455579462E-2</c:v>
                </c:pt>
                <c:pt idx="1284">
                  <c:v>-4.8292987363569496E-2</c:v>
                </c:pt>
                <c:pt idx="1285">
                  <c:v>-4.5406597843631845E-2</c:v>
                </c:pt>
                <c:pt idx="1286">
                  <c:v>-3.9111796443725338E-2</c:v>
                </c:pt>
                <c:pt idx="1287">
                  <c:v>-4.077373821254799E-2</c:v>
                </c:pt>
                <c:pt idx="1288">
                  <c:v>-2.3516002785361319E-2</c:v>
                </c:pt>
                <c:pt idx="1289">
                  <c:v>-2.6881902295234725E-2</c:v>
                </c:pt>
                <c:pt idx="1290">
                  <c:v>-2.6612248610702143E-2</c:v>
                </c:pt>
                <c:pt idx="1291">
                  <c:v>-2.5015553052189391E-2</c:v>
                </c:pt>
                <c:pt idx="1292">
                  <c:v>-1.3324019045324938E-2</c:v>
                </c:pt>
                <c:pt idx="1293">
                  <c:v>-7.5592671423818994E-3</c:v>
                </c:pt>
                <c:pt idx="1294">
                  <c:v>-1.3823137549367061E-2</c:v>
                </c:pt>
                <c:pt idx="1295">
                  <c:v>-1.070816567599988E-2</c:v>
                </c:pt>
                <c:pt idx="1296">
                  <c:v>-1.2680888828466109E-2</c:v>
                </c:pt>
                <c:pt idx="1297">
                  <c:v>-1.4497542626203033E-2</c:v>
                </c:pt>
                <c:pt idx="1298">
                  <c:v>-9.645225522805707E-3</c:v>
                </c:pt>
                <c:pt idx="1299">
                  <c:v>-9.9113757716061852E-3</c:v>
                </c:pt>
                <c:pt idx="1300">
                  <c:v>-1.0053540842874121E-2</c:v>
                </c:pt>
                <c:pt idx="1301">
                  <c:v>5.2773227565614421E-3</c:v>
                </c:pt>
                <c:pt idx="1302">
                  <c:v>4.8107282659767964E-3</c:v>
                </c:pt>
                <c:pt idx="1303">
                  <c:v>6.9249433964432457E-3</c:v>
                </c:pt>
                <c:pt idx="1304">
                  <c:v>-5.2514551123509414E-3</c:v>
                </c:pt>
                <c:pt idx="1305">
                  <c:v>-1.8286868913631977E-2</c:v>
                </c:pt>
                <c:pt idx="1306">
                  <c:v>-2.4910516904605825E-2</c:v>
                </c:pt>
                <c:pt idx="1307">
                  <c:v>-3.8838454228580378E-2</c:v>
                </c:pt>
                <c:pt idx="1308">
                  <c:v>-6.0152307969532463E-3</c:v>
                </c:pt>
                <c:pt idx="1309">
                  <c:v>-1.9708012331784539E-3</c:v>
                </c:pt>
                <c:pt idx="1310">
                  <c:v>-4.3248887047211346E-3</c:v>
                </c:pt>
                <c:pt idx="1311">
                  <c:v>5.6917113437867269E-3</c:v>
                </c:pt>
                <c:pt idx="1312">
                  <c:v>1.3773056974340636E-2</c:v>
                </c:pt>
                <c:pt idx="1313">
                  <c:v>8.7458881400684901E-3</c:v>
                </c:pt>
                <c:pt idx="1314">
                  <c:v>2.0897473538469796E-2</c:v>
                </c:pt>
                <c:pt idx="1315">
                  <c:v>2.1681983386379576E-2</c:v>
                </c:pt>
                <c:pt idx="1316">
                  <c:v>2.0668923764716175E-2</c:v>
                </c:pt>
                <c:pt idx="1317">
                  <c:v>2.2523483349398646E-2</c:v>
                </c:pt>
                <c:pt idx="1318">
                  <c:v>2.3179833547675617E-2</c:v>
                </c:pt>
                <c:pt idx="1319">
                  <c:v>1.992847782691589E-2</c:v>
                </c:pt>
                <c:pt idx="1320">
                  <c:v>8.3402216103046836E-3</c:v>
                </c:pt>
                <c:pt idx="1321">
                  <c:v>1.496442513499944E-2</c:v>
                </c:pt>
                <c:pt idx="1322">
                  <c:v>7.9624112786915585E-3</c:v>
                </c:pt>
                <c:pt idx="1323">
                  <c:v>-1.0303844258528884E-2</c:v>
                </c:pt>
                <c:pt idx="1324">
                  <c:v>-6.9013932870158516E-3</c:v>
                </c:pt>
                <c:pt idx="1325">
                  <c:v>2.5984021251821365E-2</c:v>
                </c:pt>
                <c:pt idx="1326">
                  <c:v>1.5940283364239107E-2</c:v>
                </c:pt>
                <c:pt idx="1327">
                  <c:v>6.0981921324920439E-3</c:v>
                </c:pt>
                <c:pt idx="1328">
                  <c:v>1.2578475443079648E-2</c:v>
                </c:pt>
                <c:pt idx="1329">
                  <c:v>1.1602188625334619E-2</c:v>
                </c:pt>
                <c:pt idx="1330">
                  <c:v>1.0476720503941155E-2</c:v>
                </c:pt>
                <c:pt idx="1331">
                  <c:v>-2.9357089818577296E-2</c:v>
                </c:pt>
                <c:pt idx="1332">
                  <c:v>-3.0311312537909023E-2</c:v>
                </c:pt>
                <c:pt idx="1333">
                  <c:v>-5.3342574470192201E-2</c:v>
                </c:pt>
                <c:pt idx="1334">
                  <c:v>-5.9896472596516585E-2</c:v>
                </c:pt>
                <c:pt idx="1335">
                  <c:v>-6.545924179792853E-2</c:v>
                </c:pt>
                <c:pt idx="1336">
                  <c:v>-0.10803257622475193</c:v>
                </c:pt>
                <c:pt idx="1337">
                  <c:v>-0.12676961196282155</c:v>
                </c:pt>
                <c:pt idx="1338">
                  <c:v>-0.12667682343335476</c:v>
                </c:pt>
                <c:pt idx="1339">
                  <c:v>-0.14291260470206904</c:v>
                </c:pt>
                <c:pt idx="1340">
                  <c:v>-0.14333048656991992</c:v>
                </c:pt>
                <c:pt idx="1341">
                  <c:v>-0.15523973559330165</c:v>
                </c:pt>
                <c:pt idx="1342">
                  <c:v>-0.14675423302887342</c:v>
                </c:pt>
                <c:pt idx="1343">
                  <c:v>-0.18760450230966816</c:v>
                </c:pt>
                <c:pt idx="1344">
                  <c:v>-0.17184275719144174</c:v>
                </c:pt>
                <c:pt idx="1345">
                  <c:v>-8.3339508614595548E-2</c:v>
                </c:pt>
                <c:pt idx="1346">
                  <c:v>-9.4022198216961964E-2</c:v>
                </c:pt>
                <c:pt idx="1347">
                  <c:v>-9.8420047046421488E-2</c:v>
                </c:pt>
                <c:pt idx="1348">
                  <c:v>-9.4975620467727659E-2</c:v>
                </c:pt>
                <c:pt idx="1349">
                  <c:v>-0.14294530839247099</c:v>
                </c:pt>
                <c:pt idx="1350">
                  <c:v>-0.13999701972729092</c:v>
                </c:pt>
                <c:pt idx="1351">
                  <c:v>-0.14720956689456</c:v>
                </c:pt>
                <c:pt idx="1352">
                  <c:v>-0.16365995192575158</c:v>
                </c:pt>
                <c:pt idx="1353">
                  <c:v>-0.14773075407072561</c:v>
                </c:pt>
                <c:pt idx="1354">
                  <c:v>-0.16439069703686718</c:v>
                </c:pt>
                <c:pt idx="1355">
                  <c:v>-0.15244518082436842</c:v>
                </c:pt>
                <c:pt idx="1356">
                  <c:v>-0.13998754778738531</c:v>
                </c:pt>
                <c:pt idx="1357">
                  <c:v>-0.11663863599907977</c:v>
                </c:pt>
                <c:pt idx="1358">
                  <c:v>-0.15579715495617233</c:v>
                </c:pt>
                <c:pt idx="1359">
                  <c:v>-0.10936893242800828</c:v>
                </c:pt>
                <c:pt idx="1360">
                  <c:v>-0.11979063399429205</c:v>
                </c:pt>
                <c:pt idx="1361">
                  <c:v>-0.12088462673716176</c:v>
                </c:pt>
                <c:pt idx="1362">
                  <c:v>-0.13371325572671985</c:v>
                </c:pt>
                <c:pt idx="1363">
                  <c:v>-0.13041287712893598</c:v>
                </c:pt>
                <c:pt idx="1364">
                  <c:v>-0.11906564541352679</c:v>
                </c:pt>
                <c:pt idx="1365">
                  <c:v>-0.12098491895560648</c:v>
                </c:pt>
                <c:pt idx="1366">
                  <c:v>-0.13909739170410693</c:v>
                </c:pt>
                <c:pt idx="1367">
                  <c:v>-0.1361334221096428</c:v>
                </c:pt>
                <c:pt idx="1368">
                  <c:v>-0.13764364201574525</c:v>
                </c:pt>
                <c:pt idx="1369">
                  <c:v>-0.15105907825005843</c:v>
                </c:pt>
                <c:pt idx="1370">
                  <c:v>-0.14167177584575821</c:v>
                </c:pt>
                <c:pt idx="1371">
                  <c:v>-0.14683568021645813</c:v>
                </c:pt>
                <c:pt idx="1372">
                  <c:v>-0.17361413703218709</c:v>
                </c:pt>
                <c:pt idx="1373">
                  <c:v>-0.17140083101064443</c:v>
                </c:pt>
                <c:pt idx="1374">
                  <c:v>-0.21058290612765587</c:v>
                </c:pt>
                <c:pt idx="1375">
                  <c:v>-0.21883381977890165</c:v>
                </c:pt>
                <c:pt idx="1376">
                  <c:v>-0.22742250082827487</c:v>
                </c:pt>
                <c:pt idx="1377">
                  <c:v>-0.22874055571990942</c:v>
                </c:pt>
                <c:pt idx="1378">
                  <c:v>-0.23510719231958818</c:v>
                </c:pt>
                <c:pt idx="1379">
                  <c:v>-0.2438954929167311</c:v>
                </c:pt>
                <c:pt idx="1380">
                  <c:v>-0.24554875403881019</c:v>
                </c:pt>
                <c:pt idx="1381">
                  <c:v>-0.25416438417848902</c:v>
                </c:pt>
                <c:pt idx="1382">
                  <c:v>-0.2452181051665285</c:v>
                </c:pt>
                <c:pt idx="1383">
                  <c:v>-0.23937863456146882</c:v>
                </c:pt>
                <c:pt idx="1384">
                  <c:v>-0.23989926968178207</c:v>
                </c:pt>
                <c:pt idx="1385">
                  <c:v>-0.23856819205653071</c:v>
                </c:pt>
                <c:pt idx="1386">
                  <c:v>-0.24065607032808525</c:v>
                </c:pt>
                <c:pt idx="1387">
                  <c:v>-0.25164208101981861</c:v>
                </c:pt>
                <c:pt idx="1388">
                  <c:v>-0.24092594310825566</c:v>
                </c:pt>
                <c:pt idx="1389">
                  <c:v>-0.23206873053000143</c:v>
                </c:pt>
                <c:pt idx="1390">
                  <c:v>-0.23168159069620095</c:v>
                </c:pt>
                <c:pt idx="1391">
                  <c:v>-0.22838485888781576</c:v>
                </c:pt>
                <c:pt idx="1392">
                  <c:v>-0.22402150359491632</c:v>
                </c:pt>
                <c:pt idx="1393">
                  <c:v>-0.22864891971878554</c:v>
                </c:pt>
                <c:pt idx="1394">
                  <c:v>-0.23716613857802052</c:v>
                </c:pt>
                <c:pt idx="1395">
                  <c:v>-0.23666317209557805</c:v>
                </c:pt>
                <c:pt idx="1396">
                  <c:v>-0.23432191672857006</c:v>
                </c:pt>
                <c:pt idx="1397">
                  <c:v>-0.24885271059037875</c:v>
                </c:pt>
                <c:pt idx="1398">
                  <c:v>-0.24883194547116533</c:v>
                </c:pt>
                <c:pt idx="1399">
                  <c:v>-0.24567487923869943</c:v>
                </c:pt>
                <c:pt idx="1400">
                  <c:v>-0.2476923967637143</c:v>
                </c:pt>
                <c:pt idx="1401">
                  <c:v>-0.24002253505508722</c:v>
                </c:pt>
                <c:pt idx="1402">
                  <c:v>-0.23949112270412784</c:v>
                </c:pt>
                <c:pt idx="1403">
                  <c:v>-0.23157370491906693</c:v>
                </c:pt>
                <c:pt idx="1404">
                  <c:v>-0.25192547494747475</c:v>
                </c:pt>
                <c:pt idx="1405">
                  <c:v>-0.24315396352099286</c:v>
                </c:pt>
                <c:pt idx="1406">
                  <c:v>-0.22925398656166854</c:v>
                </c:pt>
                <c:pt idx="1407">
                  <c:v>-0.24178466280844144</c:v>
                </c:pt>
                <c:pt idx="1408">
                  <c:v>-0.23947358825038501</c:v>
                </c:pt>
                <c:pt idx="1409">
                  <c:v>-0.23339687355972891</c:v>
                </c:pt>
                <c:pt idx="1410">
                  <c:v>-0.230842495412895</c:v>
                </c:pt>
                <c:pt idx="1411">
                  <c:v>-0.22938526124715908</c:v>
                </c:pt>
                <c:pt idx="1412">
                  <c:v>-0.23587940171965827</c:v>
                </c:pt>
                <c:pt idx="1413">
                  <c:v>-0.23223476176087507</c:v>
                </c:pt>
                <c:pt idx="1414">
                  <c:v>-0.24030221353794112</c:v>
                </c:pt>
                <c:pt idx="1415">
                  <c:v>-0.23674053400692099</c:v>
                </c:pt>
                <c:pt idx="1416">
                  <c:v>-0.23132600139531784</c:v>
                </c:pt>
                <c:pt idx="1417">
                  <c:v>-0.29537064719122569</c:v>
                </c:pt>
                <c:pt idx="1418">
                  <c:v>-0.30600763543434029</c:v>
                </c:pt>
                <c:pt idx="1419">
                  <c:v>-0.31454242205434713</c:v>
                </c:pt>
                <c:pt idx="1420">
                  <c:v>-0.30225536284073784</c:v>
                </c:pt>
                <c:pt idx="1421">
                  <c:v>-0.30132676177805273</c:v>
                </c:pt>
                <c:pt idx="1422">
                  <c:v>-0.29921487523004914</c:v>
                </c:pt>
                <c:pt idx="1423">
                  <c:v>-0.29971857471347763</c:v>
                </c:pt>
                <c:pt idx="1424">
                  <c:v>-0.29983424087973881</c:v>
                </c:pt>
                <c:pt idx="1425">
                  <c:v>-0.31009083500221557</c:v>
                </c:pt>
                <c:pt idx="1426">
                  <c:v>-0.3093895818832037</c:v>
                </c:pt>
                <c:pt idx="1427">
                  <c:v>-0.32993041442994225</c:v>
                </c:pt>
                <c:pt idx="1428">
                  <c:v>-0.33060878855410752</c:v>
                </c:pt>
                <c:pt idx="1429">
                  <c:v>-0.33506942785892929</c:v>
                </c:pt>
                <c:pt idx="1430">
                  <c:v>-0.33977811696676763</c:v>
                </c:pt>
                <c:pt idx="1431">
                  <c:v>-0.34128426818662733</c:v>
                </c:pt>
                <c:pt idx="1432">
                  <c:v>-0.36952754988448927</c:v>
                </c:pt>
                <c:pt idx="1433">
                  <c:v>-0.365262001450671</c:v>
                </c:pt>
                <c:pt idx="1434">
                  <c:v>-0.40015102431608562</c:v>
                </c:pt>
                <c:pt idx="1435">
                  <c:v>-0.39872654827857151</c:v>
                </c:pt>
                <c:pt idx="1436">
                  <c:v>-0.4014891511823338</c:v>
                </c:pt>
                <c:pt idx="1437">
                  <c:v>-0.42144584032210086</c:v>
                </c:pt>
                <c:pt idx="1438">
                  <c:v>-0.42638898357303628</c:v>
                </c:pt>
                <c:pt idx="1439">
                  <c:v>-0.42618831229255205</c:v>
                </c:pt>
                <c:pt idx="1440">
                  <c:v>-0.42196441255024675</c:v>
                </c:pt>
                <c:pt idx="1441">
                  <c:v>-0.42712442412760288</c:v>
                </c:pt>
                <c:pt idx="1442">
                  <c:v>-0.41708078924368408</c:v>
                </c:pt>
                <c:pt idx="1443">
                  <c:v>-0.39324847360883819</c:v>
                </c:pt>
                <c:pt idx="1444">
                  <c:v>-0.34082577129958652</c:v>
                </c:pt>
                <c:pt idx="1445">
                  <c:v>-0.33388142393763681</c:v>
                </c:pt>
                <c:pt idx="1446">
                  <c:v>-0.32825045008358389</c:v>
                </c:pt>
                <c:pt idx="1447">
                  <c:v>-0.32808029809314426</c:v>
                </c:pt>
                <c:pt idx="1448">
                  <c:v>-0.32362818983507952</c:v>
                </c:pt>
                <c:pt idx="1449">
                  <c:v>-0.3387228506512403</c:v>
                </c:pt>
                <c:pt idx="1450">
                  <c:v>-0.33707523222777086</c:v>
                </c:pt>
                <c:pt idx="1451">
                  <c:v>-0.3425062582499423</c:v>
                </c:pt>
                <c:pt idx="1452">
                  <c:v>-0.32869704873202316</c:v>
                </c:pt>
                <c:pt idx="1453">
                  <c:v>-0.34547643652356286</c:v>
                </c:pt>
                <c:pt idx="1454">
                  <c:v>-0.33000235005349537</c:v>
                </c:pt>
                <c:pt idx="1455">
                  <c:v>-0.33059686550615558</c:v>
                </c:pt>
                <c:pt idx="1456">
                  <c:v>-0.33086827848981898</c:v>
                </c:pt>
                <c:pt idx="1457">
                  <c:v>-0.33491928921446801</c:v>
                </c:pt>
                <c:pt idx="1458">
                  <c:v>-0.32112689482222984</c:v>
                </c:pt>
                <c:pt idx="1459">
                  <c:v>-0.3416725842031656</c:v>
                </c:pt>
                <c:pt idx="1460">
                  <c:v>-0.33403897073071198</c:v>
                </c:pt>
                <c:pt idx="1461">
                  <c:v>-0.31574421750928389</c:v>
                </c:pt>
                <c:pt idx="1462">
                  <c:v>-0.33058618460187816</c:v>
                </c:pt>
                <c:pt idx="1463">
                  <c:v>-0.33136383263278552</c:v>
                </c:pt>
                <c:pt idx="1464">
                  <c:v>-0.3338230873010718</c:v>
                </c:pt>
                <c:pt idx="1465">
                  <c:v>-0.33211515327806551</c:v>
                </c:pt>
                <c:pt idx="1466">
                  <c:v>-0.36672754627171594</c:v>
                </c:pt>
                <c:pt idx="1467">
                  <c:v>-0.31665167501206448</c:v>
                </c:pt>
                <c:pt idx="1468">
                  <c:v>-0.3355347120895501</c:v>
                </c:pt>
                <c:pt idx="1469">
                  <c:v>-0.32454071574764681</c:v>
                </c:pt>
                <c:pt idx="1470">
                  <c:v>-0.29826063140273595</c:v>
                </c:pt>
                <c:pt idx="1471">
                  <c:v>-0.29208694607459718</c:v>
                </c:pt>
                <c:pt idx="1472">
                  <c:v>-0.28819029638767785</c:v>
                </c:pt>
                <c:pt idx="1473">
                  <c:v>-0.31552616017614293</c:v>
                </c:pt>
                <c:pt idx="1474">
                  <c:v>-0.31576955022754205</c:v>
                </c:pt>
                <c:pt idx="1475">
                  <c:v>-0.30476567482216532</c:v>
                </c:pt>
                <c:pt idx="1476">
                  <c:v>-0.31091338652754985</c:v>
                </c:pt>
                <c:pt idx="1477">
                  <c:v>-0.30615349141428994</c:v>
                </c:pt>
                <c:pt idx="1478">
                  <c:v>-0.28413580376021624</c:v>
                </c:pt>
                <c:pt idx="1479">
                  <c:v>-0.27615642060638335</c:v>
                </c:pt>
                <c:pt idx="1480">
                  <c:v>-0.27317803634963844</c:v>
                </c:pt>
                <c:pt idx="1481">
                  <c:v>-0.23136369189110589</c:v>
                </c:pt>
                <c:pt idx="1482">
                  <c:v>-0.2288911587275603</c:v>
                </c:pt>
                <c:pt idx="1483">
                  <c:v>-0.19740718695356449</c:v>
                </c:pt>
                <c:pt idx="1484">
                  <c:v>-0.19358396723860205</c:v>
                </c:pt>
                <c:pt idx="1485">
                  <c:v>-0.18757646489213389</c:v>
                </c:pt>
                <c:pt idx="1486">
                  <c:v>-0.18967678760894496</c:v>
                </c:pt>
                <c:pt idx="1487">
                  <c:v>-0.1872660364860424</c:v>
                </c:pt>
                <c:pt idx="1488">
                  <c:v>-0.18855859134001274</c:v>
                </c:pt>
                <c:pt idx="1489">
                  <c:v>-0.19168789321771312</c:v>
                </c:pt>
                <c:pt idx="1490">
                  <c:v>-0.189348483936227</c:v>
                </c:pt>
                <c:pt idx="1491">
                  <c:v>-0.19158017952020712</c:v>
                </c:pt>
                <c:pt idx="1492">
                  <c:v>-0.1804043133354144</c:v>
                </c:pt>
                <c:pt idx="1493">
                  <c:v>-0.16734462717911311</c:v>
                </c:pt>
                <c:pt idx="1494">
                  <c:v>-0.16683386125223357</c:v>
                </c:pt>
                <c:pt idx="1495">
                  <c:v>-0.1831554745765798</c:v>
                </c:pt>
                <c:pt idx="1496">
                  <c:v>-0.16936172194265817</c:v>
                </c:pt>
                <c:pt idx="1497">
                  <c:v>-0.1515893251133717</c:v>
                </c:pt>
                <c:pt idx="1498">
                  <c:v>-0.16442974756039885</c:v>
                </c:pt>
                <c:pt idx="1499">
                  <c:v>-0.19319034957623385</c:v>
                </c:pt>
                <c:pt idx="1500">
                  <c:v>-0.19170982026167524</c:v>
                </c:pt>
                <c:pt idx="1501">
                  <c:v>-0.19153565704258779</c:v>
                </c:pt>
                <c:pt idx="1502">
                  <c:v>-0.20234737977685052</c:v>
                </c:pt>
                <c:pt idx="1503">
                  <c:v>-0.20124955682605516</c:v>
                </c:pt>
                <c:pt idx="1504">
                  <c:v>-0.20510628218821614</c:v>
                </c:pt>
                <c:pt idx="1505">
                  <c:v>-0.21519597220068282</c:v>
                </c:pt>
                <c:pt idx="1506">
                  <c:v>-0.24416734046605496</c:v>
                </c:pt>
                <c:pt idx="1507">
                  <c:v>-0.22426403542292137</c:v>
                </c:pt>
                <c:pt idx="1508">
                  <c:v>-0.22661701840192286</c:v>
                </c:pt>
                <c:pt idx="1509">
                  <c:v>-0.22930161318083364</c:v>
                </c:pt>
                <c:pt idx="1510">
                  <c:v>-0.27117157705224287</c:v>
                </c:pt>
                <c:pt idx="1511">
                  <c:v>-0.30089013285845423</c:v>
                </c:pt>
                <c:pt idx="1512">
                  <c:v>-0.28956701382645389</c:v>
                </c:pt>
                <c:pt idx="1513">
                  <c:v>-0.28030931606689852</c:v>
                </c:pt>
                <c:pt idx="1514">
                  <c:v>-0.28431207712014667</c:v>
                </c:pt>
                <c:pt idx="1515">
                  <c:v>-0.30032832706545592</c:v>
                </c:pt>
                <c:pt idx="1516">
                  <c:v>-0.27261704789707786</c:v>
                </c:pt>
                <c:pt idx="1517">
                  <c:v>-0.27151809850100417</c:v>
                </c:pt>
                <c:pt idx="1518">
                  <c:v>-0.2744661271827068</c:v>
                </c:pt>
                <c:pt idx="1519">
                  <c:v>-0.27552147353649503</c:v>
                </c:pt>
                <c:pt idx="1520">
                  <c:v>-0.27460546706699723</c:v>
                </c:pt>
                <c:pt idx="1521">
                  <c:v>-0.30747666824352304</c:v>
                </c:pt>
                <c:pt idx="1522">
                  <c:v>-0.30987230064477894</c:v>
                </c:pt>
                <c:pt idx="1523">
                  <c:v>-0.30652067518592191</c:v>
                </c:pt>
                <c:pt idx="1524">
                  <c:v>-0.29862585655230595</c:v>
                </c:pt>
                <c:pt idx="1525">
                  <c:v>-0.30563985469015842</c:v>
                </c:pt>
                <c:pt idx="1526">
                  <c:v>-0.29580488683342437</c:v>
                </c:pt>
                <c:pt idx="1527">
                  <c:v>-0.29647308665073524</c:v>
                </c:pt>
                <c:pt idx="1528">
                  <c:v>-0.2896485001349241</c:v>
                </c:pt>
                <c:pt idx="1529">
                  <c:v>-0.30551317685861568</c:v>
                </c:pt>
                <c:pt idx="1530">
                  <c:v>-0.30600228523907519</c:v>
                </c:pt>
                <c:pt idx="1531">
                  <c:v>-0.30808789453290147</c:v>
                </c:pt>
                <c:pt idx="1532">
                  <c:v>-0.30822316350220635</c:v>
                </c:pt>
                <c:pt idx="1533">
                  <c:v>-0.3051331660172874</c:v>
                </c:pt>
                <c:pt idx="1534">
                  <c:v>-0.30969539379131256</c:v>
                </c:pt>
                <c:pt idx="1535">
                  <c:v>-0.29942242232364519</c:v>
                </c:pt>
                <c:pt idx="1536">
                  <c:v>-0.28915565036000285</c:v>
                </c:pt>
                <c:pt idx="1537">
                  <c:v>-0.2892536124855955</c:v>
                </c:pt>
                <c:pt idx="1538">
                  <c:v>-0.27879772306111533</c:v>
                </c:pt>
                <c:pt idx="1539">
                  <c:v>-0.27795610511885821</c:v>
                </c:pt>
                <c:pt idx="1540">
                  <c:v>-0.27639100848018899</c:v>
                </c:pt>
                <c:pt idx="1541">
                  <c:v>-0.25855011633974545</c:v>
                </c:pt>
                <c:pt idx="1542">
                  <c:v>-0.26249261247027056</c:v>
                </c:pt>
                <c:pt idx="1543">
                  <c:v>-0.25893572266429754</c:v>
                </c:pt>
                <c:pt idx="1544">
                  <c:v>-0.26641813372389833</c:v>
                </c:pt>
                <c:pt idx="1545">
                  <c:v>-0.263644261349891</c:v>
                </c:pt>
                <c:pt idx="1546">
                  <c:v>-0.24773182836970584</c:v>
                </c:pt>
                <c:pt idx="1547">
                  <c:v>-0.23232301885352813</c:v>
                </c:pt>
                <c:pt idx="1548">
                  <c:v>-0.22619140254805059</c:v>
                </c:pt>
                <c:pt idx="1549">
                  <c:v>-0.22925718828010519</c:v>
                </c:pt>
                <c:pt idx="1550">
                  <c:v>-0.22488462478806057</c:v>
                </c:pt>
                <c:pt idx="1551">
                  <c:v>-0.22395603730809779</c:v>
                </c:pt>
                <c:pt idx="1552">
                  <c:v>-0.23684860617887105</c:v>
                </c:pt>
                <c:pt idx="1553">
                  <c:v>-0.25739463775125959</c:v>
                </c:pt>
                <c:pt idx="1554">
                  <c:v>-0.25437116148190891</c:v>
                </c:pt>
                <c:pt idx="1555">
                  <c:v>-0.25704725255522171</c:v>
                </c:pt>
                <c:pt idx="1556">
                  <c:v>-0.26383895748009345</c:v>
                </c:pt>
                <c:pt idx="1557">
                  <c:v>-0.26521634057756699</c:v>
                </c:pt>
                <c:pt idx="1558">
                  <c:v>-0.25212886967360487</c:v>
                </c:pt>
                <c:pt idx="1559">
                  <c:v>-0.25631384307299088</c:v>
                </c:pt>
                <c:pt idx="1560">
                  <c:v>-0.25502878871843487</c:v>
                </c:pt>
                <c:pt idx="1561">
                  <c:v>-0.25380521380345233</c:v>
                </c:pt>
                <c:pt idx="1562">
                  <c:v>-0.25228632672526274</c:v>
                </c:pt>
                <c:pt idx="1563">
                  <c:v>-0.26266727240388638</c:v>
                </c:pt>
                <c:pt idx="1564">
                  <c:v>-0.26040473400387371</c:v>
                </c:pt>
                <c:pt idx="1565">
                  <c:v>-0.26238565300377492</c:v>
                </c:pt>
                <c:pt idx="1566">
                  <c:v>-0.25309972634148736</c:v>
                </c:pt>
                <c:pt idx="1567">
                  <c:v>-0.2522970456638744</c:v>
                </c:pt>
                <c:pt idx="1568">
                  <c:v>-0.24200958649859994</c:v>
                </c:pt>
                <c:pt idx="1569">
                  <c:v>-0.25796930771838372</c:v>
                </c:pt>
                <c:pt idx="1570">
                  <c:v>-0.25307769374549832</c:v>
                </c:pt>
                <c:pt idx="1571">
                  <c:v>-0.21174640878321335</c:v>
                </c:pt>
                <c:pt idx="1572">
                  <c:v>-0.21530255181370619</c:v>
                </c:pt>
                <c:pt idx="1573">
                  <c:v>-0.20083565710630083</c:v>
                </c:pt>
                <c:pt idx="1574">
                  <c:v>-0.21288218937239928</c:v>
                </c:pt>
                <c:pt idx="1575">
                  <c:v>-0.18989707189478069</c:v>
                </c:pt>
                <c:pt idx="1576">
                  <c:v>-0.20501180150689494</c:v>
                </c:pt>
                <c:pt idx="1577">
                  <c:v>-0.20880923809396607</c:v>
                </c:pt>
                <c:pt idx="1578">
                  <c:v>-0.20906656206334343</c:v>
                </c:pt>
                <c:pt idx="1579">
                  <c:v>-0.23755004192595378</c:v>
                </c:pt>
                <c:pt idx="1580">
                  <c:v>-0.22891747496527387</c:v>
                </c:pt>
                <c:pt idx="1581">
                  <c:v>-0.23399328985614512</c:v>
                </c:pt>
                <c:pt idx="1582">
                  <c:v>-0.22455592578770645</c:v>
                </c:pt>
                <c:pt idx="1583">
                  <c:v>-0.24744327237166114</c:v>
                </c:pt>
                <c:pt idx="1584">
                  <c:v>-0.25091671958545114</c:v>
                </c:pt>
                <c:pt idx="1585">
                  <c:v>-0.24649396516667449</c:v>
                </c:pt>
                <c:pt idx="1586">
                  <c:v>-0.24487285467530806</c:v>
                </c:pt>
                <c:pt idx="1587">
                  <c:v>-0.26138355011120529</c:v>
                </c:pt>
                <c:pt idx="1588">
                  <c:v>-0.2672520793309488</c:v>
                </c:pt>
                <c:pt idx="1589">
                  <c:v>-0.26760582169761754</c:v>
                </c:pt>
                <c:pt idx="1590">
                  <c:v>-0.29240948216035495</c:v>
                </c:pt>
                <c:pt idx="1591">
                  <c:v>-0.29437404651614163</c:v>
                </c:pt>
                <c:pt idx="1592">
                  <c:v>-0.30370951137429075</c:v>
                </c:pt>
                <c:pt idx="1593">
                  <c:v>-0.30385680133499743</c:v>
                </c:pt>
                <c:pt idx="1594">
                  <c:v>-0.30456872233572607</c:v>
                </c:pt>
                <c:pt idx="1595">
                  <c:v>-0.30721771816627619</c:v>
                </c:pt>
                <c:pt idx="1596">
                  <c:v>-0.31759202319896918</c:v>
                </c:pt>
                <c:pt idx="1597">
                  <c:v>-0.32653122047028288</c:v>
                </c:pt>
                <c:pt idx="1598">
                  <c:v>-0.33102377594547427</c:v>
                </c:pt>
                <c:pt idx="1599">
                  <c:v>-0.32709128073046462</c:v>
                </c:pt>
                <c:pt idx="1600">
                  <c:v>-0.32899021073852308</c:v>
                </c:pt>
                <c:pt idx="1601">
                  <c:v>-0.34005529644063209</c:v>
                </c:pt>
                <c:pt idx="1602">
                  <c:v>-0.35473217982535366</c:v>
                </c:pt>
                <c:pt idx="1603">
                  <c:v>-0.36269648010297895</c:v>
                </c:pt>
                <c:pt idx="1604">
                  <c:v>-0.35271787253640186</c:v>
                </c:pt>
                <c:pt idx="1605">
                  <c:v>-0.3695471996512576</c:v>
                </c:pt>
                <c:pt idx="1606">
                  <c:v>-0.39480906429100759</c:v>
                </c:pt>
                <c:pt idx="1607">
                  <c:v>-0.38095783444130243</c:v>
                </c:pt>
                <c:pt idx="1608">
                  <c:v>-0.36324506593464123</c:v>
                </c:pt>
                <c:pt idx="1609">
                  <c:v>-0.36059793975645971</c:v>
                </c:pt>
                <c:pt idx="1610">
                  <c:v>-0.35990872325068973</c:v>
                </c:pt>
                <c:pt idx="1611">
                  <c:v>-0.36048228070275373</c:v>
                </c:pt>
                <c:pt idx="1612">
                  <c:v>-0.35984608245154798</c:v>
                </c:pt>
                <c:pt idx="1613">
                  <c:v>-0.36074552877572164</c:v>
                </c:pt>
                <c:pt idx="1614">
                  <c:v>-0.34921519787584415</c:v>
                </c:pt>
                <c:pt idx="1615">
                  <c:v>-0.33461427784176961</c:v>
                </c:pt>
                <c:pt idx="1616">
                  <c:v>-0.35534935931720441</c:v>
                </c:pt>
                <c:pt idx="1617">
                  <c:v>-0.35023362732067148</c:v>
                </c:pt>
                <c:pt idx="1618">
                  <c:v>-0.34440641857765802</c:v>
                </c:pt>
                <c:pt idx="1619">
                  <c:v>-0.29450539302438505</c:v>
                </c:pt>
                <c:pt idx="1620">
                  <c:v>-0.28531937199941676</c:v>
                </c:pt>
                <c:pt idx="1621">
                  <c:v>-0.2988162646390044</c:v>
                </c:pt>
                <c:pt idx="1622">
                  <c:v>-0.29192869888241268</c:v>
                </c:pt>
                <c:pt idx="1623">
                  <c:v>-0.28575315293149472</c:v>
                </c:pt>
                <c:pt idx="1624">
                  <c:v>-0.28419145330881873</c:v>
                </c:pt>
                <c:pt idx="1625">
                  <c:v>-0.33255093273619779</c:v>
                </c:pt>
                <c:pt idx="1626">
                  <c:v>-0.3342600497611713</c:v>
                </c:pt>
                <c:pt idx="1627">
                  <c:v>-0.33046248540943601</c:v>
                </c:pt>
                <c:pt idx="1628">
                  <c:v>-0.32342354993175332</c:v>
                </c:pt>
                <c:pt idx="1629">
                  <c:v>-0.32569510883676844</c:v>
                </c:pt>
                <c:pt idx="1630">
                  <c:v>-0.26731835884959304</c:v>
                </c:pt>
                <c:pt idx="1631">
                  <c:v>-0.26280231421266387</c:v>
                </c:pt>
                <c:pt idx="1632">
                  <c:v>-0.26677649861031133</c:v>
                </c:pt>
                <c:pt idx="1633">
                  <c:v>-0.2772418604260567</c:v>
                </c:pt>
                <c:pt idx="1634">
                  <c:v>-0.27286598639975096</c:v>
                </c:pt>
                <c:pt idx="1635">
                  <c:v>-0.27429353649700972</c:v>
                </c:pt>
                <c:pt idx="1636">
                  <c:v>-0.2631515928121439</c:v>
                </c:pt>
                <c:pt idx="1637">
                  <c:v>-0.26669620289961293</c:v>
                </c:pt>
                <c:pt idx="1638">
                  <c:v>-0.26112599044376544</c:v>
                </c:pt>
                <c:pt idx="1639">
                  <c:v>-0.24094358229362936</c:v>
                </c:pt>
                <c:pt idx="1640">
                  <c:v>-0.25297999881058453</c:v>
                </c:pt>
                <c:pt idx="1641">
                  <c:v>-0.26315267884379789</c:v>
                </c:pt>
                <c:pt idx="1642">
                  <c:v>-0.25942853336370741</c:v>
                </c:pt>
                <c:pt idx="1643">
                  <c:v>-0.2333608566670014</c:v>
                </c:pt>
                <c:pt idx="1644">
                  <c:v>-0.3030071724429001</c:v>
                </c:pt>
                <c:pt idx="1645">
                  <c:v>-0.3114779767099527</c:v>
                </c:pt>
                <c:pt idx="1646">
                  <c:v>-0.31411594592617026</c:v>
                </c:pt>
                <c:pt idx="1647">
                  <c:v>-0.32152826524305939</c:v>
                </c:pt>
                <c:pt idx="1648">
                  <c:v>-0.32597055500717392</c:v>
                </c:pt>
                <c:pt idx="1649">
                  <c:v>-0.32618857279007274</c:v>
                </c:pt>
                <c:pt idx="1650">
                  <c:v>-0.31863222655047307</c:v>
                </c:pt>
                <c:pt idx="1651">
                  <c:v>-0.3438448067403978</c:v>
                </c:pt>
                <c:pt idx="1652">
                  <c:v>-0.34163706185898185</c:v>
                </c:pt>
                <c:pt idx="1653">
                  <c:v>-0.31370314383717568</c:v>
                </c:pt>
                <c:pt idx="1654">
                  <c:v>-0.31428405720257152</c:v>
                </c:pt>
                <c:pt idx="1655">
                  <c:v>-0.34490859006523611</c:v>
                </c:pt>
                <c:pt idx="1656">
                  <c:v>-0.33959142607544468</c:v>
                </c:pt>
                <c:pt idx="1657">
                  <c:v>-0.33507229198153665</c:v>
                </c:pt>
                <c:pt idx="1658">
                  <c:v>-0.2866281477078787</c:v>
                </c:pt>
                <c:pt idx="1659">
                  <c:v>-0.23105606598384865</c:v>
                </c:pt>
                <c:pt idx="1660">
                  <c:v>-0.18419322506509414</c:v>
                </c:pt>
                <c:pt idx="1661">
                  <c:v>-0.19667514589912002</c:v>
                </c:pt>
                <c:pt idx="1662">
                  <c:v>-0.19374451867060732</c:v>
                </c:pt>
                <c:pt idx="1663">
                  <c:v>-0.1977590801661811</c:v>
                </c:pt>
                <c:pt idx="1664">
                  <c:v>-0.19579123113159463</c:v>
                </c:pt>
                <c:pt idx="1665">
                  <c:v>-0.19646891855731</c:v>
                </c:pt>
                <c:pt idx="1666">
                  <c:v>-0.19721046325446231</c:v>
                </c:pt>
                <c:pt idx="1667">
                  <c:v>-0.17534850593752518</c:v>
                </c:pt>
                <c:pt idx="1668">
                  <c:v>-0.17260375911437359</c:v>
                </c:pt>
                <c:pt idx="1669">
                  <c:v>-0.17703721573198017</c:v>
                </c:pt>
                <c:pt idx="1670">
                  <c:v>-0.13379840228875067</c:v>
                </c:pt>
                <c:pt idx="1671">
                  <c:v>-0.16387108796907349</c:v>
                </c:pt>
                <c:pt idx="1672">
                  <c:v>-0.11715195724193557</c:v>
                </c:pt>
                <c:pt idx="1673">
                  <c:v>-0.1084167958819864</c:v>
                </c:pt>
                <c:pt idx="1674">
                  <c:v>-0.11423318594070747</c:v>
                </c:pt>
                <c:pt idx="1675">
                  <c:v>-0.10938463366800889</c:v>
                </c:pt>
                <c:pt idx="1676">
                  <c:v>-6.7375278089088497E-2</c:v>
                </c:pt>
                <c:pt idx="1677">
                  <c:v>-7.3372634252247673E-2</c:v>
                </c:pt>
                <c:pt idx="1678">
                  <c:v>-4.8992444804440989E-2</c:v>
                </c:pt>
                <c:pt idx="1679">
                  <c:v>-4.9544730596758131E-2</c:v>
                </c:pt>
                <c:pt idx="1680">
                  <c:v>-5.9660988427752505E-2</c:v>
                </c:pt>
                <c:pt idx="1681">
                  <c:v>-4.3835624324490258E-2</c:v>
                </c:pt>
                <c:pt idx="1682">
                  <c:v>-5.4416675846703622E-2</c:v>
                </c:pt>
                <c:pt idx="1683">
                  <c:v>-5.6743252222424927E-2</c:v>
                </c:pt>
                <c:pt idx="1684">
                  <c:v>-6.2805707887044399E-2</c:v>
                </c:pt>
                <c:pt idx="1685">
                  <c:v>-6.5444572250036984E-2</c:v>
                </c:pt>
                <c:pt idx="1686">
                  <c:v>-6.5059059704649674E-2</c:v>
                </c:pt>
                <c:pt idx="1687">
                  <c:v>-7.6702682509342868E-2</c:v>
                </c:pt>
                <c:pt idx="1688">
                  <c:v>-8.0907985787305431E-2</c:v>
                </c:pt>
                <c:pt idx="1689">
                  <c:v>-7.9353723098795709E-2</c:v>
                </c:pt>
                <c:pt idx="1690">
                  <c:v>-2.7283256355795572E-2</c:v>
                </c:pt>
                <c:pt idx="1691">
                  <c:v>-9.1917291447074258E-3</c:v>
                </c:pt>
                <c:pt idx="1692">
                  <c:v>2.24046226723589E-3</c:v>
                </c:pt>
                <c:pt idx="1693">
                  <c:v>9.3723751564247343E-4</c:v>
                </c:pt>
                <c:pt idx="1694">
                  <c:v>-1.7866564815410015E-3</c:v>
                </c:pt>
                <c:pt idx="1695">
                  <c:v>-1.8800969612247267E-2</c:v>
                </c:pt>
                <c:pt idx="1696">
                  <c:v>-6.2699448188363038E-3</c:v>
                </c:pt>
                <c:pt idx="1697">
                  <c:v>-4.354109115883094E-3</c:v>
                </c:pt>
                <c:pt idx="1698">
                  <c:v>-6.3262912191617351E-3</c:v>
                </c:pt>
                <c:pt idx="1699">
                  <c:v>-7.0886809485318225E-3</c:v>
                </c:pt>
                <c:pt idx="1700">
                  <c:v>5.1580236460331119E-3</c:v>
                </c:pt>
                <c:pt idx="1701">
                  <c:v>4.2349848225976521E-3</c:v>
                </c:pt>
                <c:pt idx="1702">
                  <c:v>9.010269967290244E-3</c:v>
                </c:pt>
                <c:pt idx="1703">
                  <c:v>7.7395549979724964E-3</c:v>
                </c:pt>
                <c:pt idx="1704">
                  <c:v>6.2608585937460881E-3</c:v>
                </c:pt>
                <c:pt idx="1705">
                  <c:v>2.1128250678488249E-2</c:v>
                </c:pt>
                <c:pt idx="1706">
                  <c:v>4.1335426166447808E-2</c:v>
                </c:pt>
                <c:pt idx="1707">
                  <c:v>6.5913386255679052E-2</c:v>
                </c:pt>
                <c:pt idx="1708">
                  <c:v>6.7149483970262755E-2</c:v>
                </c:pt>
                <c:pt idx="1709">
                  <c:v>7.4102394713284891E-2</c:v>
                </c:pt>
                <c:pt idx="1710">
                  <c:v>7.6146960860149535E-2</c:v>
                </c:pt>
                <c:pt idx="1711">
                  <c:v>8.0109143528591761E-2</c:v>
                </c:pt>
                <c:pt idx="1712">
                  <c:v>8.3288092024212862E-2</c:v>
                </c:pt>
                <c:pt idx="1713">
                  <c:v>8.3196780173333651E-2</c:v>
                </c:pt>
                <c:pt idx="1714">
                  <c:v>8.5881829982604976E-2</c:v>
                </c:pt>
                <c:pt idx="1715">
                  <c:v>9.3140807842698542E-2</c:v>
                </c:pt>
                <c:pt idx="1716">
                  <c:v>8.9496405923221084E-2</c:v>
                </c:pt>
                <c:pt idx="1717">
                  <c:v>8.5490506441332687E-2</c:v>
                </c:pt>
                <c:pt idx="1718">
                  <c:v>8.5453797586293373E-2</c:v>
                </c:pt>
                <c:pt idx="1719">
                  <c:v>8.2504995985111726E-2</c:v>
                </c:pt>
                <c:pt idx="1720">
                  <c:v>8.1725599191657172E-2</c:v>
                </c:pt>
                <c:pt idx="1721">
                  <c:v>7.8595192321322102E-2</c:v>
                </c:pt>
                <c:pt idx="1722">
                  <c:v>7.2384336731170756E-2</c:v>
                </c:pt>
                <c:pt idx="1723">
                  <c:v>7.521026915189194E-2</c:v>
                </c:pt>
                <c:pt idx="1724">
                  <c:v>7.6667388511615517E-2</c:v>
                </c:pt>
                <c:pt idx="1725">
                  <c:v>8.0772212880765887E-2</c:v>
                </c:pt>
                <c:pt idx="1726">
                  <c:v>8.2891845739000283E-2</c:v>
                </c:pt>
                <c:pt idx="1727">
                  <c:v>7.9690513857485518E-2</c:v>
                </c:pt>
                <c:pt idx="1728">
                  <c:v>8.2092550499344261E-2</c:v>
                </c:pt>
                <c:pt idx="1729">
                  <c:v>8.4042377400080456E-2</c:v>
                </c:pt>
                <c:pt idx="1730">
                  <c:v>8.4554413011700358E-2</c:v>
                </c:pt>
                <c:pt idx="1731">
                  <c:v>9.9081879423461833E-2</c:v>
                </c:pt>
                <c:pt idx="1732">
                  <c:v>9.8831468165955227E-2</c:v>
                </c:pt>
                <c:pt idx="1733">
                  <c:v>0.10374071072800142</c:v>
                </c:pt>
                <c:pt idx="1734">
                  <c:v>0.10466059748876956</c:v>
                </c:pt>
                <c:pt idx="1735">
                  <c:v>0.11393760615916995</c:v>
                </c:pt>
                <c:pt idx="1736">
                  <c:v>0.11824051890652437</c:v>
                </c:pt>
                <c:pt idx="1737">
                  <c:v>0.11812690918190585</c:v>
                </c:pt>
                <c:pt idx="1738">
                  <c:v>0.12246764569076388</c:v>
                </c:pt>
                <c:pt idx="1739">
                  <c:v>0.12729059670136816</c:v>
                </c:pt>
                <c:pt idx="1740">
                  <c:v>0.12671461417392474</c:v>
                </c:pt>
                <c:pt idx="1741">
                  <c:v>0.13049693688834732</c:v>
                </c:pt>
                <c:pt idx="1742">
                  <c:v>0.1291046624492091</c:v>
                </c:pt>
                <c:pt idx="1743">
                  <c:v>0.12875948840626852</c:v>
                </c:pt>
                <c:pt idx="1744">
                  <c:v>0.12763354018429127</c:v>
                </c:pt>
                <c:pt idx="1745">
                  <c:v>0.1307453323178685</c:v>
                </c:pt>
                <c:pt idx="1746">
                  <c:v>0.12642623128987923</c:v>
                </c:pt>
                <c:pt idx="1747">
                  <c:v>0.12645030724009659</c:v>
                </c:pt>
                <c:pt idx="1748">
                  <c:v>0.12443897538333125</c:v>
                </c:pt>
                <c:pt idx="1749">
                  <c:v>0.13055559644080814</c:v>
                </c:pt>
                <c:pt idx="1750">
                  <c:v>0.13143262602404224</c:v>
                </c:pt>
                <c:pt idx="1751">
                  <c:v>0.13860466618919257</c:v>
                </c:pt>
                <c:pt idx="1752">
                  <c:v>0.13858243509402807</c:v>
                </c:pt>
                <c:pt idx="1753">
                  <c:v>0.16812068246171877</c:v>
                </c:pt>
                <c:pt idx="1754">
                  <c:v>0.17170721543343276</c:v>
                </c:pt>
                <c:pt idx="1755">
                  <c:v>0.17057403496898951</c:v>
                </c:pt>
                <c:pt idx="1756">
                  <c:v>0.16586111990235267</c:v>
                </c:pt>
                <c:pt idx="1757">
                  <c:v>0.16904213315176103</c:v>
                </c:pt>
                <c:pt idx="1758">
                  <c:v>0.16812225763335825</c:v>
                </c:pt>
                <c:pt idx="1759">
                  <c:v>0.18247174451350703</c:v>
                </c:pt>
                <c:pt idx="1760">
                  <c:v>0.21360825293307209</c:v>
                </c:pt>
                <c:pt idx="1761">
                  <c:v>0.21391675339886032</c:v>
                </c:pt>
                <c:pt idx="1762">
                  <c:v>0.20249743626176861</c:v>
                </c:pt>
                <c:pt idx="1763">
                  <c:v>0.1932141115346839</c:v>
                </c:pt>
                <c:pt idx="1764">
                  <c:v>0.21455886450817471</c:v>
                </c:pt>
                <c:pt idx="1765">
                  <c:v>0.2149966968348202</c:v>
                </c:pt>
                <c:pt idx="1766">
                  <c:v>0.21987354583485422</c:v>
                </c:pt>
                <c:pt idx="1767">
                  <c:v>0.2079182433698141</c:v>
                </c:pt>
                <c:pt idx="1768">
                  <c:v>0.19146833575212974</c:v>
                </c:pt>
                <c:pt idx="1769">
                  <c:v>0.20113050691520581</c:v>
                </c:pt>
                <c:pt idx="1770">
                  <c:v>0.21577517644527644</c:v>
                </c:pt>
                <c:pt idx="1771">
                  <c:v>0.21535413520843977</c:v>
                </c:pt>
                <c:pt idx="1772">
                  <c:v>0.21755629086178474</c:v>
                </c:pt>
                <c:pt idx="1773">
                  <c:v>0.22829999401483084</c:v>
                </c:pt>
                <c:pt idx="1774">
                  <c:v>0.2397930016240937</c:v>
                </c:pt>
                <c:pt idx="1775">
                  <c:v>0.2115144260123899</c:v>
                </c:pt>
                <c:pt idx="1776">
                  <c:v>0.20649179325489792</c:v>
                </c:pt>
                <c:pt idx="1777">
                  <c:v>0.20622901472730545</c:v>
                </c:pt>
                <c:pt idx="1778">
                  <c:v>0.21004189396210471</c:v>
                </c:pt>
                <c:pt idx="1779">
                  <c:v>0.19276551410869763</c:v>
                </c:pt>
                <c:pt idx="1780">
                  <c:v>0.233075997044289</c:v>
                </c:pt>
                <c:pt idx="1781">
                  <c:v>0.21656932649488697</c:v>
                </c:pt>
                <c:pt idx="1782">
                  <c:v>0.21453667502224327</c:v>
                </c:pt>
                <c:pt idx="1783">
                  <c:v>0.22458160074118239</c:v>
                </c:pt>
                <c:pt idx="1784">
                  <c:v>0.22216271304746552</c:v>
                </c:pt>
                <c:pt idx="1785">
                  <c:v>0.20419196920630076</c:v>
                </c:pt>
                <c:pt idx="1786">
                  <c:v>0.21558169325711299</c:v>
                </c:pt>
                <c:pt idx="1787">
                  <c:v>0.20398956658104256</c:v>
                </c:pt>
                <c:pt idx="1788">
                  <c:v>0.20071684563701933</c:v>
                </c:pt>
                <c:pt idx="1789">
                  <c:v>0.20050377300896502</c:v>
                </c:pt>
                <c:pt idx="1790">
                  <c:v>0.18971919318413188</c:v>
                </c:pt>
                <c:pt idx="1791">
                  <c:v>0.19740010984048678</c:v>
                </c:pt>
                <c:pt idx="1792">
                  <c:v>0.20467771525464762</c:v>
                </c:pt>
                <c:pt idx="1793">
                  <c:v>0.20637447106467158</c:v>
                </c:pt>
                <c:pt idx="1794">
                  <c:v>0.20347930724748761</c:v>
                </c:pt>
                <c:pt idx="1795">
                  <c:v>0.20186617278087823</c:v>
                </c:pt>
                <c:pt idx="1796">
                  <c:v>0.21515422482766025</c:v>
                </c:pt>
                <c:pt idx="1797">
                  <c:v>0.2292330757053975</c:v>
                </c:pt>
                <c:pt idx="1798">
                  <c:v>0.23272888848427084</c:v>
                </c:pt>
                <c:pt idx="1799">
                  <c:v>0.21325083855470639</c:v>
                </c:pt>
                <c:pt idx="1800">
                  <c:v>0.20418627011093349</c:v>
                </c:pt>
                <c:pt idx="1801">
                  <c:v>0.2043744070733069</c:v>
                </c:pt>
                <c:pt idx="1802">
                  <c:v>0.2134942635618681</c:v>
                </c:pt>
                <c:pt idx="1803">
                  <c:v>0.21412122877202994</c:v>
                </c:pt>
                <c:pt idx="1804">
                  <c:v>0.2409587538293915</c:v>
                </c:pt>
                <c:pt idx="1805">
                  <c:v>0.23402111446347229</c:v>
                </c:pt>
                <c:pt idx="1806">
                  <c:v>0.23342253115876146</c:v>
                </c:pt>
                <c:pt idx="1807">
                  <c:v>0.23528888089543407</c:v>
                </c:pt>
                <c:pt idx="1808">
                  <c:v>0.23546947622051465</c:v>
                </c:pt>
                <c:pt idx="1809">
                  <c:v>0.23616206743095475</c:v>
                </c:pt>
                <c:pt idx="1810">
                  <c:v>0.22651953778515554</c:v>
                </c:pt>
                <c:pt idx="1811">
                  <c:v>0.22294615527020931</c:v>
                </c:pt>
                <c:pt idx="1812">
                  <c:v>0.22810782455480888</c:v>
                </c:pt>
                <c:pt idx="1813">
                  <c:v>0.23080719446800205</c:v>
                </c:pt>
                <c:pt idx="1814">
                  <c:v>0.22815445699304104</c:v>
                </c:pt>
                <c:pt idx="1815">
                  <c:v>0.21107870364977899</c:v>
                </c:pt>
                <c:pt idx="1816">
                  <c:v>0.2053184522014983</c:v>
                </c:pt>
                <c:pt idx="1817">
                  <c:v>0.21116166950473747</c:v>
                </c:pt>
                <c:pt idx="1818">
                  <c:v>0.19812551012115157</c:v>
                </c:pt>
                <c:pt idx="1819">
                  <c:v>0.19712265903786788</c:v>
                </c:pt>
                <c:pt idx="1820">
                  <c:v>0.19697457637721349</c:v>
                </c:pt>
                <c:pt idx="1821">
                  <c:v>0.19616833026625985</c:v>
                </c:pt>
                <c:pt idx="1822">
                  <c:v>0.19734700682006007</c:v>
                </c:pt>
                <c:pt idx="1823">
                  <c:v>0.19579361502757398</c:v>
                </c:pt>
                <c:pt idx="1824">
                  <c:v>0.20404665552282605</c:v>
                </c:pt>
                <c:pt idx="1825">
                  <c:v>0.19585007620568304</c:v>
                </c:pt>
                <c:pt idx="1826">
                  <c:v>0.20051432017791693</c:v>
                </c:pt>
                <c:pt idx="1827">
                  <c:v>0.20012543388113843</c:v>
                </c:pt>
                <c:pt idx="1828">
                  <c:v>0.2041604617286531</c:v>
                </c:pt>
                <c:pt idx="1829">
                  <c:v>0.20856575827124382</c:v>
                </c:pt>
                <c:pt idx="1830">
                  <c:v>0.22012839014290178</c:v>
                </c:pt>
                <c:pt idx="1831">
                  <c:v>0.24181387210775643</c:v>
                </c:pt>
                <c:pt idx="1832">
                  <c:v>0.24470429038850738</c:v>
                </c:pt>
                <c:pt idx="1833">
                  <c:v>0.24702405604212452</c:v>
                </c:pt>
                <c:pt idx="1834">
                  <c:v>0.24037179307206408</c:v>
                </c:pt>
                <c:pt idx="1835">
                  <c:v>0.23571824731245244</c:v>
                </c:pt>
                <c:pt idx="1836">
                  <c:v>0.23855779952441686</c:v>
                </c:pt>
                <c:pt idx="1837">
                  <c:v>0.22999679054678426</c:v>
                </c:pt>
                <c:pt idx="1838">
                  <c:v>0.22740861827993156</c:v>
                </c:pt>
                <c:pt idx="1839">
                  <c:v>0.22508748756007782</c:v>
                </c:pt>
                <c:pt idx="1840">
                  <c:v>0.18856213131812982</c:v>
                </c:pt>
                <c:pt idx="1841">
                  <c:v>0.1847740131751823</c:v>
                </c:pt>
                <c:pt idx="1842">
                  <c:v>0.18395428498841501</c:v>
                </c:pt>
                <c:pt idx="1843">
                  <c:v>0.17615800384428049</c:v>
                </c:pt>
                <c:pt idx="1844">
                  <c:v>0.16704092202345286</c:v>
                </c:pt>
                <c:pt idx="1845">
                  <c:v>0.16121951294896711</c:v>
                </c:pt>
                <c:pt idx="1846">
                  <c:v>0.16420498923647195</c:v>
                </c:pt>
                <c:pt idx="1847">
                  <c:v>0.15395353780123036</c:v>
                </c:pt>
                <c:pt idx="1848">
                  <c:v>0.13689009096272675</c:v>
                </c:pt>
                <c:pt idx="1849">
                  <c:v>0.13818744974841465</c:v>
                </c:pt>
                <c:pt idx="1850">
                  <c:v>0.13214422860778885</c:v>
                </c:pt>
                <c:pt idx="1851">
                  <c:v>0.1331490008419067</c:v>
                </c:pt>
                <c:pt idx="1852">
                  <c:v>0.13191766976116059</c:v>
                </c:pt>
                <c:pt idx="1853">
                  <c:v>0.14244551791949947</c:v>
                </c:pt>
                <c:pt idx="1854">
                  <c:v>0.13719346482174466</c:v>
                </c:pt>
                <c:pt idx="1855">
                  <c:v>0.14660460726781227</c:v>
                </c:pt>
                <c:pt idx="1856">
                  <c:v>0.14180905212972789</c:v>
                </c:pt>
                <c:pt idx="1857">
                  <c:v>0.13824429465467189</c:v>
                </c:pt>
                <c:pt idx="1858">
                  <c:v>0.13972938219164383</c:v>
                </c:pt>
                <c:pt idx="1859">
                  <c:v>0.13553774464859375</c:v>
                </c:pt>
                <c:pt idx="1860">
                  <c:v>0.12423169820381211</c:v>
                </c:pt>
                <c:pt idx="1861">
                  <c:v>0.12072166730095933</c:v>
                </c:pt>
                <c:pt idx="1862">
                  <c:v>0.12097244736132684</c:v>
                </c:pt>
                <c:pt idx="1863">
                  <c:v>0.10906903269194482</c:v>
                </c:pt>
                <c:pt idx="1864">
                  <c:v>0.11506428581753078</c:v>
                </c:pt>
                <c:pt idx="1865">
                  <c:v>0.12110734589952608</c:v>
                </c:pt>
                <c:pt idx="1866">
                  <c:v>0.11570625369616112</c:v>
                </c:pt>
                <c:pt idx="1867">
                  <c:v>0.1186235714675168</c:v>
                </c:pt>
                <c:pt idx="1868">
                  <c:v>0.11423152252210081</c:v>
                </c:pt>
                <c:pt idx="1869">
                  <c:v>0.10830847824701118</c:v>
                </c:pt>
                <c:pt idx="1870">
                  <c:v>0.10915801839748432</c:v>
                </c:pt>
                <c:pt idx="1871">
                  <c:v>0.12553669264654876</c:v>
                </c:pt>
                <c:pt idx="1872">
                  <c:v>0.14913748326149331</c:v>
                </c:pt>
                <c:pt idx="1873">
                  <c:v>0.15627177273482767</c:v>
                </c:pt>
                <c:pt idx="1874">
                  <c:v>0.1410107526911368</c:v>
                </c:pt>
                <c:pt idx="1875">
                  <c:v>0.13320666056938432</c:v>
                </c:pt>
                <c:pt idx="1876">
                  <c:v>0.12787297045531887</c:v>
                </c:pt>
                <c:pt idx="1877">
                  <c:v>0.12668208405525738</c:v>
                </c:pt>
                <c:pt idx="1878">
                  <c:v>0.12942725097126798</c:v>
                </c:pt>
                <c:pt idx="1879">
                  <c:v>0.12560035921060544</c:v>
                </c:pt>
                <c:pt idx="1880">
                  <c:v>0.14774164897325848</c:v>
                </c:pt>
                <c:pt idx="1881">
                  <c:v>0.13824940027972998</c:v>
                </c:pt>
                <c:pt idx="1882">
                  <c:v>9.6135475699010889E-2</c:v>
                </c:pt>
                <c:pt idx="1883">
                  <c:v>8.3783482563980063E-2</c:v>
                </c:pt>
                <c:pt idx="1884">
                  <c:v>0.15477801785862014</c:v>
                </c:pt>
                <c:pt idx="1885">
                  <c:v>0.15096072608881927</c:v>
                </c:pt>
                <c:pt idx="1886">
                  <c:v>0.15154329096150956</c:v>
                </c:pt>
                <c:pt idx="1887">
                  <c:v>0.1581499513444356</c:v>
                </c:pt>
                <c:pt idx="1888">
                  <c:v>0.13952296384343388</c:v>
                </c:pt>
                <c:pt idx="1889">
                  <c:v>0.13372074028322034</c:v>
                </c:pt>
                <c:pt idx="1890">
                  <c:v>0.13237765634960499</c:v>
                </c:pt>
                <c:pt idx="1891">
                  <c:v>0.14210262080849947</c:v>
                </c:pt>
                <c:pt idx="1892">
                  <c:v>0.13176742593828089</c:v>
                </c:pt>
                <c:pt idx="1893">
                  <c:v>0.13241780378954604</c:v>
                </c:pt>
                <c:pt idx="1894">
                  <c:v>0.12252919390438241</c:v>
                </c:pt>
                <c:pt idx="1895">
                  <c:v>0.11366677056099228</c:v>
                </c:pt>
                <c:pt idx="1896">
                  <c:v>0.12450847744852531</c:v>
                </c:pt>
                <c:pt idx="1897">
                  <c:v>0.13940132350362211</c:v>
                </c:pt>
                <c:pt idx="1898">
                  <c:v>0.1410104056874546</c:v>
                </c:pt>
                <c:pt idx="1899">
                  <c:v>0.14142799265894421</c:v>
                </c:pt>
                <c:pt idx="1900">
                  <c:v>0.15187207401741437</c:v>
                </c:pt>
                <c:pt idx="1901">
                  <c:v>0.15102466106884255</c:v>
                </c:pt>
                <c:pt idx="1902">
                  <c:v>0.15788687247192612</c:v>
                </c:pt>
                <c:pt idx="1903">
                  <c:v>0.1640086780350308</c:v>
                </c:pt>
                <c:pt idx="1904">
                  <c:v>0.16807853660601382</c:v>
                </c:pt>
                <c:pt idx="1905">
                  <c:v>0.17449393710546474</c:v>
                </c:pt>
                <c:pt idx="1906">
                  <c:v>0.17959791755297555</c:v>
                </c:pt>
                <c:pt idx="1907">
                  <c:v>0.17743983529518198</c:v>
                </c:pt>
                <c:pt idx="1908">
                  <c:v>0.16110466896526032</c:v>
                </c:pt>
                <c:pt idx="1909">
                  <c:v>0.15576534527135497</c:v>
                </c:pt>
                <c:pt idx="1910">
                  <c:v>0.14982391443288726</c:v>
                </c:pt>
                <c:pt idx="1911">
                  <c:v>0.13400853978554647</c:v>
                </c:pt>
                <c:pt idx="1912">
                  <c:v>0.13964839936820875</c:v>
                </c:pt>
                <c:pt idx="1913">
                  <c:v>0.13988962574442185</c:v>
                </c:pt>
                <c:pt idx="1914">
                  <c:v>0.1419196923809857</c:v>
                </c:pt>
                <c:pt idx="1915">
                  <c:v>0.14212364017205401</c:v>
                </c:pt>
                <c:pt idx="1916">
                  <c:v>0.15978001770695929</c:v>
                </c:pt>
                <c:pt idx="1917">
                  <c:v>0.16022974314933375</c:v>
                </c:pt>
                <c:pt idx="1918">
                  <c:v>0.16260621759950669</c:v>
                </c:pt>
                <c:pt idx="1919">
                  <c:v>0.18311475101578567</c:v>
                </c:pt>
                <c:pt idx="1920">
                  <c:v>0.1854907833183301</c:v>
                </c:pt>
                <c:pt idx="1921">
                  <c:v>0.19071364176978142</c:v>
                </c:pt>
                <c:pt idx="1922">
                  <c:v>0.18855967698855602</c:v>
                </c:pt>
                <c:pt idx="1923">
                  <c:v>0.18728185405289799</c:v>
                </c:pt>
                <c:pt idx="1924">
                  <c:v>0.20825935797906259</c:v>
                </c:pt>
                <c:pt idx="1925">
                  <c:v>0.20924973156093934</c:v>
                </c:pt>
                <c:pt idx="1926">
                  <c:v>0.20295323036593574</c:v>
                </c:pt>
                <c:pt idx="1927">
                  <c:v>0.20327907692512912</c:v>
                </c:pt>
                <c:pt idx="1928">
                  <c:v>0.20330139334560438</c:v>
                </c:pt>
                <c:pt idx="1929">
                  <c:v>0.20809709380792091</c:v>
                </c:pt>
                <c:pt idx="1930">
                  <c:v>0.22072467404328908</c:v>
                </c:pt>
                <c:pt idx="1931">
                  <c:v>0.21806163948455085</c:v>
                </c:pt>
                <c:pt idx="1932">
                  <c:v>0.21405240976588399</c:v>
                </c:pt>
                <c:pt idx="1933">
                  <c:v>0.17862616885085747</c:v>
                </c:pt>
                <c:pt idx="1934">
                  <c:v>0.20057588681872474</c:v>
                </c:pt>
                <c:pt idx="1935">
                  <c:v>0.19910430187371009</c:v>
                </c:pt>
                <c:pt idx="1936">
                  <c:v>0.20378221586259143</c:v>
                </c:pt>
                <c:pt idx="1937">
                  <c:v>0.21077502511362883</c:v>
                </c:pt>
                <c:pt idx="1938">
                  <c:v>0.21531428848927861</c:v>
                </c:pt>
                <c:pt idx="1939">
                  <c:v>0.20279197817274719</c:v>
                </c:pt>
                <c:pt idx="1940">
                  <c:v>0.22009880473543131</c:v>
                </c:pt>
                <c:pt idx="1941">
                  <c:v>0.22697142461713093</c:v>
                </c:pt>
                <c:pt idx="1942">
                  <c:v>0.22300745583173889</c:v>
                </c:pt>
                <c:pt idx="1943">
                  <c:v>0.23029638798352053</c:v>
                </c:pt>
                <c:pt idx="1944">
                  <c:v>0.22345691027092832</c:v>
                </c:pt>
                <c:pt idx="1945">
                  <c:v>0.25552551866549406</c:v>
                </c:pt>
                <c:pt idx="1946">
                  <c:v>0.26619685520111125</c:v>
                </c:pt>
                <c:pt idx="1947">
                  <c:v>0.26899245729306165</c:v>
                </c:pt>
                <c:pt idx="1948">
                  <c:v>0.27960958038343181</c:v>
                </c:pt>
                <c:pt idx="1949">
                  <c:v>0.30133973005987796</c:v>
                </c:pt>
                <c:pt idx="1950">
                  <c:v>0.31844103677268204</c:v>
                </c:pt>
                <c:pt idx="1951">
                  <c:v>0.31469475406046804</c:v>
                </c:pt>
                <c:pt idx="1952">
                  <c:v>0.32900502760278044</c:v>
                </c:pt>
                <c:pt idx="1953">
                  <c:v>0.32100461152345211</c:v>
                </c:pt>
                <c:pt idx="1954">
                  <c:v>0.32208635865082363</c:v>
                </c:pt>
                <c:pt idx="1955">
                  <c:v>0.31815450617670527</c:v>
                </c:pt>
                <c:pt idx="1956">
                  <c:v>0.31621279686506337</c:v>
                </c:pt>
                <c:pt idx="1957">
                  <c:v>0.31809287733729569</c:v>
                </c:pt>
                <c:pt idx="1958">
                  <c:v>0.31927419259057477</c:v>
                </c:pt>
                <c:pt idx="1959">
                  <c:v>0.31305604119467595</c:v>
                </c:pt>
                <c:pt idx="1960">
                  <c:v>0.31903104966593337</c:v>
                </c:pt>
                <c:pt idx="1961">
                  <c:v>0.32058892270709982</c:v>
                </c:pt>
                <c:pt idx="1962">
                  <c:v>0.31906076627719476</c:v>
                </c:pt>
                <c:pt idx="1963">
                  <c:v>0.32153403350080328</c:v>
                </c:pt>
                <c:pt idx="1964">
                  <c:v>0.32013690041443432</c:v>
                </c:pt>
                <c:pt idx="1965">
                  <c:v>0.33375197733695999</c:v>
                </c:pt>
                <c:pt idx="1966">
                  <c:v>0.35570037578370467</c:v>
                </c:pt>
                <c:pt idx="1967">
                  <c:v>0.35428828858048256</c:v>
                </c:pt>
                <c:pt idx="1968">
                  <c:v>0.37503893095965773</c:v>
                </c:pt>
                <c:pt idx="1969">
                  <c:v>0.36521862019989698</c:v>
                </c:pt>
                <c:pt idx="1970">
                  <c:v>0.35387039036649942</c:v>
                </c:pt>
                <c:pt idx="1971">
                  <c:v>0.34329044983765733</c:v>
                </c:pt>
                <c:pt idx="1972">
                  <c:v>0.37258153379298664</c:v>
                </c:pt>
                <c:pt idx="1973">
                  <c:v>0.37120190754553523</c:v>
                </c:pt>
                <c:pt idx="1974">
                  <c:v>0.37250359701831376</c:v>
                </c:pt>
                <c:pt idx="1975">
                  <c:v>0.3750346947783485</c:v>
                </c:pt>
                <c:pt idx="1976">
                  <c:v>0.37028153262118996</c:v>
                </c:pt>
                <c:pt idx="1977">
                  <c:v>0.37665293771244607</c:v>
                </c:pt>
                <c:pt idx="1978">
                  <c:v>0.37593005256184969</c:v>
                </c:pt>
                <c:pt idx="1979">
                  <c:v>0.36032259938364086</c:v>
                </c:pt>
                <c:pt idx="1980">
                  <c:v>0.37544219291071651</c:v>
                </c:pt>
                <c:pt idx="1981">
                  <c:v>0.37609832256413944</c:v>
                </c:pt>
                <c:pt idx="1982">
                  <c:v>0.37247517568997685</c:v>
                </c:pt>
                <c:pt idx="1983">
                  <c:v>0.39999877370527026</c:v>
                </c:pt>
                <c:pt idx="1984">
                  <c:v>0.40165860603486075</c:v>
                </c:pt>
                <c:pt idx="1985">
                  <c:v>0.41845022695878281</c:v>
                </c:pt>
                <c:pt idx="1986">
                  <c:v>0.39601347875569454</c:v>
                </c:pt>
                <c:pt idx="1987">
                  <c:v>0.38417833881720842</c:v>
                </c:pt>
                <c:pt idx="1988">
                  <c:v>0.39206468109392462</c:v>
                </c:pt>
                <c:pt idx="1989">
                  <c:v>0.37938581014290923</c:v>
                </c:pt>
                <c:pt idx="1990">
                  <c:v>0.38176904382079246</c:v>
                </c:pt>
                <c:pt idx="1991">
                  <c:v>0.37467905706536581</c:v>
                </c:pt>
                <c:pt idx="1992">
                  <c:v>0.39149572605733796</c:v>
                </c:pt>
                <c:pt idx="1993">
                  <c:v>0.39807067113845734</c:v>
                </c:pt>
                <c:pt idx="1994">
                  <c:v>0.3754289786137941</c:v>
                </c:pt>
                <c:pt idx="1995">
                  <c:v>0.37526847119540468</c:v>
                </c:pt>
                <c:pt idx="1996">
                  <c:v>0.37428151019322886</c:v>
                </c:pt>
                <c:pt idx="1997">
                  <c:v>0.37586683559933665</c:v>
                </c:pt>
                <c:pt idx="1998">
                  <c:v>0.37602344599114673</c:v>
                </c:pt>
                <c:pt idx="1999">
                  <c:v>0.38538194188410457</c:v>
                </c:pt>
                <c:pt idx="2000">
                  <c:v>0.37822722940097092</c:v>
                </c:pt>
                <c:pt idx="2001">
                  <c:v>0.38796665413483306</c:v>
                </c:pt>
                <c:pt idx="2002">
                  <c:v>0.39032824282645995</c:v>
                </c:pt>
                <c:pt idx="2003">
                  <c:v>0.39414533794006362</c:v>
                </c:pt>
                <c:pt idx="2004">
                  <c:v>0.38698778270357342</c:v>
                </c:pt>
                <c:pt idx="2005">
                  <c:v>0.37136755948876682</c:v>
                </c:pt>
                <c:pt idx="2006">
                  <c:v>0.3680778005328692</c:v>
                </c:pt>
                <c:pt idx="2007">
                  <c:v>0.36178652228496794</c:v>
                </c:pt>
                <c:pt idx="2008">
                  <c:v>0.35283655463675428</c:v>
                </c:pt>
                <c:pt idx="2009">
                  <c:v>0.35186637885616323</c:v>
                </c:pt>
                <c:pt idx="2010">
                  <c:v>0.35575560238438775</c:v>
                </c:pt>
                <c:pt idx="2011">
                  <c:v>0.3553531055266394</c:v>
                </c:pt>
                <c:pt idx="2012">
                  <c:v>0.3431309026281838</c:v>
                </c:pt>
                <c:pt idx="2013">
                  <c:v>0.33873564328076183</c:v>
                </c:pt>
                <c:pt idx="2014">
                  <c:v>0.33789133014220896</c:v>
                </c:pt>
                <c:pt idx="2015">
                  <c:v>0.33103112270007296</c:v>
                </c:pt>
                <c:pt idx="2016">
                  <c:v>0.31678782186466248</c:v>
                </c:pt>
                <c:pt idx="2017">
                  <c:v>0.31840512084636052</c:v>
                </c:pt>
                <c:pt idx="2018">
                  <c:v>0.32362012155015218</c:v>
                </c:pt>
                <c:pt idx="2019">
                  <c:v>0.33253399682271984</c:v>
                </c:pt>
                <c:pt idx="2020">
                  <c:v>0.31511282112564581</c:v>
                </c:pt>
                <c:pt idx="2021">
                  <c:v>0.32222370524340338</c:v>
                </c:pt>
                <c:pt idx="2022">
                  <c:v>0.33827099795227539</c:v>
                </c:pt>
                <c:pt idx="2023">
                  <c:v>0.34869189660386768</c:v>
                </c:pt>
                <c:pt idx="2024">
                  <c:v>0.32789438815177108</c:v>
                </c:pt>
                <c:pt idx="2025">
                  <c:v>0.30953195180202159</c:v>
                </c:pt>
                <c:pt idx="2026">
                  <c:v>0.30944550172883306</c:v>
                </c:pt>
                <c:pt idx="2027">
                  <c:v>0.29973444201238569</c:v>
                </c:pt>
                <c:pt idx="2028">
                  <c:v>0.30923976734563191</c:v>
                </c:pt>
                <c:pt idx="2029">
                  <c:v>0.30936279902934288</c:v>
                </c:pt>
                <c:pt idx="2030">
                  <c:v>0.31403770849287999</c:v>
                </c:pt>
                <c:pt idx="2031">
                  <c:v>0.32406986849215408</c:v>
                </c:pt>
                <c:pt idx="2032">
                  <c:v>0.3282585866690565</c:v>
                </c:pt>
                <c:pt idx="2033">
                  <c:v>0.32830694852926368</c:v>
                </c:pt>
                <c:pt idx="2034">
                  <c:v>0.32297153122219363</c:v>
                </c:pt>
                <c:pt idx="2035">
                  <c:v>0.32624050131787402</c:v>
                </c:pt>
                <c:pt idx="2036">
                  <c:v>0.32717227658660136</c:v>
                </c:pt>
                <c:pt idx="2037">
                  <c:v>0.33666319834221181</c:v>
                </c:pt>
                <c:pt idx="2038">
                  <c:v>0.33201004784647303</c:v>
                </c:pt>
                <c:pt idx="2039">
                  <c:v>0.3258300309152215</c:v>
                </c:pt>
                <c:pt idx="2040">
                  <c:v>0.33133317513321597</c:v>
                </c:pt>
                <c:pt idx="2041">
                  <c:v>0.35134665706810997</c:v>
                </c:pt>
                <c:pt idx="2042">
                  <c:v>0.35544524834355284</c:v>
                </c:pt>
                <c:pt idx="2043">
                  <c:v>0.38308339234831212</c:v>
                </c:pt>
                <c:pt idx="2044">
                  <c:v>0.38281737227165613</c:v>
                </c:pt>
                <c:pt idx="2045">
                  <c:v>0.37570661481365136</c:v>
                </c:pt>
                <c:pt idx="2046">
                  <c:v>0.37006070070907771</c:v>
                </c:pt>
                <c:pt idx="2047">
                  <c:v>0.36361753177474315</c:v>
                </c:pt>
                <c:pt idx="2048">
                  <c:v>0.35994250032348679</c:v>
                </c:pt>
                <c:pt idx="2049">
                  <c:v>0.33668093536491833</c:v>
                </c:pt>
                <c:pt idx="2050">
                  <c:v>0.33859472530591106</c:v>
                </c:pt>
                <c:pt idx="2051">
                  <c:v>0.3372454373536497</c:v>
                </c:pt>
                <c:pt idx="2052">
                  <c:v>0.33378649930938331</c:v>
                </c:pt>
                <c:pt idx="2053">
                  <c:v>0.33119129184940954</c:v>
                </c:pt>
                <c:pt idx="2054">
                  <c:v>0.29191702008710074</c:v>
                </c:pt>
                <c:pt idx="2055">
                  <c:v>0.29232922333029937</c:v>
                </c:pt>
                <c:pt idx="2056">
                  <c:v>0.28602145281725289</c:v>
                </c:pt>
                <c:pt idx="2057">
                  <c:v>0.28135215674638686</c:v>
                </c:pt>
                <c:pt idx="2058">
                  <c:v>0.28382263698502425</c:v>
                </c:pt>
                <c:pt idx="2059">
                  <c:v>0.26358876716922136</c:v>
                </c:pt>
                <c:pt idx="2060">
                  <c:v>0.2683546614513273</c:v>
                </c:pt>
                <c:pt idx="2061">
                  <c:v>0.22827276554279641</c:v>
                </c:pt>
                <c:pt idx="2062">
                  <c:v>0.25264336955425454</c:v>
                </c:pt>
                <c:pt idx="2063">
                  <c:v>0.26749501919331287</c:v>
                </c:pt>
                <c:pt idx="2064">
                  <c:v>0.25300774333655396</c:v>
                </c:pt>
                <c:pt idx="2065">
                  <c:v>0.244723652092733</c:v>
                </c:pt>
                <c:pt idx="2066">
                  <c:v>0.27456536412593735</c:v>
                </c:pt>
                <c:pt idx="2067">
                  <c:v>0.28260608704717521</c:v>
                </c:pt>
                <c:pt idx="2068">
                  <c:v>0.29872333919819699</c:v>
                </c:pt>
                <c:pt idx="2069">
                  <c:v>0.29834241398982075</c:v>
                </c:pt>
                <c:pt idx="2070">
                  <c:v>0.33042894204116369</c:v>
                </c:pt>
                <c:pt idx="2071">
                  <c:v>0.33510777642254114</c:v>
                </c:pt>
                <c:pt idx="2072">
                  <c:v>0.3378303726835109</c:v>
                </c:pt>
                <c:pt idx="2073">
                  <c:v>0.34689830987106335</c:v>
                </c:pt>
                <c:pt idx="2074">
                  <c:v>0.33292865486512929</c:v>
                </c:pt>
                <c:pt idx="2075">
                  <c:v>0.33556851878029242</c:v>
                </c:pt>
                <c:pt idx="2076">
                  <c:v>0.32808155095345248</c:v>
                </c:pt>
                <c:pt idx="2077">
                  <c:v>0.30639926909280052</c:v>
                </c:pt>
                <c:pt idx="2078">
                  <c:v>0.25257351308238618</c:v>
                </c:pt>
                <c:pt idx="2079">
                  <c:v>0.26974337168463353</c:v>
                </c:pt>
                <c:pt idx="2080">
                  <c:v>0.28731962569196429</c:v>
                </c:pt>
                <c:pt idx="2081">
                  <c:v>0.2882867867866914</c:v>
                </c:pt>
                <c:pt idx="2082">
                  <c:v>0.28175928370152525</c:v>
                </c:pt>
                <c:pt idx="2083">
                  <c:v>0.25995397677487303</c:v>
                </c:pt>
                <c:pt idx="2084">
                  <c:v>0.25862070148136718</c:v>
                </c:pt>
                <c:pt idx="2085">
                  <c:v>0.2576833725224969</c:v>
                </c:pt>
                <c:pt idx="2086">
                  <c:v>0.25259353570370208</c:v>
                </c:pt>
                <c:pt idx="2087">
                  <c:v>0.23605175756624172</c:v>
                </c:pt>
                <c:pt idx="2088">
                  <c:v>0.23366257806498344</c:v>
                </c:pt>
                <c:pt idx="2089">
                  <c:v>0.20739476024870676</c:v>
                </c:pt>
                <c:pt idx="2090">
                  <c:v>0.2135847770280159</c:v>
                </c:pt>
                <c:pt idx="2091">
                  <c:v>0.21904210644930816</c:v>
                </c:pt>
                <c:pt idx="2092">
                  <c:v>0.22266455732508952</c:v>
                </c:pt>
                <c:pt idx="2093">
                  <c:v>0.2180948637056736</c:v>
                </c:pt>
                <c:pt idx="2094">
                  <c:v>0.20936234258515182</c:v>
                </c:pt>
                <c:pt idx="2095">
                  <c:v>0.23360485046393675</c:v>
                </c:pt>
                <c:pt idx="2096">
                  <c:v>0.23792838525450616</c:v>
                </c:pt>
                <c:pt idx="2097">
                  <c:v>0.23722406786501835</c:v>
                </c:pt>
                <c:pt idx="2098">
                  <c:v>0.23790654021053317</c:v>
                </c:pt>
                <c:pt idx="2099">
                  <c:v>0.23788816065988014</c:v>
                </c:pt>
                <c:pt idx="2100">
                  <c:v>0.24489972237786881</c:v>
                </c:pt>
                <c:pt idx="2101">
                  <c:v>0.22963372115778169</c:v>
                </c:pt>
                <c:pt idx="2102">
                  <c:v>0.22764680882488653</c:v>
                </c:pt>
                <c:pt idx="2103">
                  <c:v>0.22838263809551126</c:v>
                </c:pt>
                <c:pt idx="2104">
                  <c:v>0.22886509322630957</c:v>
                </c:pt>
                <c:pt idx="2105">
                  <c:v>0.22967619466306999</c:v>
                </c:pt>
                <c:pt idx="2106">
                  <c:v>0.23337559706985558</c:v>
                </c:pt>
                <c:pt idx="2107">
                  <c:v>0.22550352691859257</c:v>
                </c:pt>
                <c:pt idx="2108">
                  <c:v>0.20230381118998483</c:v>
                </c:pt>
                <c:pt idx="2109">
                  <c:v>0.20552642584985448</c:v>
                </c:pt>
                <c:pt idx="2110">
                  <c:v>0.19853750367465861</c:v>
                </c:pt>
                <c:pt idx="2111">
                  <c:v>0.21472130568807318</c:v>
                </c:pt>
                <c:pt idx="2112">
                  <c:v>0.20550781180340477</c:v>
                </c:pt>
                <c:pt idx="2113">
                  <c:v>0.20090855814915584</c:v>
                </c:pt>
                <c:pt idx="2114">
                  <c:v>0.1987943719251172</c:v>
                </c:pt>
                <c:pt idx="2115">
                  <c:v>0.1993578283158437</c:v>
                </c:pt>
                <c:pt idx="2116">
                  <c:v>0.2063666302418013</c:v>
                </c:pt>
                <c:pt idx="2117">
                  <c:v>0.21254872284918655</c:v>
                </c:pt>
                <c:pt idx="2118">
                  <c:v>0.20545975081210907</c:v>
                </c:pt>
                <c:pt idx="2119">
                  <c:v>0.18204388996434104</c:v>
                </c:pt>
                <c:pt idx="2120">
                  <c:v>0.17435095369143752</c:v>
                </c:pt>
                <c:pt idx="2121">
                  <c:v>0.17880911916340592</c:v>
                </c:pt>
                <c:pt idx="2122">
                  <c:v>0.18203243706566793</c:v>
                </c:pt>
                <c:pt idx="2123">
                  <c:v>0.18561557791389841</c:v>
                </c:pt>
                <c:pt idx="2124">
                  <c:v>0.17447348707981844</c:v>
                </c:pt>
                <c:pt idx="2125">
                  <c:v>0.19161707455608892</c:v>
                </c:pt>
                <c:pt idx="2126">
                  <c:v>0.19080045450949229</c:v>
                </c:pt>
                <c:pt idx="2127">
                  <c:v>0.19028287203847907</c:v>
                </c:pt>
                <c:pt idx="2128">
                  <c:v>0.18070649580105017</c:v>
                </c:pt>
                <c:pt idx="2129">
                  <c:v>0.19246164148717437</c:v>
                </c:pt>
                <c:pt idx="2130">
                  <c:v>0.20820189872385966</c:v>
                </c:pt>
                <c:pt idx="2131">
                  <c:v>0.20110475004586795</c:v>
                </c:pt>
                <c:pt idx="2132">
                  <c:v>0.19951128774246391</c:v>
                </c:pt>
                <c:pt idx="2133">
                  <c:v>0.21592016198954078</c:v>
                </c:pt>
                <c:pt idx="2134">
                  <c:v>0.2102113824391664</c:v>
                </c:pt>
                <c:pt idx="2135">
                  <c:v>0.20653802763327028</c:v>
                </c:pt>
                <c:pt idx="2136">
                  <c:v>0.21872227013558415</c:v>
                </c:pt>
                <c:pt idx="2137">
                  <c:v>0.22032884712456483</c:v>
                </c:pt>
                <c:pt idx="2138">
                  <c:v>0.2220124665599553</c:v>
                </c:pt>
                <c:pt idx="2139">
                  <c:v>0.22034089422413736</c:v>
                </c:pt>
                <c:pt idx="2140">
                  <c:v>0.2126160186426114</c:v>
                </c:pt>
                <c:pt idx="2141">
                  <c:v>0.20882434792027091</c:v>
                </c:pt>
                <c:pt idx="2142">
                  <c:v>0.20643791018956978</c:v>
                </c:pt>
                <c:pt idx="2143">
                  <c:v>0.19915547548688384</c:v>
                </c:pt>
                <c:pt idx="2144">
                  <c:v>0.21055318265280423</c:v>
                </c:pt>
                <c:pt idx="2145">
                  <c:v>0.20945900661160638</c:v>
                </c:pt>
                <c:pt idx="2146">
                  <c:v>0.18277525751582668</c:v>
                </c:pt>
                <c:pt idx="2147">
                  <c:v>0.18806150729888066</c:v>
                </c:pt>
                <c:pt idx="2148">
                  <c:v>0.18947323955217543</c:v>
                </c:pt>
                <c:pt idx="2149">
                  <c:v>0.16679842097319125</c:v>
                </c:pt>
                <c:pt idx="2150">
                  <c:v>0.16601958844179474</c:v>
                </c:pt>
                <c:pt idx="2151">
                  <c:v>0.16442801280929845</c:v>
                </c:pt>
                <c:pt idx="2152">
                  <c:v>0.15025455296081933</c:v>
                </c:pt>
                <c:pt idx="2153">
                  <c:v>0.14798348068539993</c:v>
                </c:pt>
                <c:pt idx="2154">
                  <c:v>0.14573050676388088</c:v>
                </c:pt>
                <c:pt idx="2155">
                  <c:v>0.14782376792486443</c:v>
                </c:pt>
                <c:pt idx="2156">
                  <c:v>0.147709663136805</c:v>
                </c:pt>
                <c:pt idx="2157">
                  <c:v>0.14712204962857173</c:v>
                </c:pt>
                <c:pt idx="2158">
                  <c:v>0.14029638278069606</c:v>
                </c:pt>
                <c:pt idx="2159">
                  <c:v>0.13315597325622019</c:v>
                </c:pt>
                <c:pt idx="2160">
                  <c:v>0.14903196251249215</c:v>
                </c:pt>
                <c:pt idx="2161">
                  <c:v>0.14959270582539899</c:v>
                </c:pt>
                <c:pt idx="2162">
                  <c:v>0.14631212398358814</c:v>
                </c:pt>
                <c:pt idx="2163">
                  <c:v>0.15248364946389881</c:v>
                </c:pt>
                <c:pt idx="2164">
                  <c:v>0.1497409613458289</c:v>
                </c:pt>
                <c:pt idx="2165">
                  <c:v>0.15540909101233163</c:v>
                </c:pt>
                <c:pt idx="2166">
                  <c:v>0.15265502291739522</c:v>
                </c:pt>
                <c:pt idx="2167">
                  <c:v>0.14607005864576389</c:v>
                </c:pt>
                <c:pt idx="2168">
                  <c:v>0.15118759557381967</c:v>
                </c:pt>
                <c:pt idx="2169">
                  <c:v>0.15771000197121213</c:v>
                </c:pt>
                <c:pt idx="2170">
                  <c:v>0.16676644796713394</c:v>
                </c:pt>
                <c:pt idx="2171">
                  <c:v>0.1601756262442145</c:v>
                </c:pt>
                <c:pt idx="2172">
                  <c:v>0.15545229682490555</c:v>
                </c:pt>
                <c:pt idx="2173">
                  <c:v>0.15913071212533519</c:v>
                </c:pt>
                <c:pt idx="2174">
                  <c:v>0.1616073237545996</c:v>
                </c:pt>
                <c:pt idx="2175">
                  <c:v>0.13483942931030063</c:v>
                </c:pt>
                <c:pt idx="2176">
                  <c:v>0.13745939321609937</c:v>
                </c:pt>
                <c:pt idx="2177">
                  <c:v>0.12212266890086917</c:v>
                </c:pt>
                <c:pt idx="2178">
                  <c:v>0.11168456290888447</c:v>
                </c:pt>
                <c:pt idx="2179">
                  <c:v>8.536273132055941E-2</c:v>
                </c:pt>
                <c:pt idx="2180">
                  <c:v>7.8118638714595554E-2</c:v>
                </c:pt>
                <c:pt idx="2181">
                  <c:v>8.3380595836920715E-2</c:v>
                </c:pt>
                <c:pt idx="2182">
                  <c:v>8.5935989276180569E-2</c:v>
                </c:pt>
                <c:pt idx="2183">
                  <c:v>8.1120935214555753E-2</c:v>
                </c:pt>
                <c:pt idx="2184">
                  <c:v>7.2843560131596027E-2</c:v>
                </c:pt>
                <c:pt idx="2185">
                  <c:v>7.4707889219612744E-2</c:v>
                </c:pt>
                <c:pt idx="2186">
                  <c:v>0.10242224121590701</c:v>
                </c:pt>
                <c:pt idx="2187">
                  <c:v>0.14770084850216195</c:v>
                </c:pt>
                <c:pt idx="2188">
                  <c:v>0.13861854916504718</c:v>
                </c:pt>
                <c:pt idx="2189">
                  <c:v>0.12805059064806934</c:v>
                </c:pt>
                <c:pt idx="2190">
                  <c:v>0.11988148478420912</c:v>
                </c:pt>
                <c:pt idx="2191">
                  <c:v>0.13457388260353254</c:v>
                </c:pt>
                <c:pt idx="2192">
                  <c:v>0.17671091374745068</c:v>
                </c:pt>
                <c:pt idx="2193">
                  <c:v>0.18304110590219655</c:v>
                </c:pt>
                <c:pt idx="2194">
                  <c:v>0.18279493296914642</c:v>
                </c:pt>
                <c:pt idx="2195">
                  <c:v>0.18234061054887493</c:v>
                </c:pt>
                <c:pt idx="2196">
                  <c:v>0.20177442316032657</c:v>
                </c:pt>
                <c:pt idx="2197">
                  <c:v>0.20751325654094327</c:v>
                </c:pt>
                <c:pt idx="2198">
                  <c:v>0.23905438954437544</c:v>
                </c:pt>
                <c:pt idx="2199">
                  <c:v>0.21733893016229333</c:v>
                </c:pt>
                <c:pt idx="2200">
                  <c:v>0.22049516154824753</c:v>
                </c:pt>
                <c:pt idx="2201">
                  <c:v>0.22081068402757212</c:v>
                </c:pt>
                <c:pt idx="2202">
                  <c:v>0.24529815732432081</c:v>
                </c:pt>
                <c:pt idx="2203">
                  <c:v>0.246404784277824</c:v>
                </c:pt>
                <c:pt idx="2204">
                  <c:v>0.24644824895886522</c:v>
                </c:pt>
                <c:pt idx="2205">
                  <c:v>0.24820721920572617</c:v>
                </c:pt>
                <c:pt idx="2206">
                  <c:v>0.25853394340190411</c:v>
                </c:pt>
                <c:pt idx="2207">
                  <c:v>0.2586652810229968</c:v>
                </c:pt>
                <c:pt idx="2208">
                  <c:v>0.2451693958682569</c:v>
                </c:pt>
                <c:pt idx="2209">
                  <c:v>0.24606959424341698</c:v>
                </c:pt>
                <c:pt idx="2210">
                  <c:v>0.24825924241230155</c:v>
                </c:pt>
                <c:pt idx="2211">
                  <c:v>0.25932370628705881</c:v>
                </c:pt>
                <c:pt idx="2212">
                  <c:v>0.25949451544074675</c:v>
                </c:pt>
                <c:pt idx="2213">
                  <c:v>0.25800848366712831</c:v>
                </c:pt>
                <c:pt idx="2214">
                  <c:v>0.27117076090400244</c:v>
                </c:pt>
                <c:pt idx="2215">
                  <c:v>0.2775433719520799</c:v>
                </c:pt>
                <c:pt idx="2216">
                  <c:v>0.27924046078315518</c:v>
                </c:pt>
                <c:pt idx="2217">
                  <c:v>0.2799596281183982</c:v>
                </c:pt>
                <c:pt idx="2218">
                  <c:v>0.28662404784751816</c:v>
                </c:pt>
                <c:pt idx="2219">
                  <c:v>0.2914175207060502</c:v>
                </c:pt>
                <c:pt idx="2220">
                  <c:v>0.27920958755423764</c:v>
                </c:pt>
                <c:pt idx="2221">
                  <c:v>0.28359014814748568</c:v>
                </c:pt>
                <c:pt idx="2222">
                  <c:v>0.2956215428367609</c:v>
                </c:pt>
                <c:pt idx="2223">
                  <c:v>0.29804572256440354</c:v>
                </c:pt>
                <c:pt idx="2224">
                  <c:v>0.2980631458794481</c:v>
                </c:pt>
                <c:pt idx="2225">
                  <c:v>0.29874046981942198</c:v>
                </c:pt>
                <c:pt idx="2226">
                  <c:v>0.29632515255682434</c:v>
                </c:pt>
                <c:pt idx="2227">
                  <c:v>0.31059088104811167</c:v>
                </c:pt>
                <c:pt idx="2228">
                  <c:v>0.34424858114916468</c:v>
                </c:pt>
                <c:pt idx="2229">
                  <c:v>0.34001402081801368</c:v>
                </c:pt>
                <c:pt idx="2230">
                  <c:v>0.34239425772370752</c:v>
                </c:pt>
                <c:pt idx="2231">
                  <c:v>0.34262028616647838</c:v>
                </c:pt>
                <c:pt idx="2232">
                  <c:v>0.33910829186065428</c:v>
                </c:pt>
                <c:pt idx="2233">
                  <c:v>0.34598745104346479</c:v>
                </c:pt>
                <c:pt idx="2234">
                  <c:v>0.33988934228190332</c:v>
                </c:pt>
                <c:pt idx="2235">
                  <c:v>0.33936544797936763</c:v>
                </c:pt>
                <c:pt idx="2236">
                  <c:v>0.3411328132423283</c:v>
                </c:pt>
                <c:pt idx="2237">
                  <c:v>0.34499045826448349</c:v>
                </c:pt>
                <c:pt idx="2238">
                  <c:v>0.34427345646310442</c:v>
                </c:pt>
                <c:pt idx="2239">
                  <c:v>0.32727839435182782</c:v>
                </c:pt>
                <c:pt idx="2240">
                  <c:v>0.3249152132329981</c:v>
                </c:pt>
                <c:pt idx="2241">
                  <c:v>0.32458091940907413</c:v>
                </c:pt>
                <c:pt idx="2242">
                  <c:v>0.32709890374975853</c:v>
                </c:pt>
                <c:pt idx="2243">
                  <c:v>0.33499055334923838</c:v>
                </c:pt>
                <c:pt idx="2244">
                  <c:v>0.33516574228736096</c:v>
                </c:pt>
                <c:pt idx="2245">
                  <c:v>0.32411569175005878</c:v>
                </c:pt>
                <c:pt idx="2246">
                  <c:v>0.33446273813343447</c:v>
                </c:pt>
                <c:pt idx="2247">
                  <c:v>0.3346092104002924</c:v>
                </c:pt>
                <c:pt idx="2248">
                  <c:v>0.33403835790549863</c:v>
                </c:pt>
                <c:pt idx="2249">
                  <c:v>0.33657363587352385</c:v>
                </c:pt>
                <c:pt idx="2250">
                  <c:v>0.34146957815533902</c:v>
                </c:pt>
                <c:pt idx="2251">
                  <c:v>0.34230931968736295</c:v>
                </c:pt>
                <c:pt idx="2252">
                  <c:v>0.34245785335762302</c:v>
                </c:pt>
                <c:pt idx="2253">
                  <c:v>0.34508480301487277</c:v>
                </c:pt>
                <c:pt idx="2254">
                  <c:v>0.34663485939647953</c:v>
                </c:pt>
                <c:pt idx="2255">
                  <c:v>0.38307666621958775</c:v>
                </c:pt>
                <c:pt idx="2256">
                  <c:v>0.37834703854583196</c:v>
                </c:pt>
                <c:pt idx="2257">
                  <c:v>0.37606281636955841</c:v>
                </c:pt>
                <c:pt idx="2258">
                  <c:v>0.39598665220443152</c:v>
                </c:pt>
                <c:pt idx="2259">
                  <c:v>0.39343343137161058</c:v>
                </c:pt>
                <c:pt idx="2260">
                  <c:v>0.39950278006065076</c:v>
                </c:pt>
                <c:pt idx="2261">
                  <c:v>0.43556332277895898</c:v>
                </c:pt>
                <c:pt idx="2262">
                  <c:v>0.4385840230021269</c:v>
                </c:pt>
                <c:pt idx="2263">
                  <c:v>0.4478728023002756</c:v>
                </c:pt>
                <c:pt idx="2264">
                  <c:v>0.44603435396029584</c:v>
                </c:pt>
                <c:pt idx="2265">
                  <c:v>0.45306676121695455</c:v>
                </c:pt>
                <c:pt idx="2266">
                  <c:v>0.45449403333648453</c:v>
                </c:pt>
                <c:pt idx="2267">
                  <c:v>0.45903460756174785</c:v>
                </c:pt>
                <c:pt idx="2268">
                  <c:v>0.46737471022270843</c:v>
                </c:pt>
                <c:pt idx="2269">
                  <c:v>0.45503377372726933</c:v>
                </c:pt>
                <c:pt idx="2270">
                  <c:v>0.45450575891196326</c:v>
                </c:pt>
                <c:pt idx="2271">
                  <c:v>0.45622399384729428</c:v>
                </c:pt>
                <c:pt idx="2272">
                  <c:v>0.45505829929704611</c:v>
                </c:pt>
                <c:pt idx="2273">
                  <c:v>0.45707005735201051</c:v>
                </c:pt>
                <c:pt idx="2274">
                  <c:v>0.45950306039518279</c:v>
                </c:pt>
                <c:pt idx="2275">
                  <c:v>0.46310136060137858</c:v>
                </c:pt>
                <c:pt idx="2276">
                  <c:v>0.44897875076107863</c:v>
                </c:pt>
                <c:pt idx="2277">
                  <c:v>0.43979665591731804</c:v>
                </c:pt>
                <c:pt idx="2278">
                  <c:v>0.42950600350125284</c:v>
                </c:pt>
                <c:pt idx="2279">
                  <c:v>0.42696252656760536</c:v>
                </c:pt>
                <c:pt idx="2280">
                  <c:v>0.42922000964444373</c:v>
                </c:pt>
                <c:pt idx="2281">
                  <c:v>0.42702783930030763</c:v>
                </c:pt>
                <c:pt idx="2282">
                  <c:v>0.42766415377198674</c:v>
                </c:pt>
                <c:pt idx="2283">
                  <c:v>0.40469692787814776</c:v>
                </c:pt>
                <c:pt idx="2284">
                  <c:v>0.40322883237722279</c:v>
                </c:pt>
                <c:pt idx="2285">
                  <c:v>0.38375469810878926</c:v>
                </c:pt>
                <c:pt idx="2286">
                  <c:v>0.37387219415754536</c:v>
                </c:pt>
                <c:pt idx="2287">
                  <c:v>0.37267318975607777</c:v>
                </c:pt>
                <c:pt idx="2288">
                  <c:v>0.3704615959440814</c:v>
                </c:pt>
                <c:pt idx="2289">
                  <c:v>0.36678511086988219</c:v>
                </c:pt>
                <c:pt idx="2290">
                  <c:v>0.34386678588651598</c:v>
                </c:pt>
                <c:pt idx="2291">
                  <c:v>0.30991387382585484</c:v>
                </c:pt>
                <c:pt idx="2292">
                  <c:v>0.2988494319185781</c:v>
                </c:pt>
                <c:pt idx="2293">
                  <c:v>0.3075656691903228</c:v>
                </c:pt>
                <c:pt idx="2294">
                  <c:v>0.30120977651537961</c:v>
                </c:pt>
                <c:pt idx="2295">
                  <c:v>0.2735862846032574</c:v>
                </c:pt>
                <c:pt idx="2296">
                  <c:v>0.26059402782808555</c:v>
                </c:pt>
                <c:pt idx="2297">
                  <c:v>0.26111805474371153</c:v>
                </c:pt>
                <c:pt idx="2298">
                  <c:v>0.26195660806321464</c:v>
                </c:pt>
                <c:pt idx="2299">
                  <c:v>0.2543866355578327</c:v>
                </c:pt>
                <c:pt idx="2300">
                  <c:v>0.25189619144701114</c:v>
                </c:pt>
                <c:pt idx="2301">
                  <c:v>0.23398315879662035</c:v>
                </c:pt>
                <c:pt idx="2302">
                  <c:v>0.22608736566671106</c:v>
                </c:pt>
                <c:pt idx="2303">
                  <c:v>0.22607410164529265</c:v>
                </c:pt>
                <c:pt idx="2304">
                  <c:v>0.21689295004161663</c:v>
                </c:pt>
                <c:pt idx="2305">
                  <c:v>0.21319649519497799</c:v>
                </c:pt>
                <c:pt idx="2306">
                  <c:v>0.21423353491841041</c:v>
                </c:pt>
                <c:pt idx="2307">
                  <c:v>0.16797094790269196</c:v>
                </c:pt>
                <c:pt idx="2308">
                  <c:v>0.17335664687536573</c:v>
                </c:pt>
                <c:pt idx="2309">
                  <c:v>0.17368463687663727</c:v>
                </c:pt>
                <c:pt idx="2310">
                  <c:v>0.17110547811671489</c:v>
                </c:pt>
                <c:pt idx="2311">
                  <c:v>0.12697578026691564</c:v>
                </c:pt>
                <c:pt idx="2312">
                  <c:v>0.12713801364089214</c:v>
                </c:pt>
                <c:pt idx="2313">
                  <c:v>0.12060438816354251</c:v>
                </c:pt>
                <c:pt idx="2314">
                  <c:v>0.11732550254838234</c:v>
                </c:pt>
                <c:pt idx="2315">
                  <c:v>0.10567240638601309</c:v>
                </c:pt>
                <c:pt idx="2316">
                  <c:v>0.10947145555642419</c:v>
                </c:pt>
                <c:pt idx="2317">
                  <c:v>0.14542134046251948</c:v>
                </c:pt>
                <c:pt idx="2318">
                  <c:v>0.15477210673314218</c:v>
                </c:pt>
                <c:pt idx="2319">
                  <c:v>0.1553083226255757</c:v>
                </c:pt>
                <c:pt idx="2320">
                  <c:v>0.14085278934845857</c:v>
                </c:pt>
                <c:pt idx="2321">
                  <c:v>0.16213539671054711</c:v>
                </c:pt>
                <c:pt idx="2322">
                  <c:v>0.15913672149655345</c:v>
                </c:pt>
                <c:pt idx="2323">
                  <c:v>0.15567267682035779</c:v>
                </c:pt>
                <c:pt idx="2324">
                  <c:v>0.14441210878553182</c:v>
                </c:pt>
                <c:pt idx="2325">
                  <c:v>0.14653441829094083</c:v>
                </c:pt>
                <c:pt idx="2326">
                  <c:v>0.181820342710412</c:v>
                </c:pt>
                <c:pt idx="2327">
                  <c:v>0.16822395056907208</c:v>
                </c:pt>
                <c:pt idx="2328">
                  <c:v>0.1699674681459839</c:v>
                </c:pt>
                <c:pt idx="2329">
                  <c:v>0.16954807880061182</c:v>
                </c:pt>
                <c:pt idx="2330">
                  <c:v>0.18296444204934884</c:v>
                </c:pt>
                <c:pt idx="2331">
                  <c:v>0.1748583538076946</c:v>
                </c:pt>
                <c:pt idx="2332">
                  <c:v>0.17808779130528185</c:v>
                </c:pt>
                <c:pt idx="2333">
                  <c:v>0.18394215366905228</c:v>
                </c:pt>
                <c:pt idx="2334">
                  <c:v>0.17531960428955759</c:v>
                </c:pt>
                <c:pt idx="2335">
                  <c:v>0.1774723930231844</c:v>
                </c:pt>
                <c:pt idx="2336">
                  <c:v>0.17336210454983947</c:v>
                </c:pt>
                <c:pt idx="2337">
                  <c:v>0.1716592422730501</c:v>
                </c:pt>
                <c:pt idx="2338">
                  <c:v>0.17335292426995585</c:v>
                </c:pt>
                <c:pt idx="2339">
                  <c:v>0.17448250295566065</c:v>
                </c:pt>
                <c:pt idx="2340">
                  <c:v>0.19384562846062992</c:v>
                </c:pt>
                <c:pt idx="2341">
                  <c:v>0.19439381259716915</c:v>
                </c:pt>
                <c:pt idx="2342">
                  <c:v>0.19461503491567128</c:v>
                </c:pt>
                <c:pt idx="2343">
                  <c:v>0.2022190114197927</c:v>
                </c:pt>
                <c:pt idx="2344">
                  <c:v>0.21535028130383632</c:v>
                </c:pt>
                <c:pt idx="2345">
                  <c:v>0.21545510272159982</c:v>
                </c:pt>
                <c:pt idx="2346">
                  <c:v>0.215225847181931</c:v>
                </c:pt>
                <c:pt idx="2347">
                  <c:v>0.20015742371360395</c:v>
                </c:pt>
                <c:pt idx="2348">
                  <c:v>0.20107990993190999</c:v>
                </c:pt>
                <c:pt idx="2349">
                  <c:v>0.20255632628186293</c:v>
                </c:pt>
                <c:pt idx="2350">
                  <c:v>0.2001190654402398</c:v>
                </c:pt>
                <c:pt idx="2351">
                  <c:v>0.19733299571819096</c:v>
                </c:pt>
                <c:pt idx="2352">
                  <c:v>0.1966301719782064</c:v>
                </c:pt>
                <c:pt idx="2353">
                  <c:v>0.19206653847546937</c:v>
                </c:pt>
                <c:pt idx="2354">
                  <c:v>0.20395100771804894</c:v>
                </c:pt>
                <c:pt idx="2355">
                  <c:v>0.21090885468006487</c:v>
                </c:pt>
                <c:pt idx="2356">
                  <c:v>0.19485817488177548</c:v>
                </c:pt>
                <c:pt idx="2357">
                  <c:v>0.20216671918471896</c:v>
                </c:pt>
                <c:pt idx="2358">
                  <c:v>0.21367816287828184</c:v>
                </c:pt>
                <c:pt idx="2359">
                  <c:v>0.21793793439867334</c:v>
                </c:pt>
                <c:pt idx="2360">
                  <c:v>0.21745885779522486</c:v>
                </c:pt>
                <c:pt idx="2361">
                  <c:v>0.2292367023712403</c:v>
                </c:pt>
                <c:pt idx="2362">
                  <c:v>0.20236902081133079</c:v>
                </c:pt>
                <c:pt idx="2363">
                  <c:v>0.22406585367356219</c:v>
                </c:pt>
                <c:pt idx="2364">
                  <c:v>0.21789564489833724</c:v>
                </c:pt>
                <c:pt idx="2365">
                  <c:v>0.21630321374428713</c:v>
                </c:pt>
                <c:pt idx="2366">
                  <c:v>0.2163493145887245</c:v>
                </c:pt>
                <c:pt idx="2367">
                  <c:v>0.21059675168507669</c:v>
                </c:pt>
                <c:pt idx="2368">
                  <c:v>0.21750115885282234</c:v>
                </c:pt>
                <c:pt idx="2369">
                  <c:v>0.20975397562518464</c:v>
                </c:pt>
                <c:pt idx="2370">
                  <c:v>0.20298963457524893</c:v>
                </c:pt>
                <c:pt idx="2371">
                  <c:v>0.20405856177932444</c:v>
                </c:pt>
                <c:pt idx="2372">
                  <c:v>0.20533041955436643</c:v>
                </c:pt>
                <c:pt idx="2373">
                  <c:v>0.20540615333773152</c:v>
                </c:pt>
                <c:pt idx="2374">
                  <c:v>0.198640263109326</c:v>
                </c:pt>
                <c:pt idx="2375">
                  <c:v>0.2244842421910436</c:v>
                </c:pt>
                <c:pt idx="2376">
                  <c:v>0.21499067581183523</c:v>
                </c:pt>
                <c:pt idx="2377">
                  <c:v>0.22505698430715051</c:v>
                </c:pt>
                <c:pt idx="2378">
                  <c:v>0.22813896633373928</c:v>
                </c:pt>
                <c:pt idx="2379">
                  <c:v>0.23307994105689089</c:v>
                </c:pt>
                <c:pt idx="2380">
                  <c:v>0.24732169993564007</c:v>
                </c:pt>
                <c:pt idx="2381">
                  <c:v>0.27090822601714637</c:v>
                </c:pt>
                <c:pt idx="2382">
                  <c:v>0.26183884637989502</c:v>
                </c:pt>
                <c:pt idx="2383">
                  <c:v>0.27596192646532175</c:v>
                </c:pt>
                <c:pt idx="2384">
                  <c:v>0.28027941951346386</c:v>
                </c:pt>
                <c:pt idx="2385">
                  <c:v>0.30510956256849187</c:v>
                </c:pt>
                <c:pt idx="2386">
                  <c:v>0.30983013502981482</c:v>
                </c:pt>
                <c:pt idx="2387">
                  <c:v>0.32056164007371118</c:v>
                </c:pt>
                <c:pt idx="2388">
                  <c:v>0.32810248873642184</c:v>
                </c:pt>
                <c:pt idx="2389">
                  <c:v>0.30489285364147539</c:v>
                </c:pt>
                <c:pt idx="2390">
                  <c:v>0.30647550888670511</c:v>
                </c:pt>
                <c:pt idx="2391">
                  <c:v>0.29046668338296422</c:v>
                </c:pt>
                <c:pt idx="2392">
                  <c:v>0.31147175666624066</c:v>
                </c:pt>
                <c:pt idx="2393">
                  <c:v>0.36595374198691205</c:v>
                </c:pt>
                <c:pt idx="2394">
                  <c:v>0.36698698369583865</c:v>
                </c:pt>
                <c:pt idx="2395">
                  <c:v>0.25744503206683478</c:v>
                </c:pt>
                <c:pt idx="2396">
                  <c:v>0.25948577695835573</c:v>
                </c:pt>
                <c:pt idx="2397">
                  <c:v>0.21084828072470835</c:v>
                </c:pt>
                <c:pt idx="2398">
                  <c:v>0.16793865217045711</c:v>
                </c:pt>
                <c:pt idx="2399">
                  <c:v>0.1795696388707903</c:v>
                </c:pt>
                <c:pt idx="2400">
                  <c:v>0.21025128884989691</c:v>
                </c:pt>
                <c:pt idx="2401">
                  <c:v>0.21531325512053295</c:v>
                </c:pt>
                <c:pt idx="2402">
                  <c:v>0.2077641749153841</c:v>
                </c:pt>
                <c:pt idx="2403">
                  <c:v>0.21342119869181486</c:v>
                </c:pt>
                <c:pt idx="2404">
                  <c:v>0.20731422924743051</c:v>
                </c:pt>
                <c:pt idx="2405">
                  <c:v>0.20551491409270861</c:v>
                </c:pt>
                <c:pt idx="2406">
                  <c:v>0.1936024848061785</c:v>
                </c:pt>
                <c:pt idx="2407">
                  <c:v>0.17987513828671625</c:v>
                </c:pt>
                <c:pt idx="2408">
                  <c:v>0.19064672651629291</c:v>
                </c:pt>
                <c:pt idx="2409">
                  <c:v>0.19276787278399476</c:v>
                </c:pt>
                <c:pt idx="2410">
                  <c:v>0.18572218575793212</c:v>
                </c:pt>
                <c:pt idx="2411">
                  <c:v>0.19182950557752393</c:v>
                </c:pt>
                <c:pt idx="2412">
                  <c:v>0.18221006691702391</c:v>
                </c:pt>
                <c:pt idx="2413">
                  <c:v>0.19600220821254094</c:v>
                </c:pt>
                <c:pt idx="2414">
                  <c:v>0.17892920553331776</c:v>
                </c:pt>
                <c:pt idx="2415">
                  <c:v>0.18908705911436283</c:v>
                </c:pt>
                <c:pt idx="2416">
                  <c:v>0.194103600317791</c:v>
                </c:pt>
                <c:pt idx="2417">
                  <c:v>0.17237331688657945</c:v>
                </c:pt>
                <c:pt idx="2418">
                  <c:v>0.16997815157727245</c:v>
                </c:pt>
                <c:pt idx="2419">
                  <c:v>0.20484870293499222</c:v>
                </c:pt>
                <c:pt idx="2420">
                  <c:v>0.22395925010224066</c:v>
                </c:pt>
                <c:pt idx="2421">
                  <c:v>0.22195477944691658</c:v>
                </c:pt>
                <c:pt idx="2422">
                  <c:v>0.21888248402676655</c:v>
                </c:pt>
                <c:pt idx="2423">
                  <c:v>0.22581270702767967</c:v>
                </c:pt>
                <c:pt idx="2424">
                  <c:v>0.22289973977802516</c:v>
                </c:pt>
                <c:pt idx="2425">
                  <c:v>0.22523560859921843</c:v>
                </c:pt>
                <c:pt idx="2426">
                  <c:v>0.21269233623177466</c:v>
                </c:pt>
                <c:pt idx="2427">
                  <c:v>0.2058682770760612</c:v>
                </c:pt>
                <c:pt idx="2428">
                  <c:v>0.23636250497351066</c:v>
                </c:pt>
                <c:pt idx="2429">
                  <c:v>0.23555885592048231</c:v>
                </c:pt>
                <c:pt idx="2430">
                  <c:v>0.21895238493469532</c:v>
                </c:pt>
                <c:pt idx="2431">
                  <c:v>0.22763109231955725</c:v>
                </c:pt>
                <c:pt idx="2432">
                  <c:v>0.21944384045201235</c:v>
                </c:pt>
                <c:pt idx="2433">
                  <c:v>0.21754908041073029</c:v>
                </c:pt>
                <c:pt idx="2434">
                  <c:v>0.23276727129203967</c:v>
                </c:pt>
                <c:pt idx="2435">
                  <c:v>0.22579352469311001</c:v>
                </c:pt>
                <c:pt idx="2436">
                  <c:v>0.22767973361733865</c:v>
                </c:pt>
                <c:pt idx="2437">
                  <c:v>0.20962882785531037</c:v>
                </c:pt>
                <c:pt idx="2438">
                  <c:v>0.21061525052269164</c:v>
                </c:pt>
                <c:pt idx="2439">
                  <c:v>0.21337003291452553</c:v>
                </c:pt>
                <c:pt idx="2440">
                  <c:v>0.22530079200745184</c:v>
                </c:pt>
                <c:pt idx="2441">
                  <c:v>0.22220797629046271</c:v>
                </c:pt>
                <c:pt idx="2442">
                  <c:v>0.22187029426463867</c:v>
                </c:pt>
                <c:pt idx="2443">
                  <c:v>0.22164655308112308</c:v>
                </c:pt>
                <c:pt idx="2444">
                  <c:v>0.22246591214839501</c:v>
                </c:pt>
                <c:pt idx="2445">
                  <c:v>0.2169329138313901</c:v>
                </c:pt>
                <c:pt idx="2446">
                  <c:v>0.21405736165684636</c:v>
                </c:pt>
                <c:pt idx="2447">
                  <c:v>0.21448227331603584</c:v>
                </c:pt>
                <c:pt idx="2448">
                  <c:v>0.2187214734602983</c:v>
                </c:pt>
                <c:pt idx="2449">
                  <c:v>0.23294792664160413</c:v>
                </c:pt>
                <c:pt idx="2450">
                  <c:v>0.22882705118203814</c:v>
                </c:pt>
                <c:pt idx="2451">
                  <c:v>0.21655771914984506</c:v>
                </c:pt>
                <c:pt idx="2452">
                  <c:v>0.20932130558652448</c:v>
                </c:pt>
                <c:pt idx="2453">
                  <c:v>0.23560520116721881</c:v>
                </c:pt>
                <c:pt idx="2454">
                  <c:v>0.23703530357184802</c:v>
                </c:pt>
                <c:pt idx="2455">
                  <c:v>0.2627710605614294</c:v>
                </c:pt>
                <c:pt idx="2456">
                  <c:v>0.29101942367579159</c:v>
                </c:pt>
                <c:pt idx="2457">
                  <c:v>0.29465829085848855</c:v>
                </c:pt>
                <c:pt idx="2458">
                  <c:v>0.29083775623709501</c:v>
                </c:pt>
                <c:pt idx="2459">
                  <c:v>0.29288477269275404</c:v>
                </c:pt>
                <c:pt idx="2460">
                  <c:v>0.29266227601103495</c:v>
                </c:pt>
                <c:pt idx="2461">
                  <c:v>0.29444111951975038</c:v>
                </c:pt>
                <c:pt idx="2462">
                  <c:v>0.31602077752820912</c:v>
                </c:pt>
                <c:pt idx="2463">
                  <c:v>0.311954932383671</c:v>
                </c:pt>
                <c:pt idx="2464">
                  <c:v>0.325302243644773</c:v>
                </c:pt>
                <c:pt idx="2465">
                  <c:v>0.32937385167334565</c:v>
                </c:pt>
                <c:pt idx="2466">
                  <c:v>0.32302210327908837</c:v>
                </c:pt>
                <c:pt idx="2467">
                  <c:v>0.3197087770309528</c:v>
                </c:pt>
                <c:pt idx="2468">
                  <c:v>0.32032654387458043</c:v>
                </c:pt>
                <c:pt idx="2469">
                  <c:v>0.320521344168894</c:v>
                </c:pt>
                <c:pt idx="2470">
                  <c:v>0.32439665833999959</c:v>
                </c:pt>
                <c:pt idx="2471">
                  <c:v>0.32485589768735074</c:v>
                </c:pt>
                <c:pt idx="2472">
                  <c:v>0.33351085039831091</c:v>
                </c:pt>
                <c:pt idx="2473">
                  <c:v>0.33379243645600892</c:v>
                </c:pt>
                <c:pt idx="2474">
                  <c:v>0.33004793258365611</c:v>
                </c:pt>
                <c:pt idx="2475">
                  <c:v>0.33970163818074467</c:v>
                </c:pt>
                <c:pt idx="2476">
                  <c:v>0.34234190134451042</c:v>
                </c:pt>
                <c:pt idx="2477">
                  <c:v>0.35983185417608998</c:v>
                </c:pt>
                <c:pt idx="2478">
                  <c:v>0.36294545711658349</c:v>
                </c:pt>
                <c:pt idx="2479">
                  <c:v>0.36251621603382406</c:v>
                </c:pt>
                <c:pt idx="2480">
                  <c:v>0.36611644979855429</c:v>
                </c:pt>
                <c:pt idx="2481">
                  <c:v>0.36737184267905582</c:v>
                </c:pt>
                <c:pt idx="2482">
                  <c:v>0.37000060604230034</c:v>
                </c:pt>
                <c:pt idx="2483">
                  <c:v>0.37582472880956241</c:v>
                </c:pt>
                <c:pt idx="2484">
                  <c:v>0.36522597152394826</c:v>
                </c:pt>
                <c:pt idx="2485">
                  <c:v>0.37280370563999443</c:v>
                </c:pt>
                <c:pt idx="2486">
                  <c:v>0.36963701499490703</c:v>
                </c:pt>
                <c:pt idx="2487">
                  <c:v>0.37404087283118725</c:v>
                </c:pt>
                <c:pt idx="2488">
                  <c:v>0.37418507933455497</c:v>
                </c:pt>
                <c:pt idx="2489">
                  <c:v>0.37078862719325267</c:v>
                </c:pt>
                <c:pt idx="2490">
                  <c:v>0.36356348917705861</c:v>
                </c:pt>
                <c:pt idx="2491">
                  <c:v>0.36926094975938029</c:v>
                </c:pt>
                <c:pt idx="2492">
                  <c:v>0.35964900927212295</c:v>
                </c:pt>
                <c:pt idx="2493">
                  <c:v>0.35893617799751937</c:v>
                </c:pt>
                <c:pt idx="2494">
                  <c:v>0.35529508589555842</c:v>
                </c:pt>
                <c:pt idx="2495">
                  <c:v>0.35806673733852412</c:v>
                </c:pt>
                <c:pt idx="2496">
                  <c:v>0.35601924739586266</c:v>
                </c:pt>
                <c:pt idx="2497">
                  <c:v>0.35571982555011611</c:v>
                </c:pt>
                <c:pt idx="2498">
                  <c:v>0.37063218122562364</c:v>
                </c:pt>
                <c:pt idx="2499">
                  <c:v>0.36952706774847649</c:v>
                </c:pt>
                <c:pt idx="2500">
                  <c:v>0.3785227706205761</c:v>
                </c:pt>
                <c:pt idx="2501">
                  <c:v>0.3861414588332171</c:v>
                </c:pt>
                <c:pt idx="2502">
                  <c:v>0.35718972964772877</c:v>
                </c:pt>
                <c:pt idx="2503">
                  <c:v>0.35941509741601374</c:v>
                </c:pt>
                <c:pt idx="2504">
                  <c:v>0.44488183813242288</c:v>
                </c:pt>
                <c:pt idx="2505">
                  <c:v>0.44028513501319155</c:v>
                </c:pt>
                <c:pt idx="2506">
                  <c:v>0.48328666274885929</c:v>
                </c:pt>
                <c:pt idx="2507">
                  <c:v>0.51341092004172717</c:v>
                </c:pt>
                <c:pt idx="2508">
                  <c:v>0.51084964796579857</c:v>
                </c:pt>
                <c:pt idx="2509">
                  <c:v>0.50175028994341075</c:v>
                </c:pt>
                <c:pt idx="2510">
                  <c:v>0.50200337463254341</c:v>
                </c:pt>
                <c:pt idx="2511">
                  <c:v>0.50813868418208452</c:v>
                </c:pt>
                <c:pt idx="2512">
                  <c:v>0.52620399868971168</c:v>
                </c:pt>
                <c:pt idx="2513">
                  <c:v>0.54194089065983331</c:v>
                </c:pt>
                <c:pt idx="2514">
                  <c:v>0.54380485146939728</c:v>
                </c:pt>
                <c:pt idx="2515">
                  <c:v>0.55279716967633541</c:v>
                </c:pt>
                <c:pt idx="2516">
                  <c:v>0.56361926369942938</c:v>
                </c:pt>
                <c:pt idx="2517">
                  <c:v>0.56066070920457844</c:v>
                </c:pt>
                <c:pt idx="2518">
                  <c:v>0.53673809863995792</c:v>
                </c:pt>
                <c:pt idx="2519">
                  <c:v>0.5423931731254158</c:v>
                </c:pt>
                <c:pt idx="2520">
                  <c:v>0.53890405740089919</c:v>
                </c:pt>
                <c:pt idx="2521">
                  <c:v>0.54559370265984231</c:v>
                </c:pt>
                <c:pt idx="2522">
                  <c:v>0.54866537365917412</c:v>
                </c:pt>
                <c:pt idx="2523">
                  <c:v>0.57001200190172485</c:v>
                </c:pt>
                <c:pt idx="2524">
                  <c:v>0.55337167573846469</c:v>
                </c:pt>
                <c:pt idx="2525">
                  <c:v>0.5506763421296903</c:v>
                </c:pt>
                <c:pt idx="2526">
                  <c:v>0.57083193595980342</c:v>
                </c:pt>
                <c:pt idx="2527">
                  <c:v>0.57162815737511019</c:v>
                </c:pt>
                <c:pt idx="2528">
                  <c:v>0.55318857975423197</c:v>
                </c:pt>
                <c:pt idx="2529">
                  <c:v>0.55348568954190713</c:v>
                </c:pt>
                <c:pt idx="2530">
                  <c:v>0.55573934288271265</c:v>
                </c:pt>
                <c:pt idx="2531">
                  <c:v>0.55789145481889368</c:v>
                </c:pt>
                <c:pt idx="2532">
                  <c:v>0.55326612418078747</c:v>
                </c:pt>
                <c:pt idx="2533">
                  <c:v>0.5484053786643841</c:v>
                </c:pt>
                <c:pt idx="2534">
                  <c:v>0.54848280393643523</c:v>
                </c:pt>
                <c:pt idx="2535">
                  <c:v>0.5489857137068872</c:v>
                </c:pt>
                <c:pt idx="2536">
                  <c:v>0.55472274799181709</c:v>
                </c:pt>
                <c:pt idx="2537">
                  <c:v>0.54625819351029392</c:v>
                </c:pt>
                <c:pt idx="2538">
                  <c:v>0.54481179553704773</c:v>
                </c:pt>
                <c:pt idx="2539">
                  <c:v>0.55804846524101737</c:v>
                </c:pt>
                <c:pt idx="2540">
                  <c:v>0.56094230191566319</c:v>
                </c:pt>
                <c:pt idx="2541">
                  <c:v>0.56220115408480109</c:v>
                </c:pt>
                <c:pt idx="2542">
                  <c:v>0.56279057397602839</c:v>
                </c:pt>
                <c:pt idx="2543">
                  <c:v>0.54845644717601261</c:v>
                </c:pt>
                <c:pt idx="2544">
                  <c:v>0.56706800935781176</c:v>
                </c:pt>
                <c:pt idx="2545">
                  <c:v>0.56585817823490936</c:v>
                </c:pt>
                <c:pt idx="2546">
                  <c:v>0.58158965551718056</c:v>
                </c:pt>
                <c:pt idx="2547">
                  <c:v>0.5882911944865542</c:v>
                </c:pt>
                <c:pt idx="2548">
                  <c:v>0.5919425428955849</c:v>
                </c:pt>
                <c:pt idx="2549">
                  <c:v>0.57306189052996004</c:v>
                </c:pt>
                <c:pt idx="2550">
                  <c:v>0.57374015719403071</c:v>
                </c:pt>
                <c:pt idx="2551">
                  <c:v>0.55823554500535177</c:v>
                </c:pt>
                <c:pt idx="2552">
                  <c:v>0.54209506033541333</c:v>
                </c:pt>
                <c:pt idx="2553">
                  <c:v>0.54378603387667623</c:v>
                </c:pt>
                <c:pt idx="2554">
                  <c:v>0.5533154279151894</c:v>
                </c:pt>
                <c:pt idx="2555">
                  <c:v>0.55497302160101936</c:v>
                </c:pt>
                <c:pt idx="2556">
                  <c:v>0.56110138138457133</c:v>
                </c:pt>
                <c:pt idx="2557">
                  <c:v>0.55482871251648858</c:v>
                </c:pt>
                <c:pt idx="2558">
                  <c:v>0.53013092602073408</c:v>
                </c:pt>
                <c:pt idx="2559">
                  <c:v>0.53482856338956808</c:v>
                </c:pt>
                <c:pt idx="2560">
                  <c:v>0.55974798798656866</c:v>
                </c:pt>
                <c:pt idx="2561">
                  <c:v>0.56301203560893265</c:v>
                </c:pt>
                <c:pt idx="2562">
                  <c:v>0.54258261866271629</c:v>
                </c:pt>
                <c:pt idx="2563">
                  <c:v>0.53666126158463534</c:v>
                </c:pt>
                <c:pt idx="2564">
                  <c:v>0.50860699269906373</c:v>
                </c:pt>
                <c:pt idx="2565">
                  <c:v>0.49561192217503491</c:v>
                </c:pt>
                <c:pt idx="2566">
                  <c:v>0.49161861647662503</c:v>
                </c:pt>
                <c:pt idx="2567">
                  <c:v>0.52568372722476153</c:v>
                </c:pt>
                <c:pt idx="2568">
                  <c:v>0.52598391548073209</c:v>
                </c:pt>
                <c:pt idx="2569">
                  <c:v>0.52342737932750949</c:v>
                </c:pt>
                <c:pt idx="2570">
                  <c:v>0.51087180086554074</c:v>
                </c:pt>
                <c:pt idx="2571">
                  <c:v>0.46734303675440447</c:v>
                </c:pt>
                <c:pt idx="2572">
                  <c:v>0.46593266800780847</c:v>
                </c:pt>
                <c:pt idx="2573">
                  <c:v>0.45099785226462386</c:v>
                </c:pt>
                <c:pt idx="2574">
                  <c:v>0.44967794839606812</c:v>
                </c:pt>
                <c:pt idx="2575">
                  <c:v>0.44866233573655234</c:v>
                </c:pt>
                <c:pt idx="2576">
                  <c:v>0.45070550343055027</c:v>
                </c:pt>
                <c:pt idx="2577">
                  <c:v>0.45098210613333123</c:v>
                </c:pt>
                <c:pt idx="2578">
                  <c:v>0.45171520285529487</c:v>
                </c:pt>
                <c:pt idx="2579">
                  <c:v>0.44602746811708471</c:v>
                </c:pt>
                <c:pt idx="2580">
                  <c:v>0.44162644726504724</c:v>
                </c:pt>
                <c:pt idx="2581">
                  <c:v>0.41095375172648652</c:v>
                </c:pt>
                <c:pt idx="2582">
                  <c:v>0.40453649025504645</c:v>
                </c:pt>
                <c:pt idx="2583">
                  <c:v>0.40685476023898876</c:v>
                </c:pt>
                <c:pt idx="2584">
                  <c:v>0.40188929213234242</c:v>
                </c:pt>
                <c:pt idx="2585">
                  <c:v>0.3976035414608925</c:v>
                </c:pt>
                <c:pt idx="2586">
                  <c:v>0.36221491566277209</c:v>
                </c:pt>
                <c:pt idx="2587">
                  <c:v>0.36178687380578706</c:v>
                </c:pt>
                <c:pt idx="2588">
                  <c:v>0.36106703989567851</c:v>
                </c:pt>
                <c:pt idx="2589">
                  <c:v>0.33785849982531768</c:v>
                </c:pt>
                <c:pt idx="2590">
                  <c:v>0.33279359930590358</c:v>
                </c:pt>
                <c:pt idx="2591">
                  <c:v>0.33529898085408183</c:v>
                </c:pt>
                <c:pt idx="2592">
                  <c:v>0.339501714980735</c:v>
                </c:pt>
                <c:pt idx="2593">
                  <c:v>0.34428625055629508</c:v>
                </c:pt>
                <c:pt idx="2594">
                  <c:v>0.33397390483248479</c:v>
                </c:pt>
                <c:pt idx="2595">
                  <c:v>0.33503209052055039</c:v>
                </c:pt>
                <c:pt idx="2596">
                  <c:v>0.32857520381031052</c:v>
                </c:pt>
                <c:pt idx="2597">
                  <c:v>0.33443627862869807</c:v>
                </c:pt>
                <c:pt idx="2598">
                  <c:v>0.32338825168746149</c:v>
                </c:pt>
                <c:pt idx="2599">
                  <c:v>0.31331997032690667</c:v>
                </c:pt>
                <c:pt idx="2600">
                  <c:v>0.30122732246546624</c:v>
                </c:pt>
                <c:pt idx="2601">
                  <c:v>0.29688581228264715</c:v>
                </c:pt>
                <c:pt idx="2602">
                  <c:v>0.30146834469646522</c:v>
                </c:pt>
                <c:pt idx="2603">
                  <c:v>0.30852678389335064</c:v>
                </c:pt>
                <c:pt idx="2604">
                  <c:v>0.30959782941919506</c:v>
                </c:pt>
                <c:pt idx="2605">
                  <c:v>0.31048428708577364</c:v>
                </c:pt>
                <c:pt idx="2606">
                  <c:v>0.31108488831129938</c:v>
                </c:pt>
                <c:pt idx="2607">
                  <c:v>0.30821094419644113</c:v>
                </c:pt>
                <c:pt idx="2608">
                  <c:v>0.30108763160127305</c:v>
                </c:pt>
                <c:pt idx="2609">
                  <c:v>0.263318548740404</c:v>
                </c:pt>
                <c:pt idx="2610">
                  <c:v>0.26153479268486013</c:v>
                </c:pt>
                <c:pt idx="2611">
                  <c:v>0.25326316180095559</c:v>
                </c:pt>
                <c:pt idx="2612">
                  <c:v>0.24348645357163917</c:v>
                </c:pt>
                <c:pt idx="2613">
                  <c:v>0.23885914448561829</c:v>
                </c:pt>
                <c:pt idx="2614">
                  <c:v>0.24027618762211456</c:v>
                </c:pt>
                <c:pt idx="2615">
                  <c:v>0.23179788023204345</c:v>
                </c:pt>
                <c:pt idx="2616">
                  <c:v>0.21687881657565103</c:v>
                </c:pt>
                <c:pt idx="2617">
                  <c:v>0.2129047436778472</c:v>
                </c:pt>
                <c:pt idx="2618">
                  <c:v>0.21044002635326595</c:v>
                </c:pt>
                <c:pt idx="2619">
                  <c:v>0.2283831225973845</c:v>
                </c:pt>
                <c:pt idx="2620">
                  <c:v>0.22166095563330435</c:v>
                </c:pt>
                <c:pt idx="2621">
                  <c:v>0.22355492019109985</c:v>
                </c:pt>
                <c:pt idx="2622">
                  <c:v>0.22471198939151185</c:v>
                </c:pt>
                <c:pt idx="2623">
                  <c:v>0.24379002964840926</c:v>
                </c:pt>
                <c:pt idx="2624">
                  <c:v>0.24018733493063688</c:v>
                </c:pt>
                <c:pt idx="2625">
                  <c:v>0.21905865719913986</c:v>
                </c:pt>
                <c:pt idx="2626">
                  <c:v>0.21876718237802015</c:v>
                </c:pt>
                <c:pt idx="2627">
                  <c:v>0.1956886902597858</c:v>
                </c:pt>
                <c:pt idx="2628">
                  <c:v>0.19943793338995336</c:v>
                </c:pt>
                <c:pt idx="2629">
                  <c:v>0.26623336562132455</c:v>
                </c:pt>
                <c:pt idx="2630">
                  <c:v>0.26673229568439144</c:v>
                </c:pt>
                <c:pt idx="2631">
                  <c:v>0.24627214795519667</c:v>
                </c:pt>
                <c:pt idx="2632">
                  <c:v>0.24663396212200928</c:v>
                </c:pt>
                <c:pt idx="2633">
                  <c:v>0.27675269452382079</c:v>
                </c:pt>
                <c:pt idx="2634">
                  <c:v>0.2699180917903769</c:v>
                </c:pt>
                <c:pt idx="2635">
                  <c:v>0.26700513018560779</c:v>
                </c:pt>
                <c:pt idx="2636">
                  <c:v>0.26546991183484192</c:v>
                </c:pt>
                <c:pt idx="2637">
                  <c:v>0.26712524826950301</c:v>
                </c:pt>
                <c:pt idx="2638">
                  <c:v>0.25699078383938007</c:v>
                </c:pt>
                <c:pt idx="2639">
                  <c:v>0.26432067442931406</c:v>
                </c:pt>
                <c:pt idx="2640">
                  <c:v>0.25951873367002398</c:v>
                </c:pt>
                <c:pt idx="2641">
                  <c:v>0.25844423688410684</c:v>
                </c:pt>
                <c:pt idx="2642">
                  <c:v>0.27356006380769571</c:v>
                </c:pt>
                <c:pt idx="2643">
                  <c:v>0.27346544910885678</c:v>
                </c:pt>
                <c:pt idx="2644">
                  <c:v>0.27421712544935184</c:v>
                </c:pt>
                <c:pt idx="2645">
                  <c:v>0.28562538056366754</c:v>
                </c:pt>
                <c:pt idx="2646">
                  <c:v>0.28682028200078719</c:v>
                </c:pt>
                <c:pt idx="2647">
                  <c:v>0.2841530530456905</c:v>
                </c:pt>
                <c:pt idx="2648">
                  <c:v>0.31810334233364768</c:v>
                </c:pt>
                <c:pt idx="2649">
                  <c:v>0.29807309367284185</c:v>
                </c:pt>
                <c:pt idx="2650">
                  <c:v>0.29593124387785497</c:v>
                </c:pt>
                <c:pt idx="2651">
                  <c:v>0.29141757553138303</c:v>
                </c:pt>
                <c:pt idx="2652">
                  <c:v>0.29485490072669307</c:v>
                </c:pt>
                <c:pt idx="2653">
                  <c:v>0.2989294560789505</c:v>
                </c:pt>
                <c:pt idx="2654">
                  <c:v>0.30597196916664726</c:v>
                </c:pt>
                <c:pt idx="2655">
                  <c:v>0.30757756752980231</c:v>
                </c:pt>
                <c:pt idx="2656">
                  <c:v>0.29640128021506629</c:v>
                </c:pt>
                <c:pt idx="2657">
                  <c:v>0.28449420092510413</c:v>
                </c:pt>
                <c:pt idx="2658">
                  <c:v>0.29581410018019261</c:v>
                </c:pt>
                <c:pt idx="2659">
                  <c:v>0.2951843587729901</c:v>
                </c:pt>
                <c:pt idx="2660">
                  <c:v>0.32030446566403781</c:v>
                </c:pt>
                <c:pt idx="2661">
                  <c:v>0.33594767309967782</c:v>
                </c:pt>
                <c:pt idx="2662">
                  <c:v>0.32987423424348133</c:v>
                </c:pt>
                <c:pt idx="2663">
                  <c:v>0.32525522433342718</c:v>
                </c:pt>
                <c:pt idx="2664">
                  <c:v>0.32269539019144305</c:v>
                </c:pt>
                <c:pt idx="2665">
                  <c:v>0.31683672795745299</c:v>
                </c:pt>
                <c:pt idx="2666">
                  <c:v>0.32035471537298915</c:v>
                </c:pt>
                <c:pt idx="2667">
                  <c:v>0.32348311787506151</c:v>
                </c:pt>
                <c:pt idx="2668">
                  <c:v>0.30665895093287138</c:v>
                </c:pt>
                <c:pt idx="2669">
                  <c:v>0.30447586626837492</c:v>
                </c:pt>
                <c:pt idx="2670">
                  <c:v>0.3043552213460739</c:v>
                </c:pt>
                <c:pt idx="2671">
                  <c:v>0.30052106795501088</c:v>
                </c:pt>
                <c:pt idx="2672">
                  <c:v>0.30492764941250922</c:v>
                </c:pt>
                <c:pt idx="2673">
                  <c:v>0.30092200595723811</c:v>
                </c:pt>
                <c:pt idx="2674">
                  <c:v>0.30514339220351638</c:v>
                </c:pt>
                <c:pt idx="2675">
                  <c:v>0.30254813536055197</c:v>
                </c:pt>
                <c:pt idx="2676">
                  <c:v>0.26307390328904662</c:v>
                </c:pt>
                <c:pt idx="2677">
                  <c:v>0.2625355627747572</c:v>
                </c:pt>
                <c:pt idx="2678">
                  <c:v>0.23347850657617533</c:v>
                </c:pt>
                <c:pt idx="2679">
                  <c:v>0.27028312151754763</c:v>
                </c:pt>
                <c:pt idx="2680">
                  <c:v>0.29415216432447905</c:v>
                </c:pt>
                <c:pt idx="2681">
                  <c:v>0.29700489557125587</c:v>
                </c:pt>
                <c:pt idx="2682">
                  <c:v>0.28791634670994731</c:v>
                </c:pt>
                <c:pt idx="2683">
                  <c:v>0.28851082870785627</c:v>
                </c:pt>
                <c:pt idx="2684">
                  <c:v>0.2905339567012209</c:v>
                </c:pt>
                <c:pt idx="2685">
                  <c:v>0.29131822976474769</c:v>
                </c:pt>
                <c:pt idx="2686">
                  <c:v>0.29174253205868345</c:v>
                </c:pt>
                <c:pt idx="2687">
                  <c:v>0.29207631856628646</c:v>
                </c:pt>
                <c:pt idx="2688">
                  <c:v>0.29509734761556655</c:v>
                </c:pt>
                <c:pt idx="2689">
                  <c:v>0.29788849781042032</c:v>
                </c:pt>
                <c:pt idx="2690">
                  <c:v>0.29574960986337412</c:v>
                </c:pt>
                <c:pt idx="2691">
                  <c:v>0.30042171822486124</c:v>
                </c:pt>
                <c:pt idx="2692">
                  <c:v>0.3007061404670352</c:v>
                </c:pt>
                <c:pt idx="2693">
                  <c:v>0.29883898293298239</c:v>
                </c:pt>
                <c:pt idx="2694">
                  <c:v>0.30119557410108161</c:v>
                </c:pt>
                <c:pt idx="2695">
                  <c:v>0.30260735114528814</c:v>
                </c:pt>
                <c:pt idx="2696">
                  <c:v>0.30170862587243513</c:v>
                </c:pt>
                <c:pt idx="2697">
                  <c:v>0.30130472787298557</c:v>
                </c:pt>
                <c:pt idx="2698">
                  <c:v>0.31694926562083731</c:v>
                </c:pt>
                <c:pt idx="2699">
                  <c:v>0.31576700896142162</c:v>
                </c:pt>
                <c:pt idx="2700">
                  <c:v>0.31328508116589698</c:v>
                </c:pt>
                <c:pt idx="2701">
                  <c:v>0.31064235756819808</c:v>
                </c:pt>
                <c:pt idx="2702">
                  <c:v>0.31114763301470555</c:v>
                </c:pt>
                <c:pt idx="2703">
                  <c:v>0.3123960298407244</c:v>
                </c:pt>
                <c:pt idx="2704">
                  <c:v>0.299181569136446</c:v>
                </c:pt>
                <c:pt idx="2705">
                  <c:v>0.28410283483616855</c:v>
                </c:pt>
                <c:pt idx="2706">
                  <c:v>0.27381791736124711</c:v>
                </c:pt>
                <c:pt idx="2707">
                  <c:v>0.2840065342891972</c:v>
                </c:pt>
                <c:pt idx="2708">
                  <c:v>0.29205329362595678</c:v>
                </c:pt>
                <c:pt idx="2709">
                  <c:v>0.30011655265463305</c:v>
                </c:pt>
                <c:pt idx="2710">
                  <c:v>0.30990683697719151</c:v>
                </c:pt>
                <c:pt idx="2711">
                  <c:v>0.31689397493785437</c:v>
                </c:pt>
                <c:pt idx="2712">
                  <c:v>0.31766187854073585</c:v>
                </c:pt>
                <c:pt idx="2713">
                  <c:v>0.31221316103971986</c:v>
                </c:pt>
                <c:pt idx="2714">
                  <c:v>0.30648620768449875</c:v>
                </c:pt>
                <c:pt idx="2715">
                  <c:v>0.30801995438396895</c:v>
                </c:pt>
                <c:pt idx="2716">
                  <c:v>0.30957344138205434</c:v>
                </c:pt>
                <c:pt idx="2717">
                  <c:v>0.31394258507683648</c:v>
                </c:pt>
                <c:pt idx="2718">
                  <c:v>0.34773739269302462</c:v>
                </c:pt>
                <c:pt idx="2719">
                  <c:v>0.3505475311055995</c:v>
                </c:pt>
                <c:pt idx="2720">
                  <c:v>0.35804387228752094</c:v>
                </c:pt>
                <c:pt idx="2721">
                  <c:v>0.36194980713867358</c:v>
                </c:pt>
                <c:pt idx="2722">
                  <c:v>0.34206637936420198</c:v>
                </c:pt>
                <c:pt idx="2723">
                  <c:v>0.33855099282839357</c:v>
                </c:pt>
                <c:pt idx="2724">
                  <c:v>0.34228158103046269</c:v>
                </c:pt>
                <c:pt idx="2725">
                  <c:v>0.35965389046279012</c:v>
                </c:pt>
                <c:pt idx="2726">
                  <c:v>0.36231300243736286</c:v>
                </c:pt>
                <c:pt idx="2727">
                  <c:v>0.37170757894700568</c:v>
                </c:pt>
                <c:pt idx="2728">
                  <c:v>0.35886893480365806</c:v>
                </c:pt>
                <c:pt idx="2729">
                  <c:v>0.36170624403802831</c:v>
                </c:pt>
                <c:pt idx="2730">
                  <c:v>0.37128268094569655</c:v>
                </c:pt>
                <c:pt idx="2731">
                  <c:v>0.36815553544978719</c:v>
                </c:pt>
                <c:pt idx="2732">
                  <c:v>0.34673811711930375</c:v>
                </c:pt>
                <c:pt idx="2733">
                  <c:v>0.34615846941957346</c:v>
                </c:pt>
                <c:pt idx="2734">
                  <c:v>0.37647610542674365</c:v>
                </c:pt>
                <c:pt idx="2735">
                  <c:v>0.37480986460902388</c:v>
                </c:pt>
                <c:pt idx="2736">
                  <c:v>0.38392376385153493</c:v>
                </c:pt>
                <c:pt idx="2737">
                  <c:v>0.38561333778281953</c:v>
                </c:pt>
                <c:pt idx="2738">
                  <c:v>0.33542756347469033</c:v>
                </c:pt>
                <c:pt idx="2739">
                  <c:v>0.33361432236867666</c:v>
                </c:pt>
                <c:pt idx="2740">
                  <c:v>0.3408425205506721</c:v>
                </c:pt>
                <c:pt idx="2741">
                  <c:v>0.33853996668608205</c:v>
                </c:pt>
                <c:pt idx="2742">
                  <c:v>0.33026161585381331</c:v>
                </c:pt>
                <c:pt idx="2743">
                  <c:v>0.33592105821106388</c:v>
                </c:pt>
                <c:pt idx="2744">
                  <c:v>0.33384975734977784</c:v>
                </c:pt>
                <c:pt idx="2745">
                  <c:v>0.33573172665390622</c:v>
                </c:pt>
                <c:pt idx="2746">
                  <c:v>0.33826577111548717</c:v>
                </c:pt>
                <c:pt idx="2747">
                  <c:v>0.33700867099852971</c:v>
                </c:pt>
                <c:pt idx="2748">
                  <c:v>0.32832807075587778</c:v>
                </c:pt>
                <c:pt idx="2749">
                  <c:v>0.33082184721683178</c:v>
                </c:pt>
                <c:pt idx="2750">
                  <c:v>0.33211974007129286</c:v>
                </c:pt>
                <c:pt idx="2751">
                  <c:v>0.31972835381126874</c:v>
                </c:pt>
                <c:pt idx="2752">
                  <c:v>0.3175475826239742</c:v>
                </c:pt>
                <c:pt idx="2753">
                  <c:v>0.30936449428931739</c:v>
                </c:pt>
                <c:pt idx="2754">
                  <c:v>0.29181430506921058</c:v>
                </c:pt>
                <c:pt idx="2755">
                  <c:v>0.28860963857084193</c:v>
                </c:pt>
                <c:pt idx="2756">
                  <c:v>0.28967103877192568</c:v>
                </c:pt>
                <c:pt idx="2757">
                  <c:v>0.23633063584973465</c:v>
                </c:pt>
                <c:pt idx="2758">
                  <c:v>0.26899654630487108</c:v>
                </c:pt>
                <c:pt idx="2759">
                  <c:v>0.26910326264067269</c:v>
                </c:pt>
                <c:pt idx="2760">
                  <c:v>0.2669342677764589</c:v>
                </c:pt>
                <c:pt idx="2761">
                  <c:v>0.26523675047006756</c:v>
                </c:pt>
                <c:pt idx="2762">
                  <c:v>0.21394400193258031</c:v>
                </c:pt>
                <c:pt idx="2763">
                  <c:v>0.2029814593482851</c:v>
                </c:pt>
                <c:pt idx="2764">
                  <c:v>0.17232425238312843</c:v>
                </c:pt>
                <c:pt idx="2765">
                  <c:v>0.17979239286518992</c:v>
                </c:pt>
                <c:pt idx="2766">
                  <c:v>0.174022532649626</c:v>
                </c:pt>
                <c:pt idx="2767">
                  <c:v>0.17320968258168204</c:v>
                </c:pt>
                <c:pt idx="2768">
                  <c:v>0.18465656114925319</c:v>
                </c:pt>
                <c:pt idx="2769">
                  <c:v>0.18498569680678958</c:v>
                </c:pt>
                <c:pt idx="2770">
                  <c:v>0.18932071803333175</c:v>
                </c:pt>
                <c:pt idx="2771">
                  <c:v>0.18797160420585043</c:v>
                </c:pt>
                <c:pt idx="2772">
                  <c:v>0.1926071980890357</c:v>
                </c:pt>
                <c:pt idx="2773">
                  <c:v>0.1840728157841981</c:v>
                </c:pt>
                <c:pt idx="2774">
                  <c:v>0.18255074748020378</c:v>
                </c:pt>
                <c:pt idx="2775">
                  <c:v>0.17875854271992095</c:v>
                </c:pt>
                <c:pt idx="2776">
                  <c:v>0.19096999817402041</c:v>
                </c:pt>
                <c:pt idx="2777">
                  <c:v>0.21096407926837318</c:v>
                </c:pt>
                <c:pt idx="2778">
                  <c:v>0.20702447294752546</c:v>
                </c:pt>
                <c:pt idx="2779">
                  <c:v>0.19676488852165544</c:v>
                </c:pt>
                <c:pt idx="2780">
                  <c:v>0.20584240320835395</c:v>
                </c:pt>
                <c:pt idx="2781">
                  <c:v>0.20608156686713169</c:v>
                </c:pt>
                <c:pt idx="2782">
                  <c:v>0.21248229928029025</c:v>
                </c:pt>
                <c:pt idx="2783">
                  <c:v>0.20018618562820348</c:v>
                </c:pt>
                <c:pt idx="2784">
                  <c:v>0.1941224486245671</c:v>
                </c:pt>
                <c:pt idx="2785">
                  <c:v>0.21231525858362207</c:v>
                </c:pt>
                <c:pt idx="2786">
                  <c:v>0.20766165326482633</c:v>
                </c:pt>
                <c:pt idx="2787">
                  <c:v>0.24998310452703218</c:v>
                </c:pt>
                <c:pt idx="2788">
                  <c:v>0.20331020776265124</c:v>
                </c:pt>
                <c:pt idx="2789">
                  <c:v>0.20362841704688062</c:v>
                </c:pt>
                <c:pt idx="2790">
                  <c:v>0.20327885044208838</c:v>
                </c:pt>
                <c:pt idx="2791">
                  <c:v>0.21293898910458875</c:v>
                </c:pt>
                <c:pt idx="2792">
                  <c:v>0.19564667431986504</c:v>
                </c:pt>
                <c:pt idx="2793">
                  <c:v>0.18343871926982638</c:v>
                </c:pt>
                <c:pt idx="2794">
                  <c:v>0.18426080660142255</c:v>
                </c:pt>
                <c:pt idx="2795">
                  <c:v>0.18356309708984556</c:v>
                </c:pt>
                <c:pt idx="2796">
                  <c:v>0.18469677971808685</c:v>
                </c:pt>
                <c:pt idx="2797">
                  <c:v>0.18307714784654586</c:v>
                </c:pt>
                <c:pt idx="2798">
                  <c:v>0.18108033998508369</c:v>
                </c:pt>
                <c:pt idx="2799">
                  <c:v>0.17739094270139355</c:v>
                </c:pt>
                <c:pt idx="2800">
                  <c:v>0.17522203176596524</c:v>
                </c:pt>
                <c:pt idx="2801">
                  <c:v>0.15667597177396742</c:v>
                </c:pt>
                <c:pt idx="2802">
                  <c:v>0.16246092421694419</c:v>
                </c:pt>
                <c:pt idx="2803">
                  <c:v>0.16336973852366179</c:v>
                </c:pt>
                <c:pt idx="2804">
                  <c:v>0.16740365637702817</c:v>
                </c:pt>
                <c:pt idx="2805">
                  <c:v>0.1673054368687564</c:v>
                </c:pt>
                <c:pt idx="2806">
                  <c:v>0.16194601762506389</c:v>
                </c:pt>
                <c:pt idx="2807">
                  <c:v>0.14704796556518565</c:v>
                </c:pt>
                <c:pt idx="2808">
                  <c:v>0.14573388004420063</c:v>
                </c:pt>
                <c:pt idx="2809">
                  <c:v>0.12259213934360773</c:v>
                </c:pt>
                <c:pt idx="2810">
                  <c:v>0.11947649217874021</c:v>
                </c:pt>
                <c:pt idx="2811">
                  <c:v>0.11772491295185554</c:v>
                </c:pt>
                <c:pt idx="2812">
                  <c:v>0.11845691839663364</c:v>
                </c:pt>
                <c:pt idx="2813">
                  <c:v>0.12947379737368206</c:v>
                </c:pt>
                <c:pt idx="2814">
                  <c:v>0.13402415386148681</c:v>
                </c:pt>
                <c:pt idx="2815">
                  <c:v>0.13201717579122557</c:v>
                </c:pt>
                <c:pt idx="2816">
                  <c:v>0.12238373263460477</c:v>
                </c:pt>
                <c:pt idx="2817">
                  <c:v>0.12086597988504429</c:v>
                </c:pt>
                <c:pt idx="2818">
                  <c:v>0.10739218499690319</c:v>
                </c:pt>
                <c:pt idx="2819">
                  <c:v>0.11082594886871967</c:v>
                </c:pt>
                <c:pt idx="2820">
                  <c:v>8.9924322537080117E-2</c:v>
                </c:pt>
                <c:pt idx="2821">
                  <c:v>9.132425107754491E-2</c:v>
                </c:pt>
                <c:pt idx="2822">
                  <c:v>9.6889986035310946E-2</c:v>
                </c:pt>
                <c:pt idx="2823">
                  <c:v>0.11203417513649663</c:v>
                </c:pt>
                <c:pt idx="2824">
                  <c:v>0.11084920959210354</c:v>
                </c:pt>
                <c:pt idx="2825">
                  <c:v>9.5470621771735167E-2</c:v>
                </c:pt>
                <c:pt idx="2826">
                  <c:v>9.4518519325016204E-2</c:v>
                </c:pt>
                <c:pt idx="2827">
                  <c:v>7.9571521056623837E-2</c:v>
                </c:pt>
                <c:pt idx="2828">
                  <c:v>7.3959034423705217E-2</c:v>
                </c:pt>
                <c:pt idx="2829">
                  <c:v>5.5005895120973404E-2</c:v>
                </c:pt>
                <c:pt idx="2830">
                  <c:v>4.196575816623719E-2</c:v>
                </c:pt>
                <c:pt idx="2831">
                  <c:v>7.6090648747176137E-2</c:v>
                </c:pt>
                <c:pt idx="2832">
                  <c:v>5.8710440013937409E-2</c:v>
                </c:pt>
                <c:pt idx="2833">
                  <c:v>6.7943976940419704E-2</c:v>
                </c:pt>
                <c:pt idx="2834">
                  <c:v>5.9929249809855319E-2</c:v>
                </c:pt>
                <c:pt idx="2835">
                  <c:v>4.4232513526324332E-2</c:v>
                </c:pt>
                <c:pt idx="2836">
                  <c:v>2.785700996409449E-2</c:v>
                </c:pt>
                <c:pt idx="2837">
                  <c:v>3.7552730808764756E-2</c:v>
                </c:pt>
                <c:pt idx="2838">
                  <c:v>2.9511676705379426E-2</c:v>
                </c:pt>
                <c:pt idx="2839">
                  <c:v>-2.3858506633117581E-2</c:v>
                </c:pt>
                <c:pt idx="2840">
                  <c:v>-2.624066448676915E-2</c:v>
                </c:pt>
                <c:pt idx="2841">
                  <c:v>-2.0704655427844217E-2</c:v>
                </c:pt>
                <c:pt idx="2842">
                  <c:v>-2.7206964638567498E-2</c:v>
                </c:pt>
                <c:pt idx="2843">
                  <c:v>-4.7729658763467207E-2</c:v>
                </c:pt>
                <c:pt idx="2844">
                  <c:v>-5.2333700391646261E-2</c:v>
                </c:pt>
                <c:pt idx="2845">
                  <c:v>-4.1522387403099666E-2</c:v>
                </c:pt>
                <c:pt idx="2846">
                  <c:v>-2.6678487034126584E-2</c:v>
                </c:pt>
                <c:pt idx="2847">
                  <c:v>-3.9175287824053051E-2</c:v>
                </c:pt>
                <c:pt idx="2848">
                  <c:v>-4.0781021627480492E-2</c:v>
                </c:pt>
                <c:pt idx="2849">
                  <c:v>-5.6478220185224769E-2</c:v>
                </c:pt>
                <c:pt idx="2850">
                  <c:v>-5.3469204059303492E-2</c:v>
                </c:pt>
                <c:pt idx="2851">
                  <c:v>-5.9615062981038962E-2</c:v>
                </c:pt>
                <c:pt idx="2852">
                  <c:v>-3.4744889032536738E-2</c:v>
                </c:pt>
                <c:pt idx="2853">
                  <c:v>-1.9934684514840494E-2</c:v>
                </c:pt>
                <c:pt idx="2854">
                  <c:v>-1.1230061908353652E-4</c:v>
                </c:pt>
                <c:pt idx="2855">
                  <c:v>-4.912882374495187E-3</c:v>
                </c:pt>
                <c:pt idx="2856">
                  <c:v>-1.2013401999834191E-2</c:v>
                </c:pt>
                <c:pt idx="2857">
                  <c:v>-1.9709256318903055E-2</c:v>
                </c:pt>
                <c:pt idx="2858">
                  <c:v>-2.6748448409692316E-2</c:v>
                </c:pt>
                <c:pt idx="2859">
                  <c:v>-3.3546289367078506E-2</c:v>
                </c:pt>
                <c:pt idx="2860">
                  <c:v>-3.1508007680270546E-2</c:v>
                </c:pt>
                <c:pt idx="2861">
                  <c:v>-3.200892069671897E-2</c:v>
                </c:pt>
                <c:pt idx="2862">
                  <c:v>-2.1919965475119617E-2</c:v>
                </c:pt>
                <c:pt idx="2863">
                  <c:v>-5.3994179205606174E-2</c:v>
                </c:pt>
                <c:pt idx="2864">
                  <c:v>-5.7203032533241285E-2</c:v>
                </c:pt>
                <c:pt idx="2865">
                  <c:v>-5.8266523597441264E-2</c:v>
                </c:pt>
                <c:pt idx="2866">
                  <c:v>-7.618879200535858E-2</c:v>
                </c:pt>
                <c:pt idx="2867">
                  <c:v>-9.013386743593127E-2</c:v>
                </c:pt>
                <c:pt idx="2868">
                  <c:v>-8.8476009540925826E-2</c:v>
                </c:pt>
                <c:pt idx="2869">
                  <c:v>-5.6761228098965451E-2</c:v>
                </c:pt>
                <c:pt idx="2870">
                  <c:v>-6.0306453916272852E-2</c:v>
                </c:pt>
                <c:pt idx="2871">
                  <c:v>-4.6681915339874487E-2</c:v>
                </c:pt>
                <c:pt idx="2872">
                  <c:v>-7.3726062020699243E-2</c:v>
                </c:pt>
                <c:pt idx="2873">
                  <c:v>-6.3214326622952483E-2</c:v>
                </c:pt>
                <c:pt idx="2874">
                  <c:v>-5.0915782456405073E-2</c:v>
                </c:pt>
                <c:pt idx="2875">
                  <c:v>-4.6461502953449786E-2</c:v>
                </c:pt>
                <c:pt idx="2876">
                  <c:v>-6.715994201054018E-2</c:v>
                </c:pt>
                <c:pt idx="2877">
                  <c:v>-8.5364958387042764E-2</c:v>
                </c:pt>
                <c:pt idx="2878">
                  <c:v>-8.0018194223089589E-2</c:v>
                </c:pt>
                <c:pt idx="2879">
                  <c:v>-7.838385182471766E-2</c:v>
                </c:pt>
                <c:pt idx="2880">
                  <c:v>-8.2078238619223781E-2</c:v>
                </c:pt>
                <c:pt idx="2881">
                  <c:v>-8.6118301224387642E-2</c:v>
                </c:pt>
                <c:pt idx="2882">
                  <c:v>-7.9741877400080402E-2</c:v>
                </c:pt>
                <c:pt idx="2883">
                  <c:v>0.22319014407185997</c:v>
                </c:pt>
                <c:pt idx="2884">
                  <c:v>0.22588604343354096</c:v>
                </c:pt>
                <c:pt idx="2885">
                  <c:v>0.24586923584008472</c:v>
                </c:pt>
                <c:pt idx="2886">
                  <c:v>0.24422462665923902</c:v>
                </c:pt>
                <c:pt idx="2887">
                  <c:v>0.25202626072688644</c:v>
                </c:pt>
                <c:pt idx="2888">
                  <c:v>0.25897108945481473</c:v>
                </c:pt>
                <c:pt idx="2889">
                  <c:v>0.25768188848269774</c:v>
                </c:pt>
                <c:pt idx="2890">
                  <c:v>0.25847357409892152</c:v>
                </c:pt>
                <c:pt idx="2891">
                  <c:v>0.25874780285503585</c:v>
                </c:pt>
                <c:pt idx="2892">
                  <c:v>0.26114761140526488</c:v>
                </c:pt>
                <c:pt idx="2893">
                  <c:v>0.26100151808298094</c:v>
                </c:pt>
                <c:pt idx="2894">
                  <c:v>0.24775756965402046</c:v>
                </c:pt>
                <c:pt idx="2895">
                  <c:v>0.25428408694058707</c:v>
                </c:pt>
                <c:pt idx="2896">
                  <c:v>0.25282435859240071</c:v>
                </c:pt>
                <c:pt idx="2897">
                  <c:v>0.25346390613564579</c:v>
                </c:pt>
                <c:pt idx="2898">
                  <c:v>0.29956893229406018</c:v>
                </c:pt>
                <c:pt idx="2899">
                  <c:v>0.29763437139243293</c:v>
                </c:pt>
                <c:pt idx="2900">
                  <c:v>0.29487799423332761</c:v>
                </c:pt>
                <c:pt idx="2901">
                  <c:v>0.29237836922311194</c:v>
                </c:pt>
                <c:pt idx="2902">
                  <c:v>0.29213337038946074</c:v>
                </c:pt>
                <c:pt idx="2903">
                  <c:v>0.28884376463255473</c:v>
                </c:pt>
                <c:pt idx="2904">
                  <c:v>0.28794828935233319</c:v>
                </c:pt>
                <c:pt idx="2905">
                  <c:v>0.2908649624997095</c:v>
                </c:pt>
                <c:pt idx="2906">
                  <c:v>0.28975967591381863</c:v>
                </c:pt>
                <c:pt idx="2907">
                  <c:v>0.29321407994593374</c:v>
                </c:pt>
                <c:pt idx="2908">
                  <c:v>0.29602200949635354</c:v>
                </c:pt>
                <c:pt idx="2909">
                  <c:v>0.29496046448089985</c:v>
                </c:pt>
                <c:pt idx="2910">
                  <c:v>0.29876722012485829</c:v>
                </c:pt>
                <c:pt idx="2911">
                  <c:v>0.29609622025017596</c:v>
                </c:pt>
                <c:pt idx="2912">
                  <c:v>0.29737455829165188</c:v>
                </c:pt>
                <c:pt idx="2913">
                  <c:v>0.27292326976631892</c:v>
                </c:pt>
                <c:pt idx="2914">
                  <c:v>0.2783209287759037</c:v>
                </c:pt>
                <c:pt idx="2915">
                  <c:v>0.28238272578565815</c:v>
                </c:pt>
                <c:pt idx="2916">
                  <c:v>0.27852361984442547</c:v>
                </c:pt>
                <c:pt idx="2917">
                  <c:v>0.26916187823309529</c:v>
                </c:pt>
                <c:pt idx="2918">
                  <c:v>0.28476028545195048</c:v>
                </c:pt>
                <c:pt idx="2919">
                  <c:v>0.28414827788503294</c:v>
                </c:pt>
                <c:pt idx="2920">
                  <c:v>0.28653257265007021</c:v>
                </c:pt>
                <c:pt idx="2921">
                  <c:v>0.27255149497645687</c:v>
                </c:pt>
                <c:pt idx="2922">
                  <c:v>0.2718921873980239</c:v>
                </c:pt>
                <c:pt idx="2923">
                  <c:v>0.27748584014444105</c:v>
                </c:pt>
                <c:pt idx="2924">
                  <c:v>0.27835504754724805</c:v>
                </c:pt>
                <c:pt idx="2925">
                  <c:v>0.28165766141072118</c:v>
                </c:pt>
                <c:pt idx="2926">
                  <c:v>0.27668506377708679</c:v>
                </c:pt>
                <c:pt idx="2927">
                  <c:v>0.28771009002364339</c:v>
                </c:pt>
                <c:pt idx="2928">
                  <c:v>0.27820038009106784</c:v>
                </c:pt>
                <c:pt idx="2929">
                  <c:v>0.28326490480516203</c:v>
                </c:pt>
                <c:pt idx="2930">
                  <c:v>0.28243020598159402</c:v>
                </c:pt>
                <c:pt idx="2931">
                  <c:v>0.25439625153287632</c:v>
                </c:pt>
                <c:pt idx="2932">
                  <c:v>0.25502369247920392</c:v>
                </c:pt>
                <c:pt idx="2933">
                  <c:v>0.2529245440183705</c:v>
                </c:pt>
                <c:pt idx="2934">
                  <c:v>0.25609639997526268</c:v>
                </c:pt>
                <c:pt idx="2935">
                  <c:v>0.25172118981217173</c:v>
                </c:pt>
                <c:pt idx="2936">
                  <c:v>0.25652991337698539</c:v>
                </c:pt>
                <c:pt idx="2937">
                  <c:v>0.25623046646968983</c:v>
                </c:pt>
                <c:pt idx="2938">
                  <c:v>0.25820647890929138</c:v>
                </c:pt>
                <c:pt idx="2939">
                  <c:v>0.26860542308150775</c:v>
                </c:pt>
                <c:pt idx="2940">
                  <c:v>0.27618799059525867</c:v>
                </c:pt>
                <c:pt idx="2941">
                  <c:v>0.27661048117641734</c:v>
                </c:pt>
                <c:pt idx="2942">
                  <c:v>0.27715828974361068</c:v>
                </c:pt>
                <c:pt idx="2943">
                  <c:v>0.27767017858398663</c:v>
                </c:pt>
                <c:pt idx="2944">
                  <c:v>0.29232372525867173</c:v>
                </c:pt>
                <c:pt idx="2945">
                  <c:v>0.30199817029659498</c:v>
                </c:pt>
                <c:pt idx="2946">
                  <c:v>0.30201046120221509</c:v>
                </c:pt>
                <c:pt idx="2947">
                  <c:v>0.31145344354838062</c:v>
                </c:pt>
                <c:pt idx="2948">
                  <c:v>0.32723511905683378</c:v>
                </c:pt>
                <c:pt idx="2949">
                  <c:v>0.32993863187945294</c:v>
                </c:pt>
                <c:pt idx="2950">
                  <c:v>0.32716031237180943</c:v>
                </c:pt>
                <c:pt idx="2951">
                  <c:v>0.32599363605848336</c:v>
                </c:pt>
                <c:pt idx="2952">
                  <c:v>0.32403064870226739</c:v>
                </c:pt>
                <c:pt idx="2953">
                  <c:v>0.32825510395313123</c:v>
                </c:pt>
                <c:pt idx="2954">
                  <c:v>0.32143784307014805</c:v>
                </c:pt>
                <c:pt idx="2955">
                  <c:v>0.31161179869725469</c:v>
                </c:pt>
                <c:pt idx="2956">
                  <c:v>0.31405348837033298</c:v>
                </c:pt>
                <c:pt idx="2957">
                  <c:v>0.3120812141094414</c:v>
                </c:pt>
                <c:pt idx="2958">
                  <c:v>0.32141317132439329</c:v>
                </c:pt>
                <c:pt idx="2959">
                  <c:v>0.31973739289097081</c:v>
                </c:pt>
                <c:pt idx="2960">
                  <c:v>0.32208354132206424</c:v>
                </c:pt>
                <c:pt idx="2961">
                  <c:v>0.31292921357116116</c:v>
                </c:pt>
                <c:pt idx="2962">
                  <c:v>0.31096315994203089</c:v>
                </c:pt>
                <c:pt idx="2963">
                  <c:v>0.29955277975652511</c:v>
                </c:pt>
                <c:pt idx="2964">
                  <c:v>0.30057645980383541</c:v>
                </c:pt>
                <c:pt idx="2965">
                  <c:v>0.30778322377103057</c:v>
                </c:pt>
                <c:pt idx="2966">
                  <c:v>0.31483603365204865</c:v>
                </c:pt>
                <c:pt idx="2967">
                  <c:v>0.31972744083508947</c:v>
                </c:pt>
                <c:pt idx="2968">
                  <c:v>0.34604619467813852</c:v>
                </c:pt>
                <c:pt idx="2969">
                  <c:v>0.34788531650008242</c:v>
                </c:pt>
                <c:pt idx="2970">
                  <c:v>0.34753367232522003</c:v>
                </c:pt>
                <c:pt idx="2971">
                  <c:v>0.3503789230764493</c:v>
                </c:pt>
                <c:pt idx="2972">
                  <c:v>0.36586110370833141</c:v>
                </c:pt>
                <c:pt idx="2973">
                  <c:v>0.36504017310028936</c:v>
                </c:pt>
                <c:pt idx="2974">
                  <c:v>0.3653517855197515</c:v>
                </c:pt>
                <c:pt idx="2975">
                  <c:v>0.38359431903053365</c:v>
                </c:pt>
                <c:pt idx="2976">
                  <c:v>0.3921018385045747</c:v>
                </c:pt>
                <c:pt idx="2977">
                  <c:v>0.39254866102178765</c:v>
                </c:pt>
                <c:pt idx="2978">
                  <c:v>0.38937257580448331</c:v>
                </c:pt>
                <c:pt idx="2979">
                  <c:v>0.39892275348665068</c:v>
                </c:pt>
                <c:pt idx="2980">
                  <c:v>0.40037396373630008</c:v>
                </c:pt>
                <c:pt idx="2981">
                  <c:v>0.42606108222725275</c:v>
                </c:pt>
                <c:pt idx="2982">
                  <c:v>0.42772031370069186</c:v>
                </c:pt>
                <c:pt idx="2983">
                  <c:v>0.42994146382596504</c:v>
                </c:pt>
                <c:pt idx="2984">
                  <c:v>0.42772554444705091</c:v>
                </c:pt>
                <c:pt idx="2985">
                  <c:v>0.44843790790314397</c:v>
                </c:pt>
                <c:pt idx="2986">
                  <c:v>0.45614672056565653</c:v>
                </c:pt>
                <c:pt idx="2987">
                  <c:v>0.4553332458771403</c:v>
                </c:pt>
                <c:pt idx="2988">
                  <c:v>0.45971754431924639</c:v>
                </c:pt>
                <c:pt idx="2989">
                  <c:v>0.46390545400921634</c:v>
                </c:pt>
                <c:pt idx="2990">
                  <c:v>0.46724965114658806</c:v>
                </c:pt>
                <c:pt idx="2991">
                  <c:v>0.4692311040835126</c:v>
                </c:pt>
                <c:pt idx="2992">
                  <c:v>0.28893002229873471</c:v>
                </c:pt>
                <c:pt idx="2993">
                  <c:v>0.28238136163324129</c:v>
                </c:pt>
                <c:pt idx="2994">
                  <c:v>0.25262794037967673</c:v>
                </c:pt>
                <c:pt idx="2995">
                  <c:v>0.25724456720173788</c:v>
                </c:pt>
                <c:pt idx="2996">
                  <c:v>0.24749087929819477</c:v>
                </c:pt>
                <c:pt idx="2997">
                  <c:v>0.24715185603044679</c:v>
                </c:pt>
                <c:pt idx="2998">
                  <c:v>0.24738087548266316</c:v>
                </c:pt>
                <c:pt idx="2999">
                  <c:v>0.24628038238094918</c:v>
                </c:pt>
                <c:pt idx="3000">
                  <c:v>0.25565906999704252</c:v>
                </c:pt>
                <c:pt idx="3001">
                  <c:v>0.24433416786476406</c:v>
                </c:pt>
                <c:pt idx="3002">
                  <c:v>0.26029881348666661</c:v>
                </c:pt>
                <c:pt idx="3003">
                  <c:v>0.26095868171356862</c:v>
                </c:pt>
                <c:pt idx="3004">
                  <c:v>0.25489239061065927</c:v>
                </c:pt>
                <c:pt idx="3005">
                  <c:v>0.2600894643482109</c:v>
                </c:pt>
                <c:pt idx="3006">
                  <c:v>0.25149326535756622</c:v>
                </c:pt>
                <c:pt idx="3007">
                  <c:v>0.17631636761994934</c:v>
                </c:pt>
                <c:pt idx="3008">
                  <c:v>0.18942248546251925</c:v>
                </c:pt>
                <c:pt idx="3009">
                  <c:v>0.19003074286957986</c:v>
                </c:pt>
                <c:pt idx="3010">
                  <c:v>0.19565245697848258</c:v>
                </c:pt>
                <c:pt idx="3011">
                  <c:v>0.19516383680678631</c:v>
                </c:pt>
                <c:pt idx="3012">
                  <c:v>0.1913322272062665</c:v>
                </c:pt>
                <c:pt idx="3013">
                  <c:v>0.18426827211384991</c:v>
                </c:pt>
                <c:pt idx="3014">
                  <c:v>0.17851217375259784</c:v>
                </c:pt>
                <c:pt idx="3015">
                  <c:v>0.17886614279090443</c:v>
                </c:pt>
                <c:pt idx="3016">
                  <c:v>0.17493080523228455</c:v>
                </c:pt>
                <c:pt idx="3017">
                  <c:v>0.17481659343820538</c:v>
                </c:pt>
                <c:pt idx="3018">
                  <c:v>0.17967954476315021</c:v>
                </c:pt>
                <c:pt idx="3019">
                  <c:v>0.18071372805821315</c:v>
                </c:pt>
                <c:pt idx="3020">
                  <c:v>0.1812211078818832</c:v>
                </c:pt>
                <c:pt idx="3021">
                  <c:v>0.17963155104161238</c:v>
                </c:pt>
                <c:pt idx="3022">
                  <c:v>0.21389970980439135</c:v>
                </c:pt>
                <c:pt idx="3023">
                  <c:v>0.21551540617929651</c:v>
                </c:pt>
                <c:pt idx="3024">
                  <c:v>0.21435474564484983</c:v>
                </c:pt>
                <c:pt idx="3025">
                  <c:v>0.21726173055221415</c:v>
                </c:pt>
                <c:pt idx="3026">
                  <c:v>0.23328768292013149</c:v>
                </c:pt>
                <c:pt idx="3027">
                  <c:v>0.2223169902195094</c:v>
                </c:pt>
                <c:pt idx="3028">
                  <c:v>0.22181930251761617</c:v>
                </c:pt>
                <c:pt idx="3029">
                  <c:v>0.23233575487639302</c:v>
                </c:pt>
                <c:pt idx="3030">
                  <c:v>0.24352708723759045</c:v>
                </c:pt>
                <c:pt idx="3031">
                  <c:v>0.24301792806899264</c:v>
                </c:pt>
                <c:pt idx="3032">
                  <c:v>0.21414641188754052</c:v>
                </c:pt>
                <c:pt idx="3033">
                  <c:v>0.21272660893560247</c:v>
                </c:pt>
                <c:pt idx="3034">
                  <c:v>0.20523716894906494</c:v>
                </c:pt>
                <c:pt idx="3035">
                  <c:v>0.21563717403093155</c:v>
                </c:pt>
                <c:pt idx="3036">
                  <c:v>0.19864529875339557</c:v>
                </c:pt>
                <c:pt idx="3037">
                  <c:v>0.21146532420792144</c:v>
                </c:pt>
                <c:pt idx="3038">
                  <c:v>0.1676598845850677</c:v>
                </c:pt>
                <c:pt idx="3039">
                  <c:v>0.12617962061966065</c:v>
                </c:pt>
                <c:pt idx="3040">
                  <c:v>0.17204582779047739</c:v>
                </c:pt>
                <c:pt idx="3041">
                  <c:v>0.16374277306580384</c:v>
                </c:pt>
                <c:pt idx="3042">
                  <c:v>0.16102844048626708</c:v>
                </c:pt>
                <c:pt idx="3043">
                  <c:v>0.15681158638386358</c:v>
                </c:pt>
                <c:pt idx="3044">
                  <c:v>0.16386950957399291</c:v>
                </c:pt>
                <c:pt idx="3045">
                  <c:v>0.12935912656949136</c:v>
                </c:pt>
                <c:pt idx="3046">
                  <c:v>0.1296590216308571</c:v>
                </c:pt>
                <c:pt idx="3047">
                  <c:v>0.14137658152523006</c:v>
                </c:pt>
                <c:pt idx="3048">
                  <c:v>0.12190330853149381</c:v>
                </c:pt>
                <c:pt idx="3049">
                  <c:v>0.11404587155222112</c:v>
                </c:pt>
                <c:pt idx="3050">
                  <c:v>0.13639376124935701</c:v>
                </c:pt>
                <c:pt idx="3051">
                  <c:v>0.1251493220967875</c:v>
                </c:pt>
                <c:pt idx="3052">
                  <c:v>0.12327886952164303</c:v>
                </c:pt>
                <c:pt idx="3053">
                  <c:v>0.12568485194556051</c:v>
                </c:pt>
                <c:pt idx="3054">
                  <c:v>0.10497548201934372</c:v>
                </c:pt>
                <c:pt idx="3055">
                  <c:v>0.1052194259982754</c:v>
                </c:pt>
                <c:pt idx="3056">
                  <c:v>9.2378808960300179E-2</c:v>
                </c:pt>
                <c:pt idx="3057">
                  <c:v>6.427331912282909E-2</c:v>
                </c:pt>
                <c:pt idx="3058">
                  <c:v>5.6768306153044117E-2</c:v>
                </c:pt>
                <c:pt idx="3059">
                  <c:v>6.3869768543575109E-2</c:v>
                </c:pt>
                <c:pt idx="3060">
                  <c:v>6.7219211920858862E-2</c:v>
                </c:pt>
                <c:pt idx="3061">
                  <c:v>6.8546486006888091E-2</c:v>
                </c:pt>
                <c:pt idx="3062">
                  <c:v>7.2278612372227255E-2</c:v>
                </c:pt>
                <c:pt idx="3063">
                  <c:v>8.0506215174250537E-2</c:v>
                </c:pt>
                <c:pt idx="3064">
                  <c:v>8.9689904542866988E-2</c:v>
                </c:pt>
                <c:pt idx="3065">
                  <c:v>7.5032741841127293E-2</c:v>
                </c:pt>
                <c:pt idx="3066">
                  <c:v>4.7674847205148849E-2</c:v>
                </c:pt>
                <c:pt idx="3067">
                  <c:v>5.0180107646935125E-2</c:v>
                </c:pt>
                <c:pt idx="3068">
                  <c:v>5.0691627361980171E-2</c:v>
                </c:pt>
                <c:pt idx="3069">
                  <c:v>5.6326039526148446E-2</c:v>
                </c:pt>
                <c:pt idx="3070">
                  <c:v>5.5551834011071541E-2</c:v>
                </c:pt>
                <c:pt idx="3071">
                  <c:v>4.9976293512088363E-2</c:v>
                </c:pt>
                <c:pt idx="3072">
                  <c:v>6.7770692324133047E-2</c:v>
                </c:pt>
                <c:pt idx="3073">
                  <c:v>4.1747731124724304E-2</c:v>
                </c:pt>
                <c:pt idx="3074">
                  <c:v>3.6131970984189916E-2</c:v>
                </c:pt>
                <c:pt idx="3075">
                  <c:v>2.4862927344868915E-2</c:v>
                </c:pt>
                <c:pt idx="3076">
                  <c:v>2.5235948073967666E-2</c:v>
                </c:pt>
                <c:pt idx="3077">
                  <c:v>-2.7987122983243903E-2</c:v>
                </c:pt>
                <c:pt idx="3078">
                  <c:v>-2.1660122428044288E-2</c:v>
                </c:pt>
                <c:pt idx="3079">
                  <c:v>-2.0944205027592467E-2</c:v>
                </c:pt>
                <c:pt idx="3080">
                  <c:v>-4.9555914308152142E-2</c:v>
                </c:pt>
                <c:pt idx="3081">
                  <c:v>-3.7131652304327294E-2</c:v>
                </c:pt>
                <c:pt idx="3082">
                  <c:v>-3.5009736025733242E-2</c:v>
                </c:pt>
                <c:pt idx="3083">
                  <c:v>-3.4579250031946535E-2</c:v>
                </c:pt>
                <c:pt idx="3084">
                  <c:v>-4.1308103564540732E-2</c:v>
                </c:pt>
                <c:pt idx="3085">
                  <c:v>-3.6226846420342379E-2</c:v>
                </c:pt>
                <c:pt idx="3086">
                  <c:v>-4.008217833557555E-2</c:v>
                </c:pt>
                <c:pt idx="3087">
                  <c:v>-6.2158434804215831E-2</c:v>
                </c:pt>
                <c:pt idx="3088">
                  <c:v>-7.9597048929153646E-2</c:v>
                </c:pt>
                <c:pt idx="3089">
                  <c:v>-9.3249554365057288E-2</c:v>
                </c:pt>
                <c:pt idx="3090">
                  <c:v>-0.12157777826175764</c:v>
                </c:pt>
                <c:pt idx="3091">
                  <c:v>-0.11803385141961077</c:v>
                </c:pt>
                <c:pt idx="3092">
                  <c:v>-0.13536282990984189</c:v>
                </c:pt>
                <c:pt idx="3093">
                  <c:v>-0.15667463954713873</c:v>
                </c:pt>
                <c:pt idx="3094">
                  <c:v>-0.15205936645828458</c:v>
                </c:pt>
                <c:pt idx="3095">
                  <c:v>-0.15806816503610785</c:v>
                </c:pt>
                <c:pt idx="3096">
                  <c:v>-0.15844510479230658</c:v>
                </c:pt>
                <c:pt idx="3097">
                  <c:v>-0.18228865184256723</c:v>
                </c:pt>
                <c:pt idx="3098">
                  <c:v>-0.18441261699797623</c:v>
                </c:pt>
                <c:pt idx="3099">
                  <c:v>-0.19226136390119919</c:v>
                </c:pt>
                <c:pt idx="3100">
                  <c:v>-0.19779116290686083</c:v>
                </c:pt>
                <c:pt idx="3101">
                  <c:v>-0.20751402899155244</c:v>
                </c:pt>
                <c:pt idx="3102">
                  <c:v>-0.21014258451757495</c:v>
                </c:pt>
                <c:pt idx="3103">
                  <c:v>-0.21581439744280986</c:v>
                </c:pt>
                <c:pt idx="3104">
                  <c:v>-0.22176065394135019</c:v>
                </c:pt>
                <c:pt idx="3105">
                  <c:v>-0.22012163902964441</c:v>
                </c:pt>
                <c:pt idx="3106">
                  <c:v>-0.22061239053899254</c:v>
                </c:pt>
                <c:pt idx="3107">
                  <c:v>-0.21366593311547083</c:v>
                </c:pt>
                <c:pt idx="3108">
                  <c:v>-0.21287215185224598</c:v>
                </c:pt>
                <c:pt idx="3109">
                  <c:v>-0.2358717082145925</c:v>
                </c:pt>
                <c:pt idx="3110">
                  <c:v>-0.22919970109663962</c:v>
                </c:pt>
                <c:pt idx="3111">
                  <c:v>-0.26003734713213494</c:v>
                </c:pt>
                <c:pt idx="3112">
                  <c:v>-0.25648094847549541</c:v>
                </c:pt>
                <c:pt idx="3113">
                  <c:v>-0.25640775775156721</c:v>
                </c:pt>
                <c:pt idx="3114">
                  <c:v>-0.24783886390167109</c:v>
                </c:pt>
                <c:pt idx="3115">
                  <c:v>-0.25152181002923535</c:v>
                </c:pt>
                <c:pt idx="3116">
                  <c:v>-0.25694961932519345</c:v>
                </c:pt>
                <c:pt idx="3117">
                  <c:v>-0.28459223708964487</c:v>
                </c:pt>
                <c:pt idx="3118">
                  <c:v>-0.2903497246401408</c:v>
                </c:pt>
                <c:pt idx="3119">
                  <c:v>-0.29566621513422592</c:v>
                </c:pt>
                <c:pt idx="3120">
                  <c:v>-0.2950105329319479</c:v>
                </c:pt>
                <c:pt idx="3121">
                  <c:v>-0.28522606145135204</c:v>
                </c:pt>
                <c:pt idx="3122">
                  <c:v>-0.29065822526606033</c:v>
                </c:pt>
                <c:pt idx="3123">
                  <c:v>-0.29607718662365951</c:v>
                </c:pt>
                <c:pt idx="3124">
                  <c:v>-0.29802629987151769</c:v>
                </c:pt>
                <c:pt idx="3125">
                  <c:v>-0.29836005426339757</c:v>
                </c:pt>
                <c:pt idx="3126">
                  <c:v>-0.29849527779059876</c:v>
                </c:pt>
                <c:pt idx="3127">
                  <c:v>-0.29540727389410848</c:v>
                </c:pt>
                <c:pt idx="3128">
                  <c:v>-0.29707404830110323</c:v>
                </c:pt>
                <c:pt idx="3129">
                  <c:v>-0.30018864501457621</c:v>
                </c:pt>
                <c:pt idx="3130">
                  <c:v>-0.29675018115111207</c:v>
                </c:pt>
                <c:pt idx="3131">
                  <c:v>-0.29423732496397503</c:v>
                </c:pt>
                <c:pt idx="3132">
                  <c:v>-0.32409909805094927</c:v>
                </c:pt>
                <c:pt idx="3133">
                  <c:v>-0.31877322183500811</c:v>
                </c:pt>
                <c:pt idx="3134">
                  <c:v>-0.30498981089252336</c:v>
                </c:pt>
                <c:pt idx="3135">
                  <c:v>-0.30487964239511695</c:v>
                </c:pt>
                <c:pt idx="3136">
                  <c:v>-0.30268442835658149</c:v>
                </c:pt>
                <c:pt idx="3137">
                  <c:v>-0.30527084610494437</c:v>
                </c:pt>
                <c:pt idx="3138">
                  <c:v>-0.34805041515373919</c:v>
                </c:pt>
                <c:pt idx="3139">
                  <c:v>-0.34134372025624088</c:v>
                </c:pt>
                <c:pt idx="3140">
                  <c:v>-0.34089557511684715</c:v>
                </c:pt>
                <c:pt idx="3141">
                  <c:v>-0.32874944311107746</c:v>
                </c:pt>
                <c:pt idx="3142">
                  <c:v>-0.32161198447890521</c:v>
                </c:pt>
                <c:pt idx="3143">
                  <c:v>-0.30185684579710742</c:v>
                </c:pt>
                <c:pt idx="3144">
                  <c:v>-0.29497894228778432</c:v>
                </c:pt>
                <c:pt idx="3145">
                  <c:v>-0.29562092072228491</c:v>
                </c:pt>
                <c:pt idx="3146">
                  <c:v>-0.29459365272204696</c:v>
                </c:pt>
                <c:pt idx="3147">
                  <c:v>-0.27011079595952886</c:v>
                </c:pt>
                <c:pt idx="3148">
                  <c:v>-0.24146736558257575</c:v>
                </c:pt>
                <c:pt idx="3149">
                  <c:v>-0.25749345174822952</c:v>
                </c:pt>
                <c:pt idx="3150">
                  <c:v>-0.25336575776871506</c:v>
                </c:pt>
                <c:pt idx="3151">
                  <c:v>-0.25349161988150104</c:v>
                </c:pt>
                <c:pt idx="3152">
                  <c:v>-0.25350116956822472</c:v>
                </c:pt>
                <c:pt idx="3153">
                  <c:v>-0.2577817373850253</c:v>
                </c:pt>
                <c:pt idx="3154">
                  <c:v>-0.21571279946331001</c:v>
                </c:pt>
                <c:pt idx="3155">
                  <c:v>-0.22503220915448574</c:v>
                </c:pt>
                <c:pt idx="3156">
                  <c:v>-0.23879914196796567</c:v>
                </c:pt>
                <c:pt idx="3157">
                  <c:v>-0.23439227780405991</c:v>
                </c:pt>
                <c:pt idx="3158">
                  <c:v>-0.25137763334356411</c:v>
                </c:pt>
                <c:pt idx="3159">
                  <c:v>-0.25265076130772807</c:v>
                </c:pt>
                <c:pt idx="3160">
                  <c:v>-0.25531836852643974</c:v>
                </c:pt>
                <c:pt idx="3161">
                  <c:v>-0.24190300704310203</c:v>
                </c:pt>
                <c:pt idx="3162">
                  <c:v>-0.25501320588858506</c:v>
                </c:pt>
                <c:pt idx="3163">
                  <c:v>-0.27149532874252996</c:v>
                </c:pt>
                <c:pt idx="3164">
                  <c:v>-0.27283070640458185</c:v>
                </c:pt>
                <c:pt idx="3165">
                  <c:v>-0.27830836030188544</c:v>
                </c:pt>
                <c:pt idx="3166">
                  <c:v>-0.28840169421356637</c:v>
                </c:pt>
                <c:pt idx="3167">
                  <c:v>-0.29420555757915101</c:v>
                </c:pt>
                <c:pt idx="3168">
                  <c:v>-0.29654088536310452</c:v>
                </c:pt>
                <c:pt idx="3169">
                  <c:v>-0.29614416442245223</c:v>
                </c:pt>
                <c:pt idx="3170">
                  <c:v>-0.29742813626531295</c:v>
                </c:pt>
                <c:pt idx="3171">
                  <c:v>-0.29838613230159966</c:v>
                </c:pt>
                <c:pt idx="3172">
                  <c:v>-0.28076775979270496</c:v>
                </c:pt>
                <c:pt idx="3173">
                  <c:v>-0.26704917680050938</c:v>
                </c:pt>
                <c:pt idx="3174">
                  <c:v>-0.26512418391678588</c:v>
                </c:pt>
                <c:pt idx="3175">
                  <c:v>-0.22490271560480313</c:v>
                </c:pt>
                <c:pt idx="3176">
                  <c:v>-0.20203566644880291</c:v>
                </c:pt>
                <c:pt idx="3177">
                  <c:v>-0.20146612903446362</c:v>
                </c:pt>
                <c:pt idx="3178">
                  <c:v>-0.21268354731620009</c:v>
                </c:pt>
                <c:pt idx="3179">
                  <c:v>-0.20500231496460788</c:v>
                </c:pt>
                <c:pt idx="3180">
                  <c:v>-0.21344275227401877</c:v>
                </c:pt>
                <c:pt idx="3181">
                  <c:v>-0.20348917106095843</c:v>
                </c:pt>
                <c:pt idx="3182">
                  <c:v>-0.16854328237236382</c:v>
                </c:pt>
                <c:pt idx="3183">
                  <c:v>-0.15832202438582102</c:v>
                </c:pt>
                <c:pt idx="3184">
                  <c:v>-0.15385846404018383</c:v>
                </c:pt>
                <c:pt idx="3185">
                  <c:v>-0.1718522288259513</c:v>
                </c:pt>
                <c:pt idx="3186">
                  <c:v>-0.19632579073180936</c:v>
                </c:pt>
                <c:pt idx="3187">
                  <c:v>-0.23394781756155442</c:v>
                </c:pt>
                <c:pt idx="3188">
                  <c:v>-0.23505207490026056</c:v>
                </c:pt>
                <c:pt idx="3189">
                  <c:v>-0.22359945267368941</c:v>
                </c:pt>
                <c:pt idx="3190">
                  <c:v>-0.22235319338299958</c:v>
                </c:pt>
                <c:pt idx="3191">
                  <c:v>-0.21995681963297106</c:v>
                </c:pt>
                <c:pt idx="3192">
                  <c:v>-0.21684716108412558</c:v>
                </c:pt>
                <c:pt idx="3193">
                  <c:v>-0.20582386605497663</c:v>
                </c:pt>
                <c:pt idx="3194">
                  <c:v>-0.21244797346108207</c:v>
                </c:pt>
                <c:pt idx="3195">
                  <c:v>-0.20455494749414183</c:v>
                </c:pt>
                <c:pt idx="3196">
                  <c:v>-0.18414556801678181</c:v>
                </c:pt>
                <c:pt idx="3197">
                  <c:v>-0.18600287871938254</c:v>
                </c:pt>
                <c:pt idx="3198">
                  <c:v>-0.15470130945339131</c:v>
                </c:pt>
                <c:pt idx="3199">
                  <c:v>-0.12644172874841253</c:v>
                </c:pt>
                <c:pt idx="3200">
                  <c:v>-0.12961697807831429</c:v>
                </c:pt>
                <c:pt idx="3201">
                  <c:v>-9.697033008990176E-2</c:v>
                </c:pt>
                <c:pt idx="3202">
                  <c:v>-4.4798321897137852E-2</c:v>
                </c:pt>
                <c:pt idx="3203">
                  <c:v>-4.6185136650255761E-2</c:v>
                </c:pt>
                <c:pt idx="3204">
                  <c:v>-1.7004501432015182E-2</c:v>
                </c:pt>
                <c:pt idx="3205">
                  <c:v>-1.8857343518690863E-2</c:v>
                </c:pt>
                <c:pt idx="3206">
                  <c:v>-8.4471657421211646E-4</c:v>
                </c:pt>
                <c:pt idx="3207">
                  <c:v>5.2210718863042174E-3</c:v>
                </c:pt>
                <c:pt idx="3208">
                  <c:v>-7.9714932305145359E-3</c:v>
                </c:pt>
                <c:pt idx="3209">
                  <c:v>-6.4610269563144139E-3</c:v>
                </c:pt>
                <c:pt idx="3210">
                  <c:v>-9.5497350114113564E-3</c:v>
                </c:pt>
                <c:pt idx="3211">
                  <c:v>-2.0707271793156838E-2</c:v>
                </c:pt>
                <c:pt idx="3212">
                  <c:v>-2.8635801067487525E-2</c:v>
                </c:pt>
                <c:pt idx="3213">
                  <c:v>-1.6392878510211619E-2</c:v>
                </c:pt>
                <c:pt idx="3214">
                  <c:v>-2.4251839483133374E-2</c:v>
                </c:pt>
                <c:pt idx="3215">
                  <c:v>-2.1358957639507369E-2</c:v>
                </c:pt>
                <c:pt idx="3216">
                  <c:v>-2.7419826018720287E-2</c:v>
                </c:pt>
                <c:pt idx="3217">
                  <c:v>-5.8454313037095647E-2</c:v>
                </c:pt>
                <c:pt idx="3218">
                  <c:v>-7.5874448360426547E-2</c:v>
                </c:pt>
                <c:pt idx="3219">
                  <c:v>-0.103306310727892</c:v>
                </c:pt>
                <c:pt idx="3220">
                  <c:v>-7.3561011695835954E-2</c:v>
                </c:pt>
                <c:pt idx="3221">
                  <c:v>-0.11964148132556635</c:v>
                </c:pt>
                <c:pt idx="3222">
                  <c:v>-0.10749780296263901</c:v>
                </c:pt>
                <c:pt idx="3223">
                  <c:v>-0.13629701869994013</c:v>
                </c:pt>
                <c:pt idx="3224">
                  <c:v>-8.0450444166796642E-2</c:v>
                </c:pt>
                <c:pt idx="3225">
                  <c:v>-9.709093440400797E-2</c:v>
                </c:pt>
                <c:pt idx="3226">
                  <c:v>-0.10068603164148168</c:v>
                </c:pt>
                <c:pt idx="3227">
                  <c:v>-0.14165878174487809</c:v>
                </c:pt>
                <c:pt idx="3228">
                  <c:v>-0.13484039231267522</c:v>
                </c:pt>
                <c:pt idx="3229">
                  <c:v>-0.14970230785098926</c:v>
                </c:pt>
                <c:pt idx="3230">
                  <c:v>-0.15042867073971133</c:v>
                </c:pt>
                <c:pt idx="3231">
                  <c:v>-0.14707064262721475</c:v>
                </c:pt>
                <c:pt idx="3232">
                  <c:v>-0.14146057795843034</c:v>
                </c:pt>
                <c:pt idx="3233">
                  <c:v>-0.15763475642919828</c:v>
                </c:pt>
                <c:pt idx="3234">
                  <c:v>-0.1534813935471544</c:v>
                </c:pt>
                <c:pt idx="3235">
                  <c:v>-0.1556682634079001</c:v>
                </c:pt>
                <c:pt idx="3236">
                  <c:v>-0.14961257834319439</c:v>
                </c:pt>
                <c:pt idx="3237">
                  <c:v>-0.15332640496304231</c:v>
                </c:pt>
                <c:pt idx="3238">
                  <c:v>-0.15711289064897199</c:v>
                </c:pt>
                <c:pt idx="3239">
                  <c:v>-0.2018127473227371</c:v>
                </c:pt>
                <c:pt idx="3240">
                  <c:v>-0.17931008443336527</c:v>
                </c:pt>
                <c:pt idx="3241">
                  <c:v>-0.1782381147604471</c:v>
                </c:pt>
                <c:pt idx="3242">
                  <c:v>-0.19367435715704812</c:v>
                </c:pt>
                <c:pt idx="3243">
                  <c:v>-0.20544769585090294</c:v>
                </c:pt>
                <c:pt idx="3244">
                  <c:v>-0.20500502355652328</c:v>
                </c:pt>
                <c:pt idx="3245">
                  <c:v>-0.19738045812401356</c:v>
                </c:pt>
                <c:pt idx="3246">
                  <c:v>-0.19681845661792166</c:v>
                </c:pt>
                <c:pt idx="3247">
                  <c:v>-0.19332642923838861</c:v>
                </c:pt>
                <c:pt idx="3248">
                  <c:v>-0.19335419647325355</c:v>
                </c:pt>
                <c:pt idx="3249">
                  <c:v>-0.19355583818366229</c:v>
                </c:pt>
                <c:pt idx="3250">
                  <c:v>-0.19340182570701162</c:v>
                </c:pt>
                <c:pt idx="3251">
                  <c:v>-0.19196258424878179</c:v>
                </c:pt>
                <c:pt idx="3252">
                  <c:v>-0.2090200196277065</c:v>
                </c:pt>
                <c:pt idx="3253">
                  <c:v>-0.21054842542109556</c:v>
                </c:pt>
                <c:pt idx="3254">
                  <c:v>-0.20919873972850667</c:v>
                </c:pt>
                <c:pt idx="3255">
                  <c:v>-0.20718255990148052</c:v>
                </c:pt>
                <c:pt idx="3256">
                  <c:v>-0.20182777721884362</c:v>
                </c:pt>
                <c:pt idx="3257">
                  <c:v>-0.19408613533126837</c:v>
                </c:pt>
                <c:pt idx="3258">
                  <c:v>-0.19615052909386377</c:v>
                </c:pt>
                <c:pt idx="3259">
                  <c:v>-0.1974304578537264</c:v>
                </c:pt>
                <c:pt idx="3260">
                  <c:v>-0.19645349152056402</c:v>
                </c:pt>
                <c:pt idx="3261">
                  <c:v>-0.20067305455178605</c:v>
                </c:pt>
                <c:pt idx="3262">
                  <c:v>-0.198509570812264</c:v>
                </c:pt>
                <c:pt idx="3263">
                  <c:v>-0.19986971486957733</c:v>
                </c:pt>
                <c:pt idx="3264">
                  <c:v>-0.1939849079180149</c:v>
                </c:pt>
                <c:pt idx="3265">
                  <c:v>-0.19188470049879722</c:v>
                </c:pt>
                <c:pt idx="3266">
                  <c:v>-0.2027938047298124</c:v>
                </c:pt>
                <c:pt idx="3267">
                  <c:v>-0.20577252472969276</c:v>
                </c:pt>
                <c:pt idx="3268">
                  <c:v>-0.20495430957364325</c:v>
                </c:pt>
                <c:pt idx="3269">
                  <c:v>-0.24020655693810583</c:v>
                </c:pt>
                <c:pt idx="3270">
                  <c:v>-0.22517356287324014</c:v>
                </c:pt>
                <c:pt idx="3271">
                  <c:v>-0.22410088117717902</c:v>
                </c:pt>
                <c:pt idx="3272">
                  <c:v>-0.23526712514666806</c:v>
                </c:pt>
                <c:pt idx="3273">
                  <c:v>-0.27725827361510452</c:v>
                </c:pt>
                <c:pt idx="3274">
                  <c:v>-0.27401457774497417</c:v>
                </c:pt>
                <c:pt idx="3275">
                  <c:v>-0.26976480575930645</c:v>
                </c:pt>
                <c:pt idx="3276">
                  <c:v>-0.2676548799515388</c:v>
                </c:pt>
                <c:pt idx="3277">
                  <c:v>-0.26577675506071158</c:v>
                </c:pt>
                <c:pt idx="3278">
                  <c:v>-0.2646174903344386</c:v>
                </c:pt>
                <c:pt idx="3279">
                  <c:v>-0.26362244413428665</c:v>
                </c:pt>
                <c:pt idx="3280">
                  <c:v>-0.26063990399303072</c:v>
                </c:pt>
                <c:pt idx="3281">
                  <c:v>-0.27532376817907656</c:v>
                </c:pt>
                <c:pt idx="3282">
                  <c:v>-0.28033616946202655</c:v>
                </c:pt>
                <c:pt idx="3283">
                  <c:v>-0.27434836719490557</c:v>
                </c:pt>
                <c:pt idx="3284">
                  <c:v>-0.27478540773526283</c:v>
                </c:pt>
                <c:pt idx="3285">
                  <c:v>-0.26815536161870834</c:v>
                </c:pt>
                <c:pt idx="3286">
                  <c:v>-0.28205054512618138</c:v>
                </c:pt>
                <c:pt idx="3287">
                  <c:v>-0.28712258283703485</c:v>
                </c:pt>
                <c:pt idx="3288">
                  <c:v>-0.28688345192333575</c:v>
                </c:pt>
                <c:pt idx="3289">
                  <c:v>-0.29287719100128345</c:v>
                </c:pt>
                <c:pt idx="3290">
                  <c:v>-0.29567345279336937</c:v>
                </c:pt>
                <c:pt idx="3291">
                  <c:v>-0.30096275581694765</c:v>
                </c:pt>
                <c:pt idx="3292">
                  <c:v>-0.31721376553736508</c:v>
                </c:pt>
                <c:pt idx="3293">
                  <c:v>-0.31665389840357611</c:v>
                </c:pt>
                <c:pt idx="3294">
                  <c:v>-0.31993345725956956</c:v>
                </c:pt>
                <c:pt idx="3295">
                  <c:v>-0.30760538486025951</c:v>
                </c:pt>
                <c:pt idx="3296">
                  <c:v>-0.30904938579584434</c:v>
                </c:pt>
                <c:pt idx="3297">
                  <c:v>-0.30861343924242102</c:v>
                </c:pt>
                <c:pt idx="3298">
                  <c:v>-0.32560240976950267</c:v>
                </c:pt>
                <c:pt idx="3299">
                  <c:v>-0.32898895752376039</c:v>
                </c:pt>
                <c:pt idx="3300">
                  <c:v>-0.33232856165397062</c:v>
                </c:pt>
                <c:pt idx="3301">
                  <c:v>-0.33850462905660983</c:v>
                </c:pt>
                <c:pt idx="3302">
                  <c:v>-0.33569051079745921</c:v>
                </c:pt>
                <c:pt idx="3303">
                  <c:v>-0.33706264772746014</c:v>
                </c:pt>
                <c:pt idx="3304">
                  <c:v>-0.34307140957662829</c:v>
                </c:pt>
                <c:pt idx="3305">
                  <c:v>-0.33297639669350976</c:v>
                </c:pt>
                <c:pt idx="3306">
                  <c:v>-0.33128340515864219</c:v>
                </c:pt>
                <c:pt idx="3307">
                  <c:v>-0.33742276022854406</c:v>
                </c:pt>
                <c:pt idx="3308">
                  <c:v>-0.3325758337691973</c:v>
                </c:pt>
                <c:pt idx="3309">
                  <c:v>-0.31515643920003067</c:v>
                </c:pt>
                <c:pt idx="3310">
                  <c:v>-0.33145218274560279</c:v>
                </c:pt>
                <c:pt idx="3311">
                  <c:v>-0.33675443837433611</c:v>
                </c:pt>
                <c:pt idx="3312">
                  <c:v>-0.33335766796025185</c:v>
                </c:pt>
                <c:pt idx="3313">
                  <c:v>-0.30673065507738145</c:v>
                </c:pt>
                <c:pt idx="3314">
                  <c:v>-0.30085381461885974</c:v>
                </c:pt>
                <c:pt idx="3315">
                  <c:v>-0.30138386035648157</c:v>
                </c:pt>
                <c:pt idx="3316">
                  <c:v>-0.30281215312468679</c:v>
                </c:pt>
                <c:pt idx="3317">
                  <c:v>-0.29959237761207225</c:v>
                </c:pt>
                <c:pt idx="3318">
                  <c:v>-0.2994440262639429</c:v>
                </c:pt>
                <c:pt idx="3319">
                  <c:v>-0.29769549535913142</c:v>
                </c:pt>
                <c:pt idx="3320">
                  <c:v>-0.29243955456391896</c:v>
                </c:pt>
                <c:pt idx="3321">
                  <c:v>-0.28807708181866543</c:v>
                </c:pt>
                <c:pt idx="3322">
                  <c:v>-0.28640251809267514</c:v>
                </c:pt>
                <c:pt idx="3323">
                  <c:v>-0.27801074313525931</c:v>
                </c:pt>
                <c:pt idx="3324">
                  <c:v>-0.27886162568259026</c:v>
                </c:pt>
                <c:pt idx="3325">
                  <c:v>-0.2814587623131507</c:v>
                </c:pt>
                <c:pt idx="3326">
                  <c:v>-0.27105597569074924</c:v>
                </c:pt>
                <c:pt idx="3327">
                  <c:v>-0.25423593032429526</c:v>
                </c:pt>
                <c:pt idx="3328">
                  <c:v>-0.24849527410324249</c:v>
                </c:pt>
                <c:pt idx="3329">
                  <c:v>-0.19447221008504501</c:v>
                </c:pt>
                <c:pt idx="3330">
                  <c:v>-0.17646407727539967</c:v>
                </c:pt>
                <c:pt idx="3331">
                  <c:v>-0.16977414258627455</c:v>
                </c:pt>
                <c:pt idx="3332">
                  <c:v>-0.15852622871624505</c:v>
                </c:pt>
                <c:pt idx="3333">
                  <c:v>-0.16468893382673658</c:v>
                </c:pt>
                <c:pt idx="3334">
                  <c:v>-0.14496079284308497</c:v>
                </c:pt>
                <c:pt idx="3335">
                  <c:v>-0.12928207357690275</c:v>
                </c:pt>
                <c:pt idx="3336">
                  <c:v>-0.10064875963862766</c:v>
                </c:pt>
                <c:pt idx="3337">
                  <c:v>-7.7959761728737892E-2</c:v>
                </c:pt>
                <c:pt idx="3338">
                  <c:v>-7.3115022439266097E-2</c:v>
                </c:pt>
                <c:pt idx="3339">
                  <c:v>-3.1430295264345105E-2</c:v>
                </c:pt>
                <c:pt idx="3340">
                  <c:v>-2.6445009232685609E-2</c:v>
                </c:pt>
                <c:pt idx="3341">
                  <c:v>-2.9528551624101486E-2</c:v>
                </c:pt>
                <c:pt idx="3342">
                  <c:v>-3.1714817424635521E-2</c:v>
                </c:pt>
                <c:pt idx="3343">
                  <c:v>-2.144893300115629E-2</c:v>
                </c:pt>
                <c:pt idx="3344">
                  <c:v>-1.94022185790407E-2</c:v>
                </c:pt>
                <c:pt idx="3345">
                  <c:v>-3.2181604698791999E-2</c:v>
                </c:pt>
                <c:pt idx="3346">
                  <c:v>-3.0390535818921378E-2</c:v>
                </c:pt>
                <c:pt idx="3347">
                  <c:v>-2.8708691047499558E-2</c:v>
                </c:pt>
                <c:pt idx="3348">
                  <c:v>1.0740821669654666E-2</c:v>
                </c:pt>
                <c:pt idx="3349">
                  <c:v>-1.0131318670763996E-3</c:v>
                </c:pt>
                <c:pt idx="3350">
                  <c:v>4.5224685740147142E-3</c:v>
                </c:pt>
                <c:pt idx="3351">
                  <c:v>1.1799787206541661E-2</c:v>
                </c:pt>
                <c:pt idx="3352">
                  <c:v>1.1000834659872387E-2</c:v>
                </c:pt>
                <c:pt idx="3353">
                  <c:v>3.0048399964759031E-3</c:v>
                </c:pt>
                <c:pt idx="3354">
                  <c:v>-1.9922049762943822E-3</c:v>
                </c:pt>
                <c:pt idx="3355">
                  <c:v>3.4919872824256949E-4</c:v>
                </c:pt>
                <c:pt idx="3356">
                  <c:v>1.1683051972309828E-2</c:v>
                </c:pt>
                <c:pt idx="3357">
                  <c:v>1.0314541761195449E-2</c:v>
                </c:pt>
                <c:pt idx="3358">
                  <c:v>1.4519367858467752E-2</c:v>
                </c:pt>
                <c:pt idx="3359">
                  <c:v>8.6792079975736341E-4</c:v>
                </c:pt>
                <c:pt idx="3360">
                  <c:v>-5.7179171820208145E-3</c:v>
                </c:pt>
                <c:pt idx="3361">
                  <c:v>-8.7944468931702158E-3</c:v>
                </c:pt>
                <c:pt idx="3362">
                  <c:v>-1.1440610080854407E-2</c:v>
                </c:pt>
                <c:pt idx="3363">
                  <c:v>-6.3188294940209992E-3</c:v>
                </c:pt>
                <c:pt idx="3364">
                  <c:v>1.0837500192433787E-3</c:v>
                </c:pt>
                <c:pt idx="3365">
                  <c:v>-1.6403378461487523E-5</c:v>
                </c:pt>
                <c:pt idx="3366">
                  <c:v>-2.4725831241652271E-3</c:v>
                </c:pt>
                <c:pt idx="3367">
                  <c:v>-4.8532542690683704E-3</c:v>
                </c:pt>
                <c:pt idx="3368">
                  <c:v>2.2178509134478689E-3</c:v>
                </c:pt>
                <c:pt idx="3369">
                  <c:v>-1.0507338745882962E-3</c:v>
                </c:pt>
                <c:pt idx="3370">
                  <c:v>4.8305854346388033E-3</c:v>
                </c:pt>
                <c:pt idx="3371">
                  <c:v>2.3083960393433491E-2</c:v>
                </c:pt>
                <c:pt idx="3372">
                  <c:v>2.37121584179357E-2</c:v>
                </c:pt>
                <c:pt idx="3373">
                  <c:v>2.910903654722112E-2</c:v>
                </c:pt>
                <c:pt idx="3374">
                  <c:v>4.9623433896968272E-2</c:v>
                </c:pt>
                <c:pt idx="3375">
                  <c:v>6.9276598414269391E-2</c:v>
                </c:pt>
                <c:pt idx="3376">
                  <c:v>7.492727510370123E-2</c:v>
                </c:pt>
                <c:pt idx="3377">
                  <c:v>7.76545781977762E-2</c:v>
                </c:pt>
                <c:pt idx="3378">
                  <c:v>0.11825486324952621</c:v>
                </c:pt>
                <c:pt idx="3379">
                  <c:v>0.11274846354965171</c:v>
                </c:pt>
                <c:pt idx="3380">
                  <c:v>0.11800755228736838</c:v>
                </c:pt>
                <c:pt idx="3381">
                  <c:v>0.14423639205705394</c:v>
                </c:pt>
                <c:pt idx="3382">
                  <c:v>0.20063159106847905</c:v>
                </c:pt>
                <c:pt idx="3383">
                  <c:v>0.20355817669543058</c:v>
                </c:pt>
                <c:pt idx="3384">
                  <c:v>0.20808981842905494</c:v>
                </c:pt>
                <c:pt idx="3385">
                  <c:v>0.20884819909243366</c:v>
                </c:pt>
                <c:pt idx="3386">
                  <c:v>0.22555239311700989</c:v>
                </c:pt>
                <c:pt idx="3387">
                  <c:v>0.22231898660082197</c:v>
                </c:pt>
                <c:pt idx="3388">
                  <c:v>0.22114500784298743</c:v>
                </c:pt>
                <c:pt idx="3389">
                  <c:v>0.20778684860134072</c:v>
                </c:pt>
                <c:pt idx="3390">
                  <c:v>0.21728435482367092</c:v>
                </c:pt>
                <c:pt idx="3391">
                  <c:v>0.21602431917529197</c:v>
                </c:pt>
                <c:pt idx="3392">
                  <c:v>0.21387951844439387</c:v>
                </c:pt>
                <c:pt idx="3393">
                  <c:v>0.20598765094106852</c:v>
                </c:pt>
                <c:pt idx="3394">
                  <c:v>0.23867274113107162</c:v>
                </c:pt>
                <c:pt idx="3395">
                  <c:v>0.25464094308952845</c:v>
                </c:pt>
                <c:pt idx="3396">
                  <c:v>0.26566790635914522</c:v>
                </c:pt>
                <c:pt idx="3397">
                  <c:v>0.29499019410251592</c:v>
                </c:pt>
                <c:pt idx="3398">
                  <c:v>0.30925132776817726</c:v>
                </c:pt>
                <c:pt idx="3399">
                  <c:v>0.30685734515229574</c:v>
                </c:pt>
                <c:pt idx="3400">
                  <c:v>0.30760907414451794</c:v>
                </c:pt>
                <c:pt idx="3401">
                  <c:v>0.3335887603809668</c:v>
                </c:pt>
                <c:pt idx="3402">
                  <c:v>0.33274951142200249</c:v>
                </c:pt>
                <c:pt idx="3403">
                  <c:v>0.36697710779977283</c:v>
                </c:pt>
                <c:pt idx="3404">
                  <c:v>0.36260417290165048</c:v>
                </c:pt>
                <c:pt idx="3405">
                  <c:v>0.35018489871135722</c:v>
                </c:pt>
                <c:pt idx="3406">
                  <c:v>0.34596901828218907</c:v>
                </c:pt>
                <c:pt idx="3407">
                  <c:v>0.370955843989144</c:v>
                </c:pt>
                <c:pt idx="3408">
                  <c:v>0.36932646269944874</c:v>
                </c:pt>
                <c:pt idx="3409">
                  <c:v>0.37425740108593497</c:v>
                </c:pt>
                <c:pt idx="3410">
                  <c:v>0.30744245499155076</c:v>
                </c:pt>
                <c:pt idx="3411">
                  <c:v>0.31065566816080248</c:v>
                </c:pt>
                <c:pt idx="3412">
                  <c:v>0.29668529865517129</c:v>
                </c:pt>
                <c:pt idx="3413">
                  <c:v>0.31133480827633364</c:v>
                </c:pt>
                <c:pt idx="3414">
                  <c:v>0.30242966446805858</c:v>
                </c:pt>
                <c:pt idx="3415">
                  <c:v>0.29587028134175991</c:v>
                </c:pt>
                <c:pt idx="3416">
                  <c:v>0.29611952354164173</c:v>
                </c:pt>
                <c:pt idx="3417">
                  <c:v>0.25641239613254935</c:v>
                </c:pt>
                <c:pt idx="3418">
                  <c:v>0.23661957159222421</c:v>
                </c:pt>
                <c:pt idx="3419">
                  <c:v>0.21742707712855353</c:v>
                </c:pt>
                <c:pt idx="3420">
                  <c:v>0.20442458264746294</c:v>
                </c:pt>
                <c:pt idx="3421">
                  <c:v>0.20430008972120137</c:v>
                </c:pt>
                <c:pt idx="3422">
                  <c:v>0.1837320550689458</c:v>
                </c:pt>
                <c:pt idx="3423">
                  <c:v>0.17745343468131744</c:v>
                </c:pt>
                <c:pt idx="3424">
                  <c:v>0.17726745754068646</c:v>
                </c:pt>
                <c:pt idx="3425">
                  <c:v>0.17882321206743487</c:v>
                </c:pt>
                <c:pt idx="3426">
                  <c:v>0.17556429461220782</c:v>
                </c:pt>
                <c:pt idx="3427">
                  <c:v>0.1734646158944356</c:v>
                </c:pt>
                <c:pt idx="3428">
                  <c:v>0.16966473584953384</c:v>
                </c:pt>
                <c:pt idx="3429">
                  <c:v>0.16212744210807553</c:v>
                </c:pt>
                <c:pt idx="3430">
                  <c:v>0.13941575761063907</c:v>
                </c:pt>
                <c:pt idx="3431">
                  <c:v>0.12968548178321918</c:v>
                </c:pt>
                <c:pt idx="3432">
                  <c:v>0.12625424705439256</c:v>
                </c:pt>
                <c:pt idx="3433">
                  <c:v>0.12718860397990733</c:v>
                </c:pt>
                <c:pt idx="3434">
                  <c:v>0.13871037376139533</c:v>
                </c:pt>
                <c:pt idx="3435">
                  <c:v>0.13819441042426064</c:v>
                </c:pt>
                <c:pt idx="3436">
                  <c:v>0.1320880610586036</c:v>
                </c:pt>
                <c:pt idx="3437">
                  <c:v>0.12433799292540375</c:v>
                </c:pt>
                <c:pt idx="3438">
                  <c:v>7.725725772800103E-2</c:v>
                </c:pt>
                <c:pt idx="3439">
                  <c:v>7.3221857990730235E-2</c:v>
                </c:pt>
                <c:pt idx="3440">
                  <c:v>6.1584532127296379E-2</c:v>
                </c:pt>
                <c:pt idx="3441">
                  <c:v>4.064138521361E-2</c:v>
                </c:pt>
                <c:pt idx="3442">
                  <c:v>1.6289154731481303E-2</c:v>
                </c:pt>
                <c:pt idx="3443">
                  <c:v>5.9261409638814511E-3</c:v>
                </c:pt>
                <c:pt idx="3444">
                  <c:v>-3.9841756597940202E-3</c:v>
                </c:pt>
                <c:pt idx="3445">
                  <c:v>-3.6085544324860556E-3</c:v>
                </c:pt>
                <c:pt idx="3446">
                  <c:v>-2.394783127340662E-2</c:v>
                </c:pt>
                <c:pt idx="3447">
                  <c:v>-3.2147071845675279E-2</c:v>
                </c:pt>
                <c:pt idx="3448">
                  <c:v>-0.11748482249713586</c:v>
                </c:pt>
                <c:pt idx="3449">
                  <c:v>-0.16466674839715348</c:v>
                </c:pt>
                <c:pt idx="3450">
                  <c:v>-0.28210394790573112</c:v>
                </c:pt>
                <c:pt idx="3451">
                  <c:v>-0.26529497427124826</c:v>
                </c:pt>
                <c:pt idx="3452">
                  <c:v>-0.27248855090850665</c:v>
                </c:pt>
                <c:pt idx="3453">
                  <c:v>-0.30487444130667801</c:v>
                </c:pt>
                <c:pt idx="3454">
                  <c:v>-0.2987663941336326</c:v>
                </c:pt>
                <c:pt idx="3455">
                  <c:v>-0.29691998931648589</c:v>
                </c:pt>
                <c:pt idx="3456">
                  <c:v>-0.30856373668289727</c:v>
                </c:pt>
                <c:pt idx="3457">
                  <c:v>-0.31928460301411854</c:v>
                </c:pt>
                <c:pt idx="3458">
                  <c:v>-0.3215255552982596</c:v>
                </c:pt>
                <c:pt idx="3459">
                  <c:v>-0.33580501495777193</c:v>
                </c:pt>
                <c:pt idx="3460">
                  <c:v>-0.33525092868519063</c:v>
                </c:pt>
                <c:pt idx="3461">
                  <c:v>-0.32988737331073337</c:v>
                </c:pt>
                <c:pt idx="3462">
                  <c:v>-0.32779168860199676</c:v>
                </c:pt>
                <c:pt idx="3463">
                  <c:v>-0.3270598937298097</c:v>
                </c:pt>
                <c:pt idx="3464">
                  <c:v>-0.32594103366270194</c:v>
                </c:pt>
                <c:pt idx="3465">
                  <c:v>-0.34282766552675498</c:v>
                </c:pt>
                <c:pt idx="3466">
                  <c:v>-0.34882799739779213</c:v>
                </c:pt>
                <c:pt idx="3467">
                  <c:v>-0.34920995392088255</c:v>
                </c:pt>
                <c:pt idx="3468">
                  <c:v>-0.34286825266604942</c:v>
                </c:pt>
                <c:pt idx="3469">
                  <c:v>-0.35647986057867204</c:v>
                </c:pt>
                <c:pt idx="3470">
                  <c:v>-0.34261285321523494</c:v>
                </c:pt>
                <c:pt idx="3471">
                  <c:v>-0.34209397898476906</c:v>
                </c:pt>
                <c:pt idx="3472">
                  <c:v>-0.34517556246107334</c:v>
                </c:pt>
                <c:pt idx="3473">
                  <c:v>-0.35754796427603075</c:v>
                </c:pt>
                <c:pt idx="3474">
                  <c:v>-0.36271969800938586</c:v>
                </c:pt>
                <c:pt idx="3475">
                  <c:v>-0.37486249197112764</c:v>
                </c:pt>
                <c:pt idx="3476">
                  <c:v>-0.37495113119145601</c:v>
                </c:pt>
                <c:pt idx="3477">
                  <c:v>-0.37667702788851626</c:v>
                </c:pt>
                <c:pt idx="3478">
                  <c:v>-0.36844729769539031</c:v>
                </c:pt>
                <c:pt idx="3479">
                  <c:v>-0.34736116033013414</c:v>
                </c:pt>
                <c:pt idx="3480">
                  <c:v>-0.37192816210284996</c:v>
                </c:pt>
                <c:pt idx="3481">
                  <c:v>-0.37010564619545672</c:v>
                </c:pt>
                <c:pt idx="3482">
                  <c:v>-0.36947855975688071</c:v>
                </c:pt>
                <c:pt idx="3483">
                  <c:v>-0.38206858733370858</c:v>
                </c:pt>
                <c:pt idx="3484">
                  <c:v>-0.38154200106411712</c:v>
                </c:pt>
                <c:pt idx="3485">
                  <c:v>-0.38011441341688229</c:v>
                </c:pt>
                <c:pt idx="3486">
                  <c:v>-0.38403421969399987</c:v>
                </c:pt>
                <c:pt idx="3487">
                  <c:v>-0.39013715160280799</c:v>
                </c:pt>
                <c:pt idx="3488">
                  <c:v>-0.39699187379200462</c:v>
                </c:pt>
                <c:pt idx="3489">
                  <c:v>-0.39959529164359703</c:v>
                </c:pt>
                <c:pt idx="3490">
                  <c:v>-0.41154820969807393</c:v>
                </c:pt>
                <c:pt idx="3491">
                  <c:v>-0.41084279620294578</c:v>
                </c:pt>
                <c:pt idx="3492">
                  <c:v>-0.4140809825138525</c:v>
                </c:pt>
                <c:pt idx="3493">
                  <c:v>-0.42432376089172408</c:v>
                </c:pt>
                <c:pt idx="3494">
                  <c:v>-0.43265210452843755</c:v>
                </c:pt>
                <c:pt idx="3495">
                  <c:v>-0.44978079745691124</c:v>
                </c:pt>
                <c:pt idx="3496">
                  <c:v>-0.44996326529544806</c:v>
                </c:pt>
                <c:pt idx="3497">
                  <c:v>-0.45062073758356758</c:v>
                </c:pt>
                <c:pt idx="3498">
                  <c:v>-0.42968014811656402</c:v>
                </c:pt>
                <c:pt idx="3499">
                  <c:v>-0.43159410151692645</c:v>
                </c:pt>
                <c:pt idx="3500">
                  <c:v>-0.43555699244179785</c:v>
                </c:pt>
                <c:pt idx="3501">
                  <c:v>-0.43509383221879672</c:v>
                </c:pt>
                <c:pt idx="3502">
                  <c:v>-0.43220847013055658</c:v>
                </c:pt>
                <c:pt idx="3503">
                  <c:v>-0.46415541549475503</c:v>
                </c:pt>
                <c:pt idx="3504">
                  <c:v>-0.43684822812464003</c:v>
                </c:pt>
                <c:pt idx="3505">
                  <c:v>-0.43402829233424833</c:v>
                </c:pt>
                <c:pt idx="3506">
                  <c:v>-0.44791304585020575</c:v>
                </c:pt>
                <c:pt idx="3507">
                  <c:v>-0.44682209344925577</c:v>
                </c:pt>
                <c:pt idx="3508">
                  <c:v>-0.44517667593469135</c:v>
                </c:pt>
                <c:pt idx="3509">
                  <c:v>-0.44863365837255226</c:v>
                </c:pt>
                <c:pt idx="3510">
                  <c:v>-0.44899931856515157</c:v>
                </c:pt>
                <c:pt idx="3511">
                  <c:v>-0.45011848637003804</c:v>
                </c:pt>
                <c:pt idx="3512">
                  <c:v>-0.47798101885065336</c:v>
                </c:pt>
                <c:pt idx="3513">
                  <c:v>-0.46191778752560969</c:v>
                </c:pt>
                <c:pt idx="3514">
                  <c:v>-0.4608529200669606</c:v>
                </c:pt>
                <c:pt idx="3515">
                  <c:v>-0.46534421892232336</c:v>
                </c:pt>
                <c:pt idx="3516">
                  <c:v>-0.46549257170020475</c:v>
                </c:pt>
                <c:pt idx="3517">
                  <c:v>-0.4654992606992453</c:v>
                </c:pt>
                <c:pt idx="3518">
                  <c:v>-0.46992482016720089</c:v>
                </c:pt>
                <c:pt idx="3519">
                  <c:v>-0.45325544904871107</c:v>
                </c:pt>
                <c:pt idx="3520">
                  <c:v>-0.45125054220217448</c:v>
                </c:pt>
                <c:pt idx="3521">
                  <c:v>-0.43307860832667211</c:v>
                </c:pt>
                <c:pt idx="3522">
                  <c:v>-0.42690658933752818</c:v>
                </c:pt>
                <c:pt idx="3523">
                  <c:v>-0.42609544093779289</c:v>
                </c:pt>
                <c:pt idx="3524">
                  <c:v>-0.41725443678690488</c:v>
                </c:pt>
                <c:pt idx="3525">
                  <c:v>-0.41906220410131872</c:v>
                </c:pt>
                <c:pt idx="3526">
                  <c:v>-0.40768667612640352</c:v>
                </c:pt>
                <c:pt idx="3527">
                  <c:v>-0.40439502893484292</c:v>
                </c:pt>
                <c:pt idx="3528">
                  <c:v>-0.40013213648154844</c:v>
                </c:pt>
                <c:pt idx="3529">
                  <c:v>-0.40138238933221848</c:v>
                </c:pt>
                <c:pt idx="3530">
                  <c:v>-0.40123756810700778</c:v>
                </c:pt>
                <c:pt idx="3531">
                  <c:v>-0.41020728855921312</c:v>
                </c:pt>
                <c:pt idx="3532">
                  <c:v>-0.40685986308538935</c:v>
                </c:pt>
                <c:pt idx="3533">
                  <c:v>-0.40254432835313209</c:v>
                </c:pt>
                <c:pt idx="3534">
                  <c:v>-0.40987485503072391</c:v>
                </c:pt>
                <c:pt idx="3535">
                  <c:v>-0.40710311994258813</c:v>
                </c:pt>
                <c:pt idx="3536">
                  <c:v>-0.40801198972806968</c:v>
                </c:pt>
                <c:pt idx="3537">
                  <c:v>-0.41372485280178811</c:v>
                </c:pt>
                <c:pt idx="3538">
                  <c:v>-0.40954076564027997</c:v>
                </c:pt>
                <c:pt idx="3539">
                  <c:v>-0.40409560741239825</c:v>
                </c:pt>
                <c:pt idx="3540">
                  <c:v>-0.40140135907247498</c:v>
                </c:pt>
                <c:pt idx="3541">
                  <c:v>-0.40632773826820046</c:v>
                </c:pt>
                <c:pt idx="3542">
                  <c:v>-0.40754296235496923</c:v>
                </c:pt>
                <c:pt idx="3543">
                  <c:v>-0.4182711358733765</c:v>
                </c:pt>
                <c:pt idx="3544">
                  <c:v>-0.4193442643806144</c:v>
                </c:pt>
                <c:pt idx="3545">
                  <c:v>-0.41613381058219379</c:v>
                </c:pt>
                <c:pt idx="3546">
                  <c:v>-0.41887208525588454</c:v>
                </c:pt>
                <c:pt idx="3547">
                  <c:v>-0.42286162507992286</c:v>
                </c:pt>
                <c:pt idx="3548">
                  <c:v>-0.42502492199483394</c:v>
                </c:pt>
                <c:pt idx="3549">
                  <c:v>-0.42887092880204031</c:v>
                </c:pt>
                <c:pt idx="3550">
                  <c:v>-0.42122155073438872</c:v>
                </c:pt>
                <c:pt idx="3551">
                  <c:v>-0.42063547475762647</c:v>
                </c:pt>
                <c:pt idx="3552">
                  <c:v>-0.42453641496671385</c:v>
                </c:pt>
                <c:pt idx="3553">
                  <c:v>-0.42507040740185487</c:v>
                </c:pt>
                <c:pt idx="3554">
                  <c:v>-0.43929243751829344</c:v>
                </c:pt>
                <c:pt idx="3555">
                  <c:v>-0.43685855503202697</c:v>
                </c:pt>
                <c:pt idx="3556">
                  <c:v>-0.4351277005562933</c:v>
                </c:pt>
                <c:pt idx="3557">
                  <c:v>-0.42771943816039409</c:v>
                </c:pt>
                <c:pt idx="3558">
                  <c:v>-0.41357650233866983</c:v>
                </c:pt>
                <c:pt idx="3559">
                  <c:v>-0.32996911985532668</c:v>
                </c:pt>
                <c:pt idx="3560">
                  <c:v>-0.35166717420673799</c:v>
                </c:pt>
                <c:pt idx="3561">
                  <c:v>-0.34651979226372176</c:v>
                </c:pt>
                <c:pt idx="3562">
                  <c:v>-0.31429749405544127</c:v>
                </c:pt>
                <c:pt idx="3563">
                  <c:v>-0.31052336914365358</c:v>
                </c:pt>
                <c:pt idx="3564">
                  <c:v>-0.32363148917080448</c:v>
                </c:pt>
                <c:pt idx="3565">
                  <c:v>-0.30815363975498217</c:v>
                </c:pt>
                <c:pt idx="3566">
                  <c:v>-0.31391154828650863</c:v>
                </c:pt>
                <c:pt idx="3567">
                  <c:v>-0.2989133093670861</c:v>
                </c:pt>
                <c:pt idx="3568">
                  <c:v>-0.27259698258562426</c:v>
                </c:pt>
                <c:pt idx="3569">
                  <c:v>-0.26421770214554041</c:v>
                </c:pt>
                <c:pt idx="3570">
                  <c:v>-0.27908277771901707</c:v>
                </c:pt>
                <c:pt idx="3571">
                  <c:v>-0.2834563905972653</c:v>
                </c:pt>
                <c:pt idx="3572">
                  <c:v>-0.28229590040671398</c:v>
                </c:pt>
                <c:pt idx="3573">
                  <c:v>-0.30463465573981963</c:v>
                </c:pt>
                <c:pt idx="3574">
                  <c:v>-0.32110776400602109</c:v>
                </c:pt>
                <c:pt idx="3575">
                  <c:v>-0.32683310156064121</c:v>
                </c:pt>
                <c:pt idx="3576">
                  <c:v>-0.32752877206676201</c:v>
                </c:pt>
                <c:pt idx="3577">
                  <c:v>-0.33036484937531846</c:v>
                </c:pt>
                <c:pt idx="3578">
                  <c:v>-0.31194516897716273</c:v>
                </c:pt>
                <c:pt idx="3579">
                  <c:v>-0.32887156685234781</c:v>
                </c:pt>
                <c:pt idx="3580">
                  <c:v>-0.33021724642952816</c:v>
                </c:pt>
                <c:pt idx="3581">
                  <c:v>-0.33525716399663213</c:v>
                </c:pt>
                <c:pt idx="3582">
                  <c:v>-0.33216107369472736</c:v>
                </c:pt>
                <c:pt idx="3583">
                  <c:v>-0.32901572169759308</c:v>
                </c:pt>
                <c:pt idx="3584">
                  <c:v>-0.31251215737545751</c:v>
                </c:pt>
                <c:pt idx="3585">
                  <c:v>-0.31400425426249046</c:v>
                </c:pt>
                <c:pt idx="3586">
                  <c:v>-0.32386952676673098</c:v>
                </c:pt>
                <c:pt idx="3587">
                  <c:v>-0.33127320155378592</c:v>
                </c:pt>
                <c:pt idx="3588">
                  <c:v>-0.33741988129977613</c:v>
                </c:pt>
                <c:pt idx="3589">
                  <c:v>-0.31695839441013679</c:v>
                </c:pt>
                <c:pt idx="3590">
                  <c:v>-0.31930125318822</c:v>
                </c:pt>
                <c:pt idx="3591">
                  <c:v>-0.33164029157497704</c:v>
                </c:pt>
                <c:pt idx="3592">
                  <c:v>-0.33277143636198481</c:v>
                </c:pt>
                <c:pt idx="3593">
                  <c:v>-0.33800199909030593</c:v>
                </c:pt>
                <c:pt idx="3594">
                  <c:v>-0.32707608915382391</c:v>
                </c:pt>
                <c:pt idx="3595">
                  <c:v>-0.32887380723437259</c:v>
                </c:pt>
                <c:pt idx="3596">
                  <c:v>-0.32405632827406688</c:v>
                </c:pt>
                <c:pt idx="3597">
                  <c:v>-0.32519815304094457</c:v>
                </c:pt>
                <c:pt idx="3598">
                  <c:v>-0.2227793519666805</c:v>
                </c:pt>
                <c:pt idx="3599">
                  <c:v>-0.22323617736544449</c:v>
                </c:pt>
                <c:pt idx="3600">
                  <c:v>-0.22328339153179969</c:v>
                </c:pt>
                <c:pt idx="3601">
                  <c:v>-0.22229214940293018</c:v>
                </c:pt>
                <c:pt idx="3602">
                  <c:v>-0.208227306060284</c:v>
                </c:pt>
                <c:pt idx="3603">
                  <c:v>-0.19085878348435206</c:v>
                </c:pt>
                <c:pt idx="3604">
                  <c:v>-0.19080236711887733</c:v>
                </c:pt>
                <c:pt idx="3605">
                  <c:v>-0.1889937186550672</c:v>
                </c:pt>
                <c:pt idx="3606">
                  <c:v>-0.18015847301091961</c:v>
                </c:pt>
                <c:pt idx="3607">
                  <c:v>-0.16868136945627557</c:v>
                </c:pt>
                <c:pt idx="3608">
                  <c:v>-0.17019530475623817</c:v>
                </c:pt>
                <c:pt idx="3609">
                  <c:v>-0.16353375033301237</c:v>
                </c:pt>
                <c:pt idx="3610">
                  <c:v>-0.15977275023602794</c:v>
                </c:pt>
                <c:pt idx="3611">
                  <c:v>-0.16289380226489111</c:v>
                </c:pt>
                <c:pt idx="3612">
                  <c:v>-0.16553558454758174</c:v>
                </c:pt>
                <c:pt idx="3613">
                  <c:v>-0.19302416210826917</c:v>
                </c:pt>
                <c:pt idx="3614">
                  <c:v>-0.19822718452713758</c:v>
                </c:pt>
                <c:pt idx="3615">
                  <c:v>-0.19719823004496195</c:v>
                </c:pt>
                <c:pt idx="3616">
                  <c:v>-0.20660193764054965</c:v>
                </c:pt>
                <c:pt idx="3617">
                  <c:v>-0.21586683565467241</c:v>
                </c:pt>
                <c:pt idx="3618">
                  <c:v>-0.21780088452946039</c:v>
                </c:pt>
                <c:pt idx="3619">
                  <c:v>-0.21689673512151911</c:v>
                </c:pt>
                <c:pt idx="3620">
                  <c:v>-0.21391338677698765</c:v>
                </c:pt>
                <c:pt idx="3621">
                  <c:v>-0.21058533196852103</c:v>
                </c:pt>
                <c:pt idx="3622">
                  <c:v>-0.22255006969283372</c:v>
                </c:pt>
                <c:pt idx="3623">
                  <c:v>-0.21763612666470086</c:v>
                </c:pt>
                <c:pt idx="3624">
                  <c:v>-0.21312503684601239</c:v>
                </c:pt>
                <c:pt idx="3625">
                  <c:v>-0.21246052947954605</c:v>
                </c:pt>
                <c:pt idx="3626">
                  <c:v>-0.21219210457418444</c:v>
                </c:pt>
                <c:pt idx="3627">
                  <c:v>-0.2132127941174517</c:v>
                </c:pt>
                <c:pt idx="3628">
                  <c:v>-0.21926330962659693</c:v>
                </c:pt>
                <c:pt idx="3629">
                  <c:v>-0.22609068938570942</c:v>
                </c:pt>
                <c:pt idx="3630">
                  <c:v>-0.23699213180686579</c:v>
                </c:pt>
                <c:pt idx="3631">
                  <c:v>-0.2518061259630815</c:v>
                </c:pt>
                <c:pt idx="3632">
                  <c:v>-0.24261347062836003</c:v>
                </c:pt>
                <c:pt idx="3633">
                  <c:v>-0.24551830025987559</c:v>
                </c:pt>
                <c:pt idx="3634">
                  <c:v>-0.24481184084416649</c:v>
                </c:pt>
                <c:pt idx="3635">
                  <c:v>-0.24539884530379902</c:v>
                </c:pt>
                <c:pt idx="3636">
                  <c:v>-0.24609177856809</c:v>
                </c:pt>
                <c:pt idx="3637">
                  <c:v>-0.24844181169779725</c:v>
                </c:pt>
                <c:pt idx="3638">
                  <c:v>-0.23553194958371698</c:v>
                </c:pt>
                <c:pt idx="3639">
                  <c:v>-0.22754415825797733</c:v>
                </c:pt>
                <c:pt idx="3640">
                  <c:v>-0.21460287587817184</c:v>
                </c:pt>
                <c:pt idx="3641">
                  <c:v>-0.21262523831452673</c:v>
                </c:pt>
                <c:pt idx="3642">
                  <c:v>-0.2130688114759228</c:v>
                </c:pt>
                <c:pt idx="3643">
                  <c:v>-0.19247190266240508</c:v>
                </c:pt>
                <c:pt idx="3644">
                  <c:v>-0.19612479548790743</c:v>
                </c:pt>
                <c:pt idx="3645">
                  <c:v>-0.19478504817521619</c:v>
                </c:pt>
                <c:pt idx="3646">
                  <c:v>-0.1867314722131323</c:v>
                </c:pt>
                <c:pt idx="3647">
                  <c:v>-0.18907561260095548</c:v>
                </c:pt>
                <c:pt idx="3648">
                  <c:v>-0.18608609531933384</c:v>
                </c:pt>
                <c:pt idx="3649">
                  <c:v>-0.18770217107996157</c:v>
                </c:pt>
                <c:pt idx="3650">
                  <c:v>-0.17910539712979509</c:v>
                </c:pt>
                <c:pt idx="3651">
                  <c:v>-0.18042006207971134</c:v>
                </c:pt>
                <c:pt idx="3652">
                  <c:v>-0.18319786997544535</c:v>
                </c:pt>
                <c:pt idx="3653">
                  <c:v>-0.18254214933843321</c:v>
                </c:pt>
                <c:pt idx="3654">
                  <c:v>-0.16789875292888379</c:v>
                </c:pt>
                <c:pt idx="3655">
                  <c:v>-0.16937758553782403</c:v>
                </c:pt>
                <c:pt idx="3656">
                  <c:v>-0.15953913735280847</c:v>
                </c:pt>
                <c:pt idx="3657">
                  <c:v>-0.15278948677945386</c:v>
                </c:pt>
                <c:pt idx="3658">
                  <c:v>-0.14441325778862799</c:v>
                </c:pt>
                <c:pt idx="3659">
                  <c:v>-0.13970871555094022</c:v>
                </c:pt>
                <c:pt idx="3660">
                  <c:v>-0.13808425978361716</c:v>
                </c:pt>
                <c:pt idx="3661">
                  <c:v>-0.12646566781311053</c:v>
                </c:pt>
                <c:pt idx="3662">
                  <c:v>-0.12471095348701507</c:v>
                </c:pt>
                <c:pt idx="3663">
                  <c:v>-0.10062697943592681</c:v>
                </c:pt>
                <c:pt idx="3664">
                  <c:v>-0.10777029704531287</c:v>
                </c:pt>
                <c:pt idx="3665">
                  <c:v>-9.3881601708579995E-2</c:v>
                </c:pt>
                <c:pt idx="3666">
                  <c:v>-8.390447656875874E-2</c:v>
                </c:pt>
                <c:pt idx="3667">
                  <c:v>-8.17558227695174E-2</c:v>
                </c:pt>
                <c:pt idx="3668">
                  <c:v>-7.6738630086635867E-2</c:v>
                </c:pt>
                <c:pt idx="3669">
                  <c:v>-6.8593421180773467E-2</c:v>
                </c:pt>
                <c:pt idx="3670">
                  <c:v>-6.0990601537112769E-2</c:v>
                </c:pt>
                <c:pt idx="3671">
                  <c:v>-5.2991825958297205E-2</c:v>
                </c:pt>
                <c:pt idx="3672">
                  <c:v>-3.7121967538129824E-2</c:v>
                </c:pt>
                <c:pt idx="3673">
                  <c:v>-2.285299206025496E-2</c:v>
                </c:pt>
                <c:pt idx="3674">
                  <c:v>-2.1245482639904879E-2</c:v>
                </c:pt>
                <c:pt idx="3675">
                  <c:v>-1.0418065585310105E-2</c:v>
                </c:pt>
                <c:pt idx="3676">
                  <c:v>-1.5976262256203567E-2</c:v>
                </c:pt>
                <c:pt idx="3677">
                  <c:v>-2.1755454116775836E-2</c:v>
                </c:pt>
                <c:pt idx="3678">
                  <c:v>-2.9226373033583369E-2</c:v>
                </c:pt>
                <c:pt idx="3679">
                  <c:v>-1.2065978104508457E-2</c:v>
                </c:pt>
                <c:pt idx="3680">
                  <c:v>-1.2342276685140725E-2</c:v>
                </c:pt>
                <c:pt idx="3681">
                  <c:v>-2.4470175891464333E-2</c:v>
                </c:pt>
                <c:pt idx="3682">
                  <c:v>1.174238739464914E-2</c:v>
                </c:pt>
                <c:pt idx="3683">
                  <c:v>3.0911018081260642E-2</c:v>
                </c:pt>
                <c:pt idx="3684">
                  <c:v>5.3939132838598691E-2</c:v>
                </c:pt>
                <c:pt idx="3685">
                  <c:v>5.4078212592539449E-2</c:v>
                </c:pt>
                <c:pt idx="3686">
                  <c:v>6.5511824480834258E-2</c:v>
                </c:pt>
                <c:pt idx="3687">
                  <c:v>6.3371078928602248E-2</c:v>
                </c:pt>
                <c:pt idx="3688">
                  <c:v>6.4656931963253603E-2</c:v>
                </c:pt>
                <c:pt idx="3689">
                  <c:v>7.1425144204892391E-2</c:v>
                </c:pt>
                <c:pt idx="3690">
                  <c:v>7.5646807854706399E-2</c:v>
                </c:pt>
                <c:pt idx="3691">
                  <c:v>7.8464814747481848E-2</c:v>
                </c:pt>
                <c:pt idx="3692">
                  <c:v>8.0713729714332619E-2</c:v>
                </c:pt>
                <c:pt idx="3693">
                  <c:v>8.1467292270866354E-2</c:v>
                </c:pt>
                <c:pt idx="3694">
                  <c:v>9.840332855968284E-2</c:v>
                </c:pt>
                <c:pt idx="3695">
                  <c:v>0.12099332862268364</c:v>
                </c:pt>
                <c:pt idx="3696">
                  <c:v>0.12470369868281166</c:v>
                </c:pt>
                <c:pt idx="3697">
                  <c:v>0.11879821588373642</c:v>
                </c:pt>
                <c:pt idx="3698">
                  <c:v>0.11937474365930748</c:v>
                </c:pt>
                <c:pt idx="3699">
                  <c:v>0.10886556823081305</c:v>
                </c:pt>
                <c:pt idx="3700">
                  <c:v>0.13157210276210923</c:v>
                </c:pt>
                <c:pt idx="3701">
                  <c:v>0.1414517936774185</c:v>
                </c:pt>
                <c:pt idx="3702">
                  <c:v>0.13888172236984633</c:v>
                </c:pt>
                <c:pt idx="3703">
                  <c:v>0.13449800212861288</c:v>
                </c:pt>
                <c:pt idx="3704">
                  <c:v>0.13430360342041983</c:v>
                </c:pt>
                <c:pt idx="3705">
                  <c:v>0.13172758319054337</c:v>
                </c:pt>
                <c:pt idx="3706">
                  <c:v>0.12973301771311596</c:v>
                </c:pt>
                <c:pt idx="3707">
                  <c:v>6.2740309170915304E-2</c:v>
                </c:pt>
                <c:pt idx="3708">
                  <c:v>6.5160343760473513E-2</c:v>
                </c:pt>
                <c:pt idx="3709">
                  <c:v>6.7972584236393338E-2</c:v>
                </c:pt>
                <c:pt idx="3710">
                  <c:v>6.7388945910206166E-2</c:v>
                </c:pt>
                <c:pt idx="3711">
                  <c:v>6.0184229275304008E-2</c:v>
                </c:pt>
                <c:pt idx="3712">
                  <c:v>6.2368030688535421E-2</c:v>
                </c:pt>
                <c:pt idx="3713">
                  <c:v>6.2656637258890188E-2</c:v>
                </c:pt>
                <c:pt idx="3714">
                  <c:v>6.3455203331776427E-2</c:v>
                </c:pt>
                <c:pt idx="3715">
                  <c:v>5.990558625288369E-2</c:v>
                </c:pt>
                <c:pt idx="3716">
                  <c:v>3.4321584981408602E-2</c:v>
                </c:pt>
                <c:pt idx="3717">
                  <c:v>3.8895829553926446E-2</c:v>
                </c:pt>
                <c:pt idx="3718">
                  <c:v>3.5065534248323253E-2</c:v>
                </c:pt>
                <c:pt idx="3719">
                  <c:v>2.5141670220291543E-2</c:v>
                </c:pt>
                <c:pt idx="3720">
                  <c:v>3.2549494224902387E-2</c:v>
                </c:pt>
                <c:pt idx="3721">
                  <c:v>4.8950040685742283E-2</c:v>
                </c:pt>
                <c:pt idx="3722">
                  <c:v>6.3111314452889575E-2</c:v>
                </c:pt>
                <c:pt idx="3723">
                  <c:v>6.6364144039392572E-2</c:v>
                </c:pt>
                <c:pt idx="3724">
                  <c:v>0.12780642061125849</c:v>
                </c:pt>
                <c:pt idx="3725">
                  <c:v>0.14137509391342495</c:v>
                </c:pt>
                <c:pt idx="3726">
                  <c:v>0.16364234672344558</c:v>
                </c:pt>
                <c:pt idx="3727">
                  <c:v>0.16583683163312035</c:v>
                </c:pt>
                <c:pt idx="3728">
                  <c:v>0.16698200728334392</c:v>
                </c:pt>
                <c:pt idx="3729">
                  <c:v>0.17006931593971614</c:v>
                </c:pt>
                <c:pt idx="3730">
                  <c:v>0.16953987095543108</c:v>
                </c:pt>
                <c:pt idx="3731">
                  <c:v>0.16983624417963714</c:v>
                </c:pt>
                <c:pt idx="3732">
                  <c:v>0.17093365666726751</c:v>
                </c:pt>
                <c:pt idx="3733">
                  <c:v>0.18826471283387103</c:v>
                </c:pt>
                <c:pt idx="3734">
                  <c:v>0.19099079407087421</c:v>
                </c:pt>
                <c:pt idx="3735">
                  <c:v>0.17919699805203712</c:v>
                </c:pt>
                <c:pt idx="3736">
                  <c:v>0.17857642696022014</c:v>
                </c:pt>
                <c:pt idx="3737">
                  <c:v>0.19254443239548358</c:v>
                </c:pt>
                <c:pt idx="3738">
                  <c:v>0.20775962233476192</c:v>
                </c:pt>
                <c:pt idx="3739">
                  <c:v>0.20714111144675532</c:v>
                </c:pt>
                <c:pt idx="3740">
                  <c:v>0.22532587454991526</c:v>
                </c:pt>
                <c:pt idx="3741">
                  <c:v>0.21922870523245699</c:v>
                </c:pt>
                <c:pt idx="3742">
                  <c:v>0.21542672900822363</c:v>
                </c:pt>
                <c:pt idx="3743">
                  <c:v>0.21649398836100583</c:v>
                </c:pt>
                <c:pt idx="3744">
                  <c:v>0.21591715330778444</c:v>
                </c:pt>
                <c:pt idx="3745">
                  <c:v>0.21834475046531268</c:v>
                </c:pt>
                <c:pt idx="3746">
                  <c:v>0.23727845358413449</c:v>
                </c:pt>
                <c:pt idx="3747">
                  <c:v>0.23864053224958265</c:v>
                </c:pt>
                <c:pt idx="3748">
                  <c:v>0.22320156315543815</c:v>
                </c:pt>
                <c:pt idx="3749">
                  <c:v>0.21889277054025555</c:v>
                </c:pt>
                <c:pt idx="3750">
                  <c:v>0.21879014554966306</c:v>
                </c:pt>
                <c:pt idx="3751">
                  <c:v>0.22241895795119271</c:v>
                </c:pt>
                <c:pt idx="3752">
                  <c:v>0.2161903819804516</c:v>
                </c:pt>
                <c:pt idx="3753">
                  <c:v>0.22002873852165733</c:v>
                </c:pt>
                <c:pt idx="3754">
                  <c:v>0.2221250776716745</c:v>
                </c:pt>
                <c:pt idx="3755">
                  <c:v>0.22622792813314638</c:v>
                </c:pt>
                <c:pt idx="3756">
                  <c:v>0.22848740094781558</c:v>
                </c:pt>
                <c:pt idx="3757">
                  <c:v>0.22748710355272908</c:v>
                </c:pt>
                <c:pt idx="3758">
                  <c:v>0.23398637026498395</c:v>
                </c:pt>
                <c:pt idx="3759">
                  <c:v>0.23558899951169188</c:v>
                </c:pt>
                <c:pt idx="3760">
                  <c:v>0.23514238624506914</c:v>
                </c:pt>
                <c:pt idx="3761">
                  <c:v>0.2324262272224305</c:v>
                </c:pt>
                <c:pt idx="3762">
                  <c:v>0.21070510751649149</c:v>
                </c:pt>
                <c:pt idx="3763">
                  <c:v>0.21137179078794821</c:v>
                </c:pt>
                <c:pt idx="3764">
                  <c:v>0.20694174551323327</c:v>
                </c:pt>
                <c:pt idx="3765">
                  <c:v>0.1580871373439095</c:v>
                </c:pt>
                <c:pt idx="3766">
                  <c:v>0.1534346662083747</c:v>
                </c:pt>
                <c:pt idx="3767">
                  <c:v>0.15068708946085341</c:v>
                </c:pt>
                <c:pt idx="3768">
                  <c:v>0.13525967704709399</c:v>
                </c:pt>
                <c:pt idx="3769">
                  <c:v>0.14526855461026811</c:v>
                </c:pt>
                <c:pt idx="3770">
                  <c:v>0.14791947780126155</c:v>
                </c:pt>
                <c:pt idx="3771">
                  <c:v>0.14770157711405216</c:v>
                </c:pt>
                <c:pt idx="3772">
                  <c:v>0.15171922408231309</c:v>
                </c:pt>
                <c:pt idx="3773">
                  <c:v>0.15015545202038838</c:v>
                </c:pt>
                <c:pt idx="3774">
                  <c:v>0.14696940600645478</c:v>
                </c:pt>
                <c:pt idx="3775">
                  <c:v>0.1545171581026682</c:v>
                </c:pt>
                <c:pt idx="3776">
                  <c:v>0.15440847606223509</c:v>
                </c:pt>
                <c:pt idx="3777">
                  <c:v>0.1569996718624215</c:v>
                </c:pt>
                <c:pt idx="3778">
                  <c:v>0.22352738988009019</c:v>
                </c:pt>
                <c:pt idx="3779">
                  <c:v>0.23913104114461184</c:v>
                </c:pt>
                <c:pt idx="3780">
                  <c:v>0.21781687640408628</c:v>
                </c:pt>
                <c:pt idx="3781">
                  <c:v>0.19298056756836102</c:v>
                </c:pt>
                <c:pt idx="3782">
                  <c:v>0.19457088067581821</c:v>
                </c:pt>
                <c:pt idx="3783">
                  <c:v>0.19175003922655678</c:v>
                </c:pt>
                <c:pt idx="3784">
                  <c:v>0.18707064079570887</c:v>
                </c:pt>
                <c:pt idx="3785">
                  <c:v>0.2116462394289077</c:v>
                </c:pt>
                <c:pt idx="3786">
                  <c:v>0.21377835089688454</c:v>
                </c:pt>
                <c:pt idx="3787">
                  <c:v>0.22856269739632631</c:v>
                </c:pt>
                <c:pt idx="3788">
                  <c:v>0.21377382418643975</c:v>
                </c:pt>
                <c:pt idx="3789">
                  <c:v>0.22698636648180204</c:v>
                </c:pt>
                <c:pt idx="3790">
                  <c:v>0.24653271651538461</c:v>
                </c:pt>
                <c:pt idx="3791">
                  <c:v>0.25226810625840779</c:v>
                </c:pt>
                <c:pt idx="3792">
                  <c:v>0.25396571340548724</c:v>
                </c:pt>
                <c:pt idx="3793">
                  <c:v>0.28036489673728848</c:v>
                </c:pt>
                <c:pt idx="3794">
                  <c:v>0.27927096098510978</c:v>
                </c:pt>
                <c:pt idx="3795">
                  <c:v>0.27749878745721723</c:v>
                </c:pt>
                <c:pt idx="3796">
                  <c:v>0.27767315698540018</c:v>
                </c:pt>
                <c:pt idx="3797">
                  <c:v>0.27492562357291084</c:v>
                </c:pt>
                <c:pt idx="3798">
                  <c:v>0.27407933115988875</c:v>
                </c:pt>
                <c:pt idx="3799">
                  <c:v>0.27546578971767927</c:v>
                </c:pt>
                <c:pt idx="3800">
                  <c:v>0.27473165966433177</c:v>
                </c:pt>
                <c:pt idx="3801">
                  <c:v>0.27435648591588579</c:v>
                </c:pt>
                <c:pt idx="3802">
                  <c:v>0.27231840228666626</c:v>
                </c:pt>
                <c:pt idx="3803">
                  <c:v>0.25260441681455559</c:v>
                </c:pt>
                <c:pt idx="3804">
                  <c:v>0.25020000790872771</c:v>
                </c:pt>
                <c:pt idx="3805">
                  <c:v>0.25960110618215815</c:v>
                </c:pt>
                <c:pt idx="3806">
                  <c:v>0.24217310071186374</c:v>
                </c:pt>
                <c:pt idx="3807">
                  <c:v>0.25190263772692462</c:v>
                </c:pt>
                <c:pt idx="3808">
                  <c:v>0.28004533111048951</c:v>
                </c:pt>
                <c:pt idx="3809">
                  <c:v>0.27968396854656913</c:v>
                </c:pt>
                <c:pt idx="3810">
                  <c:v>0.27066195788146025</c:v>
                </c:pt>
                <c:pt idx="3811">
                  <c:v>0.27648498426054857</c:v>
                </c:pt>
                <c:pt idx="3812">
                  <c:v>0.27925385305247935</c:v>
                </c:pt>
                <c:pt idx="3813">
                  <c:v>0.2870326558716923</c:v>
                </c:pt>
                <c:pt idx="3814">
                  <c:v>0.28415667929579358</c:v>
                </c:pt>
                <c:pt idx="3815">
                  <c:v>0.28826628380349872</c:v>
                </c:pt>
                <c:pt idx="3816">
                  <c:v>0.28335567948811152</c:v>
                </c:pt>
                <c:pt idx="3817">
                  <c:v>0.2769763005119083</c:v>
                </c:pt>
                <c:pt idx="3818">
                  <c:v>0.28812533102611537</c:v>
                </c:pt>
                <c:pt idx="3819">
                  <c:v>0.29087513221949352</c:v>
                </c:pt>
                <c:pt idx="3820">
                  <c:v>0.28328815425766096</c:v>
                </c:pt>
                <c:pt idx="3821">
                  <c:v>0.2767123069037421</c:v>
                </c:pt>
                <c:pt idx="3822">
                  <c:v>0.26579836341584517</c:v>
                </c:pt>
                <c:pt idx="3823">
                  <c:v>0.26632161275493954</c:v>
                </c:pt>
                <c:pt idx="3824">
                  <c:v>0.26473177066799986</c:v>
                </c:pt>
                <c:pt idx="3825">
                  <c:v>0.25647578896027839</c:v>
                </c:pt>
                <c:pt idx="3826">
                  <c:v>0.24993906016751932</c:v>
                </c:pt>
                <c:pt idx="3827">
                  <c:v>0.24743319152887647</c:v>
                </c:pt>
                <c:pt idx="3828">
                  <c:v>0.2592840667792824</c:v>
                </c:pt>
                <c:pt idx="3829">
                  <c:v>0.25552849152484347</c:v>
                </c:pt>
                <c:pt idx="3830">
                  <c:v>0.23966221007385657</c:v>
                </c:pt>
                <c:pt idx="3831">
                  <c:v>0.23886935706932852</c:v>
                </c:pt>
                <c:pt idx="3832">
                  <c:v>0.24096614286659004</c:v>
                </c:pt>
                <c:pt idx="3833">
                  <c:v>0.18468567807213604</c:v>
                </c:pt>
                <c:pt idx="3834">
                  <c:v>0.17938891687209352</c:v>
                </c:pt>
                <c:pt idx="3835">
                  <c:v>0.17181428586378597</c:v>
                </c:pt>
                <c:pt idx="3836">
                  <c:v>0.17302719803594818</c:v>
                </c:pt>
                <c:pt idx="3837">
                  <c:v>0.16960609264036733</c:v>
                </c:pt>
                <c:pt idx="3838">
                  <c:v>0.16973758035456496</c:v>
                </c:pt>
                <c:pt idx="3839">
                  <c:v>0.16565327476763383</c:v>
                </c:pt>
                <c:pt idx="3840">
                  <c:v>0.166111215530511</c:v>
                </c:pt>
                <c:pt idx="3841">
                  <c:v>0.15672546113790939</c:v>
                </c:pt>
                <c:pt idx="3842">
                  <c:v>0.12080685104500143</c:v>
                </c:pt>
                <c:pt idx="3843">
                  <c:v>0.12282244572078908</c:v>
                </c:pt>
                <c:pt idx="3844">
                  <c:v>0.1386374560561246</c:v>
                </c:pt>
                <c:pt idx="3845">
                  <c:v>0.13782817673479481</c:v>
                </c:pt>
                <c:pt idx="3846">
                  <c:v>0.13608136763591092</c:v>
                </c:pt>
                <c:pt idx="3847">
                  <c:v>9.3425135308790985E-2</c:v>
                </c:pt>
                <c:pt idx="3848">
                  <c:v>9.8338513811619288E-2</c:v>
                </c:pt>
                <c:pt idx="3849">
                  <c:v>9.6978297669271379E-2</c:v>
                </c:pt>
                <c:pt idx="3850">
                  <c:v>8.7612703493976665E-2</c:v>
                </c:pt>
                <c:pt idx="3851">
                  <c:v>9.0217061027151491E-2</c:v>
                </c:pt>
                <c:pt idx="3852">
                  <c:v>9.4752483383307537E-2</c:v>
                </c:pt>
                <c:pt idx="3853">
                  <c:v>9.7763795832933403E-2</c:v>
                </c:pt>
                <c:pt idx="3854">
                  <c:v>0.10408166913807344</c:v>
                </c:pt>
                <c:pt idx="3855">
                  <c:v>8.9316323670338996E-2</c:v>
                </c:pt>
                <c:pt idx="3856">
                  <c:v>8.3955222345219821E-2</c:v>
                </c:pt>
                <c:pt idx="3857">
                  <c:v>0.10464734913503371</c:v>
                </c:pt>
                <c:pt idx="3858">
                  <c:v>0.12756912273625065</c:v>
                </c:pt>
                <c:pt idx="3859">
                  <c:v>0.12935557140798246</c:v>
                </c:pt>
                <c:pt idx="3860">
                  <c:v>0.12229371657407889</c:v>
                </c:pt>
                <c:pt idx="3861">
                  <c:v>0.10003250298403556</c:v>
                </c:pt>
                <c:pt idx="3862">
                  <c:v>9.1460081072086266E-2</c:v>
                </c:pt>
                <c:pt idx="3863">
                  <c:v>8.994951153477504E-2</c:v>
                </c:pt>
                <c:pt idx="3864">
                  <c:v>9.1110824217160949E-2</c:v>
                </c:pt>
                <c:pt idx="3865">
                  <c:v>8.595997620028184E-2</c:v>
                </c:pt>
                <c:pt idx="3866">
                  <c:v>8.3512255838278843E-2</c:v>
                </c:pt>
                <c:pt idx="3867">
                  <c:v>7.5876689044435744E-2</c:v>
                </c:pt>
                <c:pt idx="3868">
                  <c:v>7.4473049790001342E-2</c:v>
                </c:pt>
                <c:pt idx="3869">
                  <c:v>7.7711553436805025E-2</c:v>
                </c:pt>
                <c:pt idx="3870">
                  <c:v>8.3086140794478736E-2</c:v>
                </c:pt>
                <c:pt idx="3871">
                  <c:v>0.11353997571825235</c:v>
                </c:pt>
                <c:pt idx="3872">
                  <c:v>0.11467558990711922</c:v>
                </c:pt>
                <c:pt idx="3873">
                  <c:v>0.12281436581119647</c:v>
                </c:pt>
                <c:pt idx="3874">
                  <c:v>0.18596612561261283</c:v>
                </c:pt>
                <c:pt idx="3875">
                  <c:v>0.18823350536895364</c:v>
                </c:pt>
                <c:pt idx="3876">
                  <c:v>0.18242221440897707</c:v>
                </c:pt>
                <c:pt idx="3877">
                  <c:v>0.19306930615832862</c:v>
                </c:pt>
                <c:pt idx="3878">
                  <c:v>0.17690705706934393</c:v>
                </c:pt>
                <c:pt idx="3879">
                  <c:v>0.15170130797414116</c:v>
                </c:pt>
                <c:pt idx="3880">
                  <c:v>0.15411140636963211</c:v>
                </c:pt>
                <c:pt idx="3881">
                  <c:v>0.13674962156489909</c:v>
                </c:pt>
                <c:pt idx="3882">
                  <c:v>0.14020053217844711</c:v>
                </c:pt>
                <c:pt idx="3883">
                  <c:v>0.10813465391754033</c:v>
                </c:pt>
                <c:pt idx="3884">
                  <c:v>0.10514142657364518</c:v>
                </c:pt>
                <c:pt idx="3885">
                  <c:v>0.11511403900616649</c:v>
                </c:pt>
                <c:pt idx="3886">
                  <c:v>9.6745602612068465E-2</c:v>
                </c:pt>
                <c:pt idx="3887">
                  <c:v>9.7500714987000262E-2</c:v>
                </c:pt>
                <c:pt idx="3888">
                  <c:v>9.4165206063431026E-2</c:v>
                </c:pt>
                <c:pt idx="3889">
                  <c:v>0.10239391216480846</c:v>
                </c:pt>
                <c:pt idx="3890">
                  <c:v>0.10200997308126612</c:v>
                </c:pt>
                <c:pt idx="3891">
                  <c:v>9.6383727118992346E-2</c:v>
                </c:pt>
                <c:pt idx="3892">
                  <c:v>9.0619747561371811E-2</c:v>
                </c:pt>
                <c:pt idx="3893">
                  <c:v>9.5383301773200521E-2</c:v>
                </c:pt>
                <c:pt idx="3894">
                  <c:v>9.7415745912921667E-2</c:v>
                </c:pt>
                <c:pt idx="3895">
                  <c:v>9.6882791529077583E-2</c:v>
                </c:pt>
                <c:pt idx="3896">
                  <c:v>8.4515780057337508E-2</c:v>
                </c:pt>
                <c:pt idx="3897">
                  <c:v>9.7028419023081972E-2</c:v>
                </c:pt>
                <c:pt idx="3898">
                  <c:v>0.1082267647624829</c:v>
                </c:pt>
                <c:pt idx="3899">
                  <c:v>0.1086219223167085</c:v>
                </c:pt>
                <c:pt idx="3900">
                  <c:v>0.10175246949123586</c:v>
                </c:pt>
                <c:pt idx="3901">
                  <c:v>0.11315791459909387</c:v>
                </c:pt>
                <c:pt idx="3902">
                  <c:v>-3.3933319698064082E-2</c:v>
                </c:pt>
                <c:pt idx="3903">
                  <c:v>-3.1540548873844748E-2</c:v>
                </c:pt>
                <c:pt idx="3904">
                  <c:v>-3.0579723698296958E-2</c:v>
                </c:pt>
                <c:pt idx="3905">
                  <c:v>-2.380691469860732E-2</c:v>
                </c:pt>
                <c:pt idx="3906">
                  <c:v>-2.0604236359820696E-2</c:v>
                </c:pt>
                <c:pt idx="3907">
                  <c:v>-2.1200133040027637E-2</c:v>
                </c:pt>
                <c:pt idx="3908">
                  <c:v>-1.7076522861622829E-2</c:v>
                </c:pt>
                <c:pt idx="3909">
                  <c:v>-1.7425370285383629E-2</c:v>
                </c:pt>
                <c:pt idx="3910">
                  <c:v>-1.6468696130638314E-2</c:v>
                </c:pt>
                <c:pt idx="3911">
                  <c:v>-1.9105015084527773E-2</c:v>
                </c:pt>
                <c:pt idx="3912">
                  <c:v>-2.5780069486905435E-2</c:v>
                </c:pt>
                <c:pt idx="3913">
                  <c:v>-3.3167706026412058E-2</c:v>
                </c:pt>
                <c:pt idx="3914">
                  <c:v>-1.9733660462527353E-2</c:v>
                </c:pt>
                <c:pt idx="3915">
                  <c:v>-4.664514042124604E-3</c:v>
                </c:pt>
                <c:pt idx="3916">
                  <c:v>-2.9904927150474037E-2</c:v>
                </c:pt>
                <c:pt idx="3917">
                  <c:v>-6.0516860631452354E-2</c:v>
                </c:pt>
                <c:pt idx="3918">
                  <c:v>-5.8306326159517072E-2</c:v>
                </c:pt>
                <c:pt idx="3919">
                  <c:v>-5.6777245006683894E-2</c:v>
                </c:pt>
                <c:pt idx="3920">
                  <c:v>-6.3042871912648873E-2</c:v>
                </c:pt>
                <c:pt idx="3921">
                  <c:v>-7.0033385109488366E-2</c:v>
                </c:pt>
                <c:pt idx="3922">
                  <c:v>-9.4336146444549032E-2</c:v>
                </c:pt>
                <c:pt idx="3923">
                  <c:v>-3.5306302763140902E-2</c:v>
                </c:pt>
                <c:pt idx="3924">
                  <c:v>-3.2868461216951042E-2</c:v>
                </c:pt>
                <c:pt idx="3925">
                  <c:v>-4.1752098492030376E-2</c:v>
                </c:pt>
                <c:pt idx="3926">
                  <c:v>-3.0994639654620858E-2</c:v>
                </c:pt>
                <c:pt idx="3927">
                  <c:v>-7.7126082378537103E-2</c:v>
                </c:pt>
                <c:pt idx="3928">
                  <c:v>-7.8848650745898807E-2</c:v>
                </c:pt>
                <c:pt idx="3929">
                  <c:v>-7.7856843807574863E-2</c:v>
                </c:pt>
                <c:pt idx="3930">
                  <c:v>-7.2021302263136827E-2</c:v>
                </c:pt>
                <c:pt idx="3931">
                  <c:v>-4.0532561485642382E-2</c:v>
                </c:pt>
                <c:pt idx="3932">
                  <c:v>-3.9030967107766698E-2</c:v>
                </c:pt>
                <c:pt idx="3933">
                  <c:v>-2.7771387435091496E-2</c:v>
                </c:pt>
                <c:pt idx="3934">
                  <c:v>-1.7681814761121739E-2</c:v>
                </c:pt>
                <c:pt idx="3935">
                  <c:v>-1.8257091761963207E-2</c:v>
                </c:pt>
                <c:pt idx="3936">
                  <c:v>-1.6812093458831303E-2</c:v>
                </c:pt>
                <c:pt idx="3937">
                  <c:v>-1.8638744879820025E-2</c:v>
                </c:pt>
                <c:pt idx="3938">
                  <c:v>-9.1245142334031252E-3</c:v>
                </c:pt>
                <c:pt idx="3939">
                  <c:v>-1.2396908153783344E-2</c:v>
                </c:pt>
                <c:pt idx="3940">
                  <c:v>-1.1735612072082234E-2</c:v>
                </c:pt>
                <c:pt idx="3941">
                  <c:v>-1.8673487340554813E-2</c:v>
                </c:pt>
                <c:pt idx="3942">
                  <c:v>2.3524143637490058E-2</c:v>
                </c:pt>
                <c:pt idx="3943">
                  <c:v>3.0417281734362842E-2</c:v>
                </c:pt>
                <c:pt idx="3944">
                  <c:v>5.1433086047805748E-2</c:v>
                </c:pt>
                <c:pt idx="3945">
                  <c:v>4.9773987420102229E-2</c:v>
                </c:pt>
                <c:pt idx="3946">
                  <c:v>5.6069889836050581E-2</c:v>
                </c:pt>
                <c:pt idx="3947">
                  <c:v>4.5641209320652305E-2</c:v>
                </c:pt>
                <c:pt idx="3948">
                  <c:v>4.7689189204014097E-2</c:v>
                </c:pt>
                <c:pt idx="3949">
                  <c:v>4.0910670163016284E-2</c:v>
                </c:pt>
                <c:pt idx="3950">
                  <c:v>5.1304041918405673E-2</c:v>
                </c:pt>
                <c:pt idx="3951">
                  <c:v>4.5715263437639361E-2</c:v>
                </c:pt>
                <c:pt idx="3952">
                  <c:v>4.1700371241630653E-2</c:v>
                </c:pt>
                <c:pt idx="3953">
                  <c:v>5.0817589369937702E-2</c:v>
                </c:pt>
                <c:pt idx="3954">
                  <c:v>4.36242926738072E-2</c:v>
                </c:pt>
                <c:pt idx="3955">
                  <c:v>4.4523281027198262E-2</c:v>
                </c:pt>
                <c:pt idx="3956">
                  <c:v>0.13420072897567265</c:v>
                </c:pt>
                <c:pt idx="3957">
                  <c:v>0.1211264719843663</c:v>
                </c:pt>
                <c:pt idx="3958">
                  <c:v>0.11741906738654244</c:v>
                </c:pt>
                <c:pt idx="3959">
                  <c:v>0.12200810489117753</c:v>
                </c:pt>
                <c:pt idx="3960">
                  <c:v>0.11916219264487274</c:v>
                </c:pt>
                <c:pt idx="3961">
                  <c:v>0.11052602052363218</c:v>
                </c:pt>
                <c:pt idx="3962">
                  <c:v>9.7090521741250949E-2</c:v>
                </c:pt>
                <c:pt idx="3963">
                  <c:v>7.8493089308878397E-2</c:v>
                </c:pt>
                <c:pt idx="3964">
                  <c:v>7.3900712721949036E-2</c:v>
                </c:pt>
                <c:pt idx="3965">
                  <c:v>5.9380583324656337E-2</c:v>
                </c:pt>
                <c:pt idx="3966">
                  <c:v>5.7430484399091035E-2</c:v>
                </c:pt>
                <c:pt idx="3967">
                  <c:v>2.5116407113582553E-2</c:v>
                </c:pt>
                <c:pt idx="3968">
                  <c:v>4.6951442041944479E-3</c:v>
                </c:pt>
                <c:pt idx="3969">
                  <c:v>-4.72454750650619E-4</c:v>
                </c:pt>
                <c:pt idx="3970">
                  <c:v>2.3828686597092731E-2</c:v>
                </c:pt>
                <c:pt idx="3971">
                  <c:v>9.1332118178771363E-3</c:v>
                </c:pt>
                <c:pt idx="3972">
                  <c:v>6.3947918392690262E-3</c:v>
                </c:pt>
                <c:pt idx="3973">
                  <c:v>7.5757022212377548E-3</c:v>
                </c:pt>
                <c:pt idx="3974">
                  <c:v>1.6244526311007871E-2</c:v>
                </c:pt>
                <c:pt idx="3975">
                  <c:v>2.3807046413958411E-2</c:v>
                </c:pt>
                <c:pt idx="3976">
                  <c:v>1.4317681187612327E-2</c:v>
                </c:pt>
                <c:pt idx="3977">
                  <c:v>7.037811952595477E-3</c:v>
                </c:pt>
                <c:pt idx="3978">
                  <c:v>-2.7358661457691527E-4</c:v>
                </c:pt>
                <c:pt idx="3979">
                  <c:v>-1.1776485725462299E-3</c:v>
                </c:pt>
                <c:pt idx="3980">
                  <c:v>-4.266060969700473E-3</c:v>
                </c:pt>
                <c:pt idx="3981">
                  <c:v>-2.2885473125823546E-2</c:v>
                </c:pt>
                <c:pt idx="3982">
                  <c:v>-2.3492126438786325E-2</c:v>
                </c:pt>
                <c:pt idx="3983">
                  <c:v>-1.639850645794157E-2</c:v>
                </c:pt>
                <c:pt idx="3984">
                  <c:v>-1.710938250477996E-2</c:v>
                </c:pt>
                <c:pt idx="3985">
                  <c:v>-4.6482188091104118E-2</c:v>
                </c:pt>
                <c:pt idx="3986">
                  <c:v>-5.4406821970342668E-2</c:v>
                </c:pt>
                <c:pt idx="3987">
                  <c:v>-3.9688779329881956E-2</c:v>
                </c:pt>
                <c:pt idx="3988">
                  <c:v>-3.6801853864905143E-2</c:v>
                </c:pt>
                <c:pt idx="3989">
                  <c:v>-3.9765575220478223E-2</c:v>
                </c:pt>
                <c:pt idx="3990">
                  <c:v>-2.7480631271586769E-2</c:v>
                </c:pt>
                <c:pt idx="3991">
                  <c:v>-3.008149362939427E-2</c:v>
                </c:pt>
                <c:pt idx="3992">
                  <c:v>-2.7278669841101787E-2</c:v>
                </c:pt>
                <c:pt idx="3993">
                  <c:v>-1.2846627923190497E-2</c:v>
                </c:pt>
                <c:pt idx="3994">
                  <c:v>-3.5235538391607577E-2</c:v>
                </c:pt>
                <c:pt idx="3995">
                  <c:v>-1.9830415163200797E-2</c:v>
                </c:pt>
                <c:pt idx="3996">
                  <c:v>-4.3894325196665749E-3</c:v>
                </c:pt>
                <c:pt idx="3997">
                  <c:v>-1.0677663849075422E-2</c:v>
                </c:pt>
                <c:pt idx="3998">
                  <c:v>-9.6943731809172144E-3</c:v>
                </c:pt>
                <c:pt idx="3999">
                  <c:v>-4.3329841031244203E-3</c:v>
                </c:pt>
                <c:pt idx="4000">
                  <c:v>-6.1000097164256254E-3</c:v>
                </c:pt>
                <c:pt idx="4001">
                  <c:v>-7.6355770112359281E-3</c:v>
                </c:pt>
                <c:pt idx="4002">
                  <c:v>-6.9091819415051971E-3</c:v>
                </c:pt>
                <c:pt idx="4003">
                  <c:v>-1.4420861141851652E-2</c:v>
                </c:pt>
                <c:pt idx="4004">
                  <c:v>-1.133800093452784E-2</c:v>
                </c:pt>
                <c:pt idx="4005">
                  <c:v>-1.9986654627846295E-2</c:v>
                </c:pt>
                <c:pt idx="4006">
                  <c:v>-5.4297859977855455E-3</c:v>
                </c:pt>
                <c:pt idx="4007">
                  <c:v>-6.3974273583151092E-3</c:v>
                </c:pt>
                <c:pt idx="4008">
                  <c:v>-8.2188680829934201E-3</c:v>
                </c:pt>
                <c:pt idx="4009">
                  <c:v>-6.4011839147849756E-3</c:v>
                </c:pt>
                <c:pt idx="4010">
                  <c:v>-1.5055502315792651E-2</c:v>
                </c:pt>
                <c:pt idx="4011">
                  <c:v>7.9808432642304847E-2</c:v>
                </c:pt>
                <c:pt idx="4012">
                  <c:v>7.6850504521853297E-2</c:v>
                </c:pt>
                <c:pt idx="4013">
                  <c:v>7.0079696600383837E-2</c:v>
                </c:pt>
                <c:pt idx="4014">
                  <c:v>5.7382107559029748E-2</c:v>
                </c:pt>
                <c:pt idx="4015">
                  <c:v>5.9628184579407148E-2</c:v>
                </c:pt>
                <c:pt idx="4016">
                  <c:v>6.0295947603942447E-2</c:v>
                </c:pt>
                <c:pt idx="4017">
                  <c:v>5.1862066749906614E-2</c:v>
                </c:pt>
                <c:pt idx="4018">
                  <c:v>5.2694026701715697E-2</c:v>
                </c:pt>
                <c:pt idx="4019">
                  <c:v>4.6551235365482474E-2</c:v>
                </c:pt>
                <c:pt idx="4020">
                  <c:v>4.8124901708147455E-2</c:v>
                </c:pt>
                <c:pt idx="4021">
                  <c:v>4.9521872678282224E-2</c:v>
                </c:pt>
                <c:pt idx="4022">
                  <c:v>5.9411252102419286E-2</c:v>
                </c:pt>
                <c:pt idx="4023">
                  <c:v>3.9475591303145673E-2</c:v>
                </c:pt>
                <c:pt idx="4024">
                  <c:v>3.7900619630053728E-2</c:v>
                </c:pt>
                <c:pt idx="4025">
                  <c:v>5.0628431983309241E-2</c:v>
                </c:pt>
                <c:pt idx="4026">
                  <c:v>5.0391928782275726E-2</c:v>
                </c:pt>
                <c:pt idx="4027">
                  <c:v>4.653810217600679E-2</c:v>
                </c:pt>
                <c:pt idx="4028">
                  <c:v>4.7231771030059343E-2</c:v>
                </c:pt>
                <c:pt idx="4029">
                  <c:v>5.4629796070487333E-2</c:v>
                </c:pt>
                <c:pt idx="4030">
                  <c:v>5.749150898640517E-2</c:v>
                </c:pt>
                <c:pt idx="4031">
                  <c:v>4.6914020515547203E-2</c:v>
                </c:pt>
                <c:pt idx="4032">
                  <c:v>-3.7255636335984561E-2</c:v>
                </c:pt>
                <c:pt idx="4033">
                  <c:v>-4.440061050212863E-2</c:v>
                </c:pt>
                <c:pt idx="4034">
                  <c:v>-2.9701828643225989E-2</c:v>
                </c:pt>
                <c:pt idx="4035">
                  <c:v>-4.1079896656001945E-2</c:v>
                </c:pt>
                <c:pt idx="4036">
                  <c:v>-3.6994499885137776E-2</c:v>
                </c:pt>
                <c:pt idx="4037">
                  <c:v>-3.1881902177392278E-2</c:v>
                </c:pt>
                <c:pt idx="4038">
                  <c:v>-3.3075908084087308E-2</c:v>
                </c:pt>
                <c:pt idx="4039">
                  <c:v>-3.0573767857674072E-2</c:v>
                </c:pt>
                <c:pt idx="4040">
                  <c:v>-4.4731321187966785E-2</c:v>
                </c:pt>
                <c:pt idx="4041">
                  <c:v>-6.498039700520529E-2</c:v>
                </c:pt>
                <c:pt idx="4042">
                  <c:v>-7.4015129828348084E-2</c:v>
                </c:pt>
                <c:pt idx="4043">
                  <c:v>-7.6471202668832269E-2</c:v>
                </c:pt>
                <c:pt idx="4044">
                  <c:v>-6.9107115019555618E-2</c:v>
                </c:pt>
                <c:pt idx="4045">
                  <c:v>-7.0216256748576636E-2</c:v>
                </c:pt>
                <c:pt idx="4046">
                  <c:v>-6.9503757776721672E-2</c:v>
                </c:pt>
                <c:pt idx="4047">
                  <c:v>-7.6405912834991915E-2</c:v>
                </c:pt>
                <c:pt idx="4048">
                  <c:v>-7.7584498288468209E-2</c:v>
                </c:pt>
                <c:pt idx="4049">
                  <c:v>-9.1694365570619996E-2</c:v>
                </c:pt>
                <c:pt idx="4050">
                  <c:v>-8.6013273088726319E-2</c:v>
                </c:pt>
                <c:pt idx="4051">
                  <c:v>-0.13281528520437391</c:v>
                </c:pt>
                <c:pt idx="4052">
                  <c:v>-0.12824326046822862</c:v>
                </c:pt>
                <c:pt idx="4053">
                  <c:v>-0.15796126257682788</c:v>
                </c:pt>
                <c:pt idx="4054">
                  <c:v>-0.1595407069826103</c:v>
                </c:pt>
                <c:pt idx="4055">
                  <c:v>-0.14692107806791246</c:v>
                </c:pt>
                <c:pt idx="4056">
                  <c:v>-0.12300885257337908</c:v>
                </c:pt>
                <c:pt idx="4057">
                  <c:v>-0.12694025450208496</c:v>
                </c:pt>
                <c:pt idx="4058">
                  <c:v>-0.11960503490384537</c:v>
                </c:pt>
                <c:pt idx="4059">
                  <c:v>-0.12032494921328785</c:v>
                </c:pt>
                <c:pt idx="4060">
                  <c:v>-0.11496689980884227</c:v>
                </c:pt>
                <c:pt idx="4061">
                  <c:v>-0.11594437181970284</c:v>
                </c:pt>
                <c:pt idx="4062">
                  <c:v>-0.10936791895118984</c:v>
                </c:pt>
                <c:pt idx="4063">
                  <c:v>-9.8005107401320221E-2</c:v>
                </c:pt>
                <c:pt idx="4064">
                  <c:v>-0.10290041176358099</c:v>
                </c:pt>
                <c:pt idx="4065">
                  <c:v>-0.11847757693105421</c:v>
                </c:pt>
                <c:pt idx="4066">
                  <c:v>-0.11941818703242073</c:v>
                </c:pt>
                <c:pt idx="4067">
                  <c:v>-0.1141001165080907</c:v>
                </c:pt>
                <c:pt idx="4068">
                  <c:v>-0.11478954861299416</c:v>
                </c:pt>
                <c:pt idx="4069">
                  <c:v>-0.12713623816260958</c:v>
                </c:pt>
                <c:pt idx="4070">
                  <c:v>-0.13629200987894866</c:v>
                </c:pt>
                <c:pt idx="4071">
                  <c:v>-0.12509321274476809</c:v>
                </c:pt>
                <c:pt idx="4072">
                  <c:v>-0.11090200301212913</c:v>
                </c:pt>
                <c:pt idx="4073">
                  <c:v>-9.8721356929342016E-2</c:v>
                </c:pt>
                <c:pt idx="4074">
                  <c:v>-6.7789084539640096E-2</c:v>
                </c:pt>
                <c:pt idx="4075">
                  <c:v>-7.1333751249566466E-2</c:v>
                </c:pt>
                <c:pt idx="4076">
                  <c:v>-7.0030474433938894E-2</c:v>
                </c:pt>
                <c:pt idx="4077">
                  <c:v>-4.0441353881267343E-2</c:v>
                </c:pt>
                <c:pt idx="4078">
                  <c:v>-2.4499940460131025E-2</c:v>
                </c:pt>
                <c:pt idx="4079">
                  <c:v>-2.7111167242941891E-2</c:v>
                </c:pt>
                <c:pt idx="4080">
                  <c:v>1.7682000191803445E-3</c:v>
                </c:pt>
                <c:pt idx="4081">
                  <c:v>2.3521997743713031E-2</c:v>
                </c:pt>
                <c:pt idx="4082">
                  <c:v>2.1799908992009027E-2</c:v>
                </c:pt>
                <c:pt idx="4083">
                  <c:v>1.6907253358576829E-2</c:v>
                </c:pt>
                <c:pt idx="4084">
                  <c:v>-4.1875077318189249E-3</c:v>
                </c:pt>
                <c:pt idx="4085">
                  <c:v>5.3286685144662949E-2</c:v>
                </c:pt>
                <c:pt idx="4086">
                  <c:v>4.679191866575768E-2</c:v>
                </c:pt>
                <c:pt idx="4087">
                  <c:v>4.3687377176731705E-2</c:v>
                </c:pt>
                <c:pt idx="4088">
                  <c:v>4.9552855691671886E-2</c:v>
                </c:pt>
                <c:pt idx="4089">
                  <c:v>0.16399510014050636</c:v>
                </c:pt>
                <c:pt idx="4090">
                  <c:v>0.13507630624443895</c:v>
                </c:pt>
                <c:pt idx="4091">
                  <c:v>0.13463672723692596</c:v>
                </c:pt>
                <c:pt idx="4092">
                  <c:v>0.12602718871113752</c:v>
                </c:pt>
                <c:pt idx="4093">
                  <c:v>0.15402035431952338</c:v>
                </c:pt>
                <c:pt idx="4094">
                  <c:v>0.18470088278069094</c:v>
                </c:pt>
                <c:pt idx="4095">
                  <c:v>0.19805270145304071</c:v>
                </c:pt>
                <c:pt idx="4096">
                  <c:v>0.2013421239092511</c:v>
                </c:pt>
                <c:pt idx="4097">
                  <c:v>0.20370014467156183</c:v>
                </c:pt>
                <c:pt idx="4098">
                  <c:v>0.22588642481403409</c:v>
                </c:pt>
                <c:pt idx="4099">
                  <c:v>0.23044538087083069</c:v>
                </c:pt>
                <c:pt idx="4100">
                  <c:v>0.23142875606638946</c:v>
                </c:pt>
                <c:pt idx="4101">
                  <c:v>0.2393033322456361</c:v>
                </c:pt>
                <c:pt idx="4102">
                  <c:v>0.23211336170567168</c:v>
                </c:pt>
                <c:pt idx="4103">
                  <c:v>0.23005787837220884</c:v>
                </c:pt>
                <c:pt idx="4104">
                  <c:v>0.23862364859978102</c:v>
                </c:pt>
                <c:pt idx="4105">
                  <c:v>0.22735256279441821</c:v>
                </c:pt>
                <c:pt idx="4106">
                  <c:v>0.25723228419623029</c:v>
                </c:pt>
                <c:pt idx="4107">
                  <c:v>0.24475570306537983</c:v>
                </c:pt>
                <c:pt idx="4108">
                  <c:v>0.23526870297023386</c:v>
                </c:pt>
                <c:pt idx="4109">
                  <c:v>0.23229910172348833</c:v>
                </c:pt>
                <c:pt idx="4110">
                  <c:v>0.22959932093762675</c:v>
                </c:pt>
                <c:pt idx="4111">
                  <c:v>0.23296835809620992</c:v>
                </c:pt>
                <c:pt idx="4112">
                  <c:v>0.23693451797967216</c:v>
                </c:pt>
                <c:pt idx="4113">
                  <c:v>0.23144984172497687</c:v>
                </c:pt>
                <c:pt idx="4114">
                  <c:v>0.21160539335680589</c:v>
                </c:pt>
                <c:pt idx="4115">
                  <c:v>0.2061491463836041</c:v>
                </c:pt>
                <c:pt idx="4116">
                  <c:v>0.19802053030297745</c:v>
                </c:pt>
                <c:pt idx="4117">
                  <c:v>0.19439520433684065</c:v>
                </c:pt>
                <c:pt idx="4118">
                  <c:v>0.19320305984297231</c:v>
                </c:pt>
                <c:pt idx="4119">
                  <c:v>0.1938879568085328</c:v>
                </c:pt>
                <c:pt idx="4120">
                  <c:v>0.1737292300858615</c:v>
                </c:pt>
                <c:pt idx="4121">
                  <c:v>0.17255795405112961</c:v>
                </c:pt>
                <c:pt idx="4122">
                  <c:v>0.17501852336396914</c:v>
                </c:pt>
                <c:pt idx="4123">
                  <c:v>0.11461307504257003</c:v>
                </c:pt>
                <c:pt idx="4124">
                  <c:v>8.8266552007983515E-2</c:v>
                </c:pt>
                <c:pt idx="4125">
                  <c:v>9.7662750980769611E-2</c:v>
                </c:pt>
                <c:pt idx="4126">
                  <c:v>0.10096358944160463</c:v>
                </c:pt>
                <c:pt idx="4127">
                  <c:v>0.10691952687963634</c:v>
                </c:pt>
                <c:pt idx="4128">
                  <c:v>0.10737714003871422</c:v>
                </c:pt>
                <c:pt idx="4129">
                  <c:v>0.10855329371147306</c:v>
                </c:pt>
                <c:pt idx="4130">
                  <c:v>0.10264640172035866</c:v>
                </c:pt>
                <c:pt idx="4131">
                  <c:v>9.850112276706377E-2</c:v>
                </c:pt>
                <c:pt idx="4132">
                  <c:v>9.9134275394757138E-2</c:v>
                </c:pt>
                <c:pt idx="4133">
                  <c:v>6.8675462836936943E-2</c:v>
                </c:pt>
                <c:pt idx="4134">
                  <c:v>4.6495562790658362E-2</c:v>
                </c:pt>
                <c:pt idx="4135">
                  <c:v>4.8976169788931045E-2</c:v>
                </c:pt>
                <c:pt idx="4136">
                  <c:v>5.0238312117295666E-2</c:v>
                </c:pt>
                <c:pt idx="4137">
                  <c:v>4.2858398096373575E-2</c:v>
                </c:pt>
                <c:pt idx="4138">
                  <c:v>3.3446706100563363E-2</c:v>
                </c:pt>
                <c:pt idx="4139">
                  <c:v>3.173804616582325E-2</c:v>
                </c:pt>
                <c:pt idx="4140">
                  <c:v>3.7431092935303598E-2</c:v>
                </c:pt>
                <c:pt idx="4141">
                  <c:v>4.8174162063805023E-2</c:v>
                </c:pt>
                <c:pt idx="4142">
                  <c:v>4.8472344645433069E-2</c:v>
                </c:pt>
                <c:pt idx="4143">
                  <c:v>5.3496086611146638E-2</c:v>
                </c:pt>
                <c:pt idx="4144">
                  <c:v>7.7213490325831982E-2</c:v>
                </c:pt>
                <c:pt idx="4145">
                  <c:v>8.0458811607137817E-2</c:v>
                </c:pt>
                <c:pt idx="4146">
                  <c:v>8.4155679934800928E-2</c:v>
                </c:pt>
                <c:pt idx="4147">
                  <c:v>8.8196212810640176E-2</c:v>
                </c:pt>
                <c:pt idx="4148">
                  <c:v>8.6235111408667992E-2</c:v>
                </c:pt>
                <c:pt idx="4149">
                  <c:v>8.91067850380588E-2</c:v>
                </c:pt>
                <c:pt idx="4150">
                  <c:v>9.5675167151854312E-2</c:v>
                </c:pt>
                <c:pt idx="4151">
                  <c:v>9.7124273039130321E-2</c:v>
                </c:pt>
                <c:pt idx="4152">
                  <c:v>9.8330833420467806E-2</c:v>
                </c:pt>
                <c:pt idx="4153">
                  <c:v>9.381391343609749E-2</c:v>
                </c:pt>
                <c:pt idx="4154">
                  <c:v>9.0378408977516367E-2</c:v>
                </c:pt>
                <c:pt idx="4155">
                  <c:v>9.0580242427216254E-2</c:v>
                </c:pt>
                <c:pt idx="4156">
                  <c:v>9.19648810803078E-2</c:v>
                </c:pt>
                <c:pt idx="4157">
                  <c:v>9.0387628124289007E-2</c:v>
                </c:pt>
                <c:pt idx="4158">
                  <c:v>0.10293524199666282</c:v>
                </c:pt>
                <c:pt idx="4159">
                  <c:v>0.10488646810660614</c:v>
                </c:pt>
                <c:pt idx="4160">
                  <c:v>0.10459336329865218</c:v>
                </c:pt>
                <c:pt idx="4161">
                  <c:v>0.13183779313732685</c:v>
                </c:pt>
                <c:pt idx="4162">
                  <c:v>0.13327847590555747</c:v>
                </c:pt>
                <c:pt idx="4163">
                  <c:v>0.13363046610220697</c:v>
                </c:pt>
                <c:pt idx="4164">
                  <c:v>0.12651042746738378</c:v>
                </c:pt>
                <c:pt idx="4165">
                  <c:v>0.11823249416857512</c:v>
                </c:pt>
                <c:pt idx="4166">
                  <c:v>0.1177433661418253</c:v>
                </c:pt>
                <c:pt idx="4167">
                  <c:v>0.1146902048028218</c:v>
                </c:pt>
                <c:pt idx="4168">
                  <c:v>0.10957426164606511</c:v>
                </c:pt>
                <c:pt idx="4169">
                  <c:v>0.1104386855033534</c:v>
                </c:pt>
                <c:pt idx="4170">
                  <c:v>0.11080062933943295</c:v>
                </c:pt>
                <c:pt idx="4171">
                  <c:v>9.6591920082508387E-2</c:v>
                </c:pt>
                <c:pt idx="4172">
                  <c:v>9.3743349775757573E-2</c:v>
                </c:pt>
                <c:pt idx="4173">
                  <c:v>9.1707532723503613E-2</c:v>
                </c:pt>
                <c:pt idx="4174">
                  <c:v>7.736594851163614E-2</c:v>
                </c:pt>
                <c:pt idx="4175">
                  <c:v>7.9659256671117021E-2</c:v>
                </c:pt>
                <c:pt idx="4176">
                  <c:v>7.9626505642776693E-2</c:v>
                </c:pt>
                <c:pt idx="4177">
                  <c:v>7.3631495050939591E-2</c:v>
                </c:pt>
                <c:pt idx="4178">
                  <c:v>7.9024754509436038E-2</c:v>
                </c:pt>
                <c:pt idx="4179">
                  <c:v>7.966157726490114E-2</c:v>
                </c:pt>
                <c:pt idx="4180">
                  <c:v>8.2321895203188722E-2</c:v>
                </c:pt>
                <c:pt idx="4181">
                  <c:v>8.2992266843213758E-2</c:v>
                </c:pt>
                <c:pt idx="4182">
                  <c:v>8.0414735803949242E-2</c:v>
                </c:pt>
                <c:pt idx="4183">
                  <c:v>6.9564732893245051E-2</c:v>
                </c:pt>
                <c:pt idx="4184">
                  <c:v>6.1902987369770082E-2</c:v>
                </c:pt>
                <c:pt idx="4185">
                  <c:v>6.1970484460834155E-2</c:v>
                </c:pt>
                <c:pt idx="4186">
                  <c:v>5.9997122553069493E-2</c:v>
                </c:pt>
                <c:pt idx="4187">
                  <c:v>5.8483811046128716E-2</c:v>
                </c:pt>
                <c:pt idx="4188">
                  <c:v>5.5111732403503248E-2</c:v>
                </c:pt>
                <c:pt idx="4189">
                  <c:v>5.5060556733270059E-2</c:v>
                </c:pt>
                <c:pt idx="4190">
                  <c:v>3.3180822008327705E-2</c:v>
                </c:pt>
                <c:pt idx="4191">
                  <c:v>2.8362955628387514E-2</c:v>
                </c:pt>
                <c:pt idx="4192">
                  <c:v>2.5950320324753924E-2</c:v>
                </c:pt>
                <c:pt idx="4193">
                  <c:v>3.6391223100120121E-2</c:v>
                </c:pt>
                <c:pt idx="4194">
                  <c:v>3.8004410122368798E-2</c:v>
                </c:pt>
                <c:pt idx="4195">
                  <c:v>4.7280895124770003E-2</c:v>
                </c:pt>
                <c:pt idx="4196">
                  <c:v>4.6725935873083768E-2</c:v>
                </c:pt>
                <c:pt idx="4197">
                  <c:v>4.6773450612136051E-2</c:v>
                </c:pt>
                <c:pt idx="4198">
                  <c:v>-3.4853958961082953E-5</c:v>
                </c:pt>
                <c:pt idx="4199">
                  <c:v>2.6631123184290152E-2</c:v>
                </c:pt>
                <c:pt idx="4200">
                  <c:v>2.4234261532170242E-2</c:v>
                </c:pt>
                <c:pt idx="4201">
                  <c:v>2.2946736734446152E-2</c:v>
                </c:pt>
                <c:pt idx="4202">
                  <c:v>-1.3065142395861123E-2</c:v>
                </c:pt>
                <c:pt idx="4203">
                  <c:v>-2.2368125011741416E-2</c:v>
                </c:pt>
                <c:pt idx="4204">
                  <c:v>-2.6828428982618571E-2</c:v>
                </c:pt>
                <c:pt idx="4205">
                  <c:v>-3.487534355347123E-2</c:v>
                </c:pt>
                <c:pt idx="4206">
                  <c:v>-4.6852424327509697E-2</c:v>
                </c:pt>
                <c:pt idx="4207">
                  <c:v>-8.2331279126171927E-2</c:v>
                </c:pt>
                <c:pt idx="4208">
                  <c:v>-8.4995431781156733E-2</c:v>
                </c:pt>
                <c:pt idx="4209">
                  <c:v>-8.0159842985903521E-2</c:v>
                </c:pt>
                <c:pt idx="4210">
                  <c:v>-8.8774981732258756E-2</c:v>
                </c:pt>
                <c:pt idx="4211">
                  <c:v>-8.5107895863892086E-2</c:v>
                </c:pt>
                <c:pt idx="4212">
                  <c:v>-8.1580862428984297E-2</c:v>
                </c:pt>
                <c:pt idx="4213">
                  <c:v>-0.10018475263063556</c:v>
                </c:pt>
                <c:pt idx="4214">
                  <c:v>-0.10203733503037907</c:v>
                </c:pt>
                <c:pt idx="4215">
                  <c:v>-0.1273356500241114</c:v>
                </c:pt>
                <c:pt idx="4216">
                  <c:v>-0.11956261095548656</c:v>
                </c:pt>
                <c:pt idx="4217">
                  <c:v>-0.11169189635938172</c:v>
                </c:pt>
                <c:pt idx="4218">
                  <c:v>-0.10787077368627923</c:v>
                </c:pt>
                <c:pt idx="4219">
                  <c:v>-0.10222258736157769</c:v>
                </c:pt>
                <c:pt idx="4220">
                  <c:v>-0.11109357511059038</c:v>
                </c:pt>
                <c:pt idx="4221">
                  <c:v>-0.10869542921953533</c:v>
                </c:pt>
                <c:pt idx="4222">
                  <c:v>-0.10615222396733325</c:v>
                </c:pt>
                <c:pt idx="4223">
                  <c:v>-9.2159696103138455E-2</c:v>
                </c:pt>
                <c:pt idx="4224">
                  <c:v>-8.6289621981052736E-2</c:v>
                </c:pt>
                <c:pt idx="4225">
                  <c:v>-7.1506493295623336E-2</c:v>
                </c:pt>
                <c:pt idx="4226">
                  <c:v>-7.063619227762967E-2</c:v>
                </c:pt>
                <c:pt idx="4227">
                  <c:v>-6.9998522264787366E-2</c:v>
                </c:pt>
                <c:pt idx="4228">
                  <c:v>-6.0480694673420106E-2</c:v>
                </c:pt>
                <c:pt idx="4229">
                  <c:v>-3.8418677318241307E-2</c:v>
                </c:pt>
                <c:pt idx="4230">
                  <c:v>-2.789440959817208E-2</c:v>
                </c:pt>
                <c:pt idx="4231">
                  <c:v>-2.135075822087543E-2</c:v>
                </c:pt>
                <c:pt idx="4232">
                  <c:v>6.0835674288955671E-2</c:v>
                </c:pt>
                <c:pt idx="4233">
                  <c:v>0.10636947956422241</c:v>
                </c:pt>
                <c:pt idx="4234">
                  <c:v>9.3196612218718444E-2</c:v>
                </c:pt>
                <c:pt idx="4235">
                  <c:v>9.556434412674944E-2</c:v>
                </c:pt>
                <c:pt idx="4236">
                  <c:v>9.1269402311611555E-2</c:v>
                </c:pt>
                <c:pt idx="4237">
                  <c:v>8.9953631616052382E-2</c:v>
                </c:pt>
                <c:pt idx="4238">
                  <c:v>8.5985400057143377E-2</c:v>
                </c:pt>
                <c:pt idx="4239">
                  <c:v>9.8952970606563551E-2</c:v>
                </c:pt>
                <c:pt idx="4240">
                  <c:v>0.10750740375497499</c:v>
                </c:pt>
                <c:pt idx="4241">
                  <c:v>0.12051439849417703</c:v>
                </c:pt>
                <c:pt idx="4242">
                  <c:v>0.15381700137216098</c:v>
                </c:pt>
                <c:pt idx="4243">
                  <c:v>0.18606732558267614</c:v>
                </c:pt>
                <c:pt idx="4244">
                  <c:v>0.18590129962980767</c:v>
                </c:pt>
                <c:pt idx="4245">
                  <c:v>0.18193315578749017</c:v>
                </c:pt>
                <c:pt idx="4246">
                  <c:v>0.19080635164967824</c:v>
                </c:pt>
                <c:pt idx="4247">
                  <c:v>0.21023697802490993</c:v>
                </c:pt>
                <c:pt idx="4248">
                  <c:v>0.21494485080667375</c:v>
                </c:pt>
                <c:pt idx="4249">
                  <c:v>0.20589691153967249</c:v>
                </c:pt>
                <c:pt idx="4250">
                  <c:v>0.19566814422302062</c:v>
                </c:pt>
                <c:pt idx="4251">
                  <c:v>0.19111167977703247</c:v>
                </c:pt>
                <c:pt idx="4252">
                  <c:v>0.18018190188263494</c:v>
                </c:pt>
                <c:pt idx="4253">
                  <c:v>0.16540177553051993</c:v>
                </c:pt>
                <c:pt idx="4254">
                  <c:v>0.16037417593136005</c:v>
                </c:pt>
                <c:pt idx="4255">
                  <c:v>0.15173626830262443</c:v>
                </c:pt>
                <c:pt idx="4256">
                  <c:v>0.14281069470598048</c:v>
                </c:pt>
                <c:pt idx="4257">
                  <c:v>0.14139154666755155</c:v>
                </c:pt>
                <c:pt idx="4258">
                  <c:v>0.13711723724113115</c:v>
                </c:pt>
                <c:pt idx="4259">
                  <c:v>0.14051595530884542</c:v>
                </c:pt>
                <c:pt idx="4260">
                  <c:v>0.13308551806096261</c:v>
                </c:pt>
                <c:pt idx="4261">
                  <c:v>0.12507661649780613</c:v>
                </c:pt>
                <c:pt idx="4262">
                  <c:v>0.13562105874737607</c:v>
                </c:pt>
                <c:pt idx="4263">
                  <c:v>0.16762911326189403</c:v>
                </c:pt>
                <c:pt idx="4264">
                  <c:v>0.17792751473747515</c:v>
                </c:pt>
                <c:pt idx="4265">
                  <c:v>0.1775215234368244</c:v>
                </c:pt>
                <c:pt idx="4266">
                  <c:v>0.18295026109673623</c:v>
                </c:pt>
                <c:pt idx="4267">
                  <c:v>0.11416157788412463</c:v>
                </c:pt>
                <c:pt idx="4268">
                  <c:v>1.8160400896729188E-2</c:v>
                </c:pt>
                <c:pt idx="4269">
                  <c:v>2.4092106598373443E-2</c:v>
                </c:pt>
                <c:pt idx="4270">
                  <c:v>-3.535089829054313E-2</c:v>
                </c:pt>
                <c:pt idx="4271">
                  <c:v>-2.2274054803122077E-2</c:v>
                </c:pt>
                <c:pt idx="4272">
                  <c:v>-2.0950656118532921E-2</c:v>
                </c:pt>
                <c:pt idx="4273">
                  <c:v>6.1182898266446614E-3</c:v>
                </c:pt>
                <c:pt idx="4274">
                  <c:v>1.2358901967112155E-2</c:v>
                </c:pt>
                <c:pt idx="4275">
                  <c:v>1.3792544153033217E-2</c:v>
                </c:pt>
                <c:pt idx="4276">
                  <c:v>4.9552227554384249E-4</c:v>
                </c:pt>
                <c:pt idx="4277">
                  <c:v>1.7475883081026412E-2</c:v>
                </c:pt>
                <c:pt idx="4278">
                  <c:v>1.3439851730517404E-2</c:v>
                </c:pt>
                <c:pt idx="4279">
                  <c:v>-2.1424619607720706E-2</c:v>
                </c:pt>
                <c:pt idx="4280">
                  <c:v>-2.4208829759232602E-3</c:v>
                </c:pt>
                <c:pt idx="4281">
                  <c:v>-2.1045780659556198E-2</c:v>
                </c:pt>
                <c:pt idx="4282">
                  <c:v>-3.8910124371884895E-2</c:v>
                </c:pt>
                <c:pt idx="4283">
                  <c:v>1.1536097315442447E-2</c:v>
                </c:pt>
                <c:pt idx="4284">
                  <c:v>5.7879808065636976E-3</c:v>
                </c:pt>
                <c:pt idx="4285">
                  <c:v>7.1651571235814837E-3</c:v>
                </c:pt>
                <c:pt idx="4286">
                  <c:v>1.1184189947613459E-2</c:v>
                </c:pt>
                <c:pt idx="4287">
                  <c:v>3.8893276318913296E-2</c:v>
                </c:pt>
                <c:pt idx="4288">
                  <c:v>3.9664790460572606E-2</c:v>
                </c:pt>
                <c:pt idx="4289">
                  <c:v>4.5316998975052446E-2</c:v>
                </c:pt>
                <c:pt idx="4290">
                  <c:v>7.7246803711953235E-2</c:v>
                </c:pt>
                <c:pt idx="4291">
                  <c:v>7.6553398525911115E-2</c:v>
                </c:pt>
                <c:pt idx="4292">
                  <c:v>7.2790705720323437E-2</c:v>
                </c:pt>
                <c:pt idx="4293">
                  <c:v>7.7041113432673933E-2</c:v>
                </c:pt>
                <c:pt idx="4294">
                  <c:v>8.4998140588846388E-2</c:v>
                </c:pt>
                <c:pt idx="4295">
                  <c:v>7.2877003324604353E-2</c:v>
                </c:pt>
                <c:pt idx="4296">
                  <c:v>9.2555909112946796E-2</c:v>
                </c:pt>
                <c:pt idx="4297">
                  <c:v>9.4975421849164687E-2</c:v>
                </c:pt>
                <c:pt idx="4298">
                  <c:v>9.1947745205350248E-2</c:v>
                </c:pt>
                <c:pt idx="4299">
                  <c:v>0.11268468994432465</c:v>
                </c:pt>
                <c:pt idx="4300">
                  <c:v>0.10226634513373767</c:v>
                </c:pt>
                <c:pt idx="4301">
                  <c:v>9.7399081534430207E-2</c:v>
                </c:pt>
                <c:pt idx="4302">
                  <c:v>9.0214010206078291E-2</c:v>
                </c:pt>
                <c:pt idx="4303">
                  <c:v>8.4364303392449547E-2</c:v>
                </c:pt>
                <c:pt idx="4304">
                  <c:v>7.5706679540020638E-2</c:v>
                </c:pt>
                <c:pt idx="4305">
                  <c:v>9.8355664306505511E-2</c:v>
                </c:pt>
                <c:pt idx="4306">
                  <c:v>4.1746052768994207E-2</c:v>
                </c:pt>
                <c:pt idx="4307">
                  <c:v>3.6385453988086472E-2</c:v>
                </c:pt>
                <c:pt idx="4308">
                  <c:v>-5.7712922971090309E-4</c:v>
                </c:pt>
                <c:pt idx="4309">
                  <c:v>-9.9434754463744845E-4</c:v>
                </c:pt>
                <c:pt idx="4310">
                  <c:v>5.8009654609979472E-3</c:v>
                </c:pt>
                <c:pt idx="4311">
                  <c:v>5.6400796837725508E-3</c:v>
                </c:pt>
                <c:pt idx="4312">
                  <c:v>2.6808148107156336E-2</c:v>
                </c:pt>
                <c:pt idx="4313">
                  <c:v>2.5061995888753821E-2</c:v>
                </c:pt>
                <c:pt idx="4314">
                  <c:v>2.4063939639146471E-2</c:v>
                </c:pt>
                <c:pt idx="4315">
                  <c:v>4.1481482602399467E-3</c:v>
                </c:pt>
                <c:pt idx="4316">
                  <c:v>2.4727252036721671E-3</c:v>
                </c:pt>
                <c:pt idx="4317">
                  <c:v>-1.025921882137977E-2</c:v>
                </c:pt>
                <c:pt idx="4318">
                  <c:v>-1.9409817510960409E-2</c:v>
                </c:pt>
                <c:pt idx="4319">
                  <c:v>-1.4531159178422787E-2</c:v>
                </c:pt>
                <c:pt idx="4320">
                  <c:v>-3.945428378349989E-2</c:v>
                </c:pt>
                <c:pt idx="4321">
                  <c:v>-4.188088163227955E-2</c:v>
                </c:pt>
                <c:pt idx="4322">
                  <c:v>-5.1813224898710729E-2</c:v>
                </c:pt>
                <c:pt idx="4323">
                  <c:v>-5.2686885441924451E-2</c:v>
                </c:pt>
                <c:pt idx="4324">
                  <c:v>-4.467009286116775E-2</c:v>
                </c:pt>
                <c:pt idx="4325">
                  <c:v>-3.3592591010432722E-2</c:v>
                </c:pt>
                <c:pt idx="4326">
                  <c:v>-3.5058809780430363E-2</c:v>
                </c:pt>
                <c:pt idx="4327">
                  <c:v>-3.6025848657975236E-2</c:v>
                </c:pt>
                <c:pt idx="4328">
                  <c:v>-7.9151514925869124E-2</c:v>
                </c:pt>
                <c:pt idx="4329">
                  <c:v>-0.10308203096180235</c:v>
                </c:pt>
                <c:pt idx="4330">
                  <c:v>-9.987449171627194E-2</c:v>
                </c:pt>
                <c:pt idx="4331">
                  <c:v>-0.10875904916386497</c:v>
                </c:pt>
                <c:pt idx="4332">
                  <c:v>-9.282878768739268E-2</c:v>
                </c:pt>
                <c:pt idx="4333">
                  <c:v>-0.10104893010410783</c:v>
                </c:pt>
                <c:pt idx="4334">
                  <c:v>-0.10749402456810687</c:v>
                </c:pt>
                <c:pt idx="4335">
                  <c:v>-0.10436029198110361</c:v>
                </c:pt>
                <c:pt idx="4336">
                  <c:v>-0.11202922432787109</c:v>
                </c:pt>
                <c:pt idx="4337">
                  <c:v>-0.11885636937255557</c:v>
                </c:pt>
                <c:pt idx="4338">
                  <c:v>-0.12353142231985885</c:v>
                </c:pt>
                <c:pt idx="4339">
                  <c:v>-0.13990309585227909</c:v>
                </c:pt>
                <c:pt idx="4340">
                  <c:v>-0.14512092529379872</c:v>
                </c:pt>
                <c:pt idx="4341">
                  <c:v>-0.15693373083975659</c:v>
                </c:pt>
                <c:pt idx="4342">
                  <c:v>-0.16033448873902059</c:v>
                </c:pt>
                <c:pt idx="4343">
                  <c:v>-0.16130071472154492</c:v>
                </c:pt>
                <c:pt idx="4344">
                  <c:v>-0.15639161708319804</c:v>
                </c:pt>
                <c:pt idx="4345">
                  <c:v>-0.16080397707556809</c:v>
                </c:pt>
                <c:pt idx="4346">
                  <c:v>-0.15798145394466379</c:v>
                </c:pt>
                <c:pt idx="4347">
                  <c:v>-0.15440988350986756</c:v>
                </c:pt>
                <c:pt idx="4348">
                  <c:v>-0.11970209890761371</c:v>
                </c:pt>
                <c:pt idx="4349">
                  <c:v>-0.12079562306313753</c:v>
                </c:pt>
                <c:pt idx="4350">
                  <c:v>-0.13702496476028497</c:v>
                </c:pt>
                <c:pt idx="4351">
                  <c:v>-0.13260400302005373</c:v>
                </c:pt>
                <c:pt idx="4352">
                  <c:v>-0.12869906665911821</c:v>
                </c:pt>
                <c:pt idx="4353">
                  <c:v>-0.13464494699062049</c:v>
                </c:pt>
                <c:pt idx="4354">
                  <c:v>-0.1352331532736562</c:v>
                </c:pt>
                <c:pt idx="4355">
                  <c:v>-0.13362254322134365</c:v>
                </c:pt>
                <c:pt idx="4356">
                  <c:v>-0.13857907083447668</c:v>
                </c:pt>
                <c:pt idx="4357">
                  <c:v>-0.14242958405704753</c:v>
                </c:pt>
                <c:pt idx="4358">
                  <c:v>-0.14079663239943627</c:v>
                </c:pt>
                <c:pt idx="4359">
                  <c:v>-0.13792601134179688</c:v>
                </c:pt>
                <c:pt idx="4360">
                  <c:v>-0.13133665695969043</c:v>
                </c:pt>
                <c:pt idx="4361">
                  <c:v>-0.12633464292632607</c:v>
                </c:pt>
                <c:pt idx="4362">
                  <c:v>-0.13733063199018475</c:v>
                </c:pt>
                <c:pt idx="4363">
                  <c:v>-0.13588707326945282</c:v>
                </c:pt>
                <c:pt idx="4364">
                  <c:v>-0.13415499491935032</c:v>
                </c:pt>
                <c:pt idx="4365">
                  <c:v>-0.13415763584560425</c:v>
                </c:pt>
                <c:pt idx="4366">
                  <c:v>-0.13376062083581153</c:v>
                </c:pt>
                <c:pt idx="4367">
                  <c:v>-0.13341156056268799</c:v>
                </c:pt>
                <c:pt idx="4368">
                  <c:v>-0.13309846049549262</c:v>
                </c:pt>
                <c:pt idx="4369">
                  <c:v>-0.13698853935097505</c:v>
                </c:pt>
                <c:pt idx="4370">
                  <c:v>-0.13588490666131139</c:v>
                </c:pt>
                <c:pt idx="4371">
                  <c:v>-0.13717966966883258</c:v>
                </c:pt>
                <c:pt idx="4372">
                  <c:v>-0.15806822514243285</c:v>
                </c:pt>
                <c:pt idx="4373">
                  <c:v>-0.16898516601182531</c:v>
                </c:pt>
                <c:pt idx="4374">
                  <c:v>-0.17051072122077487</c:v>
                </c:pt>
                <c:pt idx="4375">
                  <c:v>-0.17102113592138354</c:v>
                </c:pt>
                <c:pt idx="4376">
                  <c:v>-0.15305622766414334</c:v>
                </c:pt>
                <c:pt idx="4377">
                  <c:v>-0.11601426563361761</c:v>
                </c:pt>
                <c:pt idx="4378">
                  <c:v>-0.11665222897838777</c:v>
                </c:pt>
                <c:pt idx="4379">
                  <c:v>-0.10999077721532606</c:v>
                </c:pt>
                <c:pt idx="4380">
                  <c:v>-0.1101453503805475</c:v>
                </c:pt>
                <c:pt idx="4381">
                  <c:v>-0.11147451848470448</c:v>
                </c:pt>
                <c:pt idx="4382">
                  <c:v>-0.13489171767336983</c:v>
                </c:pt>
                <c:pt idx="4383">
                  <c:v>-0.12795800676624727</c:v>
                </c:pt>
                <c:pt idx="4384">
                  <c:v>-0.15599484848016634</c:v>
                </c:pt>
                <c:pt idx="4385">
                  <c:v>-0.15223350288208984</c:v>
                </c:pt>
                <c:pt idx="4386">
                  <c:v>-0.17761650712140964</c:v>
                </c:pt>
                <c:pt idx="4387">
                  <c:v>-0.1759186425789396</c:v>
                </c:pt>
                <c:pt idx="4388">
                  <c:v>-0.1577994607696557</c:v>
                </c:pt>
                <c:pt idx="4389">
                  <c:v>-0.16722169328268474</c:v>
                </c:pt>
                <c:pt idx="4390">
                  <c:v>-0.17262084783082235</c:v>
                </c:pt>
                <c:pt idx="4391">
                  <c:v>-0.15682890267878841</c:v>
                </c:pt>
                <c:pt idx="4392">
                  <c:v>-0.17509832020755295</c:v>
                </c:pt>
                <c:pt idx="4393">
                  <c:v>-0.17594969700615226</c:v>
                </c:pt>
                <c:pt idx="4394">
                  <c:v>-0.17716018444488965</c:v>
                </c:pt>
                <c:pt idx="4395">
                  <c:v>-0.17523869060016858</c:v>
                </c:pt>
                <c:pt idx="4396">
                  <c:v>-0.19586501925436373</c:v>
                </c:pt>
                <c:pt idx="4397">
                  <c:v>-0.19958223554389018</c:v>
                </c:pt>
                <c:pt idx="4398">
                  <c:v>-0.20851922641832732</c:v>
                </c:pt>
                <c:pt idx="4399">
                  <c:v>-0.2546553296997105</c:v>
                </c:pt>
                <c:pt idx="4400">
                  <c:v>-0.25387786311845778</c:v>
                </c:pt>
                <c:pt idx="4401">
                  <c:v>-0.25223474689831299</c:v>
                </c:pt>
                <c:pt idx="4402">
                  <c:v>-0.25406643430065634</c:v>
                </c:pt>
                <c:pt idx="4403">
                  <c:v>-0.26364073903963375</c:v>
                </c:pt>
                <c:pt idx="4404">
                  <c:v>-0.25552588482780708</c:v>
                </c:pt>
                <c:pt idx="4405">
                  <c:v>-0.28581799626420373</c:v>
                </c:pt>
                <c:pt idx="4406">
                  <c:v>-0.28710027435808971</c:v>
                </c:pt>
                <c:pt idx="4407">
                  <c:v>-0.28979410003459061</c:v>
                </c:pt>
                <c:pt idx="4408">
                  <c:v>-0.28798486668707707</c:v>
                </c:pt>
                <c:pt idx="4409">
                  <c:v>-0.27564526346980384</c:v>
                </c:pt>
                <c:pt idx="4410">
                  <c:v>-0.27691592100857221</c:v>
                </c:pt>
                <c:pt idx="4411">
                  <c:v>-0.26935444154140348</c:v>
                </c:pt>
                <c:pt idx="4412">
                  <c:v>-0.28939033827342875</c:v>
                </c:pt>
                <c:pt idx="4413">
                  <c:v>-0.27082165161023469</c:v>
                </c:pt>
                <c:pt idx="4414">
                  <c:v>-0.28749453998017571</c:v>
                </c:pt>
                <c:pt idx="4415">
                  <c:v>-0.25564100868149903</c:v>
                </c:pt>
                <c:pt idx="4416">
                  <c:v>-0.27546949648490532</c:v>
                </c:pt>
                <c:pt idx="4417">
                  <c:v>-0.2571306285527209</c:v>
                </c:pt>
                <c:pt idx="4418">
                  <c:v>-0.2637807078253116</c:v>
                </c:pt>
                <c:pt idx="4419">
                  <c:v>-0.27246951488727228</c:v>
                </c:pt>
                <c:pt idx="4420">
                  <c:v>-0.28278890712700694</c:v>
                </c:pt>
                <c:pt idx="4421">
                  <c:v>-0.29630791857962568</c:v>
                </c:pt>
                <c:pt idx="4422">
                  <c:v>-0.29393018906887397</c:v>
                </c:pt>
                <c:pt idx="4423">
                  <c:v>-0.31125965084469281</c:v>
                </c:pt>
                <c:pt idx="4424">
                  <c:v>-0.28933916776463986</c:v>
                </c:pt>
                <c:pt idx="4425">
                  <c:v>-0.27891857015557964</c:v>
                </c:pt>
                <c:pt idx="4426">
                  <c:v>-0.27021792834458075</c:v>
                </c:pt>
                <c:pt idx="4427">
                  <c:v>-0.27611635500547632</c:v>
                </c:pt>
                <c:pt idx="4428">
                  <c:v>-0.31276671465470463</c:v>
                </c:pt>
                <c:pt idx="4429">
                  <c:v>-0.29302363642729679</c:v>
                </c:pt>
                <c:pt idx="4430">
                  <c:v>-0.2929899418955112</c:v>
                </c:pt>
                <c:pt idx="4431">
                  <c:v>-0.29310715459808617</c:v>
                </c:pt>
                <c:pt idx="4432">
                  <c:v>-0.29072644073615383</c:v>
                </c:pt>
                <c:pt idx="4433">
                  <c:v>-0.29942022836586868</c:v>
                </c:pt>
                <c:pt idx="4434">
                  <c:v>-0.33499325896959176</c:v>
                </c:pt>
                <c:pt idx="4435">
                  <c:v>-0.32924841890873763</c:v>
                </c:pt>
                <c:pt idx="4436">
                  <c:v>-0.32078673400633539</c:v>
                </c:pt>
                <c:pt idx="4437">
                  <c:v>-0.25628855850505938</c:v>
                </c:pt>
                <c:pt idx="4438">
                  <c:v>-0.22716529034349589</c:v>
                </c:pt>
                <c:pt idx="4439">
                  <c:v>-0.19332943786470025</c:v>
                </c:pt>
                <c:pt idx="4440">
                  <c:v>-0.19103924294611269</c:v>
                </c:pt>
                <c:pt idx="4441">
                  <c:v>-0.21422524366977472</c:v>
                </c:pt>
                <c:pt idx="4442">
                  <c:v>-0.21481985512188889</c:v>
                </c:pt>
                <c:pt idx="4443">
                  <c:v>-0.21502414869021491</c:v>
                </c:pt>
                <c:pt idx="4444">
                  <c:v>-0.21024495821328895</c:v>
                </c:pt>
                <c:pt idx="4445">
                  <c:v>-0.20169017541067932</c:v>
                </c:pt>
                <c:pt idx="4446">
                  <c:v>-0.1804084909134889</c:v>
                </c:pt>
                <c:pt idx="4447">
                  <c:v>-0.16745301099580162</c:v>
                </c:pt>
                <c:pt idx="4448">
                  <c:v>-8.4248724858107291E-2</c:v>
                </c:pt>
                <c:pt idx="4449">
                  <c:v>-7.7344557742350162E-2</c:v>
                </c:pt>
                <c:pt idx="4450">
                  <c:v>-6.5983859272066889E-2</c:v>
                </c:pt>
                <c:pt idx="4451">
                  <c:v>-7.1405441170457482E-2</c:v>
                </c:pt>
                <c:pt idx="4452">
                  <c:v>-6.4188993439209516E-2</c:v>
                </c:pt>
                <c:pt idx="4453">
                  <c:v>-6.9428977802154165E-2</c:v>
                </c:pt>
                <c:pt idx="4454">
                  <c:v>-5.7162443284317681E-2</c:v>
                </c:pt>
                <c:pt idx="4455">
                  <c:v>-6.9805813785203452E-2</c:v>
                </c:pt>
                <c:pt idx="4456">
                  <c:v>-7.0125190705093057E-2</c:v>
                </c:pt>
                <c:pt idx="4457">
                  <c:v>-0.10340887237381995</c:v>
                </c:pt>
                <c:pt idx="4458">
                  <c:v>-0.10538387477347864</c:v>
                </c:pt>
                <c:pt idx="4459">
                  <c:v>-6.6172673374410601E-2</c:v>
                </c:pt>
                <c:pt idx="4460">
                  <c:v>-6.3899087240393324E-2</c:v>
                </c:pt>
                <c:pt idx="4461">
                  <c:v>-6.3663078958140468E-2</c:v>
                </c:pt>
                <c:pt idx="4462">
                  <c:v>-6.2762780218726402E-2</c:v>
                </c:pt>
                <c:pt idx="4463">
                  <c:v>-6.5175082703033488E-2</c:v>
                </c:pt>
                <c:pt idx="4464">
                  <c:v>-6.8035039213088455E-2</c:v>
                </c:pt>
                <c:pt idx="4465">
                  <c:v>-6.2638297776106883E-2</c:v>
                </c:pt>
                <c:pt idx="4466">
                  <c:v>-5.3248448507179552E-2</c:v>
                </c:pt>
                <c:pt idx="4467">
                  <c:v>-6.1672882800460564E-2</c:v>
                </c:pt>
                <c:pt idx="4468">
                  <c:v>-6.2768790760035345E-2</c:v>
                </c:pt>
                <c:pt idx="4469">
                  <c:v>-6.5343166460378105E-2</c:v>
                </c:pt>
                <c:pt idx="4470">
                  <c:v>-6.6634210018135381E-2</c:v>
                </c:pt>
                <c:pt idx="4471">
                  <c:v>-7.74063691279855E-2</c:v>
                </c:pt>
                <c:pt idx="4472">
                  <c:v>-7.8392853202038856E-2</c:v>
                </c:pt>
                <c:pt idx="4473">
                  <c:v>-7.3810536133033761E-2</c:v>
                </c:pt>
                <c:pt idx="4474">
                  <c:v>-7.665417429615641E-2</c:v>
                </c:pt>
                <c:pt idx="4475">
                  <c:v>-7.5460588227226622E-2</c:v>
                </c:pt>
                <c:pt idx="4476">
                  <c:v>-7.5028160195598617E-2</c:v>
                </c:pt>
                <c:pt idx="4477">
                  <c:v>-9.1831590347206518E-2</c:v>
                </c:pt>
                <c:pt idx="4478">
                  <c:v>-8.7230508651793146E-2</c:v>
                </c:pt>
                <c:pt idx="4479">
                  <c:v>-0.12909466938535996</c:v>
                </c:pt>
                <c:pt idx="4480">
                  <c:v>-0.21323772741480193</c:v>
                </c:pt>
                <c:pt idx="4481">
                  <c:v>-0.21049039436041209</c:v>
                </c:pt>
                <c:pt idx="4482">
                  <c:v>-0.20039722205893398</c:v>
                </c:pt>
                <c:pt idx="4483">
                  <c:v>-0.22704485340060024</c:v>
                </c:pt>
                <c:pt idx="4484">
                  <c:v>-0.22521194078093226</c:v>
                </c:pt>
                <c:pt idx="4485">
                  <c:v>-0.24534585258220457</c:v>
                </c:pt>
                <c:pt idx="4486">
                  <c:v>-0.2598281952428742</c:v>
                </c:pt>
                <c:pt idx="4487">
                  <c:v>-0.28606899586124374</c:v>
                </c:pt>
                <c:pt idx="4488">
                  <c:v>-0.29311222664204462</c:v>
                </c:pt>
                <c:pt idx="4489">
                  <c:v>-0.30570453966598482</c:v>
                </c:pt>
                <c:pt idx="4490">
                  <c:v>-0.32248720223111155</c:v>
                </c:pt>
                <c:pt idx="4491">
                  <c:v>-0.32352513182574399</c:v>
                </c:pt>
                <c:pt idx="4492">
                  <c:v>-0.33597527131336524</c:v>
                </c:pt>
                <c:pt idx="4493">
                  <c:v>-0.3076553755924068</c:v>
                </c:pt>
                <c:pt idx="4494">
                  <c:v>-0.32670142704724242</c:v>
                </c:pt>
                <c:pt idx="4495">
                  <c:v>-0.32074535496661988</c:v>
                </c:pt>
                <c:pt idx="4496">
                  <c:v>-0.31812832946610203</c:v>
                </c:pt>
                <c:pt idx="4497">
                  <c:v>-0.31720206731642964</c:v>
                </c:pt>
                <c:pt idx="4498">
                  <c:v>-0.32280542604414492</c:v>
                </c:pt>
                <c:pt idx="4499">
                  <c:v>-0.30696893027529965</c:v>
                </c:pt>
                <c:pt idx="4500">
                  <c:v>-0.30445407100422989</c:v>
                </c:pt>
                <c:pt idx="4501">
                  <c:v>-0.30700747256951105</c:v>
                </c:pt>
                <c:pt idx="4502">
                  <c:v>-0.2978672288964071</c:v>
                </c:pt>
                <c:pt idx="4503">
                  <c:v>-0.32503176898365577</c:v>
                </c:pt>
                <c:pt idx="4504">
                  <c:v>-0.32315865187380433</c:v>
                </c:pt>
                <c:pt idx="4505">
                  <c:v>-0.31752443563468802</c:v>
                </c:pt>
                <c:pt idx="4506">
                  <c:v>-0.3136985190847062</c:v>
                </c:pt>
                <c:pt idx="4507">
                  <c:v>-0.32273152657049081</c:v>
                </c:pt>
                <c:pt idx="4508">
                  <c:v>-0.31960669514656553</c:v>
                </c:pt>
                <c:pt idx="4509">
                  <c:v>-0.31943827901886629</c:v>
                </c:pt>
                <c:pt idx="4510">
                  <c:v>-0.31852816262933048</c:v>
                </c:pt>
                <c:pt idx="4511">
                  <c:v>-0.3182049958394651</c:v>
                </c:pt>
                <c:pt idx="4512">
                  <c:v>-0.31736388380993658</c:v>
                </c:pt>
                <c:pt idx="4513">
                  <c:v>-0.31684618172473006</c:v>
                </c:pt>
                <c:pt idx="4514">
                  <c:v>-0.31587600325608434</c:v>
                </c:pt>
                <c:pt idx="4515">
                  <c:v>-0.31423740532552524</c:v>
                </c:pt>
                <c:pt idx="4516">
                  <c:v>-0.31604076932301473</c:v>
                </c:pt>
                <c:pt idx="4517">
                  <c:v>-0.31496396619758454</c:v>
                </c:pt>
                <c:pt idx="4518">
                  <c:v>-0.3193367019913676</c:v>
                </c:pt>
                <c:pt idx="4519">
                  <c:v>-0.31681706107492985</c:v>
                </c:pt>
                <c:pt idx="4520">
                  <c:v>-0.31987137024152612</c:v>
                </c:pt>
                <c:pt idx="4521">
                  <c:v>-0.31252441313991464</c:v>
                </c:pt>
                <c:pt idx="4522">
                  <c:v>-0.33186101949407576</c:v>
                </c:pt>
                <c:pt idx="4523">
                  <c:v>-0.31888292827674608</c:v>
                </c:pt>
                <c:pt idx="4524">
                  <c:v>-0.31435393912217291</c:v>
                </c:pt>
                <c:pt idx="4525">
                  <c:v>-0.30540227374453038</c:v>
                </c:pt>
                <c:pt idx="4526">
                  <c:v>-0.29195792037694362</c:v>
                </c:pt>
                <c:pt idx="4527">
                  <c:v>-0.29456568884654061</c:v>
                </c:pt>
                <c:pt idx="4528">
                  <c:v>-0.30139673808076989</c:v>
                </c:pt>
                <c:pt idx="4529">
                  <c:v>-0.30967363745363313</c:v>
                </c:pt>
                <c:pt idx="4530">
                  <c:v>-0.30592524978528107</c:v>
                </c:pt>
                <c:pt idx="4531">
                  <c:v>-0.31143233911215434</c:v>
                </c:pt>
                <c:pt idx="4532">
                  <c:v>-0.30690756249989903</c:v>
                </c:pt>
                <c:pt idx="4533">
                  <c:v>-0.30762312544511283</c:v>
                </c:pt>
                <c:pt idx="4534">
                  <c:v>-0.31262070917733342</c:v>
                </c:pt>
                <c:pt idx="4535">
                  <c:v>-0.31319273087144267</c:v>
                </c:pt>
                <c:pt idx="4536">
                  <c:v>-0.31355744797692708</c:v>
                </c:pt>
                <c:pt idx="4537">
                  <c:v>-0.29886614346936202</c:v>
                </c:pt>
                <c:pt idx="4538">
                  <c:v>-0.30209842031547263</c:v>
                </c:pt>
                <c:pt idx="4539">
                  <c:v>-0.30332743352088859</c:v>
                </c:pt>
                <c:pt idx="4540">
                  <c:v>-0.30589267030718953</c:v>
                </c:pt>
                <c:pt idx="4541">
                  <c:v>-0.30715461809887201</c:v>
                </c:pt>
                <c:pt idx="4542">
                  <c:v>-0.30602370809556573</c:v>
                </c:pt>
                <c:pt idx="4543">
                  <c:v>-0.28794164345216272</c:v>
                </c:pt>
                <c:pt idx="4544">
                  <c:v>-0.29169388338717972</c:v>
                </c:pt>
                <c:pt idx="4545">
                  <c:v>-0.30527707307411689</c:v>
                </c:pt>
                <c:pt idx="4546">
                  <c:v>-0.30625683475114118</c:v>
                </c:pt>
                <c:pt idx="4547">
                  <c:v>-0.30721057060635781</c:v>
                </c:pt>
                <c:pt idx="4548">
                  <c:v>-0.33493130121416043</c:v>
                </c:pt>
                <c:pt idx="4549">
                  <c:v>-0.32884052140987369</c:v>
                </c:pt>
                <c:pt idx="4550">
                  <c:v>-0.32912103282470478</c:v>
                </c:pt>
                <c:pt idx="4551">
                  <c:v>-0.32912897751004161</c:v>
                </c:pt>
                <c:pt idx="4552">
                  <c:v>-0.3309114958250744</c:v>
                </c:pt>
                <c:pt idx="4553">
                  <c:v>-0.3348147127854611</c:v>
                </c:pt>
                <c:pt idx="4554">
                  <c:v>-0.3305796140143939</c:v>
                </c:pt>
                <c:pt idx="4555">
                  <c:v>-0.34502070564694315</c:v>
                </c:pt>
                <c:pt idx="4556">
                  <c:v>-0.35344786647045839</c:v>
                </c:pt>
                <c:pt idx="4557">
                  <c:v>-0.41305851788048376</c:v>
                </c:pt>
                <c:pt idx="4558">
                  <c:v>-0.4162866470461985</c:v>
                </c:pt>
                <c:pt idx="4559">
                  <c:v>-0.42137703948180166</c:v>
                </c:pt>
                <c:pt idx="4560">
                  <c:v>-0.41719199839140741</c:v>
                </c:pt>
                <c:pt idx="4561">
                  <c:v>-0.42476978109857033</c:v>
                </c:pt>
                <c:pt idx="4562">
                  <c:v>-0.42824305867193985</c:v>
                </c:pt>
                <c:pt idx="4563">
                  <c:v>-0.43407418259473035</c:v>
                </c:pt>
                <c:pt idx="4564">
                  <c:v>-0.42861456857476854</c:v>
                </c:pt>
                <c:pt idx="4565">
                  <c:v>-0.41977700130693363</c:v>
                </c:pt>
                <c:pt idx="4566">
                  <c:v>-0.44067207813489984</c:v>
                </c:pt>
                <c:pt idx="4567">
                  <c:v>-0.44347330328368945</c:v>
                </c:pt>
                <c:pt idx="4568">
                  <c:v>-0.47677165062424059</c:v>
                </c:pt>
                <c:pt idx="4569">
                  <c:v>-0.48510102768727703</c:v>
                </c:pt>
                <c:pt idx="4570">
                  <c:v>-0.48813561808518774</c:v>
                </c:pt>
                <c:pt idx="4571">
                  <c:v>-0.49001445371230007</c:v>
                </c:pt>
                <c:pt idx="4572">
                  <c:v>-0.48619294225156545</c:v>
                </c:pt>
                <c:pt idx="4573">
                  <c:v>-0.49270725913804769</c:v>
                </c:pt>
                <c:pt idx="4574">
                  <c:v>-0.47129797047176114</c:v>
                </c:pt>
                <c:pt idx="4575">
                  <c:v>-0.48041850771550199</c:v>
                </c:pt>
                <c:pt idx="4576">
                  <c:v>-0.47643846306619092</c:v>
                </c:pt>
                <c:pt idx="4577">
                  <c:v>-0.47284769923993553</c:v>
                </c:pt>
                <c:pt idx="4578">
                  <c:v>-0.47262771016263305</c:v>
                </c:pt>
                <c:pt idx="4579">
                  <c:v>-0.47358472795064116</c:v>
                </c:pt>
                <c:pt idx="4580">
                  <c:v>-0.47014376769466637</c:v>
                </c:pt>
                <c:pt idx="4581">
                  <c:v>-0.47430854477641821</c:v>
                </c:pt>
                <c:pt idx="4582">
                  <c:v>-0.48059122139132332</c:v>
                </c:pt>
                <c:pt idx="4583">
                  <c:v>-0.47952191067776506</c:v>
                </c:pt>
                <c:pt idx="4584">
                  <c:v>-0.47000923740744804</c:v>
                </c:pt>
                <c:pt idx="4585">
                  <c:v>-0.47142269401530151</c:v>
                </c:pt>
                <c:pt idx="4586">
                  <c:v>-0.46516877221463077</c:v>
                </c:pt>
                <c:pt idx="4587">
                  <c:v>-0.46352729871327075</c:v>
                </c:pt>
                <c:pt idx="4588">
                  <c:v>-0.43452869925211052</c:v>
                </c:pt>
                <c:pt idx="4589">
                  <c:v>-0.3873299591869796</c:v>
                </c:pt>
                <c:pt idx="4590">
                  <c:v>-0.3877615287818551</c:v>
                </c:pt>
                <c:pt idx="4591">
                  <c:v>-0.39258922323307516</c:v>
                </c:pt>
                <c:pt idx="4592">
                  <c:v>-0.37771253022068713</c:v>
                </c:pt>
                <c:pt idx="4593">
                  <c:v>-0.3828784944884151</c:v>
                </c:pt>
                <c:pt idx="4594">
                  <c:v>-0.36851129477349526</c:v>
                </c:pt>
                <c:pt idx="4595">
                  <c:v>-0.36346974377817087</c:v>
                </c:pt>
                <c:pt idx="4596">
                  <c:v>-0.33437301543599474</c:v>
                </c:pt>
                <c:pt idx="4597">
                  <c:v>-0.33082075412220924</c:v>
                </c:pt>
                <c:pt idx="4598">
                  <c:v>-0.32650644502801984</c:v>
                </c:pt>
                <c:pt idx="4599">
                  <c:v>-0.31248303977899805</c:v>
                </c:pt>
                <c:pt idx="4600">
                  <c:v>-0.30477080757818781</c:v>
                </c:pt>
                <c:pt idx="4601">
                  <c:v>-0.31541504442599794</c:v>
                </c:pt>
                <c:pt idx="4602">
                  <c:v>-0.3236695276433707</c:v>
                </c:pt>
                <c:pt idx="4603">
                  <c:v>-0.29432954611124312</c:v>
                </c:pt>
                <c:pt idx="4604">
                  <c:v>-0.29697830605981035</c:v>
                </c:pt>
                <c:pt idx="4605">
                  <c:v>-0.32696339318940698</c:v>
                </c:pt>
                <c:pt idx="4606">
                  <c:v>-0.33522612708885863</c:v>
                </c:pt>
                <c:pt idx="4607">
                  <c:v>-0.32712705154090549</c:v>
                </c:pt>
                <c:pt idx="4608">
                  <c:v>-0.33202527480171973</c:v>
                </c:pt>
                <c:pt idx="4609">
                  <c:v>-0.35422093710257219</c:v>
                </c:pt>
                <c:pt idx="4610">
                  <c:v>-0.34848080987235797</c:v>
                </c:pt>
                <c:pt idx="4611">
                  <c:v>-0.38826938285280083</c:v>
                </c:pt>
                <c:pt idx="4612">
                  <c:v>-0.37143766357711822</c:v>
                </c:pt>
                <c:pt idx="4613">
                  <c:v>-0.37685084889975451</c:v>
                </c:pt>
                <c:pt idx="4614">
                  <c:v>-0.39106499744953094</c:v>
                </c:pt>
                <c:pt idx="4615">
                  <c:v>-0.39944590049589701</c:v>
                </c:pt>
                <c:pt idx="4616">
                  <c:v>-0.39381268687049492</c:v>
                </c:pt>
                <c:pt idx="4617">
                  <c:v>-0.3973930151314366</c:v>
                </c:pt>
                <c:pt idx="4618">
                  <c:v>-0.39851294918768698</c:v>
                </c:pt>
                <c:pt idx="4619">
                  <c:v>-0.39897697764228202</c:v>
                </c:pt>
                <c:pt idx="4620">
                  <c:v>-0.39932964374150004</c:v>
                </c:pt>
                <c:pt idx="4621">
                  <c:v>-0.40212033642230838</c:v>
                </c:pt>
                <c:pt idx="4622">
                  <c:v>-0.40726500002621047</c:v>
                </c:pt>
                <c:pt idx="4623">
                  <c:v>-0.40491879534552006</c:v>
                </c:pt>
                <c:pt idx="4624">
                  <c:v>-0.41729322917133538</c:v>
                </c:pt>
                <c:pt idx="4625">
                  <c:v>-0.42471396224130975</c:v>
                </c:pt>
                <c:pt idx="4626">
                  <c:v>-0.44725104952974309</c:v>
                </c:pt>
                <c:pt idx="4627">
                  <c:v>-0.43658949709818889</c:v>
                </c:pt>
                <c:pt idx="4628">
                  <c:v>-0.44801757306299644</c:v>
                </c:pt>
                <c:pt idx="4629">
                  <c:v>-0.48245826155499111</c:v>
                </c:pt>
                <c:pt idx="4630">
                  <c:v>-0.37553341832674586</c:v>
                </c:pt>
                <c:pt idx="4631">
                  <c:v>-0.38349267976712387</c:v>
                </c:pt>
                <c:pt idx="4632">
                  <c:v>-0.36757574579520946</c:v>
                </c:pt>
                <c:pt idx="4633">
                  <c:v>-0.38770738759626527</c:v>
                </c:pt>
                <c:pt idx="4634">
                  <c:v>-0.44183509980109048</c:v>
                </c:pt>
                <c:pt idx="4635">
                  <c:v>-0.52302707782321622</c:v>
                </c:pt>
                <c:pt idx="4636">
                  <c:v>-0.55795932956974437</c:v>
                </c:pt>
                <c:pt idx="4637">
                  <c:v>-0.45472068346199818</c:v>
                </c:pt>
                <c:pt idx="4638">
                  <c:v>-1.8735394840319913E-2</c:v>
                </c:pt>
                <c:pt idx="4639">
                  <c:v>-0.11684016561010589</c:v>
                </c:pt>
                <c:pt idx="4640">
                  <c:v>-0.13174900668422906</c:v>
                </c:pt>
                <c:pt idx="4641">
                  <c:v>-0.20000705163928531</c:v>
                </c:pt>
                <c:pt idx="4642">
                  <c:v>-5.3077208006930346E-2</c:v>
                </c:pt>
                <c:pt idx="4643">
                  <c:v>-5.6856644138880627E-2</c:v>
                </c:pt>
                <c:pt idx="4644">
                  <c:v>-6.558881882108876E-2</c:v>
                </c:pt>
                <c:pt idx="4645">
                  <c:v>-7.9762145471679285E-2</c:v>
                </c:pt>
                <c:pt idx="4646">
                  <c:v>-4.7768950322511959E-2</c:v>
                </c:pt>
                <c:pt idx="4647">
                  <c:v>-4.1047151056816819E-2</c:v>
                </c:pt>
                <c:pt idx="4648">
                  <c:v>2.8550570518316404E-2</c:v>
                </c:pt>
                <c:pt idx="4649">
                  <c:v>1.4978217749004751E-2</c:v>
                </c:pt>
                <c:pt idx="4650">
                  <c:v>1.8645961952277652E-2</c:v>
                </c:pt>
                <c:pt idx="4651">
                  <c:v>1.9493212814288244E-2</c:v>
                </c:pt>
                <c:pt idx="4652">
                  <c:v>1.5929044410035433E-2</c:v>
                </c:pt>
                <c:pt idx="4653">
                  <c:v>1.3121741248846021E-2</c:v>
                </c:pt>
                <c:pt idx="4654">
                  <c:v>1.722083383394241E-2</c:v>
                </c:pt>
                <c:pt idx="4655">
                  <c:v>6.6216610960266962E-3</c:v>
                </c:pt>
                <c:pt idx="4656">
                  <c:v>8.782019468245323E-3</c:v>
                </c:pt>
                <c:pt idx="4657">
                  <c:v>1.2308197855701624E-2</c:v>
                </c:pt>
                <c:pt idx="4658">
                  <c:v>2.2839185078931019E-2</c:v>
                </c:pt>
                <c:pt idx="4659">
                  <c:v>2.2829166051407595E-2</c:v>
                </c:pt>
                <c:pt idx="4660">
                  <c:v>2.1796382669626909E-2</c:v>
                </c:pt>
                <c:pt idx="4661">
                  <c:v>2.7888209111086963E-2</c:v>
                </c:pt>
                <c:pt idx="4662">
                  <c:v>2.7407036392153403E-2</c:v>
                </c:pt>
                <c:pt idx="4663">
                  <c:v>2.6658309387132203E-2</c:v>
                </c:pt>
                <c:pt idx="4664">
                  <c:v>2.7164515738091664E-2</c:v>
                </c:pt>
                <c:pt idx="4665">
                  <c:v>2.8167007782223211E-2</c:v>
                </c:pt>
                <c:pt idx="4666">
                  <c:v>3.1661482786639439E-2</c:v>
                </c:pt>
                <c:pt idx="4667">
                  <c:v>2.8955824211030826E-2</c:v>
                </c:pt>
                <c:pt idx="4668">
                  <c:v>3.0253552934518573E-2</c:v>
                </c:pt>
                <c:pt idx="4669">
                  <c:v>3.0762489263262357E-2</c:v>
                </c:pt>
                <c:pt idx="4670">
                  <c:v>3.1052855149567127E-2</c:v>
                </c:pt>
                <c:pt idx="4671">
                  <c:v>3.1873430514898417E-2</c:v>
                </c:pt>
                <c:pt idx="4672">
                  <c:v>3.5626609753787702E-2</c:v>
                </c:pt>
                <c:pt idx="4673">
                  <c:v>3.3429509420769145E-2</c:v>
                </c:pt>
                <c:pt idx="4674">
                  <c:v>3.3600489191484326E-2</c:v>
                </c:pt>
                <c:pt idx="4675">
                  <c:v>3.7366170232724517E-2</c:v>
                </c:pt>
                <c:pt idx="4676">
                  <c:v>3.7138028236169789E-2</c:v>
                </c:pt>
                <c:pt idx="4677">
                  <c:v>3.8196092487793994E-2</c:v>
                </c:pt>
                <c:pt idx="4678">
                  <c:v>4.0161225718149007E-2</c:v>
                </c:pt>
                <c:pt idx="4679">
                  <c:v>3.9209910182321242E-2</c:v>
                </c:pt>
                <c:pt idx="4680">
                  <c:v>3.9026059992514246E-2</c:v>
                </c:pt>
                <c:pt idx="4681">
                  <c:v>3.5817882521935004E-2</c:v>
                </c:pt>
                <c:pt idx="4682">
                  <c:v>3.8127451979216083E-2</c:v>
                </c:pt>
                <c:pt idx="4683">
                  <c:v>3.5827450267743567E-2</c:v>
                </c:pt>
                <c:pt idx="4684">
                  <c:v>3.6686207700725199E-2</c:v>
                </c:pt>
                <c:pt idx="4685">
                  <c:v>3.5563377162296281E-2</c:v>
                </c:pt>
                <c:pt idx="4686">
                  <c:v>3.5408974631069158E-2</c:v>
                </c:pt>
                <c:pt idx="4687">
                  <c:v>3.9895991111319869E-2</c:v>
                </c:pt>
                <c:pt idx="4688">
                  <c:v>4.0841549506288051E-2</c:v>
                </c:pt>
                <c:pt idx="4689">
                  <c:v>4.1210088309590727E-2</c:v>
                </c:pt>
                <c:pt idx="4690">
                  <c:v>4.076241436917559E-2</c:v>
                </c:pt>
                <c:pt idx="4691">
                  <c:v>4.3931870669050181E-2</c:v>
                </c:pt>
                <c:pt idx="4692">
                  <c:v>4.357273235661499E-2</c:v>
                </c:pt>
                <c:pt idx="4693">
                  <c:v>4.3768152101167003E-2</c:v>
                </c:pt>
                <c:pt idx="4694">
                  <c:v>4.4063750670295096E-2</c:v>
                </c:pt>
                <c:pt idx="4695">
                  <c:v>4.435894420917573E-2</c:v>
                </c:pt>
                <c:pt idx="4696">
                  <c:v>4.4804000197400599E-2</c:v>
                </c:pt>
                <c:pt idx="4697">
                  <c:v>4.2063315487275731E-2</c:v>
                </c:pt>
                <c:pt idx="4698">
                  <c:v>4.2693793175180295E-2</c:v>
                </c:pt>
                <c:pt idx="4699">
                  <c:v>3.9331519988776077E-2</c:v>
                </c:pt>
                <c:pt idx="4700">
                  <c:v>4.1333512415881034E-2</c:v>
                </c:pt>
                <c:pt idx="4701">
                  <c:v>4.0172530009188551E-2</c:v>
                </c:pt>
                <c:pt idx="4702">
                  <c:v>4.0970761440104274E-2</c:v>
                </c:pt>
                <c:pt idx="4703">
                  <c:v>3.0294221179851786E-2</c:v>
                </c:pt>
                <c:pt idx="4704">
                  <c:v>2.8910054608842106E-2</c:v>
                </c:pt>
                <c:pt idx="4705">
                  <c:v>2.8923384320959176E-2</c:v>
                </c:pt>
                <c:pt idx="4706">
                  <c:v>2.7432035936580876E-2</c:v>
                </c:pt>
                <c:pt idx="4707">
                  <c:v>2.777855313786335E-2</c:v>
                </c:pt>
                <c:pt idx="4708">
                  <c:v>2.8405363057777678E-2</c:v>
                </c:pt>
                <c:pt idx="4709">
                  <c:v>2.8561828653655658E-2</c:v>
                </c:pt>
                <c:pt idx="4710">
                  <c:v>3.0105795462997513E-2</c:v>
                </c:pt>
                <c:pt idx="4711">
                  <c:v>3.182026530344248E-2</c:v>
                </c:pt>
                <c:pt idx="4712">
                  <c:v>3.5856426760865256E-2</c:v>
                </c:pt>
                <c:pt idx="4713">
                  <c:v>3.5277555906818185E-2</c:v>
                </c:pt>
                <c:pt idx="4714">
                  <c:v>3.9464191237009429E-2</c:v>
                </c:pt>
                <c:pt idx="4715">
                  <c:v>4.0790217492081969E-2</c:v>
                </c:pt>
                <c:pt idx="4716">
                  <c:v>4.0353432434072016E-2</c:v>
                </c:pt>
                <c:pt idx="4717">
                  <c:v>4.0972829689233603E-2</c:v>
                </c:pt>
                <c:pt idx="4718">
                  <c:v>4.4008121730130967E-2</c:v>
                </c:pt>
                <c:pt idx="4719">
                  <c:v>4.4624995072533188E-2</c:v>
                </c:pt>
                <c:pt idx="4720">
                  <c:v>5.2056989714491478E-2</c:v>
                </c:pt>
                <c:pt idx="4721">
                  <c:v>5.465833866257723E-2</c:v>
                </c:pt>
                <c:pt idx="4722">
                  <c:v>5.5673948942031717E-2</c:v>
                </c:pt>
                <c:pt idx="4723">
                  <c:v>5.6222043750860241E-2</c:v>
                </c:pt>
                <c:pt idx="4724">
                  <c:v>5.6412185443428117E-2</c:v>
                </c:pt>
                <c:pt idx="4725">
                  <c:v>5.7088918082809026E-2</c:v>
                </c:pt>
                <c:pt idx="4726">
                  <c:v>5.8437633212603028E-2</c:v>
                </c:pt>
                <c:pt idx="4727">
                  <c:v>5.9554233040859848E-2</c:v>
                </c:pt>
                <c:pt idx="4728">
                  <c:v>5.9109647326278797E-2</c:v>
                </c:pt>
                <c:pt idx="4729">
                  <c:v>5.8757639795070538E-2</c:v>
                </c:pt>
                <c:pt idx="4730">
                  <c:v>6.0189900364749659E-2</c:v>
                </c:pt>
                <c:pt idx="4731">
                  <c:v>6.2641125672779643E-2</c:v>
                </c:pt>
                <c:pt idx="4732">
                  <c:v>6.2593025993572457E-2</c:v>
                </c:pt>
                <c:pt idx="4733">
                  <c:v>6.4394627290107045E-2</c:v>
                </c:pt>
                <c:pt idx="4734">
                  <c:v>7.0705037706626575E-2</c:v>
                </c:pt>
                <c:pt idx="4735">
                  <c:v>7.8484078666234039E-2</c:v>
                </c:pt>
                <c:pt idx="4736">
                  <c:v>7.7717488849332703E-2</c:v>
                </c:pt>
                <c:pt idx="4737">
                  <c:v>8.5610859713915369E-2</c:v>
                </c:pt>
                <c:pt idx="4738">
                  <c:v>9.4254848813700262E-2</c:v>
                </c:pt>
                <c:pt idx="4739">
                  <c:v>8.5408928495425279E-2</c:v>
                </c:pt>
                <c:pt idx="4740">
                  <c:v>8.7254357005989214E-2</c:v>
                </c:pt>
                <c:pt idx="4741">
                  <c:v>8.6367751912313898E-2</c:v>
                </c:pt>
                <c:pt idx="4742">
                  <c:v>9.3216280964916368E-2</c:v>
                </c:pt>
                <c:pt idx="4743">
                  <c:v>0.11611276611696569</c:v>
                </c:pt>
                <c:pt idx="4744">
                  <c:v>0.17566724681191817</c:v>
                </c:pt>
                <c:pt idx="4745">
                  <c:v>0.21785088709004682</c:v>
                </c:pt>
                <c:pt idx="4746">
                  <c:v>0.19939700288399687</c:v>
                </c:pt>
                <c:pt idx="4747">
                  <c:v>5.3718444795061306E-2</c:v>
                </c:pt>
                <c:pt idx="4748">
                  <c:v>0.12417524097809446</c:v>
                </c:pt>
                <c:pt idx="4749">
                  <c:v>0.16481256495852209</c:v>
                </c:pt>
                <c:pt idx="4750">
                  <c:v>0.2693238781431056</c:v>
                </c:pt>
                <c:pt idx="4751">
                  <c:v>0.11407728312007893</c:v>
                </c:pt>
                <c:pt idx="4752">
                  <c:v>0.1208884713746074</c:v>
                </c:pt>
                <c:pt idx="4753">
                  <c:v>0.14984661108387398</c:v>
                </c:pt>
                <c:pt idx="4754">
                  <c:v>0.18289425065490819</c:v>
                </c:pt>
                <c:pt idx="4755">
                  <c:v>0.17003046192997398</c:v>
                </c:pt>
                <c:pt idx="4756">
                  <c:v>0.16300897659929547</c:v>
                </c:pt>
                <c:pt idx="4757">
                  <c:v>6.6833546717175616E-3</c:v>
                </c:pt>
                <c:pt idx="4758">
                  <c:v>6.8948397572877754E-2</c:v>
                </c:pt>
                <c:pt idx="4759">
                  <c:v>6.371265857397726E-2</c:v>
                </c:pt>
                <c:pt idx="4760">
                  <c:v>5.2284596340897709E-2</c:v>
                </c:pt>
                <c:pt idx="4761">
                  <c:v>6.254821069332718E-2</c:v>
                </c:pt>
                <c:pt idx="4762">
                  <c:v>6.8635376122341774E-2</c:v>
                </c:pt>
                <c:pt idx="4763">
                  <c:v>5.3574813185717586E-2</c:v>
                </c:pt>
                <c:pt idx="4764">
                  <c:v>0.13562355523021827</c:v>
                </c:pt>
                <c:pt idx="4765">
                  <c:v>0.13134010228857157</c:v>
                </c:pt>
                <c:pt idx="4766">
                  <c:v>0.12814210807329679</c:v>
                </c:pt>
                <c:pt idx="4767">
                  <c:v>9.0939204899636125E-2</c:v>
                </c:pt>
                <c:pt idx="4768">
                  <c:v>8.7714259231269423E-2</c:v>
                </c:pt>
                <c:pt idx="4769">
                  <c:v>9.4389608036320391E-2</c:v>
                </c:pt>
                <c:pt idx="4770">
                  <c:v>8.2598719051557801E-2</c:v>
                </c:pt>
                <c:pt idx="4771">
                  <c:v>8.2910694000550123E-2</c:v>
                </c:pt>
                <c:pt idx="4772">
                  <c:v>8.1741583316437605E-2</c:v>
                </c:pt>
                <c:pt idx="4773">
                  <c:v>8.4230697284651795E-2</c:v>
                </c:pt>
                <c:pt idx="4774">
                  <c:v>7.3498258146854178E-2</c:v>
                </c:pt>
                <c:pt idx="4775">
                  <c:v>7.8742220281436251E-2</c:v>
                </c:pt>
                <c:pt idx="4776">
                  <c:v>8.9798564935871558E-2</c:v>
                </c:pt>
                <c:pt idx="4777">
                  <c:v>0.103290270854896</c:v>
                </c:pt>
                <c:pt idx="4778">
                  <c:v>0.10802727167649268</c:v>
                </c:pt>
                <c:pt idx="4779">
                  <c:v>0.10415340442752288</c:v>
                </c:pt>
                <c:pt idx="4780">
                  <c:v>0.10716839410463351</c:v>
                </c:pt>
                <c:pt idx="4781">
                  <c:v>8.9558952729588595E-2</c:v>
                </c:pt>
                <c:pt idx="4782">
                  <c:v>0.10422172572808058</c:v>
                </c:pt>
                <c:pt idx="4783">
                  <c:v>9.8373088737174832E-2</c:v>
                </c:pt>
                <c:pt idx="4784">
                  <c:v>8.7758853659637343E-2</c:v>
                </c:pt>
                <c:pt idx="4785">
                  <c:v>9.1498869852566528E-2</c:v>
                </c:pt>
                <c:pt idx="4786">
                  <c:v>8.1631440138322006E-2</c:v>
                </c:pt>
                <c:pt idx="4787">
                  <c:v>6.888426631981244E-2</c:v>
                </c:pt>
                <c:pt idx="4788">
                  <c:v>7.7764114906600484E-2</c:v>
                </c:pt>
                <c:pt idx="4789">
                  <c:v>8.4597371149174178E-2</c:v>
                </c:pt>
                <c:pt idx="4790">
                  <c:v>0.10293209592655451</c:v>
                </c:pt>
                <c:pt idx="4791">
                  <c:v>0.10267827481692295</c:v>
                </c:pt>
                <c:pt idx="4792">
                  <c:v>9.8490621383241023E-2</c:v>
                </c:pt>
                <c:pt idx="4793">
                  <c:v>0.1097550154954206</c:v>
                </c:pt>
                <c:pt idx="4794">
                  <c:v>0.12209666975879611</c:v>
                </c:pt>
                <c:pt idx="4795">
                  <c:v>0.12319234936240217</c:v>
                </c:pt>
                <c:pt idx="4796">
                  <c:v>0.10473576622362145</c:v>
                </c:pt>
                <c:pt idx="4797">
                  <c:v>9.5689921623255264E-2</c:v>
                </c:pt>
                <c:pt idx="4798">
                  <c:v>9.2148446393937308E-2</c:v>
                </c:pt>
                <c:pt idx="4799">
                  <c:v>9.3712009381705208E-2</c:v>
                </c:pt>
                <c:pt idx="4800">
                  <c:v>8.0148417572480174E-2</c:v>
                </c:pt>
                <c:pt idx="4801">
                  <c:v>7.865559971123344E-2</c:v>
                </c:pt>
                <c:pt idx="4802">
                  <c:v>0.11361107952052844</c:v>
                </c:pt>
                <c:pt idx="4803">
                  <c:v>0.10609797427400897</c:v>
                </c:pt>
                <c:pt idx="4804">
                  <c:v>0.1084563398270557</c:v>
                </c:pt>
                <c:pt idx="4805">
                  <c:v>0.10467930726980249</c:v>
                </c:pt>
                <c:pt idx="4806">
                  <c:v>0.136607998378869</c:v>
                </c:pt>
                <c:pt idx="4807">
                  <c:v>0.15289539980873601</c:v>
                </c:pt>
                <c:pt idx="4808">
                  <c:v>0.21526413894137644</c:v>
                </c:pt>
                <c:pt idx="4809">
                  <c:v>0.20861062155436275</c:v>
                </c:pt>
                <c:pt idx="4810">
                  <c:v>0.17223323882384478</c:v>
                </c:pt>
                <c:pt idx="4811">
                  <c:v>0.17643815192298118</c:v>
                </c:pt>
                <c:pt idx="4812">
                  <c:v>0.24899408952957394</c:v>
                </c:pt>
                <c:pt idx="4813">
                  <c:v>0.24535325612413569</c:v>
                </c:pt>
                <c:pt idx="4814">
                  <c:v>0.2478450315634016</c:v>
                </c:pt>
                <c:pt idx="4815">
                  <c:v>0.26490456623042974</c:v>
                </c:pt>
                <c:pt idx="4816">
                  <c:v>0.25969829790142768</c:v>
                </c:pt>
                <c:pt idx="4817">
                  <c:v>0.25624727366498962</c:v>
                </c:pt>
                <c:pt idx="4818">
                  <c:v>0.25487000600292553</c:v>
                </c:pt>
                <c:pt idx="4819">
                  <c:v>0.25125197812105587</c:v>
                </c:pt>
                <c:pt idx="4820">
                  <c:v>0.24114365209951122</c:v>
                </c:pt>
                <c:pt idx="4821">
                  <c:v>0.22439473993501072</c:v>
                </c:pt>
                <c:pt idx="4822">
                  <c:v>0.22714661206454137</c:v>
                </c:pt>
                <c:pt idx="4823">
                  <c:v>0.22724888299915882</c:v>
                </c:pt>
                <c:pt idx="4824">
                  <c:v>0.22898000579280614</c:v>
                </c:pt>
                <c:pt idx="4825">
                  <c:v>0.23310651951643252</c:v>
                </c:pt>
                <c:pt idx="4826">
                  <c:v>0.22513982974544294</c:v>
                </c:pt>
                <c:pt idx="4827">
                  <c:v>0.22459945196707323</c:v>
                </c:pt>
                <c:pt idx="4828">
                  <c:v>0.22409939931554493</c:v>
                </c:pt>
                <c:pt idx="4829">
                  <c:v>0.20440801241115994</c:v>
                </c:pt>
                <c:pt idx="4830">
                  <c:v>0.20364900152940846</c:v>
                </c:pt>
                <c:pt idx="4831">
                  <c:v>0.20188440388942064</c:v>
                </c:pt>
                <c:pt idx="4832">
                  <c:v>0.20873456536654703</c:v>
                </c:pt>
                <c:pt idx="4833">
                  <c:v>0.20684185980455425</c:v>
                </c:pt>
                <c:pt idx="4834">
                  <c:v>0.20435285143110177</c:v>
                </c:pt>
                <c:pt idx="4835">
                  <c:v>0.20299374627416775</c:v>
                </c:pt>
                <c:pt idx="4836">
                  <c:v>0.1989217547432364</c:v>
                </c:pt>
                <c:pt idx="4837">
                  <c:v>0.20331272776957729</c:v>
                </c:pt>
                <c:pt idx="4838">
                  <c:v>0.21012867229207069</c:v>
                </c:pt>
                <c:pt idx="4839">
                  <c:v>0.20886174018574372</c:v>
                </c:pt>
                <c:pt idx="4840">
                  <c:v>0.21019253323370876</c:v>
                </c:pt>
                <c:pt idx="4841">
                  <c:v>0.21261591212916794</c:v>
                </c:pt>
                <c:pt idx="4842">
                  <c:v>0.21525121646485293</c:v>
                </c:pt>
                <c:pt idx="4843">
                  <c:v>0.22175553365122275</c:v>
                </c:pt>
                <c:pt idx="4844">
                  <c:v>0.20852311161613593</c:v>
                </c:pt>
                <c:pt idx="4845">
                  <c:v>0.20712001972937688</c:v>
                </c:pt>
                <c:pt idx="4846">
                  <c:v>0.20639325370731448</c:v>
                </c:pt>
                <c:pt idx="4847">
                  <c:v>0.21651249343074824</c:v>
                </c:pt>
                <c:pt idx="4848">
                  <c:v>0.21655973166901188</c:v>
                </c:pt>
                <c:pt idx="4849">
                  <c:v>0.23172689700126686</c:v>
                </c:pt>
                <c:pt idx="4850">
                  <c:v>0.22257080227989967</c:v>
                </c:pt>
                <c:pt idx="4851">
                  <c:v>0.2119960659382682</c:v>
                </c:pt>
                <c:pt idx="4852">
                  <c:v>0.20354564999799188</c:v>
                </c:pt>
                <c:pt idx="4853">
                  <c:v>0.1826242421245447</c:v>
                </c:pt>
                <c:pt idx="4854">
                  <c:v>0.18082646424398768</c:v>
                </c:pt>
                <c:pt idx="4855">
                  <c:v>0.19853412570209658</c:v>
                </c:pt>
                <c:pt idx="4856">
                  <c:v>0.20591088215472975</c:v>
                </c:pt>
                <c:pt idx="4857">
                  <c:v>0.20531808974478172</c:v>
                </c:pt>
                <c:pt idx="4858">
                  <c:v>0.20524947514573624</c:v>
                </c:pt>
                <c:pt idx="4859">
                  <c:v>0.20949710517260756</c:v>
                </c:pt>
                <c:pt idx="4860">
                  <c:v>0.21012306186675422</c:v>
                </c:pt>
                <c:pt idx="4861">
                  <c:v>0.21335377544605608</c:v>
                </c:pt>
                <c:pt idx="4862">
                  <c:v>0.21014421246756962</c:v>
                </c:pt>
                <c:pt idx="4863">
                  <c:v>0.21136763775564124</c:v>
                </c:pt>
                <c:pt idx="4864">
                  <c:v>0.21032499553653142</c:v>
                </c:pt>
                <c:pt idx="4865">
                  <c:v>0.21491417830932741</c:v>
                </c:pt>
                <c:pt idx="4866">
                  <c:v>0.21390028344023365</c:v>
                </c:pt>
                <c:pt idx="4867">
                  <c:v>0.23214772333147193</c:v>
                </c:pt>
                <c:pt idx="4868">
                  <c:v>0.2261727778428074</c:v>
                </c:pt>
                <c:pt idx="4869">
                  <c:v>0.23428731730421232</c:v>
                </c:pt>
                <c:pt idx="4870">
                  <c:v>0.21104053085806343</c:v>
                </c:pt>
                <c:pt idx="4871">
                  <c:v>0.19918641502868978</c:v>
                </c:pt>
                <c:pt idx="4872">
                  <c:v>0.20938006970759571</c:v>
                </c:pt>
                <c:pt idx="4873">
                  <c:v>0.18133820396553266</c:v>
                </c:pt>
                <c:pt idx="4874">
                  <c:v>0.18180975010862807</c:v>
                </c:pt>
                <c:pt idx="4875">
                  <c:v>0.19550324375226169</c:v>
                </c:pt>
                <c:pt idx="4876">
                  <c:v>0.20431914608652066</c:v>
                </c:pt>
                <c:pt idx="4877">
                  <c:v>0.21152989218539342</c:v>
                </c:pt>
                <c:pt idx="4878">
                  <c:v>0.21147828934447133</c:v>
                </c:pt>
                <c:pt idx="4879">
                  <c:v>0.19614614458106089</c:v>
                </c:pt>
                <c:pt idx="4880">
                  <c:v>0.19463501375455433</c:v>
                </c:pt>
                <c:pt idx="4881">
                  <c:v>0.19721933846549217</c:v>
                </c:pt>
                <c:pt idx="4882">
                  <c:v>0.20278567459188618</c:v>
                </c:pt>
                <c:pt idx="4883">
                  <c:v>0.20887233695068624</c:v>
                </c:pt>
                <c:pt idx="4884">
                  <c:v>0.18218964326465134</c:v>
                </c:pt>
                <c:pt idx="4885">
                  <c:v>0.18561429612830158</c:v>
                </c:pt>
                <c:pt idx="4886">
                  <c:v>0.17137049014622349</c:v>
                </c:pt>
                <c:pt idx="4887">
                  <c:v>0.16287470097241688</c:v>
                </c:pt>
                <c:pt idx="4888">
                  <c:v>0.1866480520753489</c:v>
                </c:pt>
                <c:pt idx="4889">
                  <c:v>0.18136168419701548</c:v>
                </c:pt>
                <c:pt idx="4890">
                  <c:v>0.17804342352917388</c:v>
                </c:pt>
                <c:pt idx="4891">
                  <c:v>0.17398696244598252</c:v>
                </c:pt>
                <c:pt idx="4892">
                  <c:v>0.18195644693875548</c:v>
                </c:pt>
                <c:pt idx="4893">
                  <c:v>0.20190569219459589</c:v>
                </c:pt>
                <c:pt idx="4894">
                  <c:v>0.18263760088413597</c:v>
                </c:pt>
                <c:pt idx="4895">
                  <c:v>0.19564836877771566</c:v>
                </c:pt>
                <c:pt idx="4896">
                  <c:v>0.22291063771922906</c:v>
                </c:pt>
                <c:pt idx="4897">
                  <c:v>0.22211014167045812</c:v>
                </c:pt>
                <c:pt idx="4898">
                  <c:v>0.22708892577991627</c:v>
                </c:pt>
                <c:pt idx="4899">
                  <c:v>0.2231964210601419</c:v>
                </c:pt>
                <c:pt idx="4900">
                  <c:v>0.22274233677254782</c:v>
                </c:pt>
                <c:pt idx="4901">
                  <c:v>0.22843310506642717</c:v>
                </c:pt>
                <c:pt idx="4902">
                  <c:v>0.22163897469943053</c:v>
                </c:pt>
                <c:pt idx="4903">
                  <c:v>0.22283835940163438</c:v>
                </c:pt>
                <c:pt idx="4904">
                  <c:v>0.23078420540354322</c:v>
                </c:pt>
                <c:pt idx="4905">
                  <c:v>0.23288399550378672</c:v>
                </c:pt>
                <c:pt idx="4906">
                  <c:v>0.23556940836101781</c:v>
                </c:pt>
                <c:pt idx="4907">
                  <c:v>0.23808410897685728</c:v>
                </c:pt>
                <c:pt idx="4908">
                  <c:v>0.23666400594743689</c:v>
                </c:pt>
                <c:pt idx="4909">
                  <c:v>0.23666690684430444</c:v>
                </c:pt>
                <c:pt idx="4910">
                  <c:v>0.24652922830274096</c:v>
                </c:pt>
                <c:pt idx="4911">
                  <c:v>0.22403060216123183</c:v>
                </c:pt>
                <c:pt idx="4912">
                  <c:v>0.23241550479299963</c:v>
                </c:pt>
                <c:pt idx="4913">
                  <c:v>0.23978582961202147</c:v>
                </c:pt>
                <c:pt idx="4914">
                  <c:v>0.24177208568587064</c:v>
                </c:pt>
                <c:pt idx="4915">
                  <c:v>0.22224396400916097</c:v>
                </c:pt>
                <c:pt idx="4916">
                  <c:v>0.19836752231105098</c:v>
                </c:pt>
                <c:pt idx="4917">
                  <c:v>0.13215110016895629</c:v>
                </c:pt>
                <c:pt idx="4918">
                  <c:v>0.13509829189215872</c:v>
                </c:pt>
                <c:pt idx="4919">
                  <c:v>0.19356520604167424</c:v>
                </c:pt>
                <c:pt idx="4920">
                  <c:v>0.1917495444445507</c:v>
                </c:pt>
                <c:pt idx="4921">
                  <c:v>0.20282324373160704</c:v>
                </c:pt>
                <c:pt idx="4922">
                  <c:v>0.22526060710278203</c:v>
                </c:pt>
                <c:pt idx="4923">
                  <c:v>0.23303408779268533</c:v>
                </c:pt>
                <c:pt idx="4924">
                  <c:v>0.22171105140127151</c:v>
                </c:pt>
                <c:pt idx="4925">
                  <c:v>0.22229652021279317</c:v>
                </c:pt>
                <c:pt idx="4926">
                  <c:v>0.21827176730877326</c:v>
                </c:pt>
                <c:pt idx="4927">
                  <c:v>0.21825307408402497</c:v>
                </c:pt>
                <c:pt idx="4928">
                  <c:v>0.22250633627631622</c:v>
                </c:pt>
                <c:pt idx="4929">
                  <c:v>0.22558851315018705</c:v>
                </c:pt>
                <c:pt idx="4930">
                  <c:v>0.22308237264689101</c:v>
                </c:pt>
                <c:pt idx="4931">
                  <c:v>0.22660891118348286</c:v>
                </c:pt>
                <c:pt idx="4932">
                  <c:v>0.22692381529354538</c:v>
                </c:pt>
                <c:pt idx="4933">
                  <c:v>0.22395757026440427</c:v>
                </c:pt>
                <c:pt idx="4934">
                  <c:v>0.23773505041492865</c:v>
                </c:pt>
                <c:pt idx="4935">
                  <c:v>0.24676531883728361</c:v>
                </c:pt>
                <c:pt idx="4936">
                  <c:v>0.24691375659823891</c:v>
                </c:pt>
                <c:pt idx="4937">
                  <c:v>0.24636997240538169</c:v>
                </c:pt>
                <c:pt idx="4938">
                  <c:v>0.26160781678823075</c:v>
                </c:pt>
                <c:pt idx="4939">
                  <c:v>0.27809212302160402</c:v>
                </c:pt>
                <c:pt idx="4940">
                  <c:v>0.27321236545758981</c:v>
                </c:pt>
                <c:pt idx="4941">
                  <c:v>0.27986800146588225</c:v>
                </c:pt>
                <c:pt idx="4942">
                  <c:v>0.32751014312530291</c:v>
                </c:pt>
                <c:pt idx="4943">
                  <c:v>0.32931970976906055</c:v>
                </c:pt>
                <c:pt idx="4944">
                  <c:v>0.35156948528622528</c:v>
                </c:pt>
                <c:pt idx="4945">
                  <c:v>0.34831209068729979</c:v>
                </c:pt>
                <c:pt idx="4946">
                  <c:v>0.34273678139952285</c:v>
                </c:pt>
                <c:pt idx="4947">
                  <c:v>0.33626580629816438</c:v>
                </c:pt>
                <c:pt idx="4948">
                  <c:v>0.33905722249529618</c:v>
                </c:pt>
                <c:pt idx="4949">
                  <c:v>0.33556543446273884</c:v>
                </c:pt>
                <c:pt idx="4950">
                  <c:v>0.34027668593398686</c:v>
                </c:pt>
                <c:pt idx="4951">
                  <c:v>0.33872817620629453</c:v>
                </c:pt>
                <c:pt idx="4952">
                  <c:v>0.338575386300072</c:v>
                </c:pt>
                <c:pt idx="4953">
                  <c:v>0.33800865378832129</c:v>
                </c:pt>
                <c:pt idx="4954">
                  <c:v>0.33866146330109581</c:v>
                </c:pt>
                <c:pt idx="4955">
                  <c:v>0.33506218933748411</c:v>
                </c:pt>
                <c:pt idx="4956">
                  <c:v>0.33317017289680495</c:v>
                </c:pt>
                <c:pt idx="4957">
                  <c:v>0.3331797131765169</c:v>
                </c:pt>
                <c:pt idx="4958">
                  <c:v>0.33940648805124385</c:v>
                </c:pt>
                <c:pt idx="4959">
                  <c:v>0.35602089676537896</c:v>
                </c:pt>
                <c:pt idx="4960">
                  <c:v>0.35731180904714804</c:v>
                </c:pt>
                <c:pt idx="4961">
                  <c:v>0.3667521720774477</c:v>
                </c:pt>
                <c:pt idx="4962">
                  <c:v>0.38218500180964221</c:v>
                </c:pt>
                <c:pt idx="4963">
                  <c:v>0.38517173448147696</c:v>
                </c:pt>
                <c:pt idx="4964">
                  <c:v>0.36995713471001601</c:v>
                </c:pt>
                <c:pt idx="4965">
                  <c:v>0.36801372385062658</c:v>
                </c:pt>
                <c:pt idx="4966">
                  <c:v>0.37020058028792002</c:v>
                </c:pt>
                <c:pt idx="4967">
                  <c:v>0.37167094879541118</c:v>
                </c:pt>
                <c:pt idx="4968">
                  <c:v>0.37191905174235923</c:v>
                </c:pt>
                <c:pt idx="4969">
                  <c:v>0.3734265641437996</c:v>
                </c:pt>
                <c:pt idx="4970">
                  <c:v>0.36741062435934618</c:v>
                </c:pt>
                <c:pt idx="4971">
                  <c:v>0.36288982627801408</c:v>
                </c:pt>
                <c:pt idx="4972">
                  <c:v>0.36160637912109483</c:v>
                </c:pt>
                <c:pt idx="4973">
                  <c:v>0.36079431032126374</c:v>
                </c:pt>
                <c:pt idx="4974">
                  <c:v>0.35909545998690279</c:v>
                </c:pt>
                <c:pt idx="4975">
                  <c:v>0.3619631599450478</c:v>
                </c:pt>
                <c:pt idx="4976">
                  <c:v>0.34975195742074572</c:v>
                </c:pt>
                <c:pt idx="4977">
                  <c:v>0.35090955152143116</c:v>
                </c:pt>
                <c:pt idx="4978">
                  <c:v>0.3559800212890033</c:v>
                </c:pt>
                <c:pt idx="4979">
                  <c:v>0.38721132496587951</c:v>
                </c:pt>
                <c:pt idx="4980">
                  <c:v>0.41650041699307644</c:v>
                </c:pt>
                <c:pt idx="4981">
                  <c:v>0.40935208561422193</c:v>
                </c:pt>
                <c:pt idx="4982">
                  <c:v>0.41968863144381147</c:v>
                </c:pt>
                <c:pt idx="4983">
                  <c:v>0.38367670515488672</c:v>
                </c:pt>
                <c:pt idx="4984">
                  <c:v>0.3586862229637619</c:v>
                </c:pt>
                <c:pt idx="4985">
                  <c:v>0.36168567212138636</c:v>
                </c:pt>
                <c:pt idx="4986">
                  <c:v>0.36251955125556345</c:v>
                </c:pt>
                <c:pt idx="4987">
                  <c:v>0.35891124782151368</c:v>
                </c:pt>
                <c:pt idx="4988">
                  <c:v>0.3627188974236803</c:v>
                </c:pt>
                <c:pt idx="4989">
                  <c:v>0.36579746195120533</c:v>
                </c:pt>
                <c:pt idx="4990">
                  <c:v>0.31984789820331355</c:v>
                </c:pt>
                <c:pt idx="4991">
                  <c:v>0.3049740748408345</c:v>
                </c:pt>
                <c:pt idx="4992">
                  <c:v>0.29572769997543102</c:v>
                </c:pt>
                <c:pt idx="4993">
                  <c:v>0.29956192775392931</c:v>
                </c:pt>
                <c:pt idx="4994">
                  <c:v>0.29400671146712798</c:v>
                </c:pt>
                <c:pt idx="4995">
                  <c:v>0.29133296204443154</c:v>
                </c:pt>
                <c:pt idx="4996">
                  <c:v>0.2850524261845076</c:v>
                </c:pt>
                <c:pt idx="4997">
                  <c:v>0.2656766975422849</c:v>
                </c:pt>
                <c:pt idx="4998">
                  <c:v>0.28296470654969591</c:v>
                </c:pt>
                <c:pt idx="4999">
                  <c:v>0.3040313517997259</c:v>
                </c:pt>
                <c:pt idx="5000">
                  <c:v>0.31347849200381261</c:v>
                </c:pt>
                <c:pt idx="5001">
                  <c:v>0.30450267296909489</c:v>
                </c:pt>
                <c:pt idx="5002">
                  <c:v>0.28136919424707113</c:v>
                </c:pt>
                <c:pt idx="5003">
                  <c:v>0.31509064821151006</c:v>
                </c:pt>
                <c:pt idx="5004">
                  <c:v>0.3012224013241232</c:v>
                </c:pt>
                <c:pt idx="5005">
                  <c:v>0.28425545750662679</c:v>
                </c:pt>
                <c:pt idx="5006">
                  <c:v>0.27977929497550763</c:v>
                </c:pt>
                <c:pt idx="5007">
                  <c:v>0.25912991111537753</c:v>
                </c:pt>
                <c:pt idx="5008">
                  <c:v>0.26198264005795496</c:v>
                </c:pt>
                <c:pt idx="5009">
                  <c:v>0.26050728967647285</c:v>
                </c:pt>
                <c:pt idx="5010">
                  <c:v>0.2571686574885767</c:v>
                </c:pt>
                <c:pt idx="5011">
                  <c:v>0.27472120913107151</c:v>
                </c:pt>
                <c:pt idx="5012">
                  <c:v>0.27189041331240538</c:v>
                </c:pt>
                <c:pt idx="5013">
                  <c:v>0.27509857484814054</c:v>
                </c:pt>
                <c:pt idx="5014">
                  <c:v>0.26833897744802532</c:v>
                </c:pt>
                <c:pt idx="5015">
                  <c:v>0.28561998709061626</c:v>
                </c:pt>
                <c:pt idx="5016">
                  <c:v>0.28397169735035444</c:v>
                </c:pt>
                <c:pt idx="5017">
                  <c:v>0.2815642988021691</c:v>
                </c:pt>
                <c:pt idx="5018">
                  <c:v>0.30119694674708763</c:v>
                </c:pt>
                <c:pt idx="5019">
                  <c:v>0.30825204840272918</c:v>
                </c:pt>
                <c:pt idx="5020">
                  <c:v>0.31027966314060251</c:v>
                </c:pt>
                <c:pt idx="5021">
                  <c:v>0.30983686234106406</c:v>
                </c:pt>
                <c:pt idx="5022">
                  <c:v>0.30249910609005481</c:v>
                </c:pt>
                <c:pt idx="5023">
                  <c:v>0.30439981276476169</c:v>
                </c:pt>
                <c:pt idx="5024">
                  <c:v>0.30034833888916129</c:v>
                </c:pt>
                <c:pt idx="5025">
                  <c:v>0.30074705284723274</c:v>
                </c:pt>
                <c:pt idx="5026">
                  <c:v>0.30719716740587821</c:v>
                </c:pt>
                <c:pt idx="5027">
                  <c:v>0.30544929525188824</c:v>
                </c:pt>
                <c:pt idx="5028">
                  <c:v>0.29278907225908379</c:v>
                </c:pt>
                <c:pt idx="5029">
                  <c:v>0.29535303591169326</c:v>
                </c:pt>
                <c:pt idx="5030">
                  <c:v>0.29291222565812869</c:v>
                </c:pt>
                <c:pt idx="5031">
                  <c:v>0.28617611652970437</c:v>
                </c:pt>
                <c:pt idx="5032">
                  <c:v>0.26821530543109418</c:v>
                </c:pt>
                <c:pt idx="5033">
                  <c:v>0.27732906071093927</c:v>
                </c:pt>
                <c:pt idx="5034">
                  <c:v>0.29802770694515662</c:v>
                </c:pt>
                <c:pt idx="5035">
                  <c:v>0.27530035696459992</c:v>
                </c:pt>
                <c:pt idx="5036">
                  <c:v>0.27556502685514284</c:v>
                </c:pt>
                <c:pt idx="5037">
                  <c:v>0.27583985909235087</c:v>
                </c:pt>
                <c:pt idx="5038">
                  <c:v>0.24485167977439407</c:v>
                </c:pt>
                <c:pt idx="5039">
                  <c:v>0.24405510060611182</c:v>
                </c:pt>
                <c:pt idx="5040">
                  <c:v>0.24470452088954939</c:v>
                </c:pt>
                <c:pt idx="5041">
                  <c:v>0.29271902122271087</c:v>
                </c:pt>
                <c:pt idx="5042">
                  <c:v>0.29450912253530753</c:v>
                </c:pt>
                <c:pt idx="5043">
                  <c:v>0.28468724808411494</c:v>
                </c:pt>
                <c:pt idx="5044">
                  <c:v>0.28867049969361985</c:v>
                </c:pt>
                <c:pt idx="5045">
                  <c:v>0.27859666714273268</c:v>
                </c:pt>
                <c:pt idx="5046">
                  <c:v>0.25760410034789311</c:v>
                </c:pt>
                <c:pt idx="5047">
                  <c:v>0.25123838777969981</c:v>
                </c:pt>
                <c:pt idx="5048">
                  <c:v>0.22856418888885191</c:v>
                </c:pt>
                <c:pt idx="5049">
                  <c:v>0.23244326157024869</c:v>
                </c:pt>
                <c:pt idx="5050">
                  <c:v>0.22529373218289678</c:v>
                </c:pt>
                <c:pt idx="5051">
                  <c:v>0.16659948237811098</c:v>
                </c:pt>
                <c:pt idx="5052">
                  <c:v>0.17751879221571154</c:v>
                </c:pt>
                <c:pt idx="5053">
                  <c:v>0.17046500403814127</c:v>
                </c:pt>
                <c:pt idx="5054">
                  <c:v>0.1612430164816237</c:v>
                </c:pt>
                <c:pt idx="5055">
                  <c:v>0.16114364234940404</c:v>
                </c:pt>
                <c:pt idx="5056">
                  <c:v>0.15873915767457816</c:v>
                </c:pt>
                <c:pt idx="5057">
                  <c:v>0.15102051212527751</c:v>
                </c:pt>
                <c:pt idx="5058">
                  <c:v>0.15089126451078266</c:v>
                </c:pt>
                <c:pt idx="5059">
                  <c:v>0.14049308209270439</c:v>
                </c:pt>
                <c:pt idx="5060">
                  <c:v>0.13968701469531453</c:v>
                </c:pt>
                <c:pt idx="5061">
                  <c:v>0.13957708474489242</c:v>
                </c:pt>
                <c:pt idx="5062">
                  <c:v>0.11740055489107239</c:v>
                </c:pt>
                <c:pt idx="5063">
                  <c:v>0.12413316065836018</c:v>
                </c:pt>
                <c:pt idx="5064">
                  <c:v>0.13193410643825623</c:v>
                </c:pt>
                <c:pt idx="5065">
                  <c:v>0.13199082581150159</c:v>
                </c:pt>
                <c:pt idx="5066">
                  <c:v>0.13303118390178481</c:v>
                </c:pt>
                <c:pt idx="5067">
                  <c:v>0.11886062478831239</c:v>
                </c:pt>
                <c:pt idx="5068">
                  <c:v>0.10682224749278869</c:v>
                </c:pt>
                <c:pt idx="5069">
                  <c:v>0.10854310576200474</c:v>
                </c:pt>
                <c:pt idx="5070">
                  <c:v>0.10973162087718574</c:v>
                </c:pt>
                <c:pt idx="5071">
                  <c:v>0.10674001460529614</c:v>
                </c:pt>
                <c:pt idx="5072">
                  <c:v>0.13871842952610383</c:v>
                </c:pt>
                <c:pt idx="5073">
                  <c:v>0.13844651721272835</c:v>
                </c:pt>
                <c:pt idx="5074">
                  <c:v>0.13547200254438985</c:v>
                </c:pt>
                <c:pt idx="5075">
                  <c:v>0.13383695606743612</c:v>
                </c:pt>
                <c:pt idx="5076">
                  <c:v>0.12796090758761944</c:v>
                </c:pt>
                <c:pt idx="5077">
                  <c:v>0.11404568116452302</c:v>
                </c:pt>
                <c:pt idx="5078">
                  <c:v>0.10578383833397867</c:v>
                </c:pt>
                <c:pt idx="5079">
                  <c:v>0.10042066725677405</c:v>
                </c:pt>
                <c:pt idx="5080">
                  <c:v>0.12551350341360906</c:v>
                </c:pt>
                <c:pt idx="5081">
                  <c:v>0.1302003716990619</c:v>
                </c:pt>
                <c:pt idx="5082">
                  <c:v>0.13101969431021873</c:v>
                </c:pt>
                <c:pt idx="5083">
                  <c:v>0.133032712844256</c:v>
                </c:pt>
                <c:pt idx="5084">
                  <c:v>-2.7592095658338919E-2</c:v>
                </c:pt>
                <c:pt idx="5085">
                  <c:v>-3.5867899692384013E-2</c:v>
                </c:pt>
                <c:pt idx="5086">
                  <c:v>-5.7349159189143031E-2</c:v>
                </c:pt>
                <c:pt idx="5087">
                  <c:v>-6.1101185750495883E-2</c:v>
                </c:pt>
                <c:pt idx="5088">
                  <c:v>-6.4790388296016646E-2</c:v>
                </c:pt>
                <c:pt idx="5089">
                  <c:v>-6.7646251768116894E-2</c:v>
                </c:pt>
                <c:pt idx="5090">
                  <c:v>-6.7736736526788396E-2</c:v>
                </c:pt>
                <c:pt idx="5091">
                  <c:v>-7.6282124597378501E-2</c:v>
                </c:pt>
                <c:pt idx="5092">
                  <c:v>-5.8931861009562693E-2</c:v>
                </c:pt>
                <c:pt idx="5093">
                  <c:v>-4.9754788955434753E-2</c:v>
                </c:pt>
                <c:pt idx="5094">
                  <c:v>-5.1367192706864122E-2</c:v>
                </c:pt>
                <c:pt idx="5095">
                  <c:v>-5.8651378760932377E-2</c:v>
                </c:pt>
                <c:pt idx="5096">
                  <c:v>-5.3128458525255683E-2</c:v>
                </c:pt>
                <c:pt idx="5097">
                  <c:v>-5.9320796090249588E-2</c:v>
                </c:pt>
                <c:pt idx="5098">
                  <c:v>-6.291710504939306E-2</c:v>
                </c:pt>
                <c:pt idx="5099">
                  <c:v>-3.5396047914531673E-2</c:v>
                </c:pt>
                <c:pt idx="5100">
                  <c:v>-2.2763174123898736E-2</c:v>
                </c:pt>
                <c:pt idx="5101">
                  <c:v>-4.9425079285134434E-2</c:v>
                </c:pt>
                <c:pt idx="5102">
                  <c:v>-4.4701856149046378E-2</c:v>
                </c:pt>
                <c:pt idx="5103">
                  <c:v>-4.5736174718421362E-2</c:v>
                </c:pt>
                <c:pt idx="5104">
                  <c:v>-4.4872654016657368E-2</c:v>
                </c:pt>
                <c:pt idx="5105">
                  <c:v>-3.6267805715619855E-2</c:v>
                </c:pt>
                <c:pt idx="5106">
                  <c:v>-3.5895084267875868E-2</c:v>
                </c:pt>
                <c:pt idx="5107">
                  <c:v>-5.3013491587612808E-2</c:v>
                </c:pt>
                <c:pt idx="5108">
                  <c:v>-5.337279461565677E-2</c:v>
                </c:pt>
                <c:pt idx="5109">
                  <c:v>-6.0691575569219731E-2</c:v>
                </c:pt>
                <c:pt idx="5110">
                  <c:v>-6.8973677364048733E-2</c:v>
                </c:pt>
                <c:pt idx="5111">
                  <c:v>-6.9802319252289871E-2</c:v>
                </c:pt>
                <c:pt idx="5112">
                  <c:v>-6.8171589824605833E-2</c:v>
                </c:pt>
                <c:pt idx="5113">
                  <c:v>-6.5835155169762405E-2</c:v>
                </c:pt>
                <c:pt idx="5114">
                  <c:v>-6.6113642812678716E-2</c:v>
                </c:pt>
                <c:pt idx="5115">
                  <c:v>-6.5124109653453235E-2</c:v>
                </c:pt>
                <c:pt idx="5116">
                  <c:v>-5.9699656659390969E-2</c:v>
                </c:pt>
                <c:pt idx="5117">
                  <c:v>-3.9847771188185735E-2</c:v>
                </c:pt>
                <c:pt idx="5118">
                  <c:v>-6.2148926158972689E-2</c:v>
                </c:pt>
                <c:pt idx="5119">
                  <c:v>-5.3750845732057038E-2</c:v>
                </c:pt>
                <c:pt idx="5120">
                  <c:v>-6.651669773182424E-2</c:v>
                </c:pt>
                <c:pt idx="5121">
                  <c:v>-2.8207237869943516E-2</c:v>
                </c:pt>
                <c:pt idx="5122">
                  <c:v>-3.5986650183346819E-2</c:v>
                </c:pt>
                <c:pt idx="5123">
                  <c:v>-3.9331759802453813E-2</c:v>
                </c:pt>
                <c:pt idx="5124">
                  <c:v>-7.3936777089505398E-2</c:v>
                </c:pt>
                <c:pt idx="5125">
                  <c:v>-6.9707671404688476E-2</c:v>
                </c:pt>
                <c:pt idx="5126">
                  <c:v>-6.1333738483211442E-2</c:v>
                </c:pt>
                <c:pt idx="5127">
                  <c:v>-6.2906723824559974E-2</c:v>
                </c:pt>
                <c:pt idx="5128">
                  <c:v>-5.3164294781784173E-2</c:v>
                </c:pt>
                <c:pt idx="5129">
                  <c:v>-5.1468095667240005E-2</c:v>
                </c:pt>
                <c:pt idx="5130">
                  <c:v>-4.8625609207903812E-2</c:v>
                </c:pt>
                <c:pt idx="5131">
                  <c:v>-4.4876397858969505E-2</c:v>
                </c:pt>
                <c:pt idx="5132">
                  <c:v>-3.5247098726402817E-2</c:v>
                </c:pt>
                <c:pt idx="5133">
                  <c:v>-2.2459263668746943E-2</c:v>
                </c:pt>
                <c:pt idx="5134">
                  <c:v>-3.0640308879407809E-2</c:v>
                </c:pt>
                <c:pt idx="5135">
                  <c:v>-3.4462395288066612E-2</c:v>
                </c:pt>
                <c:pt idx="5136">
                  <c:v>-4.2625362913808827E-2</c:v>
                </c:pt>
                <c:pt idx="5137">
                  <c:v>-1.64667099950647E-2</c:v>
                </c:pt>
                <c:pt idx="5138">
                  <c:v>1.8570580208574347E-3</c:v>
                </c:pt>
                <c:pt idx="5139">
                  <c:v>-3.6447626703360338E-3</c:v>
                </c:pt>
                <c:pt idx="5140">
                  <c:v>1.7686375508416539E-2</c:v>
                </c:pt>
                <c:pt idx="5141">
                  <c:v>1.7268198350659118E-2</c:v>
                </c:pt>
                <c:pt idx="5142">
                  <c:v>1.8640783137900192E-2</c:v>
                </c:pt>
                <c:pt idx="5143">
                  <c:v>-5.5969411283305816E-3</c:v>
                </c:pt>
                <c:pt idx="5144">
                  <c:v>4.754473326002079E-3</c:v>
                </c:pt>
                <c:pt idx="5145">
                  <c:v>3.5542258946451382E-3</c:v>
                </c:pt>
                <c:pt idx="5146">
                  <c:v>5.2104943448171639E-3</c:v>
                </c:pt>
                <c:pt idx="5147">
                  <c:v>2.5262661704494854E-2</c:v>
                </c:pt>
                <c:pt idx="5148">
                  <c:v>3.6943529861785347E-2</c:v>
                </c:pt>
                <c:pt idx="5149">
                  <c:v>7.6596743308957924E-2</c:v>
                </c:pt>
                <c:pt idx="5150">
                  <c:v>4.6113362719913578E-2</c:v>
                </c:pt>
                <c:pt idx="5151">
                  <c:v>1.380622322680356E-2</c:v>
                </c:pt>
                <c:pt idx="5152">
                  <c:v>-1.7833351980641135E-2</c:v>
                </c:pt>
                <c:pt idx="5153">
                  <c:v>-2.5012742844504658E-2</c:v>
                </c:pt>
                <c:pt idx="5154">
                  <c:v>-2.93714417407989E-2</c:v>
                </c:pt>
                <c:pt idx="5155">
                  <c:v>2.8145281187084488E-2</c:v>
                </c:pt>
                <c:pt idx="5156">
                  <c:v>4.2685843102791589E-2</c:v>
                </c:pt>
                <c:pt idx="5157">
                  <c:v>5.1826455532315657E-2</c:v>
                </c:pt>
                <c:pt idx="5158">
                  <c:v>5.3050411048250548E-2</c:v>
                </c:pt>
                <c:pt idx="5159">
                  <c:v>6.008848274154803E-2</c:v>
                </c:pt>
                <c:pt idx="5160">
                  <c:v>7.3718255438254873E-2</c:v>
                </c:pt>
                <c:pt idx="5161">
                  <c:v>6.7358905165066707E-2</c:v>
                </c:pt>
                <c:pt idx="5162">
                  <c:v>6.5880220558322544E-2</c:v>
                </c:pt>
                <c:pt idx="5163">
                  <c:v>9.3623625225302556E-2</c:v>
                </c:pt>
                <c:pt idx="5164">
                  <c:v>9.5118628823937998E-2</c:v>
                </c:pt>
                <c:pt idx="5165">
                  <c:v>9.3248317356400254E-2</c:v>
                </c:pt>
                <c:pt idx="5166">
                  <c:v>7.5489509734705321E-2</c:v>
                </c:pt>
                <c:pt idx="5167">
                  <c:v>6.9878992774071724E-2</c:v>
                </c:pt>
                <c:pt idx="5168">
                  <c:v>6.346767344139298E-2</c:v>
                </c:pt>
                <c:pt idx="5169">
                  <c:v>6.0767892800066642E-2</c:v>
                </c:pt>
                <c:pt idx="5170">
                  <c:v>5.8360574085839063E-2</c:v>
                </c:pt>
                <c:pt idx="5171">
                  <c:v>9.0614180414688786E-2</c:v>
                </c:pt>
                <c:pt idx="5172">
                  <c:v>8.2492752199760239E-2</c:v>
                </c:pt>
                <c:pt idx="5173">
                  <c:v>6.9598764424631698E-2</c:v>
                </c:pt>
                <c:pt idx="5174">
                  <c:v>6.5693534579842394E-2</c:v>
                </c:pt>
                <c:pt idx="5175">
                  <c:v>6.805850977093332E-2</c:v>
                </c:pt>
                <c:pt idx="5176">
                  <c:v>8.4724012459147374E-2</c:v>
                </c:pt>
                <c:pt idx="5177">
                  <c:v>9.2146437938289874E-2</c:v>
                </c:pt>
                <c:pt idx="5178">
                  <c:v>8.9969474198101876E-2</c:v>
                </c:pt>
                <c:pt idx="5179">
                  <c:v>8.8501455398190015E-2</c:v>
                </c:pt>
                <c:pt idx="5180">
                  <c:v>0.10304434197882908</c:v>
                </c:pt>
                <c:pt idx="5181">
                  <c:v>9.1423978019108038E-2</c:v>
                </c:pt>
                <c:pt idx="5182">
                  <c:v>9.3513107530008771E-2</c:v>
                </c:pt>
                <c:pt idx="5183">
                  <c:v>0.10172049742090451</c:v>
                </c:pt>
                <c:pt idx="5184">
                  <c:v>0.10209556285728838</c:v>
                </c:pt>
                <c:pt idx="5185">
                  <c:v>0.10446429280737848</c:v>
                </c:pt>
                <c:pt idx="5186">
                  <c:v>8.9309068759604052E-2</c:v>
                </c:pt>
                <c:pt idx="5187">
                  <c:v>9.3712389678300131E-2</c:v>
                </c:pt>
                <c:pt idx="5188">
                  <c:v>0.10577136710421374</c:v>
                </c:pt>
                <c:pt idx="5189">
                  <c:v>0.12342890119767293</c:v>
                </c:pt>
                <c:pt idx="5190">
                  <c:v>0.12080157546628222</c:v>
                </c:pt>
                <c:pt idx="5191">
                  <c:v>0.10479417936211431</c:v>
                </c:pt>
                <c:pt idx="5192">
                  <c:v>0.10302515437450478</c:v>
                </c:pt>
                <c:pt idx="5193">
                  <c:v>0.14234012543267813</c:v>
                </c:pt>
                <c:pt idx="5194">
                  <c:v>0.13893163100765907</c:v>
                </c:pt>
                <c:pt idx="5195">
                  <c:v>0.15107694748523368</c:v>
                </c:pt>
                <c:pt idx="5196">
                  <c:v>0.1567816428725676</c:v>
                </c:pt>
                <c:pt idx="5197">
                  <c:v>0.16545188886125209</c:v>
                </c:pt>
                <c:pt idx="5198">
                  <c:v>0.19086890719119934</c:v>
                </c:pt>
                <c:pt idx="5199">
                  <c:v>0.19675596271991838</c:v>
                </c:pt>
                <c:pt idx="5200">
                  <c:v>0.1859789716022377</c:v>
                </c:pt>
                <c:pt idx="5201">
                  <c:v>0.18646593837162845</c:v>
                </c:pt>
                <c:pt idx="5202">
                  <c:v>0.18160189887340034</c:v>
                </c:pt>
                <c:pt idx="5203">
                  <c:v>0.17637131716615059</c:v>
                </c:pt>
                <c:pt idx="5204">
                  <c:v>0.1601000444282373</c:v>
                </c:pt>
                <c:pt idx="5205">
                  <c:v>0.15920812914385046</c:v>
                </c:pt>
                <c:pt idx="5206">
                  <c:v>0.16397976406499346</c:v>
                </c:pt>
                <c:pt idx="5207">
                  <c:v>0.14062166305634763</c:v>
                </c:pt>
                <c:pt idx="5208">
                  <c:v>0.13439013077493794</c:v>
                </c:pt>
                <c:pt idx="5209">
                  <c:v>0.13789356476813072</c:v>
                </c:pt>
                <c:pt idx="5210">
                  <c:v>0.15699843907314903</c:v>
                </c:pt>
                <c:pt idx="5211">
                  <c:v>0.13549978117718961</c:v>
                </c:pt>
                <c:pt idx="5212">
                  <c:v>0.13886548597716381</c:v>
                </c:pt>
                <c:pt idx="5213">
                  <c:v>0.13854720100273452</c:v>
                </c:pt>
                <c:pt idx="5214">
                  <c:v>0.14995433294797914</c:v>
                </c:pt>
                <c:pt idx="5215">
                  <c:v>0.15201479929972439</c:v>
                </c:pt>
                <c:pt idx="5216">
                  <c:v>0.15626293972615979</c:v>
                </c:pt>
                <c:pt idx="5217">
                  <c:v>0.16097846043125835</c:v>
                </c:pt>
                <c:pt idx="5218">
                  <c:v>0.16516018117219827</c:v>
                </c:pt>
                <c:pt idx="5219">
                  <c:v>0.17195070213988009</c:v>
                </c:pt>
                <c:pt idx="5220">
                  <c:v>0.16644906243917074</c:v>
                </c:pt>
                <c:pt idx="5221">
                  <c:v>0.17019581027268871</c:v>
                </c:pt>
                <c:pt idx="5222">
                  <c:v>0.17006634287820563</c:v>
                </c:pt>
                <c:pt idx="5223">
                  <c:v>0.18225680158498353</c:v>
                </c:pt>
                <c:pt idx="5224">
                  <c:v>0.21907327303149809</c:v>
                </c:pt>
                <c:pt idx="5225">
                  <c:v>0.2847990678346522</c:v>
                </c:pt>
                <c:pt idx="5226">
                  <c:v>0.27971909547664786</c:v>
                </c:pt>
                <c:pt idx="5227">
                  <c:v>0.30105792670751153</c:v>
                </c:pt>
                <c:pt idx="5228">
                  <c:v>0.26780129299421135</c:v>
                </c:pt>
                <c:pt idx="5229">
                  <c:v>0.26829543987814752</c:v>
                </c:pt>
                <c:pt idx="5230">
                  <c:v>0.26399404648683344</c:v>
                </c:pt>
                <c:pt idx="5231">
                  <c:v>0.2591646398538433</c:v>
                </c:pt>
                <c:pt idx="5232">
                  <c:v>0.25068079273935456</c:v>
                </c:pt>
                <c:pt idx="5233">
                  <c:v>0.26549240026673909</c:v>
                </c:pt>
                <c:pt idx="5234">
                  <c:v>0.26117193268189476</c:v>
                </c:pt>
                <c:pt idx="5235">
                  <c:v>0.26042199811699807</c:v>
                </c:pt>
                <c:pt idx="5236">
                  <c:v>0.26625849543144103</c:v>
                </c:pt>
                <c:pt idx="5237">
                  <c:v>0.25892220804347865</c:v>
                </c:pt>
                <c:pt idx="5238">
                  <c:v>0.24514942385772498</c:v>
                </c:pt>
                <c:pt idx="5239">
                  <c:v>0.24740172587645035</c:v>
                </c:pt>
                <c:pt idx="5240">
                  <c:v>0.24407545338458514</c:v>
                </c:pt>
                <c:pt idx="5241">
                  <c:v>0.2394704250228146</c:v>
                </c:pt>
                <c:pt idx="5242">
                  <c:v>0.23813877285011889</c:v>
                </c:pt>
                <c:pt idx="5243">
                  <c:v>0.23614678196949307</c:v>
                </c:pt>
                <c:pt idx="5244">
                  <c:v>0.23555396603244072</c:v>
                </c:pt>
                <c:pt idx="5245">
                  <c:v>0.23777660148304264</c:v>
                </c:pt>
                <c:pt idx="5246">
                  <c:v>0.22580192666900681</c:v>
                </c:pt>
                <c:pt idx="5247">
                  <c:v>0.22057524065185843</c:v>
                </c:pt>
                <c:pt idx="5248">
                  <c:v>0.2303396461214938</c:v>
                </c:pt>
                <c:pt idx="5249">
                  <c:v>0.24085953762485393</c:v>
                </c:pt>
                <c:pt idx="5250">
                  <c:v>0.24218249536845354</c:v>
                </c:pt>
                <c:pt idx="5251">
                  <c:v>0.23880986622055189</c:v>
                </c:pt>
                <c:pt idx="5252">
                  <c:v>0.24819757235519316</c:v>
                </c:pt>
                <c:pt idx="5253">
                  <c:v>0.2559633769894934</c:v>
                </c:pt>
                <c:pt idx="5254">
                  <c:v>0.24283266770472894</c:v>
                </c:pt>
                <c:pt idx="5255">
                  <c:v>0.24242130883812466</c:v>
                </c:pt>
                <c:pt idx="5256">
                  <c:v>0.24052826204009975</c:v>
                </c:pt>
                <c:pt idx="5257">
                  <c:v>0.23831834024218695</c:v>
                </c:pt>
                <c:pt idx="5258">
                  <c:v>0.23954021082381816</c:v>
                </c:pt>
                <c:pt idx="5259">
                  <c:v>0.24769247655305224</c:v>
                </c:pt>
                <c:pt idx="5260">
                  <c:v>0.26246367939403764</c:v>
                </c:pt>
                <c:pt idx="5261">
                  <c:v>0.28525405458587427</c:v>
                </c:pt>
                <c:pt idx="5262">
                  <c:v>0.28062397185297727</c:v>
                </c:pt>
                <c:pt idx="5263">
                  <c:v>0.28847725849548189</c:v>
                </c:pt>
                <c:pt idx="5264">
                  <c:v>0.27266370699028536</c:v>
                </c:pt>
                <c:pt idx="5265">
                  <c:v>0.26791075911392587</c:v>
                </c:pt>
                <c:pt idx="5266">
                  <c:v>0.26763862852000964</c:v>
                </c:pt>
                <c:pt idx="5267">
                  <c:v>0.28727117720752149</c:v>
                </c:pt>
                <c:pt idx="5268">
                  <c:v>0.2827642941046053</c:v>
                </c:pt>
                <c:pt idx="5269">
                  <c:v>0.27311355357875849</c:v>
                </c:pt>
                <c:pt idx="5270">
                  <c:v>0.27410437983559771</c:v>
                </c:pt>
                <c:pt idx="5271">
                  <c:v>0.2717152434086107</c:v>
                </c:pt>
                <c:pt idx="5272">
                  <c:v>0.26448168647202491</c:v>
                </c:pt>
                <c:pt idx="5273">
                  <c:v>0.26422385929088232</c:v>
                </c:pt>
                <c:pt idx="5274">
                  <c:v>0.27823536447350533</c:v>
                </c:pt>
                <c:pt idx="5275">
                  <c:v>0.29955306418883687</c:v>
                </c:pt>
                <c:pt idx="5276">
                  <c:v>0.30311595750503356</c:v>
                </c:pt>
                <c:pt idx="5277">
                  <c:v>0.30620121047012661</c:v>
                </c:pt>
                <c:pt idx="5278">
                  <c:v>0.31461330998127124</c:v>
                </c:pt>
                <c:pt idx="5279">
                  <c:v>0.31388110341049619</c:v>
                </c:pt>
                <c:pt idx="5280">
                  <c:v>0.30706177957095704</c:v>
                </c:pt>
                <c:pt idx="5281">
                  <c:v>0.31169302473108934</c:v>
                </c:pt>
                <c:pt idx="5282">
                  <c:v>0.3192206580145231</c:v>
                </c:pt>
                <c:pt idx="5283">
                  <c:v>0.32626165825483977</c:v>
                </c:pt>
                <c:pt idx="5284">
                  <c:v>0.32113920024328341</c:v>
                </c:pt>
                <c:pt idx="5285">
                  <c:v>0.31615325414651213</c:v>
                </c:pt>
                <c:pt idx="5286">
                  <c:v>0.31241029993915731</c:v>
                </c:pt>
                <c:pt idx="5287">
                  <c:v>0.31509954132696794</c:v>
                </c:pt>
                <c:pt idx="5288">
                  <c:v>0.31409706613434818</c:v>
                </c:pt>
                <c:pt idx="5289">
                  <c:v>0.31788054278875594</c:v>
                </c:pt>
                <c:pt idx="5290">
                  <c:v>0.32591566105478487</c:v>
                </c:pt>
                <c:pt idx="5291">
                  <c:v>0.3498187823406016</c:v>
                </c:pt>
                <c:pt idx="5292">
                  <c:v>0.34669512185031059</c:v>
                </c:pt>
                <c:pt idx="5293">
                  <c:v>0.34899111095801577</c:v>
                </c:pt>
                <c:pt idx="5294">
                  <c:v>0.34897919622366463</c:v>
                </c:pt>
              </c:numCache>
            </c:numRef>
          </c:val>
          <c:smooth val="0"/>
          <c:extLst>
            <c:ext xmlns:c16="http://schemas.microsoft.com/office/drawing/2014/chart" uri="{C3380CC4-5D6E-409C-BE32-E72D297353CC}">
              <c16:uniqueId val="{00000000-A64F-47F0-BE63-8A7CF94CF76C}"/>
            </c:ext>
          </c:extLst>
        </c:ser>
        <c:dLbls>
          <c:showLegendKey val="0"/>
          <c:showVal val="0"/>
          <c:showCatName val="0"/>
          <c:showSerName val="0"/>
          <c:showPercent val="0"/>
          <c:showBubbleSize val="0"/>
        </c:dLbls>
        <c:smooth val="0"/>
        <c:axId val="457679055"/>
        <c:axId val="457675311"/>
      </c:lineChart>
      <c:dateAx>
        <c:axId val="457679055"/>
        <c:scaling>
          <c:orientation val="minMax"/>
        </c:scaling>
        <c:delete val="0"/>
        <c:axPos val="b"/>
        <c:numFmt formatCode="yyyy" sourceLinked="0"/>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457675311"/>
        <c:crosses val="autoZero"/>
        <c:auto val="1"/>
        <c:lblOffset val="100"/>
        <c:baseTimeUnit val="days"/>
        <c:majorUnit val="5"/>
        <c:majorTimeUnit val="years"/>
      </c:dateAx>
      <c:valAx>
        <c:axId val="457675311"/>
        <c:scaling>
          <c:orientation val="minMax"/>
          <c:max val="1"/>
          <c:min val="-1"/>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457679055"/>
        <c:crosses val="autoZero"/>
        <c:crossBetween val="between"/>
        <c:majorUnit val="0.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050">
          <a:latin typeface="Frutiger 45 Light" panose="020B0603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0.70737</cdr:x>
      <cdr:y>0.20071</cdr:y>
    </cdr:from>
    <cdr:to>
      <cdr:x>0.87128</cdr:x>
      <cdr:y>0.34206</cdr:y>
    </cdr:to>
    <cdr:cxnSp macro="">
      <cdr:nvCxnSpPr>
        <cdr:cNvPr id="3" name="Straight Arrow Connector 2">
          <a:extLst xmlns:a="http://schemas.openxmlformats.org/drawingml/2006/main">
            <a:ext uri="{FF2B5EF4-FFF2-40B4-BE49-F238E27FC236}">
              <a16:creationId xmlns:a16="http://schemas.microsoft.com/office/drawing/2014/main" id="{134D57B3-2FD0-2D4B-2FB3-7286AFC9AE63}"/>
            </a:ext>
          </a:extLst>
        </cdr:cNvPr>
        <cdr:cNvCxnSpPr/>
      </cdr:nvCxnSpPr>
      <cdr:spPr>
        <a:xfrm xmlns:a="http://schemas.openxmlformats.org/drawingml/2006/main" flipV="1">
          <a:off x="2560326" y="549623"/>
          <a:ext cx="593275" cy="387087"/>
        </a:xfrm>
        <a:prstGeom xmlns:a="http://schemas.openxmlformats.org/drawingml/2006/main" prst="straightConnector1">
          <a:avLst/>
        </a:prstGeom>
        <a:ln xmlns:a="http://schemas.openxmlformats.org/drawingml/2006/main" w="28575">
          <a:solidFill>
            <a:srgbClr val="6FB7DF"/>
          </a:solidFill>
          <a:prstDash val="sysDot"/>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0.69614</cdr:x>
      <cdr:y>0.20479</cdr:y>
    </cdr:from>
    <cdr:to>
      <cdr:x>0.82246</cdr:x>
      <cdr:y>0.29771</cdr:y>
    </cdr:to>
    <cdr:cxnSp macro="">
      <cdr:nvCxnSpPr>
        <cdr:cNvPr id="7" name="Connector: Curved 6">
          <a:extLst xmlns:a="http://schemas.openxmlformats.org/drawingml/2006/main">
            <a:ext uri="{FF2B5EF4-FFF2-40B4-BE49-F238E27FC236}">
              <a16:creationId xmlns:a16="http://schemas.microsoft.com/office/drawing/2014/main" id="{8581CDAE-BEFA-AAB0-3F08-DF3D8A7A0DD4}"/>
            </a:ext>
          </a:extLst>
        </cdr:cNvPr>
        <cdr:cNvCxnSpPr/>
      </cdr:nvCxnSpPr>
      <cdr:spPr>
        <a:xfrm xmlns:a="http://schemas.openxmlformats.org/drawingml/2006/main" flipV="1">
          <a:off x="2519679" y="560798"/>
          <a:ext cx="457200" cy="254462"/>
        </a:xfrm>
        <a:prstGeom xmlns:a="http://schemas.openxmlformats.org/drawingml/2006/main" prst="curvedConnector3">
          <a:avLst>
            <a:gd name="adj1" fmla="val 50000"/>
          </a:avLst>
        </a:prstGeom>
        <a:ln xmlns:a="http://schemas.openxmlformats.org/drawingml/2006/main" w="25400">
          <a:solidFill>
            <a:srgbClr val="FF0000"/>
          </a:solidFill>
          <a:prstDash val="sysDot"/>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FA10C-8972-4984-95C9-38C304FF2F63}" type="datetimeFigureOut">
              <a:rPr lang="en-US" smtClean="0"/>
              <a:t>9/27/2022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9AFCE2-4185-43DE-9888-155B7EFC9F24}" type="slidenum">
              <a:rPr lang="en-US" smtClean="0"/>
              <a:t>‹#›</a:t>
            </a:fld>
            <a:endParaRPr lang="en-US"/>
          </a:p>
        </p:txBody>
      </p:sp>
    </p:spTree>
    <p:extLst>
      <p:ext uri="{BB962C8B-B14F-4D97-AF65-F5344CB8AC3E}">
        <p14:creationId xmlns:p14="http://schemas.microsoft.com/office/powerpoint/2010/main" val="4191642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36788" y="190500"/>
            <a:ext cx="5437187" cy="3057525"/>
          </a:xfrm>
        </p:spPr>
      </p:sp>
      <p:sp>
        <p:nvSpPr>
          <p:cNvPr id="3" name="Notes Placeholder 2"/>
          <p:cNvSpPr>
            <a:spLocks noGrp="1"/>
          </p:cNvSpPr>
          <p:nvPr>
            <p:ph type="body" idx="1"/>
          </p:nvPr>
        </p:nvSpPr>
        <p:spPr/>
        <p:txBody>
          <a:bodyPr/>
          <a:lstStyle/>
          <a:p>
            <a:pPr lvl="0"/>
            <a:endParaRPr lang="en-US" sz="700" kern="1200" dirty="0">
              <a:solidFill>
                <a:schemeClr val="tx1"/>
              </a:solidFill>
              <a:effectLst/>
              <a:latin typeface="Frutiger 45 Light" panose="020B0603020202020204" pitchFamily="34" charset="0"/>
              <a:ea typeface="+mn-ea"/>
              <a:cs typeface="+mn-cs"/>
            </a:endParaRPr>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pPr/>
              <a:t>4</a:t>
            </a:fld>
            <a:endParaRPr lang="en-US" altLang="zh-TW" dirty="0"/>
          </a:p>
        </p:txBody>
      </p:sp>
    </p:spTree>
    <p:extLst>
      <p:ext uri="{BB962C8B-B14F-4D97-AF65-F5344CB8AC3E}">
        <p14:creationId xmlns:p14="http://schemas.microsoft.com/office/powerpoint/2010/main" val="2165584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36788" y="190500"/>
            <a:ext cx="5437187" cy="3057525"/>
          </a:xfrm>
        </p:spPr>
      </p:sp>
      <p:sp>
        <p:nvSpPr>
          <p:cNvPr id="3" name="Notes Placeholder 2"/>
          <p:cNvSpPr>
            <a:spLocks noGrp="1"/>
          </p:cNvSpPr>
          <p:nvPr>
            <p:ph type="body" idx="1"/>
          </p:nvPr>
        </p:nvSpPr>
        <p:spPr/>
        <p:txBody>
          <a:bodyPr/>
          <a:lstStyle/>
          <a:p>
            <a:pPr lvl="0"/>
            <a:endParaRPr lang="en-US" sz="700" kern="1200" dirty="0">
              <a:solidFill>
                <a:schemeClr val="tx1"/>
              </a:solidFill>
              <a:effectLst/>
              <a:latin typeface="Frutiger 45 Light" panose="020B0603020202020204" pitchFamily="34" charset="0"/>
              <a:ea typeface="+mn-ea"/>
              <a:cs typeface="+mn-cs"/>
            </a:endParaRPr>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pPr/>
              <a:t>5</a:t>
            </a:fld>
            <a:endParaRPr lang="en-US" altLang="zh-TW" dirty="0"/>
          </a:p>
        </p:txBody>
      </p:sp>
    </p:spTree>
    <p:extLst>
      <p:ext uri="{BB962C8B-B14F-4D97-AF65-F5344CB8AC3E}">
        <p14:creationId xmlns:p14="http://schemas.microsoft.com/office/powerpoint/2010/main" val="2701484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36788" y="190500"/>
            <a:ext cx="5437187" cy="3057525"/>
          </a:xfrm>
        </p:spPr>
      </p:sp>
      <p:sp>
        <p:nvSpPr>
          <p:cNvPr id="3" name="Notes Placeholder 2"/>
          <p:cNvSpPr>
            <a:spLocks noGrp="1"/>
          </p:cNvSpPr>
          <p:nvPr>
            <p:ph type="body" idx="1"/>
          </p:nvPr>
        </p:nvSpPr>
        <p:spPr/>
        <p:txBody>
          <a:bodyPr/>
          <a:lstStyle/>
          <a:p>
            <a:pPr lvl="0"/>
            <a:endParaRPr lang="en-US" sz="700" kern="1200" dirty="0">
              <a:solidFill>
                <a:schemeClr val="tx1"/>
              </a:solidFill>
              <a:effectLst/>
              <a:latin typeface="Frutiger 45 Light" panose="020B0603020202020204" pitchFamily="34" charset="0"/>
              <a:ea typeface="+mn-ea"/>
              <a:cs typeface="+mn-cs"/>
            </a:endParaRPr>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pPr/>
              <a:t>6</a:t>
            </a:fld>
            <a:endParaRPr lang="en-US" altLang="zh-TW" dirty="0"/>
          </a:p>
        </p:txBody>
      </p:sp>
    </p:spTree>
    <p:extLst>
      <p:ext uri="{BB962C8B-B14F-4D97-AF65-F5344CB8AC3E}">
        <p14:creationId xmlns:p14="http://schemas.microsoft.com/office/powerpoint/2010/main" val="4227749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422F02-DC4F-4331-9FB4-8778C0402A9F}" type="slidenum">
              <a:rPr lang="en-US" smtClean="0"/>
              <a:t>8</a:t>
            </a:fld>
            <a:endParaRPr lang="en-US"/>
          </a:p>
        </p:txBody>
      </p:sp>
    </p:spTree>
    <p:extLst>
      <p:ext uri="{BB962C8B-B14F-4D97-AF65-F5344CB8AC3E}">
        <p14:creationId xmlns:p14="http://schemas.microsoft.com/office/powerpoint/2010/main" val="3954006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422F02-DC4F-4331-9FB4-8778C0402A9F}" type="slidenum">
              <a:rPr lang="en-US" smtClean="0"/>
              <a:t>9</a:t>
            </a:fld>
            <a:endParaRPr lang="en-US"/>
          </a:p>
        </p:txBody>
      </p:sp>
    </p:spTree>
    <p:extLst>
      <p:ext uri="{BB962C8B-B14F-4D97-AF65-F5344CB8AC3E}">
        <p14:creationId xmlns:p14="http://schemas.microsoft.com/office/powerpoint/2010/main" val="1374821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957162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15</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4080656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16</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241969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17</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3459540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emf"/><Relationship Id="rId4" Type="http://schemas.openxmlformats.org/officeDocument/2006/relationships/tags" Target="../tags/tag4.xml"/><Relationship Id="rId9"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1.emf"/><Relationship Id="rId5" Type="http://schemas.openxmlformats.org/officeDocument/2006/relationships/slideMaster" Target="../slideMasters/slideMaster1.xml"/><Relationship Id="rId4"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9" Type="http://schemas.openxmlformats.org/officeDocument/2006/relationships/image" Target="../media/image1.emf"/></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1.emf"/><Relationship Id="rId5" Type="http://schemas.openxmlformats.org/officeDocument/2006/relationships/slideMaster" Target="../slideMasters/slideMaster2.xml"/><Relationship Id="rId4" Type="http://schemas.openxmlformats.org/officeDocument/2006/relationships/tags" Target="../tags/tag3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emf"/><Relationship Id="rId5" Type="http://schemas.openxmlformats.org/officeDocument/2006/relationships/slideMaster" Target="../slideMasters/slideMaster2.xml"/><Relationship Id="rId4" Type="http://schemas.openxmlformats.org/officeDocument/2006/relationships/tags" Target="../tags/tag3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1.emf"/><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9"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52.xml"/><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image" Target="../media/image1.emf"/><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slideMaster" Target="../slideMasters/slideMaster2.xml"/><Relationship Id="rId5" Type="http://schemas.openxmlformats.org/officeDocument/2006/relationships/tags" Target="../tags/tag49.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image" Target="../media/image1.emf"/><Relationship Id="rId5" Type="http://schemas.openxmlformats.org/officeDocument/2006/relationships/tags" Target="../tags/tag59.xml"/><Relationship Id="rId10" Type="http://schemas.openxmlformats.org/officeDocument/2006/relationships/slideMaster" Target="../slideMasters/slideMaster2.xml"/><Relationship Id="rId4" Type="http://schemas.openxmlformats.org/officeDocument/2006/relationships/tags" Target="../tags/tag58.xml"/><Relationship Id="rId9" Type="http://schemas.openxmlformats.org/officeDocument/2006/relationships/tags" Target="../tags/tag63.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tags" Target="../tags/tag75.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image" Target="../media/image1.emf"/><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84.xml"/><Relationship Id="rId13" Type="http://schemas.openxmlformats.org/officeDocument/2006/relationships/tags" Target="../tags/tag89.xml"/><Relationship Id="rId18" Type="http://schemas.openxmlformats.org/officeDocument/2006/relationships/image" Target="../media/image1.emf"/><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tags" Target="../tags/tag88.xml"/><Relationship Id="rId17" Type="http://schemas.openxmlformats.org/officeDocument/2006/relationships/slideMaster" Target="../slideMasters/slideMaster2.xml"/><Relationship Id="rId2" Type="http://schemas.openxmlformats.org/officeDocument/2006/relationships/tags" Target="../tags/tag78.xml"/><Relationship Id="rId16" Type="http://schemas.openxmlformats.org/officeDocument/2006/relationships/tags" Target="../tags/tag92.xml"/><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tags" Target="../tags/tag87.xml"/><Relationship Id="rId5" Type="http://schemas.openxmlformats.org/officeDocument/2006/relationships/tags" Target="../tags/tag81.xml"/><Relationship Id="rId15" Type="http://schemas.openxmlformats.org/officeDocument/2006/relationships/tags" Target="../tags/tag91.xml"/><Relationship Id="rId10" Type="http://schemas.openxmlformats.org/officeDocument/2006/relationships/tags" Target="../tags/tag86.xml"/><Relationship Id="rId4" Type="http://schemas.openxmlformats.org/officeDocument/2006/relationships/tags" Target="../tags/tag80.xml"/><Relationship Id="rId9" Type="http://schemas.openxmlformats.org/officeDocument/2006/relationships/tags" Target="../tags/tag85.xml"/><Relationship Id="rId14" Type="http://schemas.openxmlformats.org/officeDocument/2006/relationships/tags" Target="../tags/tag90.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image" Target="../media/image1.emf"/><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13.xml"/><Relationship Id="rId13" Type="http://schemas.openxmlformats.org/officeDocument/2006/relationships/tags" Target="../tags/tag118.xml"/><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tags" Target="../tags/tag117.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tags" Target="../tags/tag116.xml"/><Relationship Id="rId5" Type="http://schemas.openxmlformats.org/officeDocument/2006/relationships/tags" Target="../tags/tag110.xml"/><Relationship Id="rId15" Type="http://schemas.openxmlformats.org/officeDocument/2006/relationships/image" Target="../media/image1.emf"/><Relationship Id="rId10" Type="http://schemas.openxmlformats.org/officeDocument/2006/relationships/tags" Target="../tags/tag115.xml"/><Relationship Id="rId4" Type="http://schemas.openxmlformats.org/officeDocument/2006/relationships/tags" Target="../tags/tag109.xml"/><Relationship Id="rId9" Type="http://schemas.openxmlformats.org/officeDocument/2006/relationships/tags" Target="../tags/tag114.xml"/><Relationship Id="rId14"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tags" Target="../tags/tag131.xml"/><Relationship Id="rId18" Type="http://schemas.openxmlformats.org/officeDocument/2006/relationships/tags" Target="../tags/tag136.xml"/><Relationship Id="rId3" Type="http://schemas.openxmlformats.org/officeDocument/2006/relationships/tags" Target="../tags/tag121.xml"/><Relationship Id="rId21" Type="http://schemas.openxmlformats.org/officeDocument/2006/relationships/tags" Target="../tags/tag139.xml"/><Relationship Id="rId7" Type="http://schemas.openxmlformats.org/officeDocument/2006/relationships/tags" Target="../tags/tag125.xml"/><Relationship Id="rId12" Type="http://schemas.openxmlformats.org/officeDocument/2006/relationships/tags" Target="../tags/tag130.xml"/><Relationship Id="rId17" Type="http://schemas.openxmlformats.org/officeDocument/2006/relationships/tags" Target="../tags/tag135.xml"/><Relationship Id="rId2" Type="http://schemas.openxmlformats.org/officeDocument/2006/relationships/tags" Target="../tags/tag120.xml"/><Relationship Id="rId16" Type="http://schemas.openxmlformats.org/officeDocument/2006/relationships/tags" Target="../tags/tag134.xml"/><Relationship Id="rId20" Type="http://schemas.openxmlformats.org/officeDocument/2006/relationships/tags" Target="../tags/tag138.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tags" Target="../tags/tag129.xml"/><Relationship Id="rId24" Type="http://schemas.openxmlformats.org/officeDocument/2006/relationships/image" Target="../media/image1.emf"/><Relationship Id="rId5" Type="http://schemas.openxmlformats.org/officeDocument/2006/relationships/tags" Target="../tags/tag123.xml"/><Relationship Id="rId15" Type="http://schemas.openxmlformats.org/officeDocument/2006/relationships/tags" Target="../tags/tag133.xml"/><Relationship Id="rId23" Type="http://schemas.openxmlformats.org/officeDocument/2006/relationships/slideMaster" Target="../slideMasters/slideMaster2.xml"/><Relationship Id="rId10" Type="http://schemas.openxmlformats.org/officeDocument/2006/relationships/tags" Target="../tags/tag128.xml"/><Relationship Id="rId19" Type="http://schemas.openxmlformats.org/officeDocument/2006/relationships/tags" Target="../tags/tag137.xml"/><Relationship Id="rId4" Type="http://schemas.openxmlformats.org/officeDocument/2006/relationships/tags" Target="../tags/tag122.xml"/><Relationship Id="rId9" Type="http://schemas.openxmlformats.org/officeDocument/2006/relationships/tags" Target="../tags/tag127.xml"/><Relationship Id="rId14" Type="http://schemas.openxmlformats.org/officeDocument/2006/relationships/tags" Target="../tags/tag132.xml"/><Relationship Id="rId22" Type="http://schemas.openxmlformats.org/officeDocument/2006/relationships/tags" Target="../tags/tag140.xml"/></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image" Target="../media/image1.emf"/><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image" Target="../media/image1.emf"/><Relationship Id="rId4"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7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77.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3.xml"/><Relationship Id="rId1" Type="http://schemas.openxmlformats.org/officeDocument/2006/relationships/tags" Target="../tags/tag178.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3.xml"/><Relationship Id="rId1" Type="http://schemas.openxmlformats.org/officeDocument/2006/relationships/tags" Target="../tags/tag17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82.xml"/><Relationship Id="rId7" Type="http://schemas.openxmlformats.org/officeDocument/2006/relationships/image" Target="../media/image1.emf"/><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slideMaster" Target="../slideMasters/slideMaster3.xml"/><Relationship Id="rId5" Type="http://schemas.openxmlformats.org/officeDocument/2006/relationships/tags" Target="../tags/tag184.xml"/><Relationship Id="rId4" Type="http://schemas.openxmlformats.org/officeDocument/2006/relationships/tags" Target="../tags/tag183.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5" Type="http://schemas.openxmlformats.org/officeDocument/2006/relationships/image" Target="../media/image1.emf"/><Relationship Id="rId4"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91.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9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99.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0.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1.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5" Type="http://schemas.openxmlformats.org/officeDocument/2006/relationships/image" Target="../media/image1.emf"/><Relationship Id="rId4"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image" Target="../media/image1.emf"/><Relationship Id="rId5" Type="http://schemas.openxmlformats.org/officeDocument/2006/relationships/slideMaster" Target="../slideMasters/slideMaster4.xml"/><Relationship Id="rId4" Type="http://schemas.openxmlformats.org/officeDocument/2006/relationships/tags" Target="../tags/tag22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image" Target="../media/image1.emf"/><Relationship Id="rId5" Type="http://schemas.openxmlformats.org/officeDocument/2006/relationships/slideMaster" Target="../slideMasters/slideMaster4.xml"/><Relationship Id="rId4" Type="http://schemas.openxmlformats.org/officeDocument/2006/relationships/tags" Target="../tags/tag23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4.xml"/><Relationship Id="rId1" Type="http://schemas.openxmlformats.org/officeDocument/2006/relationships/tags" Target="../tags/tag23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4.xml"/><Relationship Id="rId1" Type="http://schemas.openxmlformats.org/officeDocument/2006/relationships/tags" Target="../tags/tag235.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38.xml"/><Relationship Id="rId7" Type="http://schemas.openxmlformats.org/officeDocument/2006/relationships/image" Target="../media/image1.emf"/><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slideMaster" Target="../slideMasters/slideMaster4.xml"/><Relationship Id="rId5" Type="http://schemas.openxmlformats.org/officeDocument/2006/relationships/tags" Target="../tags/tag240.xml"/><Relationship Id="rId4" Type="http://schemas.openxmlformats.org/officeDocument/2006/relationships/tags" Target="../tags/tag239.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image" Target="../media/image1.emf"/><Relationship Id="rId4"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image" Target="../media/image1.emf"/><Relationship Id="rId5" Type="http://schemas.openxmlformats.org/officeDocument/2006/relationships/slideMaster" Target="../slideMasters/slideMaster4.xml"/><Relationship Id="rId4" Type="http://schemas.openxmlformats.org/officeDocument/2006/relationships/tags" Target="../tags/tag247.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image" Target="../media/image1.emf"/><Relationship Id="rId5" Type="http://schemas.openxmlformats.org/officeDocument/2006/relationships/slideMaster" Target="../slideMasters/slideMaster4.xml"/><Relationship Id="rId4" Type="http://schemas.openxmlformats.org/officeDocument/2006/relationships/tags" Target="../tags/tag251.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image" Target="../media/image1.emf"/><Relationship Id="rId5" Type="http://schemas.openxmlformats.org/officeDocument/2006/relationships/slideMaster" Target="../slideMasters/slideMaster4.xml"/><Relationship Id="rId4" Type="http://schemas.openxmlformats.org/officeDocument/2006/relationships/tags" Target="../tags/tag25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57.xml"/><Relationship Id="rId1" Type="http://schemas.openxmlformats.org/officeDocument/2006/relationships/tags" Target="../tags/tag256.xml"/><Relationship Id="rId4" Type="http://schemas.openxmlformats.org/officeDocument/2006/relationships/image" Target="../media/image1.emf"/></Relationships>
</file>

<file path=ppt/slideLayouts/_rels/slideLayout6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59.xml"/><Relationship Id="rId1" Type="http://schemas.openxmlformats.org/officeDocument/2006/relationships/tags" Target="../tags/tag258.xml"/><Relationship Id="rId4" Type="http://schemas.openxmlformats.org/officeDocument/2006/relationships/image" Target="../media/image1.emf"/></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60.xml"/></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62.xml"/><Relationship Id="rId1" Type="http://schemas.openxmlformats.org/officeDocument/2006/relationships/tags" Target="../tags/tag261.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BDC69-BFEE-48C7-9467-D17D3313E3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DD1D764-9FF5-4502-B407-26C855C346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31904E-2082-4298-9C3F-E843D2C04D63}"/>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5" name="Footer Placeholder 4">
            <a:extLst>
              <a:ext uri="{FF2B5EF4-FFF2-40B4-BE49-F238E27FC236}">
                <a16:creationId xmlns:a16="http://schemas.microsoft.com/office/drawing/2014/main" id="{F5D5814B-D3D0-421A-81FA-37340FEC92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CED3E0-0C6C-482E-9DD3-C2D82B408CF0}"/>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927346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A6776-B45C-43D4-A49A-3186EA9ADA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09D555-9622-497A-AAC2-90D80998AF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DF2EF2-DB9A-412C-B334-DF518E31A52D}"/>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5" name="Footer Placeholder 4">
            <a:extLst>
              <a:ext uri="{FF2B5EF4-FFF2-40B4-BE49-F238E27FC236}">
                <a16:creationId xmlns:a16="http://schemas.microsoft.com/office/drawing/2014/main" id="{C0BB2B74-6BA6-4DD5-BF62-AD839091F0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C89FE8-BF7F-4213-9477-026370F7CA4C}"/>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4235103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48CD31-A9E3-47BC-B4EC-7C37A0D54C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1D547B-BC4F-437F-9DA6-F3AF6E707B8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465418-5D49-4439-8414-E7BFDBAE159A}"/>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5" name="Footer Placeholder 4">
            <a:extLst>
              <a:ext uri="{FF2B5EF4-FFF2-40B4-BE49-F238E27FC236}">
                <a16:creationId xmlns:a16="http://schemas.microsoft.com/office/drawing/2014/main" id="{41CA36B8-B185-4C71-8D8F-709851DCD8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CBD9F3-31A9-4EC0-8F28-764671B0FDA6}"/>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3654740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ver Page">
    <p:spTree>
      <p:nvGrpSpPr>
        <p:cNvPr id="1" name=""/>
        <p:cNvGrpSpPr/>
        <p:nvPr/>
      </p:nvGrpSpPr>
      <p:grpSpPr>
        <a:xfrm>
          <a:off x="0" y="0"/>
          <a:ext cx="0" cy="0"/>
          <a:chOff x="0" y="0"/>
          <a:chExt cx="0" cy="0"/>
        </a:xfrm>
      </p:grpSpPr>
      <p:sp>
        <p:nvSpPr>
          <p:cNvPr id="5" name="CREATE DATE"/>
          <p:cNvSpPr>
            <a:spLocks noGrp="1"/>
          </p:cNvSpPr>
          <p:nvPr>
            <p:ph type="body" sz="quarter" idx="11" hasCustomPrompt="1"/>
            <p:custDataLst>
              <p:tags r:id="rId1"/>
            </p:custDataLst>
          </p:nvPr>
        </p:nvSpPr>
        <p:spPr>
          <a:xfrm>
            <a:off x="509847" y="6400933"/>
            <a:ext cx="4333702" cy="293863"/>
          </a:xfrm>
        </p:spPr>
        <p:txBody>
          <a:bodyPr>
            <a:spAutoFit/>
          </a:bodyPr>
          <a:lstStyle>
            <a:lvl1pPr marL="0" indent="0">
              <a:buNone/>
              <a:defRPr sz="1455"/>
            </a:lvl1pPr>
          </a:lstStyle>
          <a:p>
            <a:pPr lvl="0"/>
            <a:r>
              <a:rPr lang="de-DE" dirty="0"/>
              <a:t>&lt;&lt;COVER PAGE DATE&gt;&gt;</a:t>
            </a:r>
          </a:p>
        </p:txBody>
      </p:sp>
      <p:sp>
        <p:nvSpPr>
          <p:cNvPr id="7" name="PRESENTATION PRESENTER FUNCTION"/>
          <p:cNvSpPr>
            <a:spLocks noGrp="1"/>
          </p:cNvSpPr>
          <p:nvPr>
            <p:ph type="body" sz="quarter" idx="10" hasCustomPrompt="1"/>
            <p:custDataLst>
              <p:tags r:id="rId2"/>
            </p:custDataLst>
          </p:nvPr>
        </p:nvSpPr>
        <p:spPr>
          <a:xfrm>
            <a:off x="511776" y="4181302"/>
            <a:ext cx="6060350" cy="249382"/>
          </a:xfrm>
        </p:spPr>
        <p:txBody>
          <a:bodyPr lIns="0" rIns="0">
            <a:noAutofit/>
          </a:bodyPr>
          <a:lstStyle>
            <a:lvl1pPr marL="0" indent="0">
              <a:spcBef>
                <a:spcPts val="1636"/>
              </a:spcBef>
              <a:buNone/>
              <a:defRPr sz="1455" i="0" baseline="0">
                <a:solidFill>
                  <a:schemeClr val="tx1"/>
                </a:solidFill>
                <a:latin typeface="Frutiger 55 Roman"/>
              </a:defRPr>
            </a:lvl1pPr>
          </a:lstStyle>
          <a:p>
            <a:pPr lvl="0"/>
            <a:r>
              <a:rPr lang="de-DE" dirty="0"/>
              <a:t>&lt;&lt;Funktion des Präsentators&gt;&gt;</a:t>
            </a:r>
          </a:p>
        </p:txBody>
      </p:sp>
      <p:sp>
        <p:nvSpPr>
          <p:cNvPr id="3" name="PRESENTATION PRESENTER"/>
          <p:cNvSpPr>
            <a:spLocks noGrp="1"/>
          </p:cNvSpPr>
          <p:nvPr>
            <p:ph type="subTitle" idx="1" hasCustomPrompt="1"/>
            <p:custDataLst>
              <p:tags r:id="rId3"/>
            </p:custDataLst>
          </p:nvPr>
        </p:nvSpPr>
        <p:spPr>
          <a:xfrm>
            <a:off x="509850" y="3956858"/>
            <a:ext cx="6059087" cy="249382"/>
          </a:xfrm>
        </p:spPr>
        <p:txBody>
          <a:bodyPr lIns="0" tIns="0" rIns="0" bIns="0" anchor="t" anchorCtr="0">
            <a:noAutofit/>
          </a:bodyPr>
          <a:lstStyle>
            <a:lvl1pPr marL="0" indent="0" algn="l">
              <a:spcBef>
                <a:spcPts val="1636"/>
              </a:spcBef>
              <a:buNone/>
              <a:defRPr sz="1455" i="0" baseline="0">
                <a:solidFill>
                  <a:schemeClr val="tx1"/>
                </a:solidFill>
                <a:latin typeface="Frutiger 55 Roman"/>
                <a:ea typeface="Arial Unicode MS" pitchFamily="34" charset="-128"/>
              </a:defRPr>
            </a:lvl1pPr>
            <a:lvl2pPr marL="457053"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08" indent="0" algn="ctr">
              <a:buNone/>
              <a:defRPr>
                <a:solidFill>
                  <a:schemeClr val="tx1">
                    <a:tint val="75000"/>
                  </a:schemeClr>
                </a:solidFill>
              </a:defRPr>
            </a:lvl5pPr>
            <a:lvl6pPr marL="2285260" indent="0" algn="ctr">
              <a:buNone/>
              <a:defRPr>
                <a:solidFill>
                  <a:schemeClr val="tx1">
                    <a:tint val="75000"/>
                  </a:schemeClr>
                </a:solidFill>
              </a:defRPr>
            </a:lvl6pPr>
            <a:lvl7pPr marL="2742311" indent="0" algn="ctr">
              <a:buNone/>
              <a:defRPr>
                <a:solidFill>
                  <a:schemeClr val="tx1">
                    <a:tint val="75000"/>
                  </a:schemeClr>
                </a:solidFill>
              </a:defRPr>
            </a:lvl7pPr>
            <a:lvl8pPr marL="3199364" indent="0" algn="ctr">
              <a:buNone/>
              <a:defRPr>
                <a:solidFill>
                  <a:schemeClr val="tx1">
                    <a:tint val="75000"/>
                  </a:schemeClr>
                </a:solidFill>
              </a:defRPr>
            </a:lvl8pPr>
            <a:lvl9pPr marL="3656415" indent="0" algn="ctr">
              <a:buNone/>
              <a:defRPr>
                <a:solidFill>
                  <a:schemeClr val="tx1">
                    <a:tint val="75000"/>
                  </a:schemeClr>
                </a:solidFill>
              </a:defRPr>
            </a:lvl9pPr>
          </a:lstStyle>
          <a:p>
            <a:r>
              <a:rPr lang="de-DE" dirty="0"/>
              <a:t>&lt;&lt;Präsentator&gt;&gt;</a:t>
            </a:r>
          </a:p>
        </p:txBody>
      </p:sp>
      <p:sp>
        <p:nvSpPr>
          <p:cNvPr id="2" name="PRESENTATION TITLE"/>
          <p:cNvSpPr>
            <a:spLocks noGrp="1"/>
          </p:cNvSpPr>
          <p:nvPr>
            <p:ph type="ctrTitle" hasCustomPrompt="1"/>
            <p:custDataLst>
              <p:tags r:id="rId4"/>
            </p:custDataLst>
          </p:nvPr>
        </p:nvSpPr>
        <p:spPr>
          <a:xfrm>
            <a:off x="509847" y="1978429"/>
            <a:ext cx="9942022" cy="856211"/>
          </a:xfrm>
        </p:spPr>
        <p:txBody>
          <a:bodyPr lIns="0" tIns="0" rIns="0" bIns="0" anchor="b" anchorCtr="0">
            <a:noAutofit/>
          </a:bodyPr>
          <a:lstStyle>
            <a:lvl1pPr>
              <a:lnSpc>
                <a:spcPts val="3818"/>
              </a:lnSpc>
              <a:spcBef>
                <a:spcPts val="3818"/>
              </a:spcBef>
              <a:defRPr sz="3636" baseline="0">
                <a:solidFill>
                  <a:schemeClr val="tx1"/>
                </a:solidFill>
                <a:latin typeface="Frutiger 45 Light"/>
                <a:ea typeface="Arial Unicode MS" pitchFamily="34" charset="-128"/>
              </a:defRPr>
            </a:lvl1pPr>
          </a:lstStyle>
          <a:p>
            <a:r>
              <a:rPr lang="de-DE" dirty="0"/>
              <a:t>&lt;&lt;</a:t>
            </a:r>
            <a:r>
              <a:rPr lang="de-DE" dirty="0" err="1"/>
              <a:t>Keyline</a:t>
            </a:r>
            <a:r>
              <a:rPr lang="de-DE" dirty="0"/>
              <a:t>: </a:t>
            </a:r>
            <a:r>
              <a:rPr lang="de-DE" dirty="0" err="1"/>
              <a:t>short</a:t>
            </a:r>
            <a:r>
              <a:rPr lang="de-DE" dirty="0"/>
              <a:t> </a:t>
            </a:r>
            <a:r>
              <a:rPr lang="de-DE" dirty="0" err="1"/>
              <a:t>headline</a:t>
            </a:r>
            <a:r>
              <a:rPr lang="de-DE" dirty="0"/>
              <a:t>&gt;&gt;</a:t>
            </a:r>
          </a:p>
        </p:txBody>
      </p:sp>
      <p:sp>
        <p:nvSpPr>
          <p:cNvPr id="9" name="SECURITY TEXT"/>
          <p:cNvSpPr txBox="1">
            <a:spLocks/>
          </p:cNvSpPr>
          <p:nvPr>
            <p:custDataLst>
              <p:tags r:id="rId5"/>
            </p:custDataLst>
          </p:nvPr>
        </p:nvSpPr>
        <p:spPr>
          <a:xfrm>
            <a:off x="9221585" y="675414"/>
            <a:ext cx="2416233" cy="167866"/>
          </a:xfrm>
          <a:prstGeom prst="rect">
            <a:avLst/>
          </a:prstGeom>
        </p:spPr>
        <p:txBody>
          <a:bodyPr vert="horz" wrap="square" lIns="66502" tIns="0" rIns="0" bIns="0" rtlCol="0" anchor="b" anchorCtr="0">
            <a:sp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de-DE" sz="1091" dirty="0">
                <a:latin typeface="Frutiger 55 Roman"/>
              </a:rPr>
              <a:t>Public</a:t>
            </a:r>
          </a:p>
        </p:txBody>
      </p:sp>
      <p:sp>
        <p:nvSpPr>
          <p:cNvPr id="11" name="PRESENTATION INFOLINE"/>
          <p:cNvSpPr>
            <a:spLocks noGrp="1"/>
          </p:cNvSpPr>
          <p:nvPr>
            <p:ph type="body" sz="quarter" idx="12" hasCustomPrompt="1"/>
            <p:custDataLst>
              <p:tags r:id="rId6"/>
            </p:custDataLst>
          </p:nvPr>
        </p:nvSpPr>
        <p:spPr>
          <a:xfrm>
            <a:off x="509847" y="3158837"/>
            <a:ext cx="9942022" cy="311727"/>
          </a:xfrm>
        </p:spPr>
        <p:txBody>
          <a:bodyPr/>
          <a:lstStyle>
            <a:lvl1pPr marL="0" indent="0">
              <a:buNone/>
              <a:defRPr sz="1818">
                <a:latin typeface="UBSHeadline"/>
              </a:defRPr>
            </a:lvl1pPr>
          </a:lstStyle>
          <a:p>
            <a:pPr lvl="0"/>
            <a:r>
              <a:rPr lang="de-DE" dirty="0"/>
              <a:t>&lt;&lt;Infoline: </a:t>
            </a:r>
            <a:r>
              <a:rPr lang="de-DE" dirty="0" err="1"/>
              <a:t>presentation</a:t>
            </a:r>
            <a:r>
              <a:rPr lang="de-DE" dirty="0"/>
              <a:t> </a:t>
            </a:r>
            <a:r>
              <a:rPr lang="de-DE" dirty="0" err="1"/>
              <a:t>description</a:t>
            </a:r>
            <a:r>
              <a:rPr lang="de-DE" dirty="0"/>
              <a:t>&gt;&gt;</a:t>
            </a:r>
          </a:p>
        </p:txBody>
      </p:sp>
      <p:sp>
        <p:nvSpPr>
          <p:cNvPr id="4" name="DraftStamp" hidden="1"/>
          <p:cNvSpPr txBox="1"/>
          <p:nvPr>
            <p:custDataLst>
              <p:tags r:id="rId7"/>
            </p:custDataLst>
          </p:nvPr>
        </p:nvSpPr>
        <p:spPr>
          <a:xfrm>
            <a:off x="507316" y="230909"/>
            <a:ext cx="981829"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a:solidFill>
                  <a:srgbClr val="E60000"/>
                </a:solidFill>
                <a:latin typeface="Frutiger 55 Roman"/>
              </a:rPr>
              <a:t>Entwurf</a:t>
            </a:r>
            <a:endParaRPr kumimoji="0" lang="en-US" sz="2182" b="1" i="0" u="none" baseline="0" dirty="0">
              <a:solidFill>
                <a:srgbClr val="E60000"/>
              </a:solidFill>
              <a:latin typeface="Frutiger 55 Roman"/>
            </a:endParaRPr>
          </a:p>
        </p:txBody>
      </p:sp>
      <p:pic>
        <p:nvPicPr>
          <p:cNvPr id="6" name="Picture 5"/>
          <p:cNvPicPr>
            <a:picLocks noChangeAspect="1"/>
          </p:cNvPicPr>
          <p:nvPr>
            <p:custDataLst>
              <p:tags r:id="rId8"/>
            </p:custDataLst>
          </p:nvPr>
        </p:nvPicPr>
        <p:blipFill>
          <a:blip r:embed="rId10" cstate="print">
            <a:extLst>
              <a:ext uri="{28A0092B-C50C-407E-A947-70E740481C1C}">
                <a14:useLocalDpi xmlns:a14="http://schemas.microsoft.com/office/drawing/2010/main" val="0"/>
              </a:ext>
            </a:extLst>
          </a:blip>
          <a:stretch>
            <a:fillRect/>
          </a:stretch>
        </p:blipFill>
        <p:spPr>
          <a:xfrm>
            <a:off x="507317" y="515522"/>
            <a:ext cx="1007986" cy="368221"/>
          </a:xfrm>
          <a:prstGeom prst="rect">
            <a:avLst/>
          </a:prstGeom>
        </p:spPr>
      </p:pic>
    </p:spTree>
    <p:extLst>
      <p:ext uri="{BB962C8B-B14F-4D97-AF65-F5344CB8AC3E}">
        <p14:creationId xmlns:p14="http://schemas.microsoft.com/office/powerpoint/2010/main" val="17926698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ection Page">
    <p:spTree>
      <p:nvGrpSpPr>
        <p:cNvPr id="1" name=""/>
        <p:cNvGrpSpPr/>
        <p:nvPr/>
      </p:nvGrpSpPr>
      <p:grpSpPr>
        <a:xfrm>
          <a:off x="0" y="0"/>
          <a:ext cx="0" cy="0"/>
          <a:chOff x="0" y="0"/>
          <a:chExt cx="0" cy="0"/>
        </a:xfrm>
      </p:grpSpPr>
      <p:sp>
        <p:nvSpPr>
          <p:cNvPr id="4" name="DIVIDER TITLE"/>
          <p:cNvSpPr>
            <a:spLocks noGrp="1"/>
          </p:cNvSpPr>
          <p:nvPr>
            <p:ph type="subTitle" idx="1" hasCustomPrompt="1"/>
            <p:custDataLst>
              <p:tags r:id="rId1"/>
            </p:custDataLst>
          </p:nvPr>
        </p:nvSpPr>
        <p:spPr>
          <a:xfrm>
            <a:off x="508770" y="2211319"/>
            <a:ext cx="11139054" cy="939339"/>
          </a:xfrm>
        </p:spPr>
        <p:txBody>
          <a:bodyPr lIns="0" tIns="0" rIns="0" bIns="0">
            <a:noAutofit/>
          </a:bodyPr>
          <a:lstStyle>
            <a:lvl1pPr marL="0" indent="0" algn="l">
              <a:buNone/>
              <a:defRPr sz="3636" baseline="0">
                <a:solidFill>
                  <a:schemeClr val="tx1"/>
                </a:solidFill>
                <a:latin typeface="Frutiger 45 Light"/>
                <a:ea typeface="Arial Unicode MS" pitchFamily="34" charset="-128"/>
              </a:defRPr>
            </a:lvl1pPr>
            <a:lvl2pPr marL="457053"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08" indent="0" algn="ctr">
              <a:buNone/>
              <a:defRPr>
                <a:solidFill>
                  <a:schemeClr val="tx1">
                    <a:tint val="75000"/>
                  </a:schemeClr>
                </a:solidFill>
              </a:defRPr>
            </a:lvl5pPr>
            <a:lvl6pPr marL="2285260" indent="0" algn="ctr">
              <a:buNone/>
              <a:defRPr>
                <a:solidFill>
                  <a:schemeClr val="tx1">
                    <a:tint val="75000"/>
                  </a:schemeClr>
                </a:solidFill>
              </a:defRPr>
            </a:lvl6pPr>
            <a:lvl7pPr marL="2742311" indent="0" algn="ctr">
              <a:buNone/>
              <a:defRPr>
                <a:solidFill>
                  <a:schemeClr val="tx1">
                    <a:tint val="75000"/>
                  </a:schemeClr>
                </a:solidFill>
              </a:defRPr>
            </a:lvl7pPr>
            <a:lvl8pPr marL="3199364" indent="0" algn="ctr">
              <a:buNone/>
              <a:defRPr>
                <a:solidFill>
                  <a:schemeClr val="tx1">
                    <a:tint val="75000"/>
                  </a:schemeClr>
                </a:solidFill>
              </a:defRPr>
            </a:lvl8pPr>
            <a:lvl9pPr marL="3656415" indent="0" algn="ctr">
              <a:buNone/>
              <a:defRPr>
                <a:solidFill>
                  <a:schemeClr val="tx1">
                    <a:tint val="75000"/>
                  </a:schemeClr>
                </a:solidFill>
              </a:defRPr>
            </a:lvl9pPr>
          </a:lstStyle>
          <a:p>
            <a:r>
              <a:rPr lang="de-DE" dirty="0"/>
              <a:t>&lt;&lt;Sektionsüberschrift&gt;&gt;</a:t>
            </a:r>
          </a:p>
        </p:txBody>
      </p:sp>
      <p:sp>
        <p:nvSpPr>
          <p:cNvPr id="6" name="DIVIDER NUMBER"/>
          <p:cNvSpPr>
            <a:spLocks noGrp="1"/>
          </p:cNvSpPr>
          <p:nvPr>
            <p:ph type="ctrTitle" hasCustomPrompt="1"/>
          </p:nvPr>
        </p:nvSpPr>
        <p:spPr>
          <a:xfrm>
            <a:off x="508770" y="1828800"/>
            <a:ext cx="11139054" cy="349135"/>
          </a:xfrm>
        </p:spPr>
        <p:txBody>
          <a:bodyPr lIns="0" tIns="0" rIns="0" bIns="0" anchor="b" anchorCtr="0">
            <a:noAutofit/>
          </a:bodyPr>
          <a:lstStyle>
            <a:lvl1pPr>
              <a:defRPr sz="1636" baseline="0">
                <a:solidFill>
                  <a:schemeClr val="tx1"/>
                </a:solidFill>
                <a:latin typeface="+mj-lt"/>
                <a:ea typeface="Arial Unicode MS" pitchFamily="34" charset="-128"/>
              </a:defRPr>
            </a:lvl1pPr>
          </a:lstStyle>
          <a:p>
            <a:r>
              <a:rPr lang="de-DE" dirty="0"/>
              <a:t>Click </a:t>
            </a:r>
            <a:r>
              <a:rPr lang="de-DE" dirty="0" err="1"/>
              <a:t>to</a:t>
            </a:r>
            <a:r>
              <a:rPr lang="de-DE" dirty="0"/>
              <a:t> </a:t>
            </a:r>
            <a:r>
              <a:rPr lang="de-DE" dirty="0" err="1"/>
              <a:t>edit</a:t>
            </a:r>
            <a:r>
              <a:rPr lang="de-DE" dirty="0"/>
              <a:t> </a:t>
            </a:r>
            <a:r>
              <a:rPr lang="de-DE" dirty="0" err="1"/>
              <a:t>Section</a:t>
            </a:r>
            <a:r>
              <a:rPr lang="de-DE" dirty="0"/>
              <a:t> / Appendix </a:t>
            </a:r>
            <a:r>
              <a:rPr lang="de-DE" dirty="0" err="1"/>
              <a:t>number</a:t>
            </a:r>
            <a:endParaRPr lang="de-DE" dirty="0"/>
          </a:p>
        </p:txBody>
      </p:sp>
      <p:pic>
        <p:nvPicPr>
          <p:cNvPr id="2" name="Picture 1"/>
          <p:cNvPicPr>
            <a:picLocks noChangeAspect="1"/>
          </p:cNvPicPr>
          <p:nvPr>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07316" y="6354330"/>
            <a:ext cx="791990" cy="289316"/>
          </a:xfrm>
          <a:prstGeom prst="rect">
            <a:avLst/>
          </a:prstGeom>
        </p:spPr>
      </p:pic>
    </p:spTree>
    <p:extLst>
      <p:ext uri="{BB962C8B-B14F-4D97-AF65-F5344CB8AC3E}">
        <p14:creationId xmlns:p14="http://schemas.microsoft.com/office/powerpoint/2010/main" val="23420227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_Default Body Slide">
    <p:spTree>
      <p:nvGrpSpPr>
        <p:cNvPr id="1" name=""/>
        <p:cNvGrpSpPr/>
        <p:nvPr/>
      </p:nvGrpSpPr>
      <p:grpSpPr>
        <a:xfrm>
          <a:off x="0" y="0"/>
          <a:ext cx="0" cy="0"/>
          <a:chOff x="0" y="0"/>
          <a:chExt cx="0" cy="0"/>
        </a:xfrm>
      </p:grpSpPr>
      <p:sp>
        <p:nvSpPr>
          <p:cNvPr id="3" name="LAYOUT BODY"/>
          <p:cNvSpPr>
            <a:spLocks noGrp="1"/>
          </p:cNvSpPr>
          <p:nvPr>
            <p:ph idx="1"/>
            <p:custDataLst>
              <p:tags r:id="rId1"/>
            </p:custDataLst>
          </p:nvPr>
        </p:nvSpPr>
        <p:spPr>
          <a:xfrm>
            <a:off x="509848" y="1683862"/>
            <a:ext cx="11139054" cy="4326992"/>
          </a:xfrm>
        </p:spPr>
        <p:txBody>
          <a:bodyPr lIns="0" tIns="0" rIns="0" bIns="0">
            <a:noAutofit/>
          </a:bodyPr>
          <a:lstStyle>
            <a:lvl1pPr marL="213487" indent="-213487">
              <a:buClr>
                <a:schemeClr val="tx2"/>
              </a:buClr>
              <a:buSzPct val="100000"/>
              <a:buFont typeface="Symbol" pitchFamily="18" charset="2"/>
              <a:buChar char="·"/>
              <a:defRPr sz="1635">
                <a:latin typeface="Frutiger 55 Roman"/>
              </a:defRPr>
            </a:lvl1pPr>
            <a:lvl2pPr marL="419761" indent="-214929">
              <a:defRPr sz="1454">
                <a:latin typeface="Frutiger 55 Roman"/>
              </a:defRPr>
            </a:lvl2pPr>
            <a:lvl3pPr marL="626034" indent="-206274">
              <a:buClr>
                <a:schemeClr val="tx1"/>
              </a:buClr>
              <a:buFont typeface="Arial" pitchFamily="34" charset="0"/>
              <a:buChar char="–"/>
              <a:defRPr sz="1454">
                <a:latin typeface="Frutiger 55 Roman"/>
              </a:defRPr>
            </a:lvl3pPr>
            <a:lvl4pPr marL="830866" indent="-204831">
              <a:buSzPct val="84000"/>
              <a:defRPr sz="1454">
                <a:latin typeface="Frutiger 55 Roman"/>
              </a:defRPr>
            </a:lvl4pPr>
            <a:lvl5pPr marL="1046890" indent="-216025">
              <a:buSzPct val="84000"/>
              <a:buFont typeface="Arial" pitchFamily="34" charset="0"/>
              <a:buChar char="–"/>
              <a:defRPr sz="1454">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AGE HEADING"/>
          <p:cNvSpPr>
            <a:spLocks noGrp="1"/>
          </p:cNvSpPr>
          <p:nvPr>
            <p:ph type="title" hasCustomPrompt="1"/>
            <p:custDataLst>
              <p:tags r:id="rId2"/>
            </p:custDataLst>
          </p:nvPr>
        </p:nvSpPr>
        <p:spPr/>
        <p:txBody>
          <a:bodyPr/>
          <a:lstStyle>
            <a:lvl1pPr>
              <a:defRPr>
                <a:latin typeface="Frutiger 45 Light"/>
              </a:defRPr>
            </a:lvl1pPr>
          </a:lstStyle>
          <a:p>
            <a:pPr lvl="0"/>
            <a:r>
              <a:rPr lang="en-US" dirty="0"/>
              <a:t>&lt;&lt;Page heading&gt;&gt;</a:t>
            </a:r>
          </a:p>
        </p:txBody>
      </p:sp>
      <p:sp>
        <p:nvSpPr>
          <p:cNvPr id="20" name="Slide Number Textbox"/>
          <p:cNvSpPr txBox="1"/>
          <p:nvPr userDrawn="1"/>
        </p:nvSpPr>
        <p:spPr>
          <a:xfrm>
            <a:off x="11161222" y="6234545"/>
            <a:ext cx="498763" cy="349135"/>
          </a:xfrm>
          <a:prstGeom prst="rect">
            <a:avLst/>
          </a:prstGeom>
          <a:noFill/>
        </p:spPr>
        <p:txBody>
          <a:bodyPr vert="horz" wrap="square" lIns="0" tIns="0" rIns="0" bIns="0" rtlCol="0" anchor="b">
            <a:noAutofit/>
          </a:bodyPr>
          <a:lstStyle/>
          <a:p>
            <a:pPr algn="r"/>
            <a:fld id="{C9C5D969-4CAD-4F29-8B51-07B8CBAF6BF4}" type="slidenum">
              <a:rPr lang="en-US" sz="636" smtClean="0"/>
              <a:pPr algn="r"/>
              <a:t>‹#›</a:t>
            </a:fld>
            <a:endParaRPr lang="en-US" sz="636" dirty="0"/>
          </a:p>
        </p:txBody>
      </p:sp>
      <p:grpSp>
        <p:nvGrpSpPr>
          <p:cNvPr id="22" name="PXP_GRIDLINES" hidden="1"/>
          <p:cNvGrpSpPr/>
          <p:nvPr userDrawn="1"/>
        </p:nvGrpSpPr>
        <p:grpSpPr>
          <a:xfrm>
            <a:off x="-37139" y="0"/>
            <a:ext cx="12234040" cy="6858000"/>
            <a:chOff x="-30640" y="0"/>
            <a:chExt cx="10093083" cy="7543800"/>
          </a:xfrm>
        </p:grpSpPr>
        <p:cxnSp>
          <p:nvCxnSpPr>
            <p:cNvPr id="23" name="Straight Connector 22"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1" name="Picture 20">
            <a:extLst>
              <a:ext uri="{FF2B5EF4-FFF2-40B4-BE49-F238E27FC236}">
                <a16:creationId xmlns:a16="http://schemas.microsoft.com/office/drawing/2014/main" id="{5EC14E21-B949-4C88-F769-9998854ED086}"/>
              </a:ext>
            </a:extLst>
          </p:cNvPr>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507316" y="6354330"/>
            <a:ext cx="791990" cy="289316"/>
          </a:xfrm>
          <a:prstGeom prst="rect">
            <a:avLst/>
          </a:prstGeom>
        </p:spPr>
      </p:pic>
    </p:spTree>
    <p:extLst>
      <p:ext uri="{BB962C8B-B14F-4D97-AF65-F5344CB8AC3E}">
        <p14:creationId xmlns:p14="http://schemas.microsoft.com/office/powerpoint/2010/main" val="1308665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Default Body Slide">
    <p:spTree>
      <p:nvGrpSpPr>
        <p:cNvPr id="1" name=""/>
        <p:cNvGrpSpPr/>
        <p:nvPr/>
      </p:nvGrpSpPr>
      <p:grpSpPr>
        <a:xfrm>
          <a:off x="0" y="0"/>
          <a:ext cx="0" cy="0"/>
          <a:chOff x="0" y="0"/>
          <a:chExt cx="0" cy="0"/>
        </a:xfrm>
      </p:grpSpPr>
      <p:sp>
        <p:nvSpPr>
          <p:cNvPr id="5"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C9C5D969-4CAD-4F29-8B51-07B8CBAF6BF4}" type="slidenum">
              <a:rPr sz="800" smtClean="0">
                <a:solidFill>
                  <a:prstClr val="black"/>
                </a:solidFill>
              </a:rPr>
              <a:pPr algn="r"/>
              <a:t>‹#›</a:t>
            </a:fld>
            <a:endParaRPr sz="800" dirty="0">
              <a:solidFill>
                <a:prstClr val="black"/>
              </a:solidFill>
            </a:endParaRPr>
          </a:p>
        </p:txBody>
      </p:sp>
      <p:sp>
        <p:nvSpPr>
          <p:cNvPr id="3" name="LAYOUT BODY"/>
          <p:cNvSpPr>
            <a:spLocks noGrp="1"/>
          </p:cNvSpPr>
          <p:nvPr>
            <p:ph idx="1"/>
            <p:custDataLst>
              <p:tags r:id="rId1"/>
            </p:custDataLst>
          </p:nvPr>
        </p:nvSpPr>
        <p:spPr>
          <a:xfrm>
            <a:off x="509853" y="1683860"/>
            <a:ext cx="5569527" cy="4326992"/>
          </a:xfrm>
        </p:spPr>
        <p:txBody>
          <a:bodyPr lIns="0" tIns="0" rIns="0" bIns="0">
            <a:noAutofit/>
          </a:bodyPr>
          <a:lstStyle>
            <a:lvl1pPr marL="253586" indent="-253586">
              <a:buClr>
                <a:schemeClr val="tx2"/>
              </a:buClr>
              <a:buSzPct val="100000"/>
              <a:buFont typeface="Symbol" pitchFamily="18" charset="2"/>
              <a:buChar char="·"/>
              <a:defRPr sz="2000">
                <a:latin typeface="Frutiger 55 Roman"/>
              </a:defRPr>
            </a:lvl1pPr>
            <a:lvl2pPr marL="498593" indent="-255299">
              <a:defRPr sz="1867">
                <a:latin typeface="Frutiger 55 Roman"/>
              </a:defRPr>
            </a:lvl2pPr>
            <a:lvl3pPr marL="743611" indent="-245034">
              <a:buClr>
                <a:schemeClr val="tx1"/>
              </a:buClr>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PAGE HEADING"/>
          <p:cNvSpPr>
            <a:spLocks noGrp="1"/>
          </p:cNvSpPr>
          <p:nvPr>
            <p:ph type="title" hasCustomPrompt="1"/>
            <p:custDataLst>
              <p:tags r:id="rId2"/>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7"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 name="DraftStamp" hidden="1"/>
          <p:cNvSpPr txBox="1"/>
          <p:nvPr userDrawn="1">
            <p:custDataLst>
              <p:tags r:id="rId3"/>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21" name="Picture 20">
            <a:extLst>
              <a:ext uri="{FF2B5EF4-FFF2-40B4-BE49-F238E27FC236}">
                <a16:creationId xmlns:a16="http://schemas.microsoft.com/office/drawing/2014/main" id="{4D7E9360-0462-E86F-E9ED-2AFE531F471B}"/>
              </a:ext>
            </a:extLst>
          </p:cNvPr>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507316" y="6354330"/>
            <a:ext cx="791990" cy="289316"/>
          </a:xfrm>
          <a:prstGeom prst="rect">
            <a:avLst/>
          </a:prstGeom>
        </p:spPr>
      </p:pic>
    </p:spTree>
    <p:extLst>
      <p:ext uri="{BB962C8B-B14F-4D97-AF65-F5344CB8AC3E}">
        <p14:creationId xmlns:p14="http://schemas.microsoft.com/office/powerpoint/2010/main" val="22150371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5" name="CREATE DATE"/>
          <p:cNvSpPr>
            <a:spLocks noGrp="1"/>
          </p:cNvSpPr>
          <p:nvPr>
            <p:ph type="body" sz="quarter" idx="11" hasCustomPrompt="1"/>
            <p:custDataLst>
              <p:tags r:id="rId1"/>
            </p:custDataLst>
          </p:nvPr>
        </p:nvSpPr>
        <p:spPr>
          <a:xfrm>
            <a:off x="509848" y="6417428"/>
            <a:ext cx="4333701" cy="287259"/>
          </a:xfrm>
        </p:spPr>
        <p:txBody>
          <a:bodyPr>
            <a:spAutoFit/>
          </a:bodyPr>
          <a:lstStyle>
            <a:lvl1pPr marL="0" indent="0">
              <a:buNone/>
              <a:defRPr sz="1867"/>
            </a:lvl1pPr>
          </a:lstStyle>
          <a:p>
            <a:pPr lvl="0"/>
            <a:r>
              <a:rPr lang="en-US" dirty="0"/>
              <a:t>&lt;&lt;COVER PAGE DATE&gt;&gt;</a:t>
            </a:r>
          </a:p>
        </p:txBody>
      </p:sp>
      <p:sp>
        <p:nvSpPr>
          <p:cNvPr id="3" name="PRESENTATION PRESENTER"/>
          <p:cNvSpPr>
            <a:spLocks noGrp="1"/>
          </p:cNvSpPr>
          <p:nvPr>
            <p:ph type="subTitle" idx="1" hasCustomPrompt="1"/>
            <p:custDataLst>
              <p:tags r:id="rId2"/>
            </p:custDataLst>
          </p:nvPr>
        </p:nvSpPr>
        <p:spPr>
          <a:xfrm>
            <a:off x="509870" y="3956860"/>
            <a:ext cx="6059087" cy="249381"/>
          </a:xfrm>
        </p:spPr>
        <p:txBody>
          <a:bodyPr lIns="0" tIns="0" rIns="0" bIns="0" anchor="t" anchorCtr="0">
            <a:noAutofit/>
          </a:bodyPr>
          <a:lstStyle>
            <a:lvl1pPr marL="0" indent="0" algn="l">
              <a:spcBef>
                <a:spcPts val="1948"/>
              </a:spcBef>
              <a:buNone/>
              <a:defRPr sz="1867" i="0" baseline="0">
                <a:solidFill>
                  <a:schemeClr val="tx1"/>
                </a:solidFill>
                <a:latin typeface="Frutiger 55 Roman"/>
                <a:ea typeface="Arial Unicode MS" pitchFamily="34" charset="-128"/>
              </a:defRPr>
            </a:lvl1pPr>
            <a:lvl2pPr marL="542621" indent="0" algn="ctr">
              <a:buNone/>
              <a:defRPr>
                <a:solidFill>
                  <a:schemeClr val="tx1">
                    <a:tint val="75000"/>
                  </a:schemeClr>
                </a:solidFill>
              </a:defRPr>
            </a:lvl2pPr>
            <a:lvl3pPr marL="1085242" indent="0" algn="ctr">
              <a:buNone/>
              <a:defRPr>
                <a:solidFill>
                  <a:schemeClr val="tx1">
                    <a:tint val="75000"/>
                  </a:schemeClr>
                </a:solidFill>
              </a:defRPr>
            </a:lvl3pPr>
            <a:lvl4pPr marL="1627861" indent="0" algn="ctr">
              <a:buNone/>
              <a:defRPr>
                <a:solidFill>
                  <a:schemeClr val="tx1">
                    <a:tint val="75000"/>
                  </a:schemeClr>
                </a:solidFill>
              </a:defRPr>
            </a:lvl4pPr>
            <a:lvl5pPr marL="2170478" indent="0" algn="ctr">
              <a:buNone/>
              <a:defRPr>
                <a:solidFill>
                  <a:schemeClr val="tx1">
                    <a:tint val="75000"/>
                  </a:schemeClr>
                </a:solidFill>
              </a:defRPr>
            </a:lvl5pPr>
            <a:lvl6pPr marL="2713092" indent="0" algn="ctr">
              <a:buNone/>
              <a:defRPr>
                <a:solidFill>
                  <a:schemeClr val="tx1">
                    <a:tint val="75000"/>
                  </a:schemeClr>
                </a:solidFill>
              </a:defRPr>
            </a:lvl6pPr>
            <a:lvl7pPr marL="3255713" indent="0" algn="ctr">
              <a:buNone/>
              <a:defRPr>
                <a:solidFill>
                  <a:schemeClr val="tx1">
                    <a:tint val="75000"/>
                  </a:schemeClr>
                </a:solidFill>
              </a:defRPr>
            </a:lvl7pPr>
            <a:lvl8pPr marL="3798320" indent="0" algn="ctr">
              <a:buNone/>
              <a:defRPr>
                <a:solidFill>
                  <a:schemeClr val="tx1">
                    <a:tint val="75000"/>
                  </a:schemeClr>
                </a:solidFill>
              </a:defRPr>
            </a:lvl8pPr>
            <a:lvl9pPr marL="4340953" indent="0" algn="ctr">
              <a:buNone/>
              <a:defRPr>
                <a:solidFill>
                  <a:schemeClr val="tx1">
                    <a:tint val="75000"/>
                  </a:schemeClr>
                </a:solidFill>
              </a:defRPr>
            </a:lvl9pPr>
          </a:lstStyle>
          <a:p>
            <a:r>
              <a:rPr lang="en-US" dirty="0"/>
              <a:t>&lt;&lt;Presentation presenter&gt;&gt;</a:t>
            </a:r>
          </a:p>
        </p:txBody>
      </p:sp>
      <p:sp>
        <p:nvSpPr>
          <p:cNvPr id="2" name="PRESENTATION TITLE"/>
          <p:cNvSpPr>
            <a:spLocks noGrp="1"/>
          </p:cNvSpPr>
          <p:nvPr>
            <p:ph type="ctrTitle" hasCustomPrompt="1"/>
            <p:custDataLst>
              <p:tags r:id="rId3"/>
            </p:custDataLst>
          </p:nvPr>
        </p:nvSpPr>
        <p:spPr>
          <a:xfrm>
            <a:off x="509848" y="1978437"/>
            <a:ext cx="9942021" cy="856211"/>
          </a:xfrm>
        </p:spPr>
        <p:txBody>
          <a:bodyPr lIns="0" tIns="0" rIns="0" bIns="0" anchor="b" anchorCtr="0">
            <a:noAutofit/>
          </a:bodyPr>
          <a:lstStyle>
            <a:lvl1pPr>
              <a:lnSpc>
                <a:spcPts val="4545"/>
              </a:lnSpc>
              <a:spcBef>
                <a:spcPts val="4545"/>
              </a:spcBef>
              <a:defRPr sz="4267" baseline="0">
                <a:solidFill>
                  <a:schemeClr val="tx1"/>
                </a:solidFill>
                <a:latin typeface="Frutiger 45 Light"/>
                <a:ea typeface="Arial Unicode MS" pitchFamily="34" charset="-128"/>
              </a:defRPr>
            </a:lvl1pPr>
          </a:lstStyle>
          <a:p>
            <a:r>
              <a:rPr lang="en-US" dirty="0"/>
              <a:t>&lt;&lt;Keyline: short headline&gt;&gt;</a:t>
            </a:r>
          </a:p>
        </p:txBody>
      </p:sp>
      <p:sp>
        <p:nvSpPr>
          <p:cNvPr id="6" name="PRESENTATION INFOLINE"/>
          <p:cNvSpPr>
            <a:spLocks noGrp="1"/>
          </p:cNvSpPr>
          <p:nvPr>
            <p:ph type="body" sz="quarter" idx="12" hasCustomPrompt="1"/>
            <p:custDataLst>
              <p:tags r:id="rId4"/>
            </p:custDataLst>
          </p:nvPr>
        </p:nvSpPr>
        <p:spPr>
          <a:xfrm>
            <a:off x="509848" y="3158839"/>
            <a:ext cx="9942021" cy="311727"/>
          </a:xfrm>
        </p:spPr>
        <p:txBody>
          <a:bodyPr/>
          <a:lstStyle>
            <a:lvl1pPr marL="0" marR="0" indent="0" algn="l" defTabSz="1085242" rtl="0" eaLnBrk="1" fontAlgn="auto" latinLnBrk="0" hangingPunct="1">
              <a:lnSpc>
                <a:spcPts val="2381"/>
              </a:lnSpc>
              <a:spcBef>
                <a:spcPts val="1948"/>
              </a:spcBef>
              <a:spcAft>
                <a:spcPts val="0"/>
              </a:spcAft>
              <a:buClr>
                <a:schemeClr val="tx2"/>
              </a:buClr>
              <a:buSzPct val="100000"/>
              <a:buFont typeface="Symbol" pitchFamily="18" charset="2"/>
              <a:buNone/>
              <a:tabLst/>
              <a:defRPr sz="2000">
                <a:latin typeface="UBSHeadline"/>
              </a:defRPr>
            </a:lvl1pPr>
            <a:lvl2pPr marL="253586" indent="0">
              <a:buNone/>
              <a:defRPr/>
            </a:lvl2pPr>
            <a:lvl3pPr marL="493458" indent="0">
              <a:buNone/>
              <a:defRPr/>
            </a:lvl3pPr>
            <a:lvl4pPr marL="747035" indent="0">
              <a:buNone/>
              <a:defRPr/>
            </a:lvl4pPr>
            <a:lvl5pPr marL="986910" indent="0">
              <a:buNone/>
              <a:defRPr/>
            </a:lvl5pPr>
          </a:lstStyle>
          <a:p>
            <a:pPr marL="0" marR="0" lvl="0" indent="0" algn="l" defTabSz="1085242" rtl="0" eaLnBrk="1" fontAlgn="auto" latinLnBrk="0" hangingPunct="1">
              <a:lnSpc>
                <a:spcPct val="100000"/>
              </a:lnSpc>
              <a:spcBef>
                <a:spcPts val="1515"/>
              </a:spcBef>
              <a:spcAft>
                <a:spcPts val="0"/>
              </a:spcAft>
              <a:buClr>
                <a:schemeClr val="tx2"/>
              </a:buClr>
              <a:buSzPct val="100000"/>
              <a:buFont typeface="Symbol" pitchFamily="18" charset="2"/>
              <a:buNone/>
              <a:tabLst/>
              <a:defRPr/>
            </a:pPr>
            <a:r>
              <a:rPr lang="en-US" altLang="zh-TW" sz="2133" kern="0" dirty="0">
                <a:latin typeface="UBSHeadline" panose="02040503080702040204" pitchFamily="18" charset="0"/>
              </a:rPr>
              <a:t>&lt;&lt;</a:t>
            </a:r>
            <a:r>
              <a:rPr lang="en-US" altLang="zh-TW" sz="2133" kern="0" dirty="0" err="1">
                <a:latin typeface="UBSHeadline" panose="02040503080702040204" pitchFamily="18" charset="0"/>
              </a:rPr>
              <a:t>Infoline</a:t>
            </a:r>
            <a:r>
              <a:rPr lang="en-US" altLang="zh-TW" sz="2133" kern="0" dirty="0">
                <a:latin typeface="UBSHeadline" panose="02040503080702040204" pitchFamily="18" charset="0"/>
              </a:rPr>
              <a:t>: presentation description&gt;&gt;</a:t>
            </a:r>
          </a:p>
        </p:txBody>
      </p:sp>
      <p:sp>
        <p:nvSpPr>
          <p:cNvPr id="7" name="PRESENTATION PRESENTER FUNCTION"/>
          <p:cNvSpPr>
            <a:spLocks noGrp="1"/>
          </p:cNvSpPr>
          <p:nvPr>
            <p:ph type="body" sz="quarter" idx="10" hasCustomPrompt="1"/>
            <p:custDataLst>
              <p:tags r:id="rId5"/>
            </p:custDataLst>
          </p:nvPr>
        </p:nvSpPr>
        <p:spPr>
          <a:xfrm>
            <a:off x="511731" y="4181304"/>
            <a:ext cx="6060351" cy="249381"/>
          </a:xfrm>
        </p:spPr>
        <p:txBody>
          <a:bodyPr lIns="0" rIns="0">
            <a:noAutofit/>
          </a:bodyPr>
          <a:lstStyle>
            <a:lvl1pPr marL="0" indent="0">
              <a:spcBef>
                <a:spcPts val="1948"/>
              </a:spcBef>
              <a:buNone/>
              <a:defRPr sz="1867" i="0" baseline="0">
                <a:solidFill>
                  <a:schemeClr val="tx1"/>
                </a:solidFill>
                <a:latin typeface="Frutiger 55 Roman"/>
              </a:defRPr>
            </a:lvl1pPr>
          </a:lstStyle>
          <a:p>
            <a:pPr lvl="0"/>
            <a:r>
              <a:rPr lang="en-US" dirty="0"/>
              <a:t>&lt;&lt;Presenter function&gt;&gt;</a:t>
            </a:r>
          </a:p>
        </p:txBody>
      </p:sp>
      <p:sp>
        <p:nvSpPr>
          <p:cNvPr id="4" name="DraftStamp" hidden="1"/>
          <p:cNvSpPr txBox="1"/>
          <p:nvPr userDrawn="1">
            <p:custDataLst>
              <p:tags r:id="rId6"/>
            </p:custDataLst>
          </p:nvPr>
        </p:nvSpPr>
        <p:spPr>
          <a:xfrm>
            <a:off x="9421091" y="819728"/>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8" name="Picture 7"/>
          <p:cNvPicPr>
            <a:picLocks noChangeAspect="1"/>
          </p:cNvPicPr>
          <p:nvPr userDrawn="1">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a:xfrm>
            <a:off x="520934" y="515416"/>
            <a:ext cx="1343345" cy="368221"/>
          </a:xfrm>
          <a:prstGeom prst="rect">
            <a:avLst/>
          </a:prstGeom>
        </p:spPr>
      </p:pic>
    </p:spTree>
    <p:extLst>
      <p:ext uri="{BB962C8B-B14F-4D97-AF65-F5344CB8AC3E}">
        <p14:creationId xmlns:p14="http://schemas.microsoft.com/office/powerpoint/2010/main" val="19527988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Page">
    <p:spTree>
      <p:nvGrpSpPr>
        <p:cNvPr id="1" name=""/>
        <p:cNvGrpSpPr/>
        <p:nvPr/>
      </p:nvGrpSpPr>
      <p:grpSpPr>
        <a:xfrm>
          <a:off x="0" y="0"/>
          <a:ext cx="0" cy="0"/>
          <a:chOff x="0" y="0"/>
          <a:chExt cx="0" cy="0"/>
        </a:xfrm>
      </p:grpSpPr>
      <p:sp>
        <p:nvSpPr>
          <p:cNvPr id="4" name="DIVIDER TITLE"/>
          <p:cNvSpPr>
            <a:spLocks noGrp="1"/>
          </p:cNvSpPr>
          <p:nvPr>
            <p:ph type="subTitle" idx="1" hasCustomPrompt="1"/>
            <p:custDataLst>
              <p:tags r:id="rId1"/>
            </p:custDataLst>
          </p:nvPr>
        </p:nvSpPr>
        <p:spPr>
          <a:xfrm>
            <a:off x="508771" y="2211188"/>
            <a:ext cx="11139055" cy="939339"/>
          </a:xfrm>
        </p:spPr>
        <p:txBody>
          <a:bodyPr lIns="0" tIns="0" rIns="0" bIns="0">
            <a:noAutofit/>
          </a:bodyPr>
          <a:lstStyle>
            <a:lvl1pPr marL="0" indent="0" algn="l">
              <a:buNone/>
              <a:defRPr sz="4267" baseline="0">
                <a:solidFill>
                  <a:schemeClr val="tx1"/>
                </a:solidFill>
                <a:latin typeface="Frutiger 45 Light"/>
                <a:ea typeface="Arial Unicode MS" pitchFamily="34" charset="-128"/>
              </a:defRPr>
            </a:lvl1pPr>
            <a:lvl2pPr marL="542621" indent="0" algn="ctr">
              <a:buNone/>
              <a:defRPr>
                <a:solidFill>
                  <a:schemeClr val="tx1">
                    <a:tint val="75000"/>
                  </a:schemeClr>
                </a:solidFill>
              </a:defRPr>
            </a:lvl2pPr>
            <a:lvl3pPr marL="1085242" indent="0" algn="ctr">
              <a:buNone/>
              <a:defRPr>
                <a:solidFill>
                  <a:schemeClr val="tx1">
                    <a:tint val="75000"/>
                  </a:schemeClr>
                </a:solidFill>
              </a:defRPr>
            </a:lvl3pPr>
            <a:lvl4pPr marL="1627861" indent="0" algn="ctr">
              <a:buNone/>
              <a:defRPr>
                <a:solidFill>
                  <a:schemeClr val="tx1">
                    <a:tint val="75000"/>
                  </a:schemeClr>
                </a:solidFill>
              </a:defRPr>
            </a:lvl4pPr>
            <a:lvl5pPr marL="2170478" indent="0" algn="ctr">
              <a:buNone/>
              <a:defRPr>
                <a:solidFill>
                  <a:schemeClr val="tx1">
                    <a:tint val="75000"/>
                  </a:schemeClr>
                </a:solidFill>
              </a:defRPr>
            </a:lvl5pPr>
            <a:lvl6pPr marL="2713092" indent="0" algn="ctr">
              <a:buNone/>
              <a:defRPr>
                <a:solidFill>
                  <a:schemeClr val="tx1">
                    <a:tint val="75000"/>
                  </a:schemeClr>
                </a:solidFill>
              </a:defRPr>
            </a:lvl6pPr>
            <a:lvl7pPr marL="3255713" indent="0" algn="ctr">
              <a:buNone/>
              <a:defRPr>
                <a:solidFill>
                  <a:schemeClr val="tx1">
                    <a:tint val="75000"/>
                  </a:schemeClr>
                </a:solidFill>
              </a:defRPr>
            </a:lvl7pPr>
            <a:lvl8pPr marL="3798320" indent="0" algn="ctr">
              <a:buNone/>
              <a:defRPr>
                <a:solidFill>
                  <a:schemeClr val="tx1">
                    <a:tint val="75000"/>
                  </a:schemeClr>
                </a:solidFill>
              </a:defRPr>
            </a:lvl8pPr>
            <a:lvl9pPr marL="4340953" indent="0" algn="ctr">
              <a:buNone/>
              <a:defRPr>
                <a:solidFill>
                  <a:schemeClr val="tx1">
                    <a:tint val="75000"/>
                  </a:schemeClr>
                </a:solidFill>
              </a:defRPr>
            </a:lvl9pPr>
          </a:lstStyle>
          <a:p>
            <a:r>
              <a:rPr lang="en-US" dirty="0"/>
              <a:t>&lt;&lt;Divider title&gt;&gt;</a:t>
            </a:r>
          </a:p>
        </p:txBody>
      </p:sp>
      <p:sp>
        <p:nvSpPr>
          <p:cNvPr id="6" name="DIVIDER NUMBER"/>
          <p:cNvSpPr>
            <a:spLocks noGrp="1"/>
          </p:cNvSpPr>
          <p:nvPr>
            <p:ph type="ctrTitle" hasCustomPrompt="1"/>
          </p:nvPr>
        </p:nvSpPr>
        <p:spPr>
          <a:xfrm>
            <a:off x="508771" y="1828825"/>
            <a:ext cx="11139055" cy="349136"/>
          </a:xfrm>
        </p:spPr>
        <p:txBody>
          <a:bodyPr lIns="0" tIns="0" rIns="0" bIns="0" anchor="b" anchorCtr="0">
            <a:noAutofit/>
          </a:bodyPr>
          <a:lstStyle>
            <a:lvl1pPr>
              <a:defRPr sz="2000" baseline="0">
                <a:solidFill>
                  <a:schemeClr val="tx1"/>
                </a:solidFill>
                <a:latin typeface="+mj-lt"/>
                <a:ea typeface="Arial Unicode MS" pitchFamily="34" charset="-128"/>
              </a:defRPr>
            </a:lvl1pPr>
          </a:lstStyle>
          <a:p>
            <a:r>
              <a:rPr lang="en-US" dirty="0"/>
              <a:t>Click to edit Section / Appendix number</a:t>
            </a:r>
          </a:p>
        </p:txBody>
      </p:sp>
      <p:pic>
        <p:nvPicPr>
          <p:cNvPr id="3" name="Picture 2"/>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5478986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ble of Contents" preserve="1" userDrawn="1">
  <p:cSld name="Table of Contents">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259A56D2-6EE4-40D3-BDE6-F5CD68556C61}" type="slidenum">
              <a:rPr sz="800" smtClean="0">
                <a:solidFill>
                  <a:prstClr val="black"/>
                </a:solidFill>
              </a:rPr>
              <a:pPr algn="r"/>
              <a:t>‹#›</a:t>
            </a:fld>
            <a:endParaRPr sz="800" dirty="0">
              <a:solidFill>
                <a:prstClr val="black"/>
              </a:solidFill>
            </a:endParaRPr>
          </a:p>
        </p:txBody>
      </p:sp>
      <p:sp>
        <p:nvSpPr>
          <p:cNvPr id="14" name="TOC BODY"/>
          <p:cNvSpPr>
            <a:spLocks noGrp="1"/>
          </p:cNvSpPr>
          <p:nvPr>
            <p:ph type="body" sz="quarter" idx="12"/>
            <p:custDataLst>
              <p:tags r:id="rId1"/>
            </p:custDataLst>
          </p:nvPr>
        </p:nvSpPr>
        <p:spPr>
          <a:xfrm>
            <a:off x="508771" y="1238624"/>
            <a:ext cx="11139055" cy="4726081"/>
          </a:xfrm>
        </p:spPr>
        <p:txBody>
          <a:bodyPr lIns="0" rIns="0">
            <a:noAutofit/>
          </a:bodyPr>
          <a:lstStyle>
            <a:lvl1pPr marL="0" indent="0">
              <a:buNone/>
              <a:defRPr sz="1867">
                <a:latin typeface="Frutiger 55 Roman"/>
              </a:defRPr>
            </a:lvl1pPr>
            <a:lvl2pPr>
              <a:buNone/>
              <a:defRPr/>
            </a:lvl2pPr>
            <a:lvl3pPr>
              <a:buNone/>
              <a:defRPr/>
            </a:lvl3pPr>
            <a:lvl4pPr>
              <a:buNone/>
              <a:defRPr/>
            </a:lvl4pPr>
            <a:lvl5pPr>
              <a:buNone/>
              <a:defRPr/>
            </a:lvl5pPr>
          </a:lstStyle>
          <a:p>
            <a:pPr lvl="0"/>
            <a:r>
              <a:rPr lang="en-US" dirty="0"/>
              <a:t>Click to edit Master text styles</a:t>
            </a:r>
          </a:p>
        </p:txBody>
      </p:sp>
      <p:cxnSp>
        <p:nvCxnSpPr>
          <p:cNvPr id="7" name="THIN BLUE LINE"/>
          <p:cNvCxnSpPr/>
          <p:nvPr/>
        </p:nvCxnSpPr>
        <p:spPr>
          <a:xfrm>
            <a:off x="508771"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OC TITLE"/>
          <p:cNvSpPr>
            <a:spLocks noGrp="1"/>
          </p:cNvSpPr>
          <p:nvPr>
            <p:ph type="title" hasCustomPrompt="1"/>
            <p:custDataLst>
              <p:tags r:id="rId2"/>
            </p:custDataLst>
          </p:nvPr>
        </p:nvSpPr>
        <p:spPr>
          <a:xfrm>
            <a:off x="508770" y="5"/>
            <a:ext cx="11139055" cy="856211"/>
          </a:xfrm>
        </p:spPr>
        <p:txBody>
          <a:bodyPr lIns="0" tIns="0" rIns="0" bIns="0" anchor="b" anchorCtr="0">
            <a:normAutofit/>
          </a:bodyPr>
          <a:lstStyle>
            <a:lvl1pPr algn="l">
              <a:lnSpc>
                <a:spcPts val="3463"/>
              </a:lnSpc>
              <a:defRPr sz="3467">
                <a:solidFill>
                  <a:schemeClr val="tx1"/>
                </a:solidFill>
                <a:latin typeface="Frutiger 45 Light"/>
              </a:defRPr>
            </a:lvl1pPr>
          </a:lstStyle>
          <a:p>
            <a:r>
              <a:rPr lang="en-US" dirty="0"/>
              <a:t>Table of contents</a:t>
            </a:r>
          </a:p>
        </p:txBody>
      </p:sp>
      <p:grpSp>
        <p:nvGrpSpPr>
          <p:cNvPr id="9" name="PXP_GRIDLINES" hidden="1"/>
          <p:cNvGrpSpPr/>
          <p:nvPr userDrawn="1"/>
        </p:nvGrpSpPr>
        <p:grpSpPr>
          <a:xfrm>
            <a:off x="-37133" y="0"/>
            <a:ext cx="12234040" cy="6858000"/>
            <a:chOff x="-30640" y="0"/>
            <a:chExt cx="10093083" cy="7543800"/>
          </a:xfrm>
        </p:grpSpPr>
        <p:cxnSp>
          <p:nvCxnSpPr>
            <p:cNvPr id="10" name="Straight Connector 9"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DraftStamp" hidden="1"/>
          <p:cNvSpPr txBox="1"/>
          <p:nvPr userDrawn="1">
            <p:custDataLst>
              <p:tags r:id="rId3"/>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1175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fault Body Slide">
    <p:spTree>
      <p:nvGrpSpPr>
        <p:cNvPr id="1" name=""/>
        <p:cNvGrpSpPr/>
        <p:nvPr/>
      </p:nvGrpSpPr>
      <p:grpSpPr>
        <a:xfrm>
          <a:off x="0" y="0"/>
          <a:ext cx="0" cy="0"/>
          <a:chOff x="0" y="0"/>
          <a:chExt cx="0" cy="0"/>
        </a:xfrm>
      </p:grpSpPr>
      <p:sp>
        <p:nvSpPr>
          <p:cNvPr id="5"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C9C5D969-4CAD-4F29-8B51-07B8CBAF6BF4}" type="slidenum">
              <a:rPr sz="800" smtClean="0">
                <a:solidFill>
                  <a:prstClr val="black"/>
                </a:solidFill>
              </a:rPr>
              <a:pPr algn="r"/>
              <a:t>‹#›</a:t>
            </a:fld>
            <a:endParaRPr sz="800" dirty="0">
              <a:solidFill>
                <a:prstClr val="black"/>
              </a:solidFill>
            </a:endParaRPr>
          </a:p>
        </p:txBody>
      </p:sp>
      <p:sp>
        <p:nvSpPr>
          <p:cNvPr id="3" name="LAYOUT BODY"/>
          <p:cNvSpPr>
            <a:spLocks noGrp="1"/>
          </p:cNvSpPr>
          <p:nvPr>
            <p:ph idx="1"/>
            <p:custDataLst>
              <p:tags r:id="rId1"/>
            </p:custDataLst>
          </p:nvPr>
        </p:nvSpPr>
        <p:spPr>
          <a:xfrm>
            <a:off x="509853" y="1683860"/>
            <a:ext cx="5569527" cy="4326992"/>
          </a:xfrm>
        </p:spPr>
        <p:txBody>
          <a:bodyPr lIns="0" tIns="0" rIns="0" bIns="0">
            <a:noAutofit/>
          </a:bodyPr>
          <a:lstStyle>
            <a:lvl1pPr marL="253586" indent="-253586">
              <a:buClr>
                <a:schemeClr val="tx2"/>
              </a:buClr>
              <a:buSzPct val="100000"/>
              <a:buFont typeface="Symbol" pitchFamily="18" charset="2"/>
              <a:buChar char="·"/>
              <a:defRPr sz="2000">
                <a:latin typeface="Frutiger 55 Roman"/>
              </a:defRPr>
            </a:lvl1pPr>
            <a:lvl2pPr marL="498593" indent="-255299">
              <a:defRPr sz="1867">
                <a:latin typeface="Frutiger 55 Roman"/>
              </a:defRPr>
            </a:lvl2pPr>
            <a:lvl3pPr marL="743611" indent="-245034">
              <a:buClr>
                <a:schemeClr val="tx1"/>
              </a:buClr>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PAGE HEADING"/>
          <p:cNvSpPr>
            <a:spLocks noGrp="1"/>
          </p:cNvSpPr>
          <p:nvPr>
            <p:ph type="title" hasCustomPrompt="1"/>
            <p:custDataLst>
              <p:tags r:id="rId2"/>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7"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 name="DraftStamp" hidden="1"/>
          <p:cNvSpPr txBox="1"/>
          <p:nvPr userDrawn="1">
            <p:custDataLst>
              <p:tags r:id="rId3"/>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20" name="Picture 19"/>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013033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52FDA-33EB-4BE7-B6D1-98F9ED1769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DF76B8-A6BA-4C6C-89FE-15679E12D5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070305-287C-483D-91D9-D2DC0349207C}"/>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5" name="Footer Placeholder 4">
            <a:extLst>
              <a:ext uri="{FF2B5EF4-FFF2-40B4-BE49-F238E27FC236}">
                <a16:creationId xmlns:a16="http://schemas.microsoft.com/office/drawing/2014/main" id="{F2CE86FF-8C69-4E37-B3B1-EBD63CAEEA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A43C1-9707-41DD-B124-8592FC9BE378}"/>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5910139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94976F55-9089-48EE-AE68-8E9544398D42}" type="slidenum">
              <a:rPr sz="800" smtClean="0">
                <a:solidFill>
                  <a:prstClr val="black"/>
                </a:solidFill>
              </a:rPr>
              <a:pPr algn="r"/>
              <a:t>‹#›</a:t>
            </a:fld>
            <a:endParaRPr sz="800" dirty="0">
              <a:solidFill>
                <a:prstClr val="black"/>
              </a:solidFill>
            </a:endParaRPr>
          </a:p>
        </p:txBody>
      </p:sp>
      <p:cxnSp>
        <p:nvCxnSpPr>
          <p:cNvPr id="6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PAGE HEADING"/>
          <p:cNvSpPr>
            <a:spLocks noGrp="1"/>
          </p:cNvSpPr>
          <p:nvPr>
            <p:ph type="title" hasCustomPrompt="1"/>
            <p:custDataLst>
              <p:tags r:id="rId1"/>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6"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5" name="Picture 4"/>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9629765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rge 1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855E24D6-7D0A-470C-80AD-CB9E4DCBF649}" type="slidenum">
              <a:rPr sz="800" smtClean="0">
                <a:solidFill>
                  <a:prstClr val="black"/>
                </a:solidFill>
              </a:rPr>
              <a:pPr algn="r"/>
              <a:t>‹#›</a:t>
            </a:fld>
            <a:endParaRPr sz="800" dirty="0">
              <a:solidFill>
                <a:prstClr val="black"/>
              </a:solidFill>
            </a:endParaRPr>
          </a:p>
        </p:txBody>
      </p:sp>
      <p:sp>
        <p:nvSpPr>
          <p:cNvPr id="14" name="LAYOUT SOURCE"/>
          <p:cNvSpPr>
            <a:spLocks noGrp="1"/>
          </p:cNvSpPr>
          <p:nvPr>
            <p:ph type="body" idx="15" hasCustomPrompt="1"/>
            <p:custDataLst>
              <p:tags r:id="rId1"/>
            </p:custDataLst>
          </p:nvPr>
        </p:nvSpPr>
        <p:spPr>
          <a:xfrm>
            <a:off x="509847" y="5694222"/>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2"/>
            </p:custDataLst>
          </p:nvPr>
        </p:nvSpPr>
        <p:spPr>
          <a:xfrm>
            <a:off x="509847" y="1687492"/>
            <a:ext cx="11139055" cy="4006736"/>
          </a:xfrm>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defTabSz="986910">
              <a:buSzPct val="84000"/>
              <a:defRPr sz="1867">
                <a:latin typeface="Frutiger 55 Roman"/>
              </a:defRPr>
            </a:lvl4pPr>
            <a:lvl5pPr marL="1243501" indent="-256602">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8" name="LAYOUT HEADER"/>
          <p:cNvSpPr>
            <a:spLocks noGrp="1"/>
          </p:cNvSpPr>
          <p:nvPr>
            <p:ph type="body" idx="14" hasCustomPrompt="1"/>
            <p:custDataLst>
              <p:tags r:id="rId3"/>
            </p:custDataLst>
          </p:nvPr>
        </p:nvSpPr>
        <p:spPr>
          <a:xfrm>
            <a:off x="509847" y="13623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AGE HEADING"/>
          <p:cNvSpPr>
            <a:spLocks noGrp="1"/>
          </p:cNvSpPr>
          <p:nvPr>
            <p:ph type="title" hasCustomPrompt="1"/>
            <p:custDataLst>
              <p:tags r:id="rId4"/>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0" name="DOCUMENT ID"/>
          <p:cNvSpPr txBox="1"/>
          <p:nvPr userDrawn="1">
            <p:custDataLst>
              <p:tags r:id="rId5"/>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9" name="PXP_GRIDLINES" hidden="1"/>
          <p:cNvGrpSpPr/>
          <p:nvPr userDrawn="1"/>
        </p:nvGrpSpPr>
        <p:grpSpPr>
          <a:xfrm>
            <a:off x="-37133" y="0"/>
            <a:ext cx="12234040" cy="6858000"/>
            <a:chOff x="-30640" y="0"/>
            <a:chExt cx="10093083" cy="7543800"/>
          </a:xfrm>
        </p:grpSpPr>
        <p:cxnSp>
          <p:nvCxnSpPr>
            <p:cNvPr id="11" name="Straight Connector 10"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6"/>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5233294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arge 1x1">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2451735E-85A4-4643-8094-642905B783F2}" type="slidenum">
              <a:rPr sz="800" smtClean="0">
                <a:solidFill>
                  <a:prstClr val="black"/>
                </a:solidFill>
              </a:rPr>
              <a:pPr algn="r"/>
              <a:t>‹#›</a:t>
            </a:fld>
            <a:endParaRPr sz="800" dirty="0">
              <a:solidFill>
                <a:prstClr val="black"/>
              </a:solidFill>
            </a:endParaRPr>
          </a:p>
        </p:txBody>
      </p:sp>
      <p:sp>
        <p:nvSpPr>
          <p:cNvPr id="12" name="LAYOUT SOURCE"/>
          <p:cNvSpPr>
            <a:spLocks noGrp="1"/>
          </p:cNvSpPr>
          <p:nvPr>
            <p:ph type="body" idx="17" hasCustomPrompt="1"/>
            <p:custDataLst>
              <p:tags r:id="rId1"/>
            </p:custDataLst>
          </p:nvPr>
        </p:nvSpPr>
        <p:spPr>
          <a:xfrm>
            <a:off x="509847" y="5681650"/>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1" name="LAYOUT BODY"/>
          <p:cNvSpPr>
            <a:spLocks noGrp="1"/>
          </p:cNvSpPr>
          <p:nvPr>
            <p:ph idx="16"/>
            <p:custDataLst>
              <p:tags r:id="rId2"/>
            </p:custDataLst>
          </p:nvPr>
        </p:nvSpPr>
        <p:spPr>
          <a:xfrm>
            <a:off x="509847" y="4010785"/>
            <a:ext cx="11139055"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LAYOUT HEADER"/>
          <p:cNvSpPr>
            <a:spLocks noGrp="1"/>
          </p:cNvSpPr>
          <p:nvPr>
            <p:ph type="body" idx="18" hasCustomPrompt="1"/>
            <p:custDataLst>
              <p:tags r:id="rId3"/>
            </p:custDataLst>
          </p:nvPr>
        </p:nvSpPr>
        <p:spPr>
          <a:xfrm>
            <a:off x="509847" y="36856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4"/>
            </p:custDataLst>
          </p:nvPr>
        </p:nvSpPr>
        <p:spPr>
          <a:xfrm>
            <a:off x="509847" y="3358350"/>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5"/>
            </p:custDataLst>
          </p:nvPr>
        </p:nvSpPr>
        <p:spPr>
          <a:xfrm>
            <a:off x="509847" y="1687488"/>
            <a:ext cx="11139055"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LAYOUT HEADER"/>
          <p:cNvSpPr>
            <a:spLocks noGrp="1"/>
          </p:cNvSpPr>
          <p:nvPr>
            <p:ph type="body" idx="14" hasCustomPrompt="1"/>
            <p:custDataLst>
              <p:tags r:id="rId6"/>
            </p:custDataLst>
          </p:nvPr>
        </p:nvSpPr>
        <p:spPr>
          <a:xfrm>
            <a:off x="509847" y="13623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AGE HEADING"/>
          <p:cNvSpPr>
            <a:spLocks noGrp="1"/>
          </p:cNvSpPr>
          <p:nvPr>
            <p:ph type="title" hasCustomPrompt="1"/>
            <p:custDataLst>
              <p:tags r:id="rId7"/>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0" name="DOCUMENT ID"/>
          <p:cNvSpPr txBox="1"/>
          <p:nvPr userDrawn="1">
            <p:custDataLst>
              <p:tags r:id="rId8"/>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6" name="Straight Connector 15"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9"/>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0"/>
            </p:custDataLst>
          </p:nvPr>
        </p:nvPicPr>
        <p:blipFill>
          <a:blip r:embed="rId12"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110912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rge 2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D70D6585-CB7C-4CFA-BD76-44C70BE2929C}" type="slidenum">
              <a:rPr sz="800" smtClean="0">
                <a:solidFill>
                  <a:prstClr val="black"/>
                </a:solidFill>
              </a:rPr>
              <a:pPr algn="r"/>
              <a:t>‹#›</a:t>
            </a:fld>
            <a:endParaRPr sz="800" dirty="0">
              <a:solidFill>
                <a:prstClr val="black"/>
              </a:solidFill>
            </a:endParaRPr>
          </a:p>
        </p:txBody>
      </p:sp>
      <p:sp>
        <p:nvSpPr>
          <p:cNvPr id="12" name="LAYOUT SOURCE"/>
          <p:cNvSpPr>
            <a:spLocks noGrp="1"/>
          </p:cNvSpPr>
          <p:nvPr>
            <p:ph type="body" idx="18" hasCustomPrompt="1"/>
            <p:custDataLst>
              <p:tags r:id="rId1"/>
            </p:custDataLst>
          </p:nvPr>
        </p:nvSpPr>
        <p:spPr>
          <a:xfrm>
            <a:off x="6251182" y="5694222"/>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2"/>
            </p:custDataLst>
          </p:nvPr>
        </p:nvSpPr>
        <p:spPr>
          <a:xfrm>
            <a:off x="6251182"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2" name="LAYOUT HEADER"/>
          <p:cNvSpPr>
            <a:spLocks noGrp="1"/>
          </p:cNvSpPr>
          <p:nvPr>
            <p:ph type="body" idx="19" hasCustomPrompt="1"/>
            <p:custDataLst>
              <p:tags r:id="rId3"/>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4"/>
            </p:custDataLst>
          </p:nvPr>
        </p:nvSpPr>
        <p:spPr>
          <a:xfrm>
            <a:off x="509849" y="5694222"/>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5"/>
            </p:custDataLst>
          </p:nvPr>
        </p:nvSpPr>
        <p:spPr>
          <a:xfrm>
            <a:off x="509849"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1" name="LAYOUT HEADER"/>
          <p:cNvSpPr>
            <a:spLocks noGrp="1"/>
          </p:cNvSpPr>
          <p:nvPr>
            <p:ph type="body" idx="14" hasCustomPrompt="1"/>
            <p:custDataLst>
              <p:tags r:id="rId6"/>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9"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PAGE HEADING"/>
          <p:cNvSpPr>
            <a:spLocks noGrp="1"/>
          </p:cNvSpPr>
          <p:nvPr>
            <p:ph type="title" hasCustomPrompt="1"/>
            <p:custDataLst>
              <p:tags r:id="rId7"/>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15" name="PXP_GRIDLINES" hidden="1"/>
          <p:cNvGrpSpPr/>
          <p:nvPr userDrawn="1"/>
        </p:nvGrpSpPr>
        <p:grpSpPr>
          <a:xfrm>
            <a:off x="-37133" y="0"/>
            <a:ext cx="12234040" cy="6858000"/>
            <a:chOff x="-30640" y="0"/>
            <a:chExt cx="10093083" cy="7543800"/>
          </a:xfrm>
        </p:grpSpPr>
        <p:cxnSp>
          <p:nvCxnSpPr>
            <p:cNvPr id="16" name="Straight Connector 15"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8"/>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9"/>
            </p:custDataLst>
          </p:nvPr>
        </p:nvPicPr>
        <p:blipFill>
          <a:blip r:embed="rId11"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596550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rge 3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9489627C-F79B-4DF9-998A-207B47061EFD}" type="slidenum">
              <a:rPr sz="800" smtClean="0">
                <a:solidFill>
                  <a:prstClr val="black"/>
                </a:solidFill>
              </a:rPr>
              <a:pPr algn="r"/>
              <a:t>‹#›</a:t>
            </a:fld>
            <a:endParaRPr sz="800" dirty="0">
              <a:solidFill>
                <a:prstClr val="black"/>
              </a:solidFill>
            </a:endParaRPr>
          </a:p>
        </p:txBody>
      </p:sp>
      <p:sp>
        <p:nvSpPr>
          <p:cNvPr id="16" name="LAYOUT SOURCE"/>
          <p:cNvSpPr>
            <a:spLocks noGrp="1"/>
          </p:cNvSpPr>
          <p:nvPr>
            <p:ph type="body" idx="21" hasCustomPrompt="1"/>
            <p:custDataLst>
              <p:tags r:id="rId1"/>
            </p:custDataLst>
          </p:nvPr>
        </p:nvSpPr>
        <p:spPr>
          <a:xfrm>
            <a:off x="8157556"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2"/>
            </p:custDataLst>
          </p:nvPr>
        </p:nvSpPr>
        <p:spPr>
          <a:xfrm>
            <a:off x="8157556"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6" name="LAYOUT HEADER"/>
          <p:cNvSpPr>
            <a:spLocks noGrp="1"/>
          </p:cNvSpPr>
          <p:nvPr>
            <p:ph type="body" idx="23" hasCustomPrompt="1"/>
            <p:custDataLst>
              <p:tags r:id="rId3"/>
            </p:custDataLst>
          </p:nvPr>
        </p:nvSpPr>
        <p:spPr>
          <a:xfrm>
            <a:off x="8157556"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65" name="LAYOUT SOURCE"/>
          <p:cNvSpPr>
            <a:spLocks noGrp="1"/>
          </p:cNvSpPr>
          <p:nvPr>
            <p:ph type="body" idx="25" hasCustomPrompt="1"/>
            <p:custDataLst>
              <p:tags r:id="rId4"/>
            </p:custDataLst>
          </p:nvPr>
        </p:nvSpPr>
        <p:spPr>
          <a:xfrm>
            <a:off x="4333703"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4333703"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21025">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5" name="LAYOUT HEADER"/>
          <p:cNvSpPr>
            <a:spLocks noGrp="1"/>
          </p:cNvSpPr>
          <p:nvPr>
            <p:ph type="body" idx="22" hasCustomPrompt="1"/>
            <p:custDataLst>
              <p:tags r:id="rId6"/>
            </p:custDataLst>
          </p:nvPr>
        </p:nvSpPr>
        <p:spPr>
          <a:xfrm>
            <a:off x="4333703"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64" name="LAYOUT SOURCE"/>
          <p:cNvSpPr>
            <a:spLocks noGrp="1"/>
          </p:cNvSpPr>
          <p:nvPr>
            <p:ph type="body" idx="24" hasCustomPrompt="1"/>
            <p:custDataLst>
              <p:tags r:id="rId7"/>
            </p:custDataLst>
          </p:nvPr>
        </p:nvSpPr>
        <p:spPr>
          <a:xfrm>
            <a:off x="509848"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8"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4" name="LAYOUT HEADER"/>
          <p:cNvSpPr>
            <a:spLocks noGrp="1"/>
          </p:cNvSpPr>
          <p:nvPr>
            <p:ph type="body" idx="14" hasCustomPrompt="1"/>
            <p:custDataLst>
              <p:tags r:id="rId9"/>
            </p:custDataLst>
          </p:nvPr>
        </p:nvSpPr>
        <p:spPr>
          <a:xfrm>
            <a:off x="509848"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2"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7"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8" name="Straight Connector 1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8792115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rge 2x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C04BB5FE-21AD-4A47-B7F8-7792A0111F81}" type="slidenum">
              <a:rPr sz="800" smtClean="0">
                <a:solidFill>
                  <a:prstClr val="black"/>
                </a:solidFill>
              </a:rPr>
              <a:pPr algn="r"/>
              <a:t>‹#›</a:t>
            </a:fld>
            <a:endParaRPr sz="800" dirty="0">
              <a:solidFill>
                <a:prstClr val="black"/>
              </a:solidFill>
            </a:endParaRPr>
          </a:p>
        </p:txBody>
      </p:sp>
      <p:sp>
        <p:nvSpPr>
          <p:cNvPr id="19" name="LAYOUT SOURCE"/>
          <p:cNvSpPr>
            <a:spLocks noGrp="1"/>
          </p:cNvSpPr>
          <p:nvPr>
            <p:ph type="body" idx="24" hasCustomPrompt="1"/>
            <p:custDataLst>
              <p:tags r:id="rId1"/>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2"/>
            </p:custDataLst>
          </p:nvPr>
        </p:nvSpPr>
        <p:spPr>
          <a:xfrm>
            <a:off x="6251182"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LAYOUT HEADER"/>
          <p:cNvSpPr>
            <a:spLocks noGrp="1"/>
          </p:cNvSpPr>
          <p:nvPr>
            <p:ph type="body" idx="23" hasCustomPrompt="1"/>
            <p:custDataLst>
              <p:tags r:id="rId3"/>
            </p:custDataLst>
          </p:nvPr>
        </p:nvSpPr>
        <p:spPr>
          <a:xfrm>
            <a:off x="6251182" y="3690851"/>
            <a:ext cx="5375564" cy="324196"/>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4"/>
            </p:custDataLst>
          </p:nvPr>
        </p:nvSpPr>
        <p:spPr>
          <a:xfrm>
            <a:off x="6251182"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7"/>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8"/>
            </p:custDataLst>
          </p:nvPr>
        </p:nvSpPr>
        <p:spPr>
          <a:xfrm>
            <a:off x="509849"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LAYOUT HEADER"/>
          <p:cNvSpPr>
            <a:spLocks noGrp="1"/>
          </p:cNvSpPr>
          <p:nvPr>
            <p:ph type="body" idx="26" hasCustomPrompt="1"/>
            <p:custDataLst>
              <p:tags r:id="rId9"/>
            </p:custDataLst>
          </p:nvPr>
        </p:nvSpPr>
        <p:spPr>
          <a:xfrm>
            <a:off x="509849"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10"/>
            </p:custDataLst>
          </p:nvPr>
        </p:nvSpPr>
        <p:spPr>
          <a:xfrm>
            <a:off x="509849"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11"/>
            </p:custDataLst>
          </p:nvPr>
        </p:nvSpPr>
        <p:spPr>
          <a:xfrm>
            <a:off x="509849"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LAYOUT HEADER"/>
          <p:cNvSpPr>
            <a:spLocks noGrp="1"/>
          </p:cNvSpPr>
          <p:nvPr>
            <p:ph type="body" idx="14" hasCustomPrompt="1"/>
            <p:custDataLst>
              <p:tags r:id="rId12"/>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6"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PAGE HEADING"/>
          <p:cNvSpPr>
            <a:spLocks noGrp="1"/>
          </p:cNvSpPr>
          <p:nvPr>
            <p:ph type="title" hasCustomPrompt="1"/>
            <p:custDataLst>
              <p:tags r:id="rId13"/>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20" name="DOCUMENT ID"/>
          <p:cNvSpPr txBox="1"/>
          <p:nvPr userDrawn="1">
            <p:custDataLst>
              <p:tags r:id="rId14"/>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21" name="PXP_GRIDLINES" hidden="1"/>
          <p:cNvGrpSpPr/>
          <p:nvPr userDrawn="1"/>
        </p:nvGrpSpPr>
        <p:grpSpPr>
          <a:xfrm>
            <a:off x="-37133" y="0"/>
            <a:ext cx="12234040" cy="6858000"/>
            <a:chOff x="-30640" y="0"/>
            <a:chExt cx="10093083" cy="7543800"/>
          </a:xfrm>
        </p:grpSpPr>
        <p:cxnSp>
          <p:nvCxnSpPr>
            <p:cNvPr id="22" name="Straight Connector 21"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6" name="Straight Connector 35"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5"/>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6"/>
            </p:custDataLst>
          </p:nvPr>
        </p:nvPicPr>
        <p:blipFill>
          <a:blip r:embed="rId18"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2499136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rge 2x(1 and 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7CCF9807-4BDC-4D68-8676-381180632DE6}" type="slidenum">
              <a:rPr sz="800" smtClean="0">
                <a:solidFill>
                  <a:prstClr val="black"/>
                </a:solidFill>
              </a:rPr>
              <a:pPr algn="r"/>
              <a:t>‹#›</a:t>
            </a:fld>
            <a:endParaRPr sz="800" dirty="0">
              <a:solidFill>
                <a:prstClr val="black"/>
              </a:solidFill>
            </a:endParaRPr>
          </a:p>
        </p:txBody>
      </p:sp>
      <p:sp>
        <p:nvSpPr>
          <p:cNvPr id="19" name="LAYOUT SOURCE"/>
          <p:cNvSpPr>
            <a:spLocks noGrp="1"/>
          </p:cNvSpPr>
          <p:nvPr>
            <p:ph type="body" idx="24" hasCustomPrompt="1"/>
            <p:custDataLst>
              <p:tags r:id="rId1"/>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2"/>
            </p:custDataLst>
          </p:nvPr>
        </p:nvSpPr>
        <p:spPr>
          <a:xfrm>
            <a:off x="6251182"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LAYOUT HEADER"/>
          <p:cNvSpPr>
            <a:spLocks noGrp="1"/>
          </p:cNvSpPr>
          <p:nvPr>
            <p:ph type="body" idx="26" hasCustomPrompt="1"/>
            <p:custDataLst>
              <p:tags r:id="rId3"/>
            </p:custDataLst>
          </p:nvPr>
        </p:nvSpPr>
        <p:spPr>
          <a:xfrm>
            <a:off x="6251182"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4"/>
            </p:custDataLst>
          </p:nvPr>
        </p:nvSpPr>
        <p:spPr>
          <a:xfrm>
            <a:off x="6251182"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7"/>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9"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7" name="LAYOUT HEADER"/>
          <p:cNvSpPr>
            <a:spLocks noGrp="1"/>
          </p:cNvSpPr>
          <p:nvPr>
            <p:ph type="body" idx="14" hasCustomPrompt="1"/>
            <p:custDataLst>
              <p:tags r:id="rId9"/>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8"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20" name="Straight Connector 19"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8272399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rge 2x(2 and 1)">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EB71FFF7-9F05-4969-ABC0-23146D694E35}" type="slidenum">
              <a:rPr sz="800" smtClean="0">
                <a:solidFill>
                  <a:prstClr val="black"/>
                </a:solidFill>
              </a:rPr>
              <a:pPr algn="r"/>
              <a:t>‹#›</a:t>
            </a:fld>
            <a:endParaRPr sz="800" dirty="0">
              <a:solidFill>
                <a:prstClr val="black"/>
              </a:solidFill>
            </a:endParaRPr>
          </a:p>
        </p:txBody>
      </p:sp>
      <p:sp>
        <p:nvSpPr>
          <p:cNvPr id="16" name="LAYOUT SOURCE"/>
          <p:cNvSpPr>
            <a:spLocks noGrp="1"/>
          </p:cNvSpPr>
          <p:nvPr>
            <p:ph type="body" idx="21" hasCustomPrompt="1"/>
            <p:custDataLst>
              <p:tags r:id="rId1"/>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2"/>
            </p:custDataLst>
          </p:nvPr>
        </p:nvSpPr>
        <p:spPr>
          <a:xfrm>
            <a:off x="509849"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LAYOUT HEADER"/>
          <p:cNvSpPr>
            <a:spLocks noGrp="1"/>
          </p:cNvSpPr>
          <p:nvPr>
            <p:ph type="body" idx="26" hasCustomPrompt="1"/>
            <p:custDataLst>
              <p:tags r:id="rId3"/>
            </p:custDataLst>
          </p:nvPr>
        </p:nvSpPr>
        <p:spPr>
          <a:xfrm>
            <a:off x="509849"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9" name="LAYOUT SOURCE"/>
          <p:cNvSpPr>
            <a:spLocks noGrp="1"/>
          </p:cNvSpPr>
          <p:nvPr>
            <p:ph type="body" idx="24" hasCustomPrompt="1"/>
            <p:custDataLst>
              <p:tags r:id="rId4"/>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6"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7"/>
            </p:custDataLst>
          </p:nvPr>
        </p:nvSpPr>
        <p:spPr>
          <a:xfrm>
            <a:off x="509849"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9"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LAYOUT HEADER"/>
          <p:cNvSpPr>
            <a:spLocks noGrp="1"/>
          </p:cNvSpPr>
          <p:nvPr>
            <p:ph type="body" idx="14" hasCustomPrompt="1"/>
            <p:custDataLst>
              <p:tags r:id="rId9"/>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7"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8" name="Straight Connector 1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3944180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arge 3x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86A79529-9704-412A-9627-88623531B893}" type="slidenum">
              <a:rPr sz="800" smtClean="0">
                <a:solidFill>
                  <a:prstClr val="black"/>
                </a:solidFill>
              </a:rPr>
              <a:pPr algn="r"/>
              <a:t>‹#›</a:t>
            </a:fld>
            <a:endParaRPr sz="800" dirty="0">
              <a:solidFill>
                <a:prstClr val="black"/>
              </a:solidFill>
            </a:endParaRPr>
          </a:p>
        </p:txBody>
      </p:sp>
      <p:sp>
        <p:nvSpPr>
          <p:cNvPr id="25" name="LAYOUT SOURCE"/>
          <p:cNvSpPr>
            <a:spLocks noGrp="1"/>
          </p:cNvSpPr>
          <p:nvPr>
            <p:ph type="body" idx="30" hasCustomPrompt="1"/>
            <p:custDataLst>
              <p:tags r:id="rId1"/>
            </p:custDataLst>
          </p:nvPr>
        </p:nvSpPr>
        <p:spPr>
          <a:xfrm>
            <a:off x="8157556"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23" name="LAYOUT BODY"/>
          <p:cNvSpPr>
            <a:spLocks noGrp="1"/>
          </p:cNvSpPr>
          <p:nvPr>
            <p:ph idx="28"/>
            <p:custDataLst>
              <p:tags r:id="rId2"/>
            </p:custDataLst>
          </p:nvPr>
        </p:nvSpPr>
        <p:spPr>
          <a:xfrm>
            <a:off x="8157556"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8" name="LAYOUT HEADER"/>
          <p:cNvSpPr>
            <a:spLocks noGrp="1"/>
          </p:cNvSpPr>
          <p:nvPr>
            <p:ph type="body" idx="35" hasCustomPrompt="1"/>
            <p:custDataLst>
              <p:tags r:id="rId3"/>
            </p:custDataLst>
          </p:nvPr>
        </p:nvSpPr>
        <p:spPr>
          <a:xfrm>
            <a:off x="8157556"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22" name="LAYOUT SOURCE"/>
          <p:cNvSpPr>
            <a:spLocks noGrp="1"/>
          </p:cNvSpPr>
          <p:nvPr>
            <p:ph type="body" idx="27" hasCustomPrompt="1"/>
            <p:custDataLst>
              <p:tags r:id="rId4"/>
            </p:custDataLst>
          </p:nvPr>
        </p:nvSpPr>
        <p:spPr>
          <a:xfrm>
            <a:off x="4333703"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20" name="LAYOUT BODY"/>
          <p:cNvSpPr>
            <a:spLocks noGrp="1"/>
          </p:cNvSpPr>
          <p:nvPr>
            <p:ph idx="25"/>
            <p:custDataLst>
              <p:tags r:id="rId5"/>
            </p:custDataLst>
          </p:nvPr>
        </p:nvSpPr>
        <p:spPr>
          <a:xfrm>
            <a:off x="4333703"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LAYOUT HEADER"/>
          <p:cNvSpPr>
            <a:spLocks noGrp="1"/>
          </p:cNvSpPr>
          <p:nvPr>
            <p:ph type="body" idx="34" hasCustomPrompt="1"/>
            <p:custDataLst>
              <p:tags r:id="rId6"/>
            </p:custDataLst>
          </p:nvPr>
        </p:nvSpPr>
        <p:spPr>
          <a:xfrm>
            <a:off x="4333703"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9" name="LAYOUT SOURCE"/>
          <p:cNvSpPr>
            <a:spLocks noGrp="1"/>
          </p:cNvSpPr>
          <p:nvPr>
            <p:ph type="body" idx="24" hasCustomPrompt="1"/>
            <p:custDataLst>
              <p:tags r:id="rId7"/>
            </p:custDataLst>
          </p:nvPr>
        </p:nvSpPr>
        <p:spPr>
          <a:xfrm>
            <a:off x="509848"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8"/>
            </p:custDataLst>
          </p:nvPr>
        </p:nvSpPr>
        <p:spPr>
          <a:xfrm>
            <a:off x="509848"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LAYOUT HEADER"/>
          <p:cNvSpPr>
            <a:spLocks noGrp="1"/>
          </p:cNvSpPr>
          <p:nvPr>
            <p:ph type="body" idx="33" hasCustomPrompt="1"/>
            <p:custDataLst>
              <p:tags r:id="rId9"/>
            </p:custDataLst>
          </p:nvPr>
        </p:nvSpPr>
        <p:spPr>
          <a:xfrm>
            <a:off x="509848"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10"/>
            </p:custDataLst>
          </p:nvPr>
        </p:nvSpPr>
        <p:spPr>
          <a:xfrm>
            <a:off x="8157556"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11"/>
            </p:custDataLst>
          </p:nvPr>
        </p:nvSpPr>
        <p:spPr>
          <a:xfrm>
            <a:off x="8157556"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LAYOUT HEADER"/>
          <p:cNvSpPr>
            <a:spLocks noGrp="1"/>
          </p:cNvSpPr>
          <p:nvPr>
            <p:ph type="body" idx="32" hasCustomPrompt="1"/>
            <p:custDataLst>
              <p:tags r:id="rId12"/>
            </p:custDataLst>
          </p:nvPr>
        </p:nvSpPr>
        <p:spPr>
          <a:xfrm>
            <a:off x="8157556"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13"/>
            </p:custDataLst>
          </p:nvPr>
        </p:nvSpPr>
        <p:spPr>
          <a:xfrm>
            <a:off x="4333703"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14"/>
            </p:custDataLst>
          </p:nvPr>
        </p:nvSpPr>
        <p:spPr>
          <a:xfrm>
            <a:off x="4333703"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LAYOUT HEADER"/>
          <p:cNvSpPr>
            <a:spLocks noGrp="1"/>
          </p:cNvSpPr>
          <p:nvPr>
            <p:ph type="body" idx="31" hasCustomPrompt="1"/>
            <p:custDataLst>
              <p:tags r:id="rId15"/>
            </p:custDataLst>
          </p:nvPr>
        </p:nvSpPr>
        <p:spPr>
          <a:xfrm>
            <a:off x="4333703"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16"/>
            </p:custDataLst>
          </p:nvPr>
        </p:nvSpPr>
        <p:spPr>
          <a:xfrm>
            <a:off x="509848"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17"/>
            </p:custDataLst>
          </p:nvPr>
        </p:nvSpPr>
        <p:spPr>
          <a:xfrm>
            <a:off x="509848"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3" name="LAYOUT HEADER"/>
          <p:cNvSpPr>
            <a:spLocks noGrp="1"/>
          </p:cNvSpPr>
          <p:nvPr>
            <p:ph type="body" idx="14" hasCustomPrompt="1"/>
            <p:custDataLst>
              <p:tags r:id="rId18"/>
            </p:custDataLst>
          </p:nvPr>
        </p:nvSpPr>
        <p:spPr>
          <a:xfrm>
            <a:off x="509848"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7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PAGE HEADING"/>
          <p:cNvSpPr>
            <a:spLocks noGrp="1"/>
          </p:cNvSpPr>
          <p:nvPr>
            <p:ph type="title" hasCustomPrompt="1"/>
            <p:custDataLst>
              <p:tags r:id="rId19"/>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26" name="DOCUMENT ID"/>
          <p:cNvSpPr txBox="1"/>
          <p:nvPr userDrawn="1">
            <p:custDataLst>
              <p:tags r:id="rId20"/>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24" name="PXP_GRIDLINES" hidden="1"/>
          <p:cNvGrpSpPr/>
          <p:nvPr userDrawn="1"/>
        </p:nvGrpSpPr>
        <p:grpSpPr>
          <a:xfrm>
            <a:off x="-37133" y="0"/>
            <a:ext cx="12234040" cy="6858000"/>
            <a:chOff x="-30640" y="0"/>
            <a:chExt cx="10093083" cy="7543800"/>
          </a:xfrm>
        </p:grpSpPr>
        <p:cxnSp>
          <p:nvCxnSpPr>
            <p:cNvPr id="27" name="Straight Connector 26"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Straight Connector 4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1"/>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22"/>
            </p:custDataLst>
          </p:nvPr>
        </p:nvPicPr>
        <p:blipFill>
          <a:blip r:embed="rId2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73507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sclaimer Pag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FD2363B6-C2A5-4798-A9CC-51C31EECAC2F}" type="slidenum">
              <a:rPr sz="800" smtClean="0">
                <a:solidFill>
                  <a:prstClr val="black"/>
                </a:solidFill>
              </a:rPr>
              <a:pPr algn="r"/>
              <a:t>‹#›</a:t>
            </a:fld>
            <a:endParaRPr sz="800" dirty="0">
              <a:solidFill>
                <a:prstClr val="black"/>
              </a:solidFill>
            </a:endParaRP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PXP_GRIDLINES" hidden="1"/>
          <p:cNvGrpSpPr/>
          <p:nvPr userDrawn="1"/>
        </p:nvGrpSpPr>
        <p:grpSpPr>
          <a:xfrm>
            <a:off x="-37133" y="0"/>
            <a:ext cx="12234040" cy="6858000"/>
            <a:chOff x="-30640" y="0"/>
            <a:chExt cx="10093083" cy="7543800"/>
          </a:xfrm>
        </p:grpSpPr>
        <p:cxnSp>
          <p:nvCxnSpPr>
            <p:cNvPr id="7" name="Straight Connector 6"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8" name="Straight Connector 7"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852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FF37E-FD7A-49C3-99FD-1E6950039B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43C70B-6027-4DA3-BE64-972AA79717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6674B6B-DD3A-4C10-9FBD-0D8C5BF01DC9}"/>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5" name="Footer Placeholder 4">
            <a:extLst>
              <a:ext uri="{FF2B5EF4-FFF2-40B4-BE49-F238E27FC236}">
                <a16:creationId xmlns:a16="http://schemas.microsoft.com/office/drawing/2014/main" id="{EEA9C92A-6CA6-4158-AD65-A436E3A68F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F6B7B7-4449-4BE3-94D5-368BA13A3E9F}"/>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23015005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act Page" preserve="1" userDrawn="1">
  <p:cSld name="Contact Pag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F844A95E-171B-43E0-919B-08407017EAD1}" type="slidenum">
              <a:rPr sz="800" smtClean="0">
                <a:solidFill>
                  <a:prstClr val="black"/>
                </a:solidFill>
              </a:rPr>
              <a:pPr algn="r"/>
              <a:t>‹#›</a:t>
            </a:fld>
            <a:endParaRPr sz="800" dirty="0">
              <a:solidFill>
                <a:prstClr val="black"/>
              </a:solidFill>
            </a:endParaRPr>
          </a:p>
        </p:txBody>
      </p:sp>
      <p:cxnSp>
        <p:nvCxnSpPr>
          <p:cNvPr id="65"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PAGE HEADING"/>
          <p:cNvSpPr>
            <a:spLocks noGrp="1"/>
          </p:cNvSpPr>
          <p:nvPr>
            <p:ph type="title" hasCustomPrompt="1"/>
            <p:custDataLst>
              <p:tags r:id="rId1"/>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Contact information</a:t>
            </a:r>
          </a:p>
        </p:txBody>
      </p:sp>
      <p:grpSp>
        <p:nvGrpSpPr>
          <p:cNvPr id="6"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5" name="Picture 4"/>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42510896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ver Page (Image A)">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266008" y="1280160"/>
            <a:ext cx="11637356" cy="5353396"/>
          </a:xfrm>
          <a:prstGeom prst="rect">
            <a:avLst/>
          </a:prstGeom>
        </p:spPr>
        <p:txBody>
          <a:bodyPr lIns="5004000" bIns="180000" anchor="ctr" anchorCtr="0">
            <a:noAutofit/>
          </a:bodyPr>
          <a:lstStyle>
            <a:lvl1pPr marL="6235" indent="0">
              <a:buNone/>
              <a:defRPr>
                <a:latin typeface="+mn-lt"/>
              </a:defRPr>
            </a:lvl1pPr>
          </a:lstStyle>
          <a:p>
            <a:endParaRPr lang="en-US" dirty="0"/>
          </a:p>
        </p:txBody>
      </p:sp>
      <p:sp>
        <p:nvSpPr>
          <p:cNvPr id="18" name="text" descr="{&quot;templafy&quot;:{&quot;id&quot;:&quot;b73364be-e56a-4bb4-a00d-4afbf861da49&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d14a21cc-33c1-44e1-bdd6-33610ae73654&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b452f212-153f-4922-bc80-cb9cb5e90fc6&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7f2eace7-764c-4eb1-bebb-0fbdf8bf722c&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6" name="text" descr="{&quot;templafy&quot;:{&quot;id&quot;:&quot;97cc6406-fcc7-4c5c-9d4d-4de41c0d6dd6&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fef0b291-09d4-411b-a3ff-89be0bfdf63f&quot;}}"/>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20931" y="366568"/>
            <a:ext cx="1349341" cy="518687"/>
          </a:xfrm>
          <a:prstGeom prst="rect">
            <a:avLst/>
          </a:prstGeom>
        </p:spPr>
      </p:pic>
    </p:spTree>
    <p:extLst>
      <p:ext uri="{BB962C8B-B14F-4D97-AF65-F5344CB8AC3E}">
        <p14:creationId xmlns:p14="http://schemas.microsoft.com/office/powerpoint/2010/main" val="40605901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over Page (Image B)">
    <p:spTree>
      <p:nvGrpSpPr>
        <p:cNvPr id="1" name=""/>
        <p:cNvGrpSpPr/>
        <p:nvPr/>
      </p:nvGrpSpPr>
      <p:grpSpPr>
        <a:xfrm>
          <a:off x="0" y="0"/>
          <a:ext cx="0" cy="0"/>
          <a:chOff x="0" y="0"/>
          <a:chExt cx="0" cy="0"/>
        </a:xfrm>
      </p:grpSpPr>
      <p:sp>
        <p:nvSpPr>
          <p:cNvPr id="13" name="Picture Placeholder 6"/>
          <p:cNvSpPr>
            <a:spLocks noGrp="1"/>
          </p:cNvSpPr>
          <p:nvPr>
            <p:ph type="pic" sz="quarter" idx="14"/>
          </p:nvPr>
        </p:nvSpPr>
        <p:spPr>
          <a:xfrm>
            <a:off x="266008" y="3956858"/>
            <a:ext cx="11637356" cy="2676698"/>
          </a:xfrm>
          <a:prstGeom prst="rect">
            <a:avLst/>
          </a:prstGeom>
        </p:spPr>
        <p:txBody>
          <a:bodyPr tIns="648000" anchor="ctr" anchorCtr="0">
            <a:noAutofit/>
          </a:bodyPr>
          <a:lstStyle>
            <a:lvl1pPr marL="6235" indent="0" algn="ctr">
              <a:buNone/>
              <a:defRPr>
                <a:latin typeface="+mn-lt"/>
              </a:defRPr>
            </a:lvl1pPr>
          </a:lstStyle>
          <a:p>
            <a:endParaRPr lang="en-US" dirty="0"/>
          </a:p>
        </p:txBody>
      </p:sp>
      <p:sp>
        <p:nvSpPr>
          <p:cNvPr id="18" name="text" descr="{&quot;templafy&quot;:{&quot;id&quot;:&quot;8c408818-2261-4fe3-8db7-c7b87bb7c045&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957d6ec7-02b7-488e-8245-4ec0d1670cd6&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581c8c27-2cec-4036-8b89-757d3017c3de&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6c82cd71-6896-486f-86e1-2b699f99b625&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1" name="text" descr="{&quot;templafy&quot;:{&quot;id&quot;:&quot;b1c0238e-0645-44ce-9e91-8b1f9226f318&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479a7189-9e1b-4490-82db-40f909dd829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2" name="text" descr="{&quot;templafy&quot;:{&quot;id&quot;:&quot;cffb3e64-2970-4703-9f5b-7876c65400ca&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Public</a:t>
            </a:r>
          </a:p>
        </p:txBody>
      </p:sp>
    </p:spTree>
    <p:extLst>
      <p:ext uri="{BB962C8B-B14F-4D97-AF65-F5344CB8AC3E}">
        <p14:creationId xmlns:p14="http://schemas.microsoft.com/office/powerpoint/2010/main" val="604504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Cover Page (Image C)">
    <p:spTree>
      <p:nvGrpSpPr>
        <p:cNvPr id="1" name=""/>
        <p:cNvGrpSpPr/>
        <p:nvPr/>
      </p:nvGrpSpPr>
      <p:grpSpPr>
        <a:xfrm>
          <a:off x="0" y="0"/>
          <a:ext cx="0" cy="0"/>
          <a:chOff x="0" y="0"/>
          <a:chExt cx="0" cy="0"/>
        </a:xfrm>
      </p:grpSpPr>
      <p:sp>
        <p:nvSpPr>
          <p:cNvPr id="12" name="Picture Placeholder 8"/>
          <p:cNvSpPr>
            <a:spLocks noGrp="1"/>
          </p:cNvSpPr>
          <p:nvPr>
            <p:ph type="pic" sz="quarter" idx="15"/>
          </p:nvPr>
        </p:nvSpPr>
        <p:spPr>
          <a:xfrm>
            <a:off x="6903273" y="1980046"/>
            <a:ext cx="5000092" cy="4653773"/>
          </a:xfrm>
          <a:prstGeom prst="rect">
            <a:avLst/>
          </a:prstGeom>
        </p:spPr>
        <p:txBody>
          <a:bodyPr tIns="648000" anchor="ctr" anchorCtr="0">
            <a:noAutofit/>
          </a:bodyPr>
          <a:lstStyle>
            <a:lvl1pPr marL="6235" indent="0" algn="ctr">
              <a:buNone/>
              <a:defRPr/>
            </a:lvl1pPr>
          </a:lstStyle>
          <a:p>
            <a:endParaRPr lang="en-US" dirty="0"/>
          </a:p>
        </p:txBody>
      </p:sp>
      <p:sp>
        <p:nvSpPr>
          <p:cNvPr id="18" name="text" descr="{&quot;templafy&quot;:{&quot;id&quot;:&quot;517f693d-308c-442d-8d7e-6e8e398be8a6&quot;}}" title="Translations.Keyline"/>
          <p:cNvSpPr>
            <a:spLocks noGrp="1"/>
          </p:cNvSpPr>
          <p:nvPr>
            <p:ph type="ctrTitle" hasCustomPrompt="1"/>
            <p:custDataLst>
              <p:tags r:id="rId1"/>
            </p:custDataLst>
          </p:nvPr>
        </p:nvSpPr>
        <p:spPr>
          <a:xfrm>
            <a:off x="509848" y="1796727"/>
            <a:ext cx="6223000" cy="1210909"/>
          </a:xfrm>
          <a:prstGeom prst="rect">
            <a:avLst/>
          </a:prstGeom>
        </p:spPr>
        <p:txBody>
          <a:bodyPr lIns="0" tIns="0" rIns="0" bIns="0" anchor="b" anchorCtr="0">
            <a:noAutofit/>
          </a:bodyPr>
          <a:lstStyle>
            <a:lvl1pPr>
              <a:lnSpc>
                <a:spcPct val="100000"/>
              </a:lnSpc>
              <a:spcAft>
                <a:spcPts val="0"/>
              </a:spcAft>
              <a:defRPr sz="3636"/>
            </a:lvl1pPr>
          </a:lstStyle>
          <a:p>
            <a:pPr>
              <a:lnSpc>
                <a:spcPct val="100000"/>
              </a:lnSpc>
              <a:spcAft>
                <a:spcPts val="0"/>
              </a:spcAft>
            </a:pPr>
            <a:r>
              <a:rPr lang="en-US"/>
              <a:t>&lt;&lt;Keyline&gt;&gt;</a:t>
            </a:r>
            <a:endParaRPr/>
          </a:p>
        </p:txBody>
      </p:sp>
      <p:sp>
        <p:nvSpPr>
          <p:cNvPr id="17" name="text" descr="{&quot;templafy&quot;:{&quot;id&quot;:&quot;42d01303-1b82-4e52-b032-cf7026cd8338&quot;}}" title="Translations.Infoline"/>
          <p:cNvSpPr>
            <a:spLocks noGrp="1"/>
          </p:cNvSpPr>
          <p:nvPr>
            <p:ph type="subTitle" idx="1" hasCustomPrompt="1"/>
            <p:custDataLst>
              <p:tags r:id="rId2"/>
            </p:custDataLst>
          </p:nvPr>
        </p:nvSpPr>
        <p:spPr>
          <a:xfrm>
            <a:off x="509848" y="3108960"/>
            <a:ext cx="6223000"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vl1pPr>
          </a:lstStyle>
          <a:p>
            <a:pPr>
              <a:lnSpc>
                <a:spcPct val="100000"/>
              </a:lnSpc>
              <a:spcAft>
                <a:spcPts val="0"/>
              </a:spcAft>
            </a:pPr>
            <a:r>
              <a:rPr lang="en-US"/>
              <a:t>&lt;&lt;Infoline&gt;&gt;</a:t>
            </a:r>
            <a:endParaRPr/>
          </a:p>
        </p:txBody>
      </p:sp>
      <p:sp>
        <p:nvSpPr>
          <p:cNvPr id="38" name="text" descr="{&quot;templafy&quot;:{&quot;id&quot;:&quot;95cb0d2c-c896-4cbe-b268-035323f5aa94&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vl1pPr>
          </a:lstStyle>
          <a:p>
            <a:pPr lvl="0"/>
            <a:r>
              <a:rPr lang="en-US"/>
              <a:t>&lt;&lt;Presentation presenter&gt;&gt;</a:t>
            </a:r>
            <a:endParaRPr/>
          </a:p>
        </p:txBody>
      </p:sp>
      <p:sp>
        <p:nvSpPr>
          <p:cNvPr id="40" name="text" descr="{&quot;templafy&quot;:{&quot;id&quot;:&quot;38330571-929f-4514-8cbd-6051a07d9e9f&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vl1pPr>
          </a:lstStyle>
          <a:p>
            <a:pPr lvl="0"/>
            <a:r>
              <a:rPr lang="en-US"/>
              <a:t>&lt;&lt;Presenter function&gt;&gt;</a:t>
            </a:r>
            <a:endParaRPr/>
          </a:p>
        </p:txBody>
      </p:sp>
      <p:sp>
        <p:nvSpPr>
          <p:cNvPr id="11" name="text" descr="{&quot;templafy&quot;:{&quot;id&quot;:&quot;ad25af92-5428-478b-855c-fe707c316693&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vl1pPr>
          </a:lstStyle>
          <a:p>
            <a:pPr lvl="0"/>
            <a:r>
              <a:rPr lang="en-US"/>
              <a:t>&lt;&lt;Date&gt;&gt;</a:t>
            </a:r>
            <a:endParaRPr/>
          </a:p>
        </p:txBody>
      </p:sp>
      <p:pic>
        <p:nvPicPr>
          <p:cNvPr id="2" name="image" descr="{&quot;templafy&quot;:{&quot;id&quot;:&quot;b432f3f7-0720-4a0c-a38b-6ea2f82415e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3" name="text" descr="{&quot;templafy&quot;:{&quot;id&quot;:&quot;633511de-7a9a-4614-88b8-ba32608adea2&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Confidential</a:t>
            </a:r>
          </a:p>
        </p:txBody>
      </p:sp>
    </p:spTree>
    <p:extLst>
      <p:ext uri="{BB962C8B-B14F-4D97-AF65-F5344CB8AC3E}">
        <p14:creationId xmlns:p14="http://schemas.microsoft.com/office/powerpoint/2010/main" val="35406017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fault Body Slide">
    <p:spTree>
      <p:nvGrpSpPr>
        <p:cNvPr id="1" name=""/>
        <p:cNvGrpSpPr/>
        <p:nvPr/>
      </p:nvGrpSpPr>
      <p:grpSpPr>
        <a:xfrm>
          <a:off x="0" y="0"/>
          <a:ext cx="0" cy="0"/>
          <a:chOff x="0" y="0"/>
          <a:chExt cx="0" cy="0"/>
        </a:xfrm>
      </p:grpSpPr>
      <p:sp>
        <p:nvSpPr>
          <p:cNvPr id="5" name="LAYOUT BODY">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7" y="1689969"/>
            <a:ext cx="11141443" cy="3833090"/>
          </a:xfrm>
        </p:spPr>
        <p:txBody>
          <a:bodyPr/>
          <a:lstStyle>
            <a:lvl1pPr>
              <a:defRPr/>
            </a:lvl1pPr>
            <a:lvl5pPr>
              <a:defRPr/>
            </a:lvl5pPr>
            <a:lvl6pPr>
              <a:defRPr/>
            </a:lvl6pPr>
            <a:lvl7pPr>
              <a:defRPr/>
            </a:lvl7pPr>
            <a:lvl8pPr>
              <a:defRPr/>
            </a:lvl8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2" name="text" descr="{&quot;templafy&quot;:{&quot;id&quot;:&quot;c5dcef7c-1d7b-44e4-b377-8baa320b866e&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a:t>&lt;&lt;Page heading&gt;&gt;</a:t>
            </a:r>
            <a:endParaRPr/>
          </a:p>
        </p:txBody>
      </p:sp>
      <p:sp>
        <p:nvSpPr>
          <p:cNvPr id="22" name="text" descr="{&quot;templafy&quot;:{&quot;id&quot;:&quot;b836f157-0c8e-486a-93a0-c29246dbca78&quot;}}" title="Translations.MessageText"/>
          <p:cNvSpPr>
            <a:spLocks noGrp="1"/>
          </p:cNvSpPr>
          <p:nvPr>
            <p:ph type="body" sz="quarter" idx="48" hasCustomPrompt="1"/>
          </p:nvPr>
        </p:nvSpPr>
        <p:spPr>
          <a:xfrm>
            <a:off x="511849" y="1024660"/>
            <a:ext cx="11139441" cy="249382"/>
          </a:xfrm>
          <a:prstGeom prst="rect">
            <a:avLst/>
          </a:prstGeom>
        </p:spPr>
        <p:txBody>
          <a:bodyPr lIns="0" tIns="0" rIns="0" bIns="0"/>
          <a:lstStyle>
            <a:lvl1pPr marL="6235" indent="0">
              <a:spcBef>
                <a:spcPts val="0"/>
              </a:spcBef>
              <a:buFontTx/>
              <a:buNone/>
              <a:defRPr sz="1636"/>
            </a:lvl1pPr>
          </a:lstStyle>
          <a:p>
            <a:pPr lvl="0"/>
            <a:r>
              <a:rPr lang="en-US"/>
              <a:t>&lt;&lt;Message&gt;&gt;</a:t>
            </a:r>
            <a:endParaRPr/>
          </a:p>
        </p:txBody>
      </p:sp>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3" name="Straight Connector 2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5" name="LAYOUT BODY"/>
          <p:cNvSpPr/>
          <p:nvPr userDrawn="1"/>
        </p:nvSpPr>
        <p:spPr>
          <a:xfrm>
            <a:off x="525818" y="2894301"/>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16" name="image" descr="{&quot;templafy&quot;:{&quot;id&quot;:&quot;07f9bb92-83d3-4972-876a-921163a66571&quot;}}">
            <a:extLst>
              <a:ext uri="{FF2B5EF4-FFF2-40B4-BE49-F238E27FC236}">
                <a16:creationId xmlns:a16="http://schemas.microsoft.com/office/drawing/2014/main" id="{A015733B-397F-42C4-8F34-EEC9E8FC8F6E}"/>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1765640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7" name="text" descr="{&quot;templafy&quot;:{&quot;id&quot;:&quot;8c2c1c87-309c-4e1d-92a2-f211c9e39555&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dirty="0"/>
              <a:t>&lt;&lt;Page heading&gt;&gt;</a:t>
            </a:r>
            <a:endParaRPr dirty="0"/>
          </a:p>
        </p:txBody>
      </p:sp>
      <p:sp>
        <p:nvSpPr>
          <p:cNvPr id="33" name="text" descr="{&quot;templafy&quot;:{&quot;id&quot;:&quot;9a641532-141f-481d-9b3c-1f7d7ea67ae2&quot;}}" title="Translations.MessageText"/>
          <p:cNvSpPr>
            <a:spLocks noGrp="1"/>
          </p:cNvSpPr>
          <p:nvPr>
            <p:ph type="body" sz="quarter" idx="14" hasCustomPrompt="1"/>
          </p:nvPr>
        </p:nvSpPr>
        <p:spPr>
          <a:xfrm>
            <a:off x="511849" y="1024660"/>
            <a:ext cx="11139441"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20" name="PXP_GRIDLINES" hidden="1"/>
          <p:cNvGrpSpPr/>
          <p:nvPr userDrawn="1"/>
        </p:nvGrpSpPr>
        <p:grpSpPr>
          <a:xfrm>
            <a:off x="-8312" y="0"/>
            <a:ext cx="12192506" cy="6858000"/>
            <a:chOff x="-13716" y="0"/>
            <a:chExt cx="10058818" cy="7543800"/>
          </a:xfrm>
        </p:grpSpPr>
        <p:cxnSp>
          <p:nvCxnSpPr>
            <p:cNvPr id="21" name="Straight Connector 2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3" name="image" descr="{&quot;templafy&quot;:{&quot;id&quot;:&quot;07f9bb92-83d3-4972-876a-921163a66571&quot;}}">
            <a:extLst>
              <a:ext uri="{FF2B5EF4-FFF2-40B4-BE49-F238E27FC236}">
                <a16:creationId xmlns:a16="http://schemas.microsoft.com/office/drawing/2014/main" id="{71C2B8FF-F8C7-4491-B3DF-01CC372BE886}"/>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7103739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rge 2x2">
    <p:spTree>
      <p:nvGrpSpPr>
        <p:cNvPr id="1" name=""/>
        <p:cNvGrpSpPr/>
        <p:nvPr/>
      </p:nvGrpSpPr>
      <p:grpSpPr>
        <a:xfrm>
          <a:off x="0" y="0"/>
          <a:ext cx="0" cy="0"/>
          <a:chOff x="0" y="0"/>
          <a:chExt cx="0" cy="0"/>
        </a:xfrm>
      </p:grpSpPr>
      <p:sp>
        <p:nvSpPr>
          <p:cNvPr id="24"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659500a2-f1be-4e6d-9abd-f71500a1e40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e07ab73a-48a2-4890-8c52-7820c8526911&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6f73ff4a-da61-490e-8df6-ce80065d606c&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1472727"/>
          </a:xfrm>
          <a:prstGeom prst="rect">
            <a:avLst/>
          </a:prstGeom>
          <a:noFill/>
        </p:spPr>
        <p:txBody>
          <a:bodyPr vert="horz" lIns="0" tIns="0" rIns="0" bIns="0" rtlCol="0">
            <a:noAutofit/>
          </a:bodyPr>
          <a:lstStyle>
            <a:lvl1pPr marL="166256">
              <a:defRPr lang="en-US" kern="1200" baseline="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3" name="text" descr="{&quot;templafy&quot;:{&quot;id&quot;:&quot;fd9f72fd-c813-4ca2-adbd-72b7a544d668&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850033cf-20bd-469f-b2ed-809f6725b900&quot;}}" title="Translations.LayoutHeading"/>
          <p:cNvSpPr>
            <a:spLocks noGrp="1"/>
          </p:cNvSpPr>
          <p:nvPr>
            <p:ph type="body" idx="34" hasCustomPrompt="1"/>
            <p:custDataLst>
              <p:tags r:id="rId3"/>
            </p:custDataLst>
          </p:nvPr>
        </p:nvSpPr>
        <p:spPr>
          <a:xfrm>
            <a:off x="509847"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4" name="text" descr="{&quot;templafy&quot;:{&quot;id&quot;:&quot;11691b94-4cf8-4bf6-a2c2-37a0d2744c13&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610c3496-d1a5-4d77-9bfc-26dbc43f9749&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4" name="text" descr="{&quot;templafy&quot;:{&quot;id&quot;:&quot;7e57f9ec-c0e6-4202-805c-acfa607aebac&quot;}}" title="Translations.Source"/>
          <p:cNvSpPr>
            <a:spLocks noGrp="1"/>
          </p:cNvSpPr>
          <p:nvPr>
            <p:ph type="body" sz="quarter" idx="49" hasCustomPrompt="1"/>
          </p:nvPr>
        </p:nvSpPr>
        <p:spPr>
          <a:xfrm>
            <a:off x="6266561"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f6afd5a3-2bb9-437e-afd8-d0d683918a33&quot;}}" title="Translations.LayoutHeading"/>
          <p:cNvSpPr>
            <a:spLocks noGrp="1"/>
          </p:cNvSpPr>
          <p:nvPr>
            <p:ph type="body" idx="38" hasCustomPrompt="1"/>
            <p:custDataLst>
              <p:tags r:id="rId5"/>
            </p:custDataLst>
          </p:nvPr>
        </p:nvSpPr>
        <p:spPr>
          <a:xfrm>
            <a:off x="6266182"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6266182"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vl4pPr marL="689963">
              <a:defRPr/>
            </a:lvl4pPr>
            <a:lvl5pPr marL="864532">
              <a:defRPr/>
            </a:lvl5pPr>
            <a:lvl6pPr marL="864532">
              <a:defRPr/>
            </a:lvl6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5" name="text" descr="{&quot;templafy&quot;:{&quot;id&quot;:&quot;e7f77444-d37c-4be7-b1e7-68728ab86e40&quot;}}" title="Translations.Source"/>
          <p:cNvSpPr>
            <a:spLocks noGrp="1"/>
          </p:cNvSpPr>
          <p:nvPr>
            <p:ph type="body" sz="quarter" idx="50"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40" name="PXP_GRIDLINES" hidden="1"/>
          <p:cNvGrpSpPr/>
          <p:nvPr userDrawn="1"/>
        </p:nvGrpSpPr>
        <p:grpSpPr>
          <a:xfrm>
            <a:off x="-8312" y="0"/>
            <a:ext cx="12192506" cy="6858000"/>
            <a:chOff x="-13716" y="0"/>
            <a:chExt cx="10058818" cy="7543800"/>
          </a:xfrm>
        </p:grpSpPr>
        <p:cxnSp>
          <p:nvCxnSpPr>
            <p:cNvPr id="45" name="Straight Connector 44"/>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9" name="LAYOUT BODY" hidden="1"/>
          <p:cNvSpPr/>
          <p:nvPr userDrawn="1"/>
        </p:nvSpPr>
        <p:spPr>
          <a:xfrm>
            <a:off x="525818" y="4452216"/>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30" name="image" descr="{&quot;templafy&quot;:{&quot;id&quot;:&quot;07f9bb92-83d3-4972-876a-921163a66571&quot;}}">
            <a:extLst>
              <a:ext uri="{FF2B5EF4-FFF2-40B4-BE49-F238E27FC236}">
                <a16:creationId xmlns:a16="http://schemas.microsoft.com/office/drawing/2014/main" id="{E345E3E0-7967-4036-B101-C0CC9B5EBD9C}"/>
              </a:ext>
            </a:extLst>
          </p:cNvPr>
          <p:cNvPicPr>
            <a:picLocks noChangeAspect="1"/>
          </p:cNvPicPr>
          <p:nvPr userDrawn="1"/>
        </p:nvPicPr>
        <p:blipFill>
          <a:blip r:embed="rId7"/>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10405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rge 2x1">
    <p:spTree>
      <p:nvGrpSpPr>
        <p:cNvPr id="1" name=""/>
        <p:cNvGrpSpPr/>
        <p:nvPr/>
      </p:nvGrpSpPr>
      <p:grpSpPr>
        <a:xfrm>
          <a:off x="0" y="0"/>
          <a:ext cx="0" cy="0"/>
          <a:chOff x="0" y="0"/>
          <a:chExt cx="0" cy="0"/>
        </a:xfrm>
      </p:grpSpPr>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e6b90f6f-5f9c-4b53-ad99-2182a1a5676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dirty="0"/>
              <a:t>&lt;&lt;Page heading&gt;&gt;</a:t>
            </a:r>
            <a:endParaRPr dirty="0"/>
          </a:p>
        </p:txBody>
      </p:sp>
      <p:sp>
        <p:nvSpPr>
          <p:cNvPr id="34" name="text" descr="{&quot;templafy&quot;:{&quot;id&quot;:&quot;2157ef70-51a3-4af6-8efb-176864a4f9e6&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0267cfcc-9f71-4a5a-84e1-65fe93cf7441&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1ac97bee-5dcc-41a7-b03a-b461006fc37d&quot;}}" title="Translations.Source"/>
          <p:cNvSpPr>
            <a:spLocks noGrp="1"/>
          </p:cNvSpPr>
          <p:nvPr>
            <p:ph type="body" sz="quarter" idx="47" hasCustomPrompt="1"/>
          </p:nvPr>
        </p:nvSpPr>
        <p:spPr>
          <a:xfrm>
            <a:off x="510545"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40aed189-5466-4e74-8f42-72e8f6629341&quot;}}" title="Translations.LayoutHeading"/>
          <p:cNvSpPr>
            <a:spLocks noGrp="1"/>
          </p:cNvSpPr>
          <p:nvPr>
            <p:ph type="body" idx="3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b0996bf5-271c-424f-998c-fdf9ef194e56&quot;}}" title="Translations.Source"/>
          <p:cNvSpPr>
            <a:spLocks noGrp="1"/>
          </p:cNvSpPr>
          <p:nvPr>
            <p:ph type="body" sz="quarter" idx="48"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0" name="PXP_GRIDLINES" hidden="1"/>
          <p:cNvGrpSpPr/>
          <p:nvPr userDrawn="1"/>
        </p:nvGrpSpPr>
        <p:grpSpPr>
          <a:xfrm>
            <a:off x="-8312" y="0"/>
            <a:ext cx="12192506" cy="6858000"/>
            <a:chOff x="-13716" y="0"/>
            <a:chExt cx="10058818" cy="7543800"/>
          </a:xfrm>
        </p:grpSpPr>
        <p:cxnSp>
          <p:nvCxnSpPr>
            <p:cNvPr id="31" name="Straight Connector 3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1" name="LAYOUT BODY" hidden="1"/>
          <p:cNvSpPr/>
          <p:nvPr userDrawn="1"/>
        </p:nvSpPr>
        <p:spPr>
          <a:xfrm>
            <a:off x="525818"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2" name="image" descr="{&quot;templafy&quot;:{&quot;id&quot;:&quot;07f9bb92-83d3-4972-876a-921163a66571&quot;}}">
            <a:extLst>
              <a:ext uri="{FF2B5EF4-FFF2-40B4-BE49-F238E27FC236}">
                <a16:creationId xmlns:a16="http://schemas.microsoft.com/office/drawing/2014/main" id="{CD168893-1D69-4BD4-8846-A102BB5E499B}"/>
              </a:ext>
            </a:extLst>
          </p:cNvPr>
          <p:cNvPicPr>
            <a:picLocks noChangeAspect="1"/>
          </p:cNvPicPr>
          <p:nvPr userDrawn="1"/>
        </p:nvPicPr>
        <p:blipFill>
          <a:blip r:embed="rId5"/>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1761007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rge 3x1">
    <p:spTree>
      <p:nvGrpSpPr>
        <p:cNvPr id="1" name=""/>
        <p:cNvGrpSpPr/>
        <p:nvPr/>
      </p:nvGrpSpPr>
      <p:grpSpPr>
        <a:xfrm>
          <a:off x="0" y="0"/>
          <a:ext cx="0" cy="0"/>
          <a:chOff x="0" y="0"/>
          <a:chExt cx="0" cy="0"/>
        </a:xfrm>
      </p:grpSpPr>
      <p:sp>
        <p:nvSpPr>
          <p:cNvPr id="40"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d765dd66-5117-4ef2-b467-67932c0ca7a4&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8562a0cf-0ef1-45d5-9eb4-2c0dd205124c&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f099470e-c8bb-4c92-8b0a-da7a2b1fda1e&quot;}}" title="Translations.LayoutHeading"/>
          <p:cNvSpPr>
            <a:spLocks noGrp="1"/>
          </p:cNvSpPr>
          <p:nvPr>
            <p:ph type="body" idx="16" hasCustomPrompt="1"/>
            <p:custDataLst>
              <p:tags r:id="rId2"/>
            </p:custDataLst>
          </p:nvPr>
        </p:nvSpPr>
        <p:spPr>
          <a:xfrm>
            <a:off x="510546"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e79d0ec3-45ae-4564-aa04-8a26b0db3275&quot;}}" title="Translations.Source"/>
          <p:cNvSpPr>
            <a:spLocks noGrp="1"/>
          </p:cNvSpPr>
          <p:nvPr>
            <p:ph type="body" sz="quarter" idx="47" hasCustomPrompt="1"/>
          </p:nvPr>
        </p:nvSpPr>
        <p:spPr>
          <a:xfrm>
            <a:off x="511847" y="5530909"/>
            <a:ext cx="3512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a7dc809d-e1cb-4d74-a888-98f4145d2192&quot;}}" title="Translations.LayoutHeading"/>
          <p:cNvSpPr>
            <a:spLocks noGrp="1"/>
          </p:cNvSpPr>
          <p:nvPr>
            <p:ph type="body" idx="36" hasCustomPrompt="1"/>
            <p:custDataLst>
              <p:tags r:id="rId3"/>
            </p:custDataLst>
          </p:nvPr>
        </p:nvSpPr>
        <p:spPr>
          <a:xfrm>
            <a:off x="4324365"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4324365"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5b2b4a20-7944-48b9-9326-a637dec9359e&quot;}}" title="Translations.Source"/>
          <p:cNvSpPr>
            <a:spLocks noGrp="1"/>
          </p:cNvSpPr>
          <p:nvPr>
            <p:ph type="body" sz="quarter" idx="48" hasCustomPrompt="1"/>
          </p:nvPr>
        </p:nvSpPr>
        <p:spPr>
          <a:xfrm>
            <a:off x="4324836"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4e0265cd-b153-45a4-883e-31c1b1fe2d2f&quot;}}" title="Translations.LayoutHeading"/>
          <p:cNvSpPr>
            <a:spLocks noGrp="1"/>
          </p:cNvSpPr>
          <p:nvPr>
            <p:ph type="body" idx="38" hasCustomPrompt="1"/>
            <p:custDataLst>
              <p:tags r:id="rId4"/>
            </p:custDataLst>
          </p:nvPr>
        </p:nvSpPr>
        <p:spPr>
          <a:xfrm>
            <a:off x="8138183"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8138183"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6d9c10ee-d2b5-4059-9e93-2fb143ea2bcc&quot;}}" title="Translations.Source"/>
          <p:cNvSpPr>
            <a:spLocks noGrp="1"/>
          </p:cNvSpPr>
          <p:nvPr>
            <p:ph type="body" sz="quarter" idx="49" hasCustomPrompt="1"/>
          </p:nvPr>
        </p:nvSpPr>
        <p:spPr>
          <a:xfrm>
            <a:off x="8139127"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6" name="PXP_GRIDLINES" hidden="1"/>
          <p:cNvGrpSpPr/>
          <p:nvPr userDrawn="1"/>
        </p:nvGrpSpPr>
        <p:grpSpPr>
          <a:xfrm>
            <a:off x="-8312" y="0"/>
            <a:ext cx="12192506" cy="6858000"/>
            <a:chOff x="-13716" y="0"/>
            <a:chExt cx="10058818" cy="7543800"/>
          </a:xfrm>
        </p:grpSpPr>
        <p:cxnSp>
          <p:nvCxnSpPr>
            <p:cNvPr id="43" name="Straight Connector 4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5" name="LAYOUT BODY" hidden="1"/>
          <p:cNvSpPr/>
          <p:nvPr userDrawn="1"/>
        </p:nvSpPr>
        <p:spPr>
          <a:xfrm>
            <a:off x="525819" y="4200586"/>
            <a:ext cx="3511793"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9" name="image" descr="{&quot;templafy&quot;:{&quot;id&quot;:&quot;07f9bb92-83d3-4972-876a-921163a66571&quot;}}">
            <a:extLst>
              <a:ext uri="{FF2B5EF4-FFF2-40B4-BE49-F238E27FC236}">
                <a16:creationId xmlns:a16="http://schemas.microsoft.com/office/drawing/2014/main" id="{FB72A87C-7013-4CEE-825B-13AF4C5ACD1C}"/>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40288991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2x(2and1)">
    <p:spTree>
      <p:nvGrpSpPr>
        <p:cNvPr id="1" name=""/>
        <p:cNvGrpSpPr/>
        <p:nvPr/>
      </p:nvGrpSpPr>
      <p:grpSpPr>
        <a:xfrm>
          <a:off x="0" y="0"/>
          <a:ext cx="0" cy="0"/>
          <a:chOff x="0" y="0"/>
          <a:chExt cx="0" cy="0"/>
        </a:xfrm>
      </p:grpSpPr>
      <p:sp>
        <p:nvSpPr>
          <p:cNvPr id="26" name="text" descr="{&quot;templafy&quot;:{&quot;id&quot;:&quot;5b912b93-4460-4800-8801-e144b826081f&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43658232-ad69-4602-bc5e-39d1bc408600&quot;}}" title="Translations.MessageText"/>
          <p:cNvSpPr>
            <a:spLocks noGrp="1"/>
          </p:cNvSpPr>
          <p:nvPr>
            <p:ph type="body" sz="quarter" idx="32" hasCustomPrompt="1"/>
          </p:nvPr>
        </p:nvSpPr>
        <p:spPr>
          <a:xfrm>
            <a:off x="511849" y="1024660"/>
            <a:ext cx="11139441"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760282af-eefe-40fc-b7b3-58bf2cc969c3&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a:extLst>
              <a:ext uri="{FF2B5EF4-FFF2-40B4-BE49-F238E27FC236}">
                <a16:creationId xmlns:a16="http://schemas.microsoft.com/office/drawing/2014/main" id="{C4C238CF-1D96-4AA7-98C5-3CD010DDBD85}"/>
              </a:ext>
            </a:extLst>
          </p:cNvPr>
          <p:cNvSpPr>
            <a:spLocks noGrp="1"/>
          </p:cNvSpPr>
          <p:nvPr>
            <p:ph sz="quarter" idx="38" hasCustomPrompt="1"/>
          </p:nvPr>
        </p:nvSpPr>
        <p:spPr>
          <a:xfrm>
            <a:off x="509847" y="201999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062cce03-a9a1-458c-95de-ea8970326eee&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a5728acd-30fc-46fa-80eb-669d92523523&quot;}}" title="Translations.LayoutHeading"/>
          <p:cNvSpPr>
            <a:spLocks noGrp="1"/>
          </p:cNvSpPr>
          <p:nvPr>
            <p:ph type="body" idx="34" hasCustomPrompt="1"/>
            <p:custDataLst>
              <p:tags r:id="rId3"/>
            </p:custDataLst>
          </p:nvPr>
        </p:nvSpPr>
        <p:spPr>
          <a:xfrm>
            <a:off x="509847" y="3721091"/>
            <a:ext cx="5384727" cy="324716"/>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4" name="text" descr="{&quot;templafy&quot;:{&quot;id&quot;:&quot;b2d8dbba-3bae-425d-bad2-d143ffddcd6b&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434a1390-c483-4b81-8b92-80f366078668&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lang="en-US" dirty="0"/>
          </a:p>
        </p:txBody>
      </p:sp>
      <p:sp>
        <p:nvSpPr>
          <p:cNvPr id="58" name="Content Placeholder 10"/>
          <p:cNvSpPr>
            <a:spLocks noGrp="1"/>
          </p:cNvSpPr>
          <p:nvPr>
            <p:ph sz="quarter" idx="37" hasCustomPrompt="1"/>
          </p:nvPr>
        </p:nvSpPr>
        <p:spPr>
          <a:xfrm>
            <a:off x="6266182" y="2016001"/>
            <a:ext cx="5384727" cy="3505614"/>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a1bf3616-7396-4ccc-bb05-68184a39ae0c&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1AE133D3-CA8E-475E-A6C1-A0208A499CC2}"/>
              </a:ext>
            </a:extLst>
          </p:cNvPr>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2" name="PXP_GRIDLINES" hidden="1"/>
          <p:cNvGrpSpPr/>
          <p:nvPr userDrawn="1"/>
        </p:nvGrpSpPr>
        <p:grpSpPr>
          <a:xfrm>
            <a:off x="-8312" y="0"/>
            <a:ext cx="12192506" cy="6858000"/>
            <a:chOff x="-13716" y="0"/>
            <a:chExt cx="10058818" cy="7543800"/>
          </a:xfrm>
        </p:grpSpPr>
        <p:cxnSp>
          <p:nvCxnSpPr>
            <p:cNvPr id="36" name="Straight Connector 3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hidden="1"/>
          <p:cNvSpPr/>
          <p:nvPr userDrawn="1"/>
        </p:nvSpPr>
        <p:spPr>
          <a:xfrm>
            <a:off x="525817"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4" name="image" descr="{&quot;templafy&quot;:{&quot;id&quot;:&quot;07f9bb92-83d3-4972-876a-921163a66571&quot;}}">
            <a:extLst>
              <a:ext uri="{FF2B5EF4-FFF2-40B4-BE49-F238E27FC236}">
                <a16:creationId xmlns:a16="http://schemas.microsoft.com/office/drawing/2014/main" id="{99FF6A33-F8B3-47EC-8546-DB0C18584FAE}"/>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541373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1D2D1-D655-4DDE-ACA6-413E9A4B09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424886-CEEC-47C9-8FD1-848F71D5FD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B54C44-5DB2-4EB9-9A61-ECD02D2AEB4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A85F8C-F7C6-49F0-9C0B-DC08A35FF3D6}"/>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6" name="Footer Placeholder 5">
            <a:extLst>
              <a:ext uri="{FF2B5EF4-FFF2-40B4-BE49-F238E27FC236}">
                <a16:creationId xmlns:a16="http://schemas.microsoft.com/office/drawing/2014/main" id="{66F4A3AB-5927-4C8E-A8DA-6D5D05B9A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37CA07-F0BC-4CE8-ACAB-FCB84EA86EC4}"/>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630140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rge 2x(1and2)">
    <p:spTree>
      <p:nvGrpSpPr>
        <p:cNvPr id="1" name=""/>
        <p:cNvGrpSpPr/>
        <p:nvPr/>
      </p:nvGrpSpPr>
      <p:grpSpPr>
        <a:xfrm>
          <a:off x="0" y="0"/>
          <a:ext cx="0" cy="0"/>
          <a:chOff x="0" y="0"/>
          <a:chExt cx="0" cy="0"/>
        </a:xfrm>
      </p:grpSpPr>
      <p:sp>
        <p:nvSpPr>
          <p:cNvPr id="26" name="text" descr="{&quot;templafy&quot;:{&quot;id&quot;:&quot;2b969d9b-df92-4ea9-9040-e07bb4f31d97&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6" name="text" descr="{&quot;templafy&quot;:{&quot;id&quot;:&quot;5822c8dc-e145-4bc6-a848-e393e4606ee8&quot;}}" title="Translations.MessageText"/>
          <p:cNvSpPr>
            <a:spLocks noGrp="1"/>
          </p:cNvSpPr>
          <p:nvPr>
            <p:ph type="body" sz="quarter" idx="32" hasCustomPrompt="1"/>
          </p:nvPr>
        </p:nvSpPr>
        <p:spPr>
          <a:xfrm>
            <a:off x="511847" y="1024660"/>
            <a:ext cx="11139443"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946ccf37-13ad-499b-851c-13f5d7ae3c2f&quot;}}" title="Translations.LayoutHeading"/>
          <p:cNvSpPr>
            <a:spLocks noGrp="1"/>
          </p:cNvSpPr>
          <p:nvPr>
            <p:ph type="body" idx="36" hasCustomPrompt="1"/>
            <p:custDataLst>
              <p:tags r:id="rId2"/>
            </p:custDataLst>
          </p:nvPr>
        </p:nvSpPr>
        <p:spPr>
          <a:xfrm>
            <a:off x="509847"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0" name="Content Placeholder 10"/>
          <p:cNvSpPr>
            <a:spLocks noGrp="1"/>
          </p:cNvSpPr>
          <p:nvPr>
            <p:ph sz="quarter" idx="37" hasCustomPrompt="1"/>
          </p:nvPr>
        </p:nvSpPr>
        <p:spPr>
          <a:xfrm>
            <a:off x="509847" y="2016000"/>
            <a:ext cx="5384727" cy="3505615"/>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a2236764-c2d7-474e-bbeb-be064d05f4c2&quot;}}" title="Translations.Source"/>
          <p:cNvSpPr>
            <a:spLocks noGrp="1"/>
          </p:cNvSpPr>
          <p:nvPr>
            <p:ph type="body" sz="quarter" idx="47" hasCustomPrompt="1"/>
          </p:nvPr>
        </p:nvSpPr>
        <p:spPr>
          <a:xfrm>
            <a:off x="509847"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3" name="text" descr="{&quot;templafy&quot;:{&quot;id&quot;:&quot;88094c47-0052-4dc5-967e-8ba6f23b1c5f&quot;}}" title="Translations.LayoutHeading"/>
          <p:cNvSpPr>
            <a:spLocks noGrp="1"/>
          </p:cNvSpPr>
          <p:nvPr>
            <p:ph type="body" idx="1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4" name="Content Placeholder 10"/>
          <p:cNvSpPr>
            <a:spLocks noGrp="1"/>
          </p:cNvSpPr>
          <p:nvPr>
            <p:ph sz="quarter" idx="19" hasCustomPrompt="1"/>
          </p:nvPr>
        </p:nvSpPr>
        <p:spPr>
          <a:xfrm>
            <a:off x="6266182" y="201554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8" name="text" descr="{&quot;templafy&quot;:{&quot;id&quot;:&quot;668c1b7d-bd38-4c61-ba9b-78866fa2294f&quot;}}" title="Translations.Source"/>
          <p:cNvSpPr>
            <a:spLocks noGrp="1"/>
          </p:cNvSpPr>
          <p:nvPr>
            <p:ph type="body" sz="quarter" idx="48" hasCustomPrompt="1"/>
          </p:nvPr>
        </p:nvSpPr>
        <p:spPr>
          <a:xfrm>
            <a:off x="6266182"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5" name="text" descr="{&quot;templafy&quot;:{&quot;id&quot;:&quot;03ed2208-f15c-43aa-8e46-157271de3444&quot;}}" title="Translations.LayoutHeading"/>
          <p:cNvSpPr>
            <a:spLocks noGrp="1"/>
          </p:cNvSpPr>
          <p:nvPr>
            <p:ph type="body" idx="34" hasCustomPrompt="1"/>
            <p:custDataLst>
              <p:tags r:id="rId4"/>
            </p:custDataLst>
          </p:nvPr>
        </p:nvSpPr>
        <p:spPr>
          <a:xfrm>
            <a:off x="6266182" y="3721091"/>
            <a:ext cx="5384727" cy="324716"/>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6" name="Content Placeholder 10"/>
          <p:cNvSpPr>
            <a:spLocks noGrp="1"/>
          </p:cNvSpPr>
          <p:nvPr>
            <p:ph sz="quarter" idx="35" hasCustomPrompt="1"/>
          </p:nvPr>
        </p:nvSpPr>
        <p:spPr>
          <a:xfrm>
            <a:off x="6266182"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0" name="text" descr="{&quot;templafy&quot;:{&quot;id&quot;:&quot;c1542073-7ca3-4125-b122-55a46b09cdf7&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3" name="PXP_GRIDLINES" hidden="1"/>
          <p:cNvGrpSpPr/>
          <p:nvPr userDrawn="1"/>
        </p:nvGrpSpPr>
        <p:grpSpPr>
          <a:xfrm>
            <a:off x="-8312" y="0"/>
            <a:ext cx="12192506" cy="6858000"/>
            <a:chOff x="-13716" y="0"/>
            <a:chExt cx="10058818" cy="7543800"/>
          </a:xfrm>
        </p:grpSpPr>
        <p:cxnSp>
          <p:nvCxnSpPr>
            <p:cNvPr id="34" name="Straight Connector 33"/>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p:cNvSpPr/>
          <p:nvPr userDrawn="1"/>
        </p:nvSpPr>
        <p:spPr>
          <a:xfrm>
            <a:off x="525817" y="4446958"/>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5" name="image" descr="{&quot;templafy&quot;:{&quot;id&quot;:&quot;07f9bb92-83d3-4972-876a-921163a66571&quot;}}">
            <a:extLst>
              <a:ext uri="{FF2B5EF4-FFF2-40B4-BE49-F238E27FC236}">
                <a16:creationId xmlns:a16="http://schemas.microsoft.com/office/drawing/2014/main" id="{5852FA23-A0DA-4274-B8F1-3E99B929F9EA}"/>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7297470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Disclaimer Page" preserve="1" userDrawn="1">
  <p:cSld name="Disclaimer Page">
    <p:spTree>
      <p:nvGrpSpPr>
        <p:cNvPr id="1" name=""/>
        <p:cNvGrpSpPr/>
        <p:nvPr/>
      </p:nvGrpSpPr>
      <p:grpSpPr>
        <a:xfrm>
          <a:off x="0" y="0"/>
          <a:ext cx="0" cy="0"/>
          <a:chOff x="0" y="0"/>
          <a:chExt cx="0" cy="0"/>
        </a:xfrm>
      </p:grpSpPr>
      <p:sp>
        <p:nvSpPr>
          <p:cNvPr id="1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10" name="text" descr="{&quot;templafy&quot;:{&quot;id&quot;:&quot;5661558e-ed9e-4aaa-b896-e68335810c57&quot;}}" title="UserProfile.Language.DisclaimerFax"/>
          <p:cNvSpPr/>
          <p:nvPr userDrawn="1"/>
        </p:nvSpPr>
        <p:spPr>
          <a:xfrm>
            <a:off x="511850" y="1689965"/>
            <a:ext cx="11148137" cy="383236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909"/>
              </a:spcBef>
            </a:pPr>
            <a:endParaRPr lang="en-US" sz="818"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2" name="Straight Connector 21"/>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2" name="image" descr="{&quot;templafy&quot;:{&quot;id&quot;:&quot;07f9bb92-83d3-4972-876a-921163a66571&quot;}}">
            <a:extLst>
              <a:ext uri="{FF2B5EF4-FFF2-40B4-BE49-F238E27FC236}">
                <a16:creationId xmlns:a16="http://schemas.microsoft.com/office/drawing/2014/main" id="{9748E69C-1EAF-486E-B1B9-13F7EBD07FC9}"/>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0757400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act Page">
    <p:spTree>
      <p:nvGrpSpPr>
        <p:cNvPr id="1" name=""/>
        <p:cNvGrpSpPr/>
        <p:nvPr/>
      </p:nvGrpSpPr>
      <p:grpSpPr>
        <a:xfrm>
          <a:off x="0" y="0"/>
          <a:ext cx="0" cy="0"/>
          <a:chOff x="0" y="0"/>
          <a:chExt cx="0" cy="0"/>
        </a:xfrm>
      </p:grpSpPr>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3" name="text" descr="{&quot;templafy&quot;:{&quot;id&quot;:&quot;d2ec6176-846f-40ef-97e6-e63c214749ff&quot;}}" title="Translations.ContactInformation"/>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Contact information</a:t>
            </a:r>
          </a:p>
        </p:txBody>
      </p:sp>
      <p:sp>
        <p:nvSpPr>
          <p:cNvPr id="8" name="text" descr="{&quot;templafy&quot;:{&quot;id&quot;:&quot;72c0d0eb-863c-40f4-929c-f192076883e8&quot;}}" title="UserProfile.Language.Web"/>
          <p:cNvSpPr/>
          <p:nvPr userDrawn="1"/>
        </p:nvSpPr>
        <p:spPr>
          <a:xfrm>
            <a:off x="512780" y="5553818"/>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a:spcBef>
                <a:spcPts val="0"/>
              </a:spcBef>
            </a:pPr>
            <a:r>
              <a:rPr lang="en-US" sz="1000" dirty="0">
                <a:solidFill>
                  <a:prstClr val="black"/>
                </a:solidFill>
              </a:rPr>
              <a:t>www.ubs.com</a:t>
            </a:r>
          </a:p>
        </p:txBody>
      </p:sp>
      <p:sp>
        <p:nvSpPr>
          <p:cNvPr id="9" name="text" descr="{&quot;templafy&quot;:{&quot;id&quot;:&quot;e16ac675-fe45-4022-aecb-7dcc4ecc9352&quot;}}" title="UserProfile.Language.CompanyName"/>
          <p:cNvSpPr/>
          <p:nvPr userDrawn="1"/>
        </p:nvSpPr>
        <p:spPr>
          <a:xfrm>
            <a:off x="511849" y="4568727"/>
            <a:ext cx="7852193" cy="16363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b="1" dirty="0">
                <a:solidFill>
                  <a:prstClr val="black"/>
                </a:solidFill>
              </a:rPr>
              <a:t>UBS Switzerland AG</a:t>
            </a:r>
          </a:p>
        </p:txBody>
      </p:sp>
      <p:sp>
        <p:nvSpPr>
          <p:cNvPr id="10" name="text" descr="{&quot;templafy&quot;:{&quot;id&quot;:&quot;c7a93577-d51f-43d2-a64d-bc3e82881f02&quot;}}" title="UserProfile.Language.FullAddressLine"/>
          <p:cNvSpPr/>
          <p:nvPr userDrawn="1"/>
        </p:nvSpPr>
        <p:spPr>
          <a:xfrm>
            <a:off x="511848" y="4725818"/>
            <a:ext cx="7852193" cy="4840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Postfach
8098 Zürich</a:t>
            </a:r>
          </a:p>
        </p:txBody>
      </p:sp>
      <p:sp>
        <p:nvSpPr>
          <p:cNvPr id="11" name="text" descr="{&quot;templafy&quot;:{&quot;id&quot;:&quot;acab0d21-3414-4905-8be8-8c6efef348ee&quot;}}" title="UserProfile.Language.ReceptionPhone"/>
          <p:cNvSpPr/>
          <p:nvPr userDrawn="1"/>
        </p:nvSpPr>
        <p:spPr>
          <a:xfrm>
            <a:off x="511846" y="5337818"/>
            <a:ext cx="7852193" cy="2160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+41-44-265 91 11</a:t>
            </a:r>
          </a:p>
        </p:txBody>
      </p:sp>
      <p:sp>
        <p:nvSpPr>
          <p:cNvPr id="12" name="text" descr="{&quot;templafy&quot;:{&quot;id&quot;:&quot;a5799f47-fb4b-44eb-98e3-f29e10cd9884&quot;}}" title="UserProfile.Language.Endorsement"/>
          <p:cNvSpPr/>
          <p:nvPr userDrawn="1"/>
        </p:nvSpPr>
        <p:spPr>
          <a:xfrm>
            <a:off x="512780" y="5838583"/>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spcBef>
                <a:spcPts val="0"/>
              </a:spcBef>
            </a:pPr>
            <a:endParaRPr lang="en-US" sz="818" dirty="0">
              <a:solidFill>
                <a:prstClr val="black"/>
              </a:solidFill>
            </a:endParaRPr>
          </a:p>
        </p:txBody>
      </p:sp>
      <p:grpSp>
        <p:nvGrpSpPr>
          <p:cNvPr id="26" name="PXP_GRIDLINES" hidden="1"/>
          <p:cNvGrpSpPr/>
          <p:nvPr userDrawn="1"/>
        </p:nvGrpSpPr>
        <p:grpSpPr>
          <a:xfrm>
            <a:off x="-8312" y="0"/>
            <a:ext cx="12192506" cy="6858000"/>
            <a:chOff x="-13716" y="0"/>
            <a:chExt cx="10058818" cy="7543800"/>
          </a:xfrm>
        </p:grpSpPr>
        <p:cxnSp>
          <p:nvCxnSpPr>
            <p:cNvPr id="27" name="Straight Connector 26"/>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7" name="image" descr="{&quot;templafy&quot;:{&quot;id&quot;:&quot;07f9bb92-83d3-4972-876a-921163a66571&quot;}}">
            <a:extLst>
              <a:ext uri="{FF2B5EF4-FFF2-40B4-BE49-F238E27FC236}">
                <a16:creationId xmlns:a16="http://schemas.microsoft.com/office/drawing/2014/main" id="{7EE0D0D0-DFFD-47CC-BA75-5CF55D208254}"/>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2051121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P TOC - do not use">
    <p:spTree>
      <p:nvGrpSpPr>
        <p:cNvPr id="1" name=""/>
        <p:cNvGrpSpPr/>
        <p:nvPr/>
      </p:nvGrpSpPr>
      <p:grpSpPr>
        <a:xfrm>
          <a:off x="0" y="0"/>
          <a:ext cx="0" cy="0"/>
          <a:chOff x="0" y="0"/>
          <a:chExt cx="0" cy="0"/>
        </a:xfrm>
      </p:grpSpPr>
      <p:grpSp>
        <p:nvGrpSpPr>
          <p:cNvPr id="29" name="SP Agenda Section" hidden="1"/>
          <p:cNvGrpSpPr/>
          <p:nvPr userDrawn="1"/>
        </p:nvGrpSpPr>
        <p:grpSpPr>
          <a:xfrm>
            <a:off x="510546" y="1587274"/>
            <a:ext cx="11266928" cy="369332"/>
            <a:chOff x="1797664" y="2085631"/>
            <a:chExt cx="8657274" cy="369332"/>
          </a:xfrm>
        </p:grpSpPr>
        <p:sp>
          <p:nvSpPr>
            <p:cNvPr id="30" name="Textbox" hidden="1"/>
            <p:cNvSpPr txBox="1">
              <a:spLocks/>
            </p:cNvSpPr>
            <p:nvPr userDrawn="1"/>
          </p:nvSpPr>
          <p:spPr>
            <a:xfrm>
              <a:off x="3142381" y="2085631"/>
              <a:ext cx="681862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defTabSz="7001320">
                <a:tabLst>
                  <a:tab pos="7134678" algn="l"/>
                </a:tabLst>
              </a:pPr>
              <a:r>
                <a:rPr lang="en-US" altLang="zh-CN" sz="1455" b="1" kern="0" dirty="0">
                  <a:solidFill>
                    <a:prstClr val="black"/>
                  </a:solidFill>
                </a:rPr>
                <a:t>&lt;TEXT&gt;</a:t>
              </a:r>
              <a:r>
                <a:rPr lang="zh-CN" altLang="en-US" sz="1455" b="1" u="sng" kern="0" dirty="0">
                  <a:solidFill>
                    <a:prstClr val="black"/>
                  </a:solidFill>
                </a:rPr>
                <a:t>                                                                                                                        </a:t>
              </a:r>
            </a:p>
          </p:txBody>
        </p:sp>
        <p:sp>
          <p:nvSpPr>
            <p:cNvPr id="31" name="Textbox" descr="{&quot;templafy&quot;:{&quot;id&quot;:&quot;719cafeb-3282-4272-9bb0-f0bce7aef008&quot;}}" hidden="1" title="Translations.SectionN"/>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2" name="Textbox" hidden="1"/>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33" name="SP Agenda Section Highlight" hidden="1">
            <a:extLst>
              <a:ext uri="{FF2B5EF4-FFF2-40B4-BE49-F238E27FC236}">
                <a16:creationId xmlns:a16="http://schemas.microsoft.com/office/drawing/2014/main" id="{769E1169-793C-40A0-9D33-FE2755FA1CE8}"/>
              </a:ext>
            </a:extLst>
          </p:cNvPr>
          <p:cNvGrpSpPr>
            <a:grpSpLocks/>
          </p:cNvGrpSpPr>
          <p:nvPr userDrawn="1"/>
        </p:nvGrpSpPr>
        <p:grpSpPr>
          <a:xfrm>
            <a:off x="509847" y="1973429"/>
            <a:ext cx="11266928" cy="369332"/>
            <a:chOff x="1797664" y="2085631"/>
            <a:chExt cx="8657274" cy="369332"/>
          </a:xfrm>
        </p:grpSpPr>
        <p:sp>
          <p:nvSpPr>
            <p:cNvPr id="34" name="Textbox" hidden="1">
              <a:extLst>
                <a:ext uri="{FF2B5EF4-FFF2-40B4-BE49-F238E27FC236}">
                  <a16:creationId xmlns:a16="http://schemas.microsoft.com/office/drawing/2014/main" id="{ED77B6A4-D6AE-452D-B97F-705ED451BE8C}"/>
                </a:ext>
              </a:extLst>
            </p:cNvPr>
            <p:cNvSpPr txBox="1">
              <a:spLocks/>
            </p:cNvSpPr>
            <p:nvPr userDrawn="1"/>
          </p:nvSpPr>
          <p:spPr>
            <a:xfrm>
              <a:off x="3142381" y="2085631"/>
              <a:ext cx="6818623"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35" name="Textbox" descr="{&quot;templafy&quot;:{&quot;id&quot;:&quot;85646ceb-8d74-4ef0-b19f-1d7eaa37b377&quot;}}" hidden="1" title="Translations.SectionN">
              <a:extLst>
                <a:ext uri="{FF2B5EF4-FFF2-40B4-BE49-F238E27FC236}">
                  <a16:creationId xmlns:a16="http://schemas.microsoft.com/office/drawing/2014/main" id="{E170E148-0384-4B4B-A918-27EFC5085CBA}"/>
                </a:ext>
              </a:extLst>
            </p:cNvPr>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7" name="Textbox" hidden="1">
              <a:extLst>
                <a:ext uri="{FF2B5EF4-FFF2-40B4-BE49-F238E27FC236}">
                  <a16:creationId xmlns:a16="http://schemas.microsoft.com/office/drawing/2014/main" id="{DAB4BF88-1BBB-4C82-8771-6E7B70C05E1E}"/>
                </a:ext>
              </a:extLst>
            </p:cNvPr>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38" name="SP Agenda Subsection" hidden="1">
            <a:extLst>
              <a:ext uri="{FF2B5EF4-FFF2-40B4-BE49-F238E27FC236}">
                <a16:creationId xmlns:a16="http://schemas.microsoft.com/office/drawing/2014/main" id="{0EB22F6F-6E27-4866-8BAB-D0FEAA9B8D53}"/>
              </a:ext>
            </a:extLst>
          </p:cNvPr>
          <p:cNvGrpSpPr>
            <a:grpSpLocks/>
          </p:cNvGrpSpPr>
          <p:nvPr userDrawn="1"/>
        </p:nvGrpSpPr>
        <p:grpSpPr>
          <a:xfrm>
            <a:off x="2259916" y="2359583"/>
            <a:ext cx="9516858" cy="369332"/>
            <a:chOff x="2055842" y="2085631"/>
            <a:chExt cx="8441058" cy="369332"/>
          </a:xfrm>
        </p:grpSpPr>
        <p:sp>
          <p:nvSpPr>
            <p:cNvPr id="39" name="Textbox" hidden="1">
              <a:extLst>
                <a:ext uri="{FF2B5EF4-FFF2-40B4-BE49-F238E27FC236}">
                  <a16:creationId xmlns:a16="http://schemas.microsoft.com/office/drawing/2014/main" id="{25E25CAA-0727-4AA6-AAF3-CE4D4F1C2FD3}"/>
                </a:ext>
              </a:extLst>
            </p:cNvPr>
            <p:cNvSpPr txBox="1">
              <a:spLocks/>
            </p:cNvSpPr>
            <p:nvPr userDrawn="1"/>
          </p:nvSpPr>
          <p:spPr>
            <a:xfrm>
              <a:off x="3479322" y="2085631"/>
              <a:ext cx="6548119" cy="369332"/>
            </a:xfrm>
            <a:prstGeom prst="rect">
              <a:avLst/>
            </a:prstGeom>
            <a:noFill/>
          </p:spPr>
          <p:txBody>
            <a:bodyPr wrap="square" lIns="0" rIns="0" rtlCol="0" anchor="ctr">
              <a:noAutofit/>
            </a:bodyPr>
            <a:lstStyle/>
            <a:p>
              <a:pPr defTabSz="7001320">
                <a:tabLst>
                  <a:tab pos="7134678" algn="l"/>
                </a:tabLst>
              </a:pPr>
              <a:r>
                <a:rPr lang="en-US" altLang="zh-CN" sz="1455" kern="0" dirty="0">
                  <a:solidFill>
                    <a:prstClr val="black"/>
                  </a:solidFill>
                </a:rPr>
                <a:t>&lt;TEXT&gt;</a:t>
              </a:r>
              <a:endParaRPr lang="zh-CN" altLang="en-US" sz="1455" kern="0" dirty="0">
                <a:solidFill>
                  <a:prstClr val="black"/>
                </a:solidFill>
              </a:endParaRPr>
            </a:p>
          </p:txBody>
        </p:sp>
        <p:sp>
          <p:nvSpPr>
            <p:cNvPr id="40" name="Textbox" descr="{&quot;templafy&quot;:{&quot;id&quot;:&quot;e736f6d1-8774-4210-9298-1ae2770372ba&quot;}}" hidden="1" title="Translations.SectionN">
              <a:extLst>
                <a:ext uri="{FF2B5EF4-FFF2-40B4-BE49-F238E27FC236}">
                  <a16:creationId xmlns:a16="http://schemas.microsoft.com/office/drawing/2014/main" id="{2DFF3FA7-64F2-4739-B0D5-FCD0E142A982}"/>
                </a:ext>
              </a:extLst>
            </p:cNvPr>
            <p:cNvSpPr txBox="1">
              <a:spLocks/>
            </p:cNvSpPr>
            <p:nvPr userDrawn="1"/>
          </p:nvSpPr>
          <p:spPr>
            <a:xfrm>
              <a:off x="2055842" y="2085631"/>
              <a:ext cx="823126" cy="369332"/>
            </a:xfrm>
            <a:prstGeom prst="rect">
              <a:avLst/>
            </a:prstGeom>
            <a:noFill/>
          </p:spPr>
          <p:txBody>
            <a:bodyPr wrap="none" lIns="0" rtlCol="0" anchor="ctr">
              <a:noAutofit/>
            </a:bodyPr>
            <a:lstStyle/>
            <a:p>
              <a:r>
                <a:rPr lang="zh-CN" altLang="en-US" sz="1455" kern="0" dirty="0">
                  <a:solidFill>
                    <a:prstClr val="black"/>
                  </a:solidFill>
                </a:rPr>
                <a:t>Section &lt;N&gt;</a:t>
              </a:r>
            </a:p>
          </p:txBody>
        </p:sp>
        <p:sp>
          <p:nvSpPr>
            <p:cNvPr id="41" name="Textbox" hidden="1">
              <a:extLst>
                <a:ext uri="{FF2B5EF4-FFF2-40B4-BE49-F238E27FC236}">
                  <a16:creationId xmlns:a16="http://schemas.microsoft.com/office/drawing/2014/main" id="{4795564D-E40E-41ED-8453-539F58FC4096}"/>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42" name="SP Agenda Subsection Highlight" hidden="1">
            <a:extLst>
              <a:ext uri="{FF2B5EF4-FFF2-40B4-BE49-F238E27FC236}">
                <a16:creationId xmlns:a16="http://schemas.microsoft.com/office/drawing/2014/main" id="{BE23AB2C-9737-4D6F-BDE9-5A014F9B1400}"/>
              </a:ext>
            </a:extLst>
          </p:cNvPr>
          <p:cNvGrpSpPr>
            <a:grpSpLocks/>
          </p:cNvGrpSpPr>
          <p:nvPr userDrawn="1"/>
        </p:nvGrpSpPr>
        <p:grpSpPr>
          <a:xfrm>
            <a:off x="2260364" y="2745738"/>
            <a:ext cx="9512077" cy="369332"/>
            <a:chOff x="2060082" y="2085631"/>
            <a:chExt cx="8436818" cy="369332"/>
          </a:xfrm>
        </p:grpSpPr>
        <p:sp>
          <p:nvSpPr>
            <p:cNvPr id="43" name="Textbox" hidden="1">
              <a:extLst>
                <a:ext uri="{FF2B5EF4-FFF2-40B4-BE49-F238E27FC236}">
                  <a16:creationId xmlns:a16="http://schemas.microsoft.com/office/drawing/2014/main" id="{9958E42A-378A-4315-A860-24B34E580FA5}"/>
                </a:ext>
              </a:extLst>
            </p:cNvPr>
            <p:cNvSpPr txBox="1">
              <a:spLocks/>
            </p:cNvSpPr>
            <p:nvPr userDrawn="1"/>
          </p:nvSpPr>
          <p:spPr>
            <a:xfrm>
              <a:off x="3479321" y="2085631"/>
              <a:ext cx="6548119"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44" name="Textbox" descr="{&quot;templafy&quot;:{&quot;id&quot;:&quot;9cd715ef-17bb-4f6c-81eb-193618a901d5&quot;}}" hidden="1" title="Translations.SectionN">
              <a:extLst>
                <a:ext uri="{FF2B5EF4-FFF2-40B4-BE49-F238E27FC236}">
                  <a16:creationId xmlns:a16="http://schemas.microsoft.com/office/drawing/2014/main" id="{926B43A5-5818-45D0-B312-ABEF98D26B56}"/>
                </a:ext>
              </a:extLst>
            </p:cNvPr>
            <p:cNvSpPr txBox="1">
              <a:spLocks/>
            </p:cNvSpPr>
            <p:nvPr userDrawn="1"/>
          </p:nvSpPr>
          <p:spPr>
            <a:xfrm>
              <a:off x="2060082"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46" name="Textbox" hidden="1">
              <a:extLst>
                <a:ext uri="{FF2B5EF4-FFF2-40B4-BE49-F238E27FC236}">
                  <a16:creationId xmlns:a16="http://schemas.microsoft.com/office/drawing/2014/main" id="{10B6B0E4-E93A-4DA2-AA20-F9C87051F010}"/>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48" name="PXP_GRIDLINES" hidden="1"/>
          <p:cNvGrpSpPr/>
          <p:nvPr userDrawn="1"/>
        </p:nvGrpSpPr>
        <p:grpSpPr>
          <a:xfrm>
            <a:off x="-8312" y="0"/>
            <a:ext cx="12192506" cy="6858000"/>
            <a:chOff x="-13716" y="0"/>
            <a:chExt cx="10058818" cy="7543800"/>
          </a:xfrm>
        </p:grpSpPr>
        <p:cxnSp>
          <p:nvCxnSpPr>
            <p:cNvPr id="49" name="Straight Connector 48"/>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8" name="text" descr="{&quot;templafy&quot;:{&quot;id&quot;:&quot;bed89c90-2ab3-4648-b643-ea221d50676d&quot;}}" title="Translations.TableOfContents"/>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Table of contents</a:t>
            </a:r>
          </a:p>
        </p:txBody>
      </p:sp>
      <p:pic>
        <p:nvPicPr>
          <p:cNvPr id="27" name="image" descr="{&quot;templafy&quot;:{&quot;id&quot;:&quot;07f9bb92-83d3-4972-876a-921163a66571&quot;}}">
            <a:extLst>
              <a:ext uri="{FF2B5EF4-FFF2-40B4-BE49-F238E27FC236}">
                <a16:creationId xmlns:a16="http://schemas.microsoft.com/office/drawing/2014/main" id="{368C0195-58DB-4A63-97B9-FDC8EB78FB40}"/>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122858473"/>
      </p:ext>
    </p:extLst>
  </p:cSld>
  <p:clrMapOvr>
    <a:masterClrMapping/>
  </p:clrMapOvr>
  <p:extLst>
    <p:ext uri="{DCECCB84-F9BA-43D5-87BE-67443E8EF086}">
      <p15:sldGuideLst xmlns:p15="http://schemas.microsoft.com/office/powerpoint/2012/main">
        <p15:guide id="1" orient="horz" pos="2160">
          <p15:clr>
            <a:srgbClr val="FBAE40"/>
          </p15:clr>
        </p15:guide>
        <p15:guide id="2" pos="155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P Divider - do not use">
    <p:spTree>
      <p:nvGrpSpPr>
        <p:cNvPr id="1" name=""/>
        <p:cNvGrpSpPr/>
        <p:nvPr/>
      </p:nvGrpSpPr>
      <p:grpSpPr>
        <a:xfrm>
          <a:off x="0" y="0"/>
          <a:ext cx="0" cy="0"/>
          <a:chOff x="0" y="0"/>
          <a:chExt cx="0" cy="0"/>
        </a:xfrm>
      </p:grpSpPr>
      <p:grpSp>
        <p:nvGrpSpPr>
          <p:cNvPr id="53" name="SP Agenda Subsection" hidden="1">
            <a:extLst>
              <a:ext uri="{FF2B5EF4-FFF2-40B4-BE49-F238E27FC236}">
                <a16:creationId xmlns:a16="http://schemas.microsoft.com/office/drawing/2014/main" id="{361CCAD8-25FD-44CA-9313-BC8287148CDA}"/>
              </a:ext>
            </a:extLst>
          </p:cNvPr>
          <p:cNvGrpSpPr>
            <a:grpSpLocks/>
          </p:cNvGrpSpPr>
          <p:nvPr userDrawn="1"/>
        </p:nvGrpSpPr>
        <p:grpSpPr>
          <a:xfrm>
            <a:off x="519918" y="1660320"/>
            <a:ext cx="9233908" cy="700644"/>
            <a:chOff x="1797664" y="2085631"/>
            <a:chExt cx="8658390" cy="700640"/>
          </a:xfrm>
        </p:grpSpPr>
        <p:sp>
          <p:nvSpPr>
            <p:cNvPr id="54" name="Textbox" hidden="1">
              <a:extLst>
                <a:ext uri="{FF2B5EF4-FFF2-40B4-BE49-F238E27FC236}">
                  <a16:creationId xmlns:a16="http://schemas.microsoft.com/office/drawing/2014/main" id="{4C79E08B-F385-449A-9CA6-8AC2B31DC094}"/>
                </a:ext>
              </a:extLst>
            </p:cNvPr>
            <p:cNvSpPr txBox="1">
              <a:spLocks/>
            </p:cNvSpPr>
            <p:nvPr userDrawn="1"/>
          </p:nvSpPr>
          <p:spPr>
            <a:xfrm>
              <a:off x="1801151" y="2416939"/>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55" name="Textbox" descr="{&quot;templafy&quot;:{&quot;id&quot;:&quot;08d51bd5-3025-4d05-8881-099b01bf6679&quot;}}" hidden="1" title="Translations.SectionN">
              <a:extLst>
                <a:ext uri="{FF2B5EF4-FFF2-40B4-BE49-F238E27FC236}">
                  <a16:creationId xmlns:a16="http://schemas.microsoft.com/office/drawing/2014/main" id="{7654DC39-0032-4E31-B3B5-96A1A7037DB1}"/>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56" name="Textbox" hidden="1">
              <a:extLst>
                <a:ext uri="{FF2B5EF4-FFF2-40B4-BE49-F238E27FC236}">
                  <a16:creationId xmlns:a16="http://schemas.microsoft.com/office/drawing/2014/main" id="{6D76DD7D-5F01-46BC-B260-410DCA1B72C6}"/>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57" name="Textbox" hidden="1">
              <a:extLst>
                <a:ext uri="{FF2B5EF4-FFF2-40B4-BE49-F238E27FC236}">
                  <a16:creationId xmlns:a16="http://schemas.microsoft.com/office/drawing/2014/main" id="{66A04828-F450-4BB7-8708-16C51FA17691}"/>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58" name="Textbox" hidden="1">
              <a:extLst>
                <a:ext uri="{FF2B5EF4-FFF2-40B4-BE49-F238E27FC236}">
                  <a16:creationId xmlns:a16="http://schemas.microsoft.com/office/drawing/2014/main" id="{0B93904D-BFF3-4788-B141-62303A1C3290}"/>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9" name="Textbox" hidden="1">
              <a:extLst>
                <a:ext uri="{FF2B5EF4-FFF2-40B4-BE49-F238E27FC236}">
                  <a16:creationId xmlns:a16="http://schemas.microsoft.com/office/drawing/2014/main" id="{C5ED85AF-A76A-45F7-89F2-B0EF2721DA08}"/>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5" name="SP Agenda Section" hidden="1">
            <a:extLst>
              <a:ext uri="{FF2B5EF4-FFF2-40B4-BE49-F238E27FC236}">
                <a16:creationId xmlns:a16="http://schemas.microsoft.com/office/drawing/2014/main" id="{35265F70-19E6-4F49-91AB-ABE1E4D23AF7}"/>
              </a:ext>
            </a:extLst>
          </p:cNvPr>
          <p:cNvGrpSpPr>
            <a:grpSpLocks/>
          </p:cNvGrpSpPr>
          <p:nvPr userDrawn="1"/>
        </p:nvGrpSpPr>
        <p:grpSpPr>
          <a:xfrm>
            <a:off x="519918" y="1660321"/>
            <a:ext cx="9233908" cy="700643"/>
            <a:chOff x="1797664" y="2085631"/>
            <a:chExt cx="8658390" cy="700639"/>
          </a:xfrm>
        </p:grpSpPr>
        <p:sp>
          <p:nvSpPr>
            <p:cNvPr id="26" name="Textbox" hidden="1">
              <a:extLst>
                <a:ext uri="{FF2B5EF4-FFF2-40B4-BE49-F238E27FC236}">
                  <a16:creationId xmlns:a16="http://schemas.microsoft.com/office/drawing/2014/main" id="{69E6AEA5-5497-4056-91C2-D3B282163617}"/>
                </a:ext>
              </a:extLst>
            </p:cNvPr>
            <p:cNvSpPr txBox="1">
              <a:spLocks/>
            </p:cNvSpPr>
            <p:nvPr userDrawn="1"/>
          </p:nvSpPr>
          <p:spPr>
            <a:xfrm>
              <a:off x="1801151" y="2416938"/>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27" name="Textbox" descr="{&quot;templafy&quot;:{&quot;id&quot;:&quot;f75ce110-4d83-4196-ae60-5cb6234514ea&quot;}}" hidden="1" title="Translations.SectionN">
              <a:extLst>
                <a:ext uri="{FF2B5EF4-FFF2-40B4-BE49-F238E27FC236}">
                  <a16:creationId xmlns:a16="http://schemas.microsoft.com/office/drawing/2014/main" id="{02BB6D8D-10A6-477D-8974-A6F3BEB96B3D}"/>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28" name="Textbox" hidden="1">
              <a:extLst>
                <a:ext uri="{FF2B5EF4-FFF2-40B4-BE49-F238E27FC236}">
                  <a16:creationId xmlns:a16="http://schemas.microsoft.com/office/drawing/2014/main" id="{66CDB0E9-1830-4D5C-8123-AA7B2DB2F85B}"/>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43" name="Textbox" hidden="1">
              <a:extLst>
                <a:ext uri="{FF2B5EF4-FFF2-40B4-BE49-F238E27FC236}">
                  <a16:creationId xmlns:a16="http://schemas.microsoft.com/office/drawing/2014/main" id="{D6AB5928-516C-43CB-8DA7-CB071AFB44A9}"/>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44" name="Textbox" hidden="1">
              <a:extLst>
                <a:ext uri="{FF2B5EF4-FFF2-40B4-BE49-F238E27FC236}">
                  <a16:creationId xmlns:a16="http://schemas.microsoft.com/office/drawing/2014/main" id="{9D4820B7-3CB9-407B-9D23-21F1360CC0C6}"/>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2" name="Textbox" hidden="1">
              <a:extLst>
                <a:ext uri="{FF2B5EF4-FFF2-40B4-BE49-F238E27FC236}">
                  <a16:creationId xmlns:a16="http://schemas.microsoft.com/office/drawing/2014/main" id="{99D559C9-4F5B-4595-AEC2-BDC09BDAF694}"/>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9" name="PXP_GRIDLINES" hidden="1"/>
          <p:cNvGrpSpPr/>
          <p:nvPr userDrawn="1"/>
        </p:nvGrpSpPr>
        <p:grpSpPr>
          <a:xfrm>
            <a:off x="-8312" y="0"/>
            <a:ext cx="12192506" cy="6858000"/>
            <a:chOff x="-13716" y="0"/>
            <a:chExt cx="10058818" cy="7543800"/>
          </a:xfrm>
        </p:grpSpPr>
        <p:cxnSp>
          <p:nvCxnSpPr>
            <p:cNvPr id="46" name="Straight Connector 4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24" name="image" descr="{&quot;templafy&quot;:{&quot;id&quot;:&quot;07f9bb92-83d3-4972-876a-921163a66571&quot;}}">
            <a:extLst>
              <a:ext uri="{FF2B5EF4-FFF2-40B4-BE49-F238E27FC236}">
                <a16:creationId xmlns:a16="http://schemas.microsoft.com/office/drawing/2014/main" id="{E8A62046-8918-44A9-ADAE-43162BDD28EA}"/>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4216669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4" name="Rectangle 3"/>
          <p:cNvSpPr/>
          <p:nvPr userDrawn="1"/>
        </p:nvSpPr>
        <p:spPr>
          <a:xfrm>
            <a:off x="267471" y="199160"/>
            <a:ext cx="1168207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prstClr val="black"/>
              </a:solidFill>
            </a:endParaRPr>
          </a:p>
        </p:txBody>
      </p:sp>
      <p:sp>
        <p:nvSpPr>
          <p:cNvPr id="5" name="TextBox 4"/>
          <p:cNvSpPr txBox="1"/>
          <p:nvPr userDrawn="1"/>
        </p:nvSpPr>
        <p:spPr>
          <a:xfrm>
            <a:off x="6546274" y="3480955"/>
            <a:ext cx="4677834" cy="3238500"/>
          </a:xfrm>
          <a:prstGeom prst="rect">
            <a:avLst/>
          </a:prstGeom>
          <a:noFill/>
        </p:spPr>
        <p:txBody>
          <a:bodyPr wrap="square" lIns="0" tIns="0" rIns="0" bIns="0" rtlCol="0">
            <a:noAutofit/>
          </a:bodyPr>
          <a:lstStyle/>
          <a:p>
            <a:r>
              <a:rPr lang="en-US" sz="1818" dirty="0">
                <a:solidFill>
                  <a:prstClr val="white"/>
                </a:solidFill>
              </a:rPr>
              <a:t>If you see any layouts after this one, please do not use them. These are not part of our UBS templates.</a:t>
            </a:r>
          </a:p>
          <a:p>
            <a:r>
              <a:rPr lang="en-US" sz="1818" dirty="0">
                <a:solidFill>
                  <a:prstClr val="white"/>
                </a:solidFill>
              </a:rPr>
              <a:t>Due to PowerPoint standard copy/paste functionality, extra undesirable layouts can appear. </a:t>
            </a:r>
            <a:br>
              <a:rPr lang="en-US" sz="1818" dirty="0">
                <a:solidFill>
                  <a:prstClr val="white"/>
                </a:solidFill>
              </a:rPr>
            </a:br>
            <a:br>
              <a:rPr lang="en-US" sz="1818" dirty="0">
                <a:solidFill>
                  <a:prstClr val="white"/>
                </a:solidFill>
              </a:rPr>
            </a:br>
            <a:r>
              <a:rPr lang="en-US" sz="1818" dirty="0">
                <a:solidFill>
                  <a:prstClr val="white"/>
                </a:solidFill>
              </a:rPr>
              <a:t>Also notice: </a:t>
            </a:r>
            <a:br>
              <a:rPr lang="en-US" sz="1818" dirty="0">
                <a:solidFill>
                  <a:prstClr val="white"/>
                </a:solidFill>
              </a:rPr>
            </a:br>
            <a:r>
              <a:rPr lang="en-US" sz="1818" dirty="0">
                <a:solidFill>
                  <a:prstClr val="white"/>
                </a:solidFill>
              </a:rPr>
              <a:t>Layouts after this might contain potential confidential information.</a:t>
            </a:r>
          </a:p>
          <a:p>
            <a:endParaRPr lang="en-US" sz="1000" dirty="0">
              <a:solidFill>
                <a:prstClr val="white"/>
              </a:solidFill>
            </a:endParaRPr>
          </a:p>
        </p:txBody>
      </p:sp>
      <p:sp>
        <p:nvSpPr>
          <p:cNvPr id="6" name="TextBox 5"/>
          <p:cNvSpPr txBox="1"/>
          <p:nvPr userDrawn="1"/>
        </p:nvSpPr>
        <p:spPr>
          <a:xfrm>
            <a:off x="509925" y="4072882"/>
            <a:ext cx="5239712"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use</a:t>
            </a:r>
            <a:endParaRPr lang="en-US" sz="18182" dirty="0">
              <a:solidFill>
                <a:prstClr val="white"/>
              </a:solidFill>
            </a:endParaRPr>
          </a:p>
        </p:txBody>
      </p:sp>
      <p:sp>
        <p:nvSpPr>
          <p:cNvPr id="7" name="TextBox 6"/>
          <p:cNvSpPr txBox="1"/>
          <p:nvPr userDrawn="1"/>
        </p:nvSpPr>
        <p:spPr>
          <a:xfrm>
            <a:off x="508000" y="2046654"/>
            <a:ext cx="5239712"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not</a:t>
            </a:r>
            <a:endParaRPr lang="en-US" sz="18182" dirty="0">
              <a:solidFill>
                <a:prstClr val="white"/>
              </a:solidFill>
            </a:endParaRPr>
          </a:p>
        </p:txBody>
      </p:sp>
      <p:sp>
        <p:nvSpPr>
          <p:cNvPr id="8" name="TextBox 7"/>
          <p:cNvSpPr txBox="1"/>
          <p:nvPr userDrawn="1"/>
        </p:nvSpPr>
        <p:spPr>
          <a:xfrm>
            <a:off x="508001" y="-25978"/>
            <a:ext cx="11143288"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Do</a:t>
            </a:r>
            <a:endParaRPr lang="en-US" sz="18182" dirty="0">
              <a:solidFill>
                <a:prstClr val="white"/>
              </a:solidFill>
            </a:endParaRPr>
          </a:p>
        </p:txBody>
      </p:sp>
    </p:spTree>
    <p:extLst>
      <p:ext uri="{BB962C8B-B14F-4D97-AF65-F5344CB8AC3E}">
        <p14:creationId xmlns:p14="http://schemas.microsoft.com/office/powerpoint/2010/main" val="14722334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sp>
        <p:nvSpPr>
          <p:cNvPr id="3" name="PAGE 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7" y="1"/>
            <a:ext cx="11139261" cy="858694"/>
          </a:xfrm>
        </p:spPr>
        <p:txBody>
          <a:bodyPr/>
          <a:lstStyle>
            <a:lvl1pPr>
              <a:defRPr/>
            </a:lvl1pPr>
          </a:lstStyle>
          <a:p>
            <a:r>
              <a:rPr lang="en-US" dirty="0"/>
              <a:t>&lt;&lt;Page heading&gt;&gt;</a:t>
            </a:r>
          </a:p>
        </p:txBody>
      </p:sp>
      <p:sp>
        <p:nvSpPr>
          <p:cNvPr id="2" name="DraftStamp" hidden="1"/>
          <p:cNvSpPr txBox="1"/>
          <p:nvPr userDrawn="1">
            <p:custDataLst>
              <p:tags r:id="rId1"/>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Frutiger 45 Light"/>
              </a:rPr>
              <a:t>Draft</a:t>
            </a:r>
          </a:p>
        </p:txBody>
      </p:sp>
      <p:sp>
        <p:nvSpPr>
          <p:cNvPr id="18" name="Slide Number Textbox"/>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a:latin typeface="+mn-lt"/>
              </a:rPr>
              <a:pPr algn="r"/>
              <a:t>‹#›</a:t>
            </a:fld>
            <a:endParaRPr lang="en-US" sz="636" dirty="0">
              <a:latin typeface="+mn-lt"/>
            </a:endParaRPr>
          </a:p>
        </p:txBody>
      </p:sp>
    </p:spTree>
    <p:extLst>
      <p:ext uri="{BB962C8B-B14F-4D97-AF65-F5344CB8AC3E}">
        <p14:creationId xmlns:p14="http://schemas.microsoft.com/office/powerpoint/2010/main" val="33901601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Blank Slide">
    <p:spTree>
      <p:nvGrpSpPr>
        <p:cNvPr id="1" name=""/>
        <p:cNvGrpSpPr/>
        <p:nvPr/>
      </p:nvGrpSpPr>
      <p:grpSpPr>
        <a:xfrm>
          <a:off x="0" y="0"/>
          <a:ext cx="0" cy="0"/>
          <a:chOff x="0" y="0"/>
          <a:chExt cx="0" cy="0"/>
        </a:xfrm>
      </p:grpSpPr>
      <p:sp>
        <p:nvSpPr>
          <p:cNvPr id="3" name="PAGE 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7" y="1"/>
            <a:ext cx="11139261" cy="858694"/>
          </a:xfrm>
        </p:spPr>
        <p:txBody>
          <a:bodyPr/>
          <a:lstStyle>
            <a:lvl1pPr>
              <a:defRPr/>
            </a:lvl1pPr>
          </a:lstStyle>
          <a:p>
            <a:r>
              <a:rPr lang="en-US" dirty="0"/>
              <a:t>&lt;&lt;Page heading&gt;&gt;</a:t>
            </a:r>
          </a:p>
        </p:txBody>
      </p:sp>
      <p:sp>
        <p:nvSpPr>
          <p:cNvPr id="2" name="DraftStamp" hidden="1"/>
          <p:cNvSpPr txBox="1"/>
          <p:nvPr userDrawn="1">
            <p:custDataLst>
              <p:tags r:id="rId1"/>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Frutiger 45 Light"/>
              </a:rPr>
              <a:t>Draft</a:t>
            </a:r>
          </a:p>
        </p:txBody>
      </p:sp>
      <p:sp>
        <p:nvSpPr>
          <p:cNvPr id="18" name="Slide Number Textbox"/>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a:latin typeface="+mn-lt"/>
              </a:rPr>
              <a:pPr algn="r"/>
              <a:t>‹#›</a:t>
            </a:fld>
            <a:endParaRPr lang="en-US" sz="636" dirty="0">
              <a:latin typeface="+mn-lt"/>
            </a:endParaRPr>
          </a:p>
        </p:txBody>
      </p:sp>
    </p:spTree>
    <p:extLst>
      <p:ext uri="{BB962C8B-B14F-4D97-AF65-F5344CB8AC3E}">
        <p14:creationId xmlns:p14="http://schemas.microsoft.com/office/powerpoint/2010/main" val="17754283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over Page (Image A)">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266008" y="1280160"/>
            <a:ext cx="11637356" cy="5353396"/>
          </a:xfrm>
          <a:prstGeom prst="rect">
            <a:avLst/>
          </a:prstGeom>
        </p:spPr>
        <p:txBody>
          <a:bodyPr lIns="5004000" bIns="180000" anchor="ctr" anchorCtr="0">
            <a:noAutofit/>
          </a:bodyPr>
          <a:lstStyle>
            <a:lvl1pPr marL="6235" indent="0">
              <a:buNone/>
              <a:defRPr>
                <a:latin typeface="+mn-lt"/>
              </a:defRPr>
            </a:lvl1pPr>
          </a:lstStyle>
          <a:p>
            <a:endParaRPr lang="en-US" dirty="0"/>
          </a:p>
        </p:txBody>
      </p:sp>
      <p:sp>
        <p:nvSpPr>
          <p:cNvPr id="18" name="text" descr="{&quot;templafy&quot;:{&quot;id&quot;:&quot;b73364be-e56a-4bb4-a00d-4afbf861da49&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d14a21cc-33c1-44e1-bdd6-33610ae73654&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b452f212-153f-4922-bc80-cb9cb5e90fc6&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7f2eace7-764c-4eb1-bebb-0fbdf8bf722c&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6" name="text" descr="{&quot;templafy&quot;:{&quot;id&quot;:&quot;97cc6406-fcc7-4c5c-9d4d-4de41c0d6dd6&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fef0b291-09d4-411b-a3ff-89be0bfdf63f&quot;}}"/>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20931" y="366568"/>
            <a:ext cx="1349341" cy="518687"/>
          </a:xfrm>
          <a:prstGeom prst="rect">
            <a:avLst/>
          </a:prstGeom>
        </p:spPr>
      </p:pic>
    </p:spTree>
    <p:extLst>
      <p:ext uri="{BB962C8B-B14F-4D97-AF65-F5344CB8AC3E}">
        <p14:creationId xmlns:p14="http://schemas.microsoft.com/office/powerpoint/2010/main" val="39515765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ver Page (Image B)">
    <p:spTree>
      <p:nvGrpSpPr>
        <p:cNvPr id="1" name=""/>
        <p:cNvGrpSpPr/>
        <p:nvPr/>
      </p:nvGrpSpPr>
      <p:grpSpPr>
        <a:xfrm>
          <a:off x="0" y="0"/>
          <a:ext cx="0" cy="0"/>
          <a:chOff x="0" y="0"/>
          <a:chExt cx="0" cy="0"/>
        </a:xfrm>
      </p:grpSpPr>
      <p:sp>
        <p:nvSpPr>
          <p:cNvPr id="13" name="Picture Placeholder 6"/>
          <p:cNvSpPr>
            <a:spLocks noGrp="1"/>
          </p:cNvSpPr>
          <p:nvPr>
            <p:ph type="pic" sz="quarter" idx="14"/>
          </p:nvPr>
        </p:nvSpPr>
        <p:spPr>
          <a:xfrm>
            <a:off x="266008" y="3956858"/>
            <a:ext cx="11637356" cy="2676698"/>
          </a:xfrm>
          <a:prstGeom prst="rect">
            <a:avLst/>
          </a:prstGeom>
        </p:spPr>
        <p:txBody>
          <a:bodyPr tIns="648000" anchor="ctr" anchorCtr="0">
            <a:noAutofit/>
          </a:bodyPr>
          <a:lstStyle>
            <a:lvl1pPr marL="6235" indent="0" algn="ctr">
              <a:buNone/>
              <a:defRPr>
                <a:latin typeface="+mn-lt"/>
              </a:defRPr>
            </a:lvl1pPr>
          </a:lstStyle>
          <a:p>
            <a:endParaRPr lang="en-US" dirty="0"/>
          </a:p>
        </p:txBody>
      </p:sp>
      <p:sp>
        <p:nvSpPr>
          <p:cNvPr id="18" name="text" descr="{&quot;templafy&quot;:{&quot;id&quot;:&quot;8c408818-2261-4fe3-8db7-c7b87bb7c045&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957d6ec7-02b7-488e-8245-4ec0d1670cd6&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581c8c27-2cec-4036-8b89-757d3017c3de&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6c82cd71-6896-486f-86e1-2b699f99b625&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1" name="text" descr="{&quot;templafy&quot;:{&quot;id&quot;:&quot;b1c0238e-0645-44ce-9e91-8b1f9226f318&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479a7189-9e1b-4490-82db-40f909dd829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2" name="text" descr="{&quot;templafy&quot;:{&quot;id&quot;:&quot;cffb3e64-2970-4703-9f5b-7876c65400ca&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Public</a:t>
            </a:r>
          </a:p>
        </p:txBody>
      </p:sp>
    </p:spTree>
    <p:extLst>
      <p:ext uri="{BB962C8B-B14F-4D97-AF65-F5344CB8AC3E}">
        <p14:creationId xmlns:p14="http://schemas.microsoft.com/office/powerpoint/2010/main" val="1409079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7949E-B9D7-48E7-9846-0E7B30FDA3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F0E4F0-4F01-49C0-A622-02B67963B4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77A898-24CB-4677-9783-5BE6A9BCAB6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E029CC-07FD-48B5-A7BF-4EF516CBF9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FB50CF-0F46-4E72-AB0A-26EB5527A0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0BD24F-06C2-4B78-9A38-BB9827D36560}"/>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8" name="Footer Placeholder 7">
            <a:extLst>
              <a:ext uri="{FF2B5EF4-FFF2-40B4-BE49-F238E27FC236}">
                <a16:creationId xmlns:a16="http://schemas.microsoft.com/office/drawing/2014/main" id="{732C7F69-0289-4060-B193-1BF289B012B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1AD92B2-E956-42E9-9882-255D6110C076}"/>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3221947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over Page (Image C)">
    <p:spTree>
      <p:nvGrpSpPr>
        <p:cNvPr id="1" name=""/>
        <p:cNvGrpSpPr/>
        <p:nvPr/>
      </p:nvGrpSpPr>
      <p:grpSpPr>
        <a:xfrm>
          <a:off x="0" y="0"/>
          <a:ext cx="0" cy="0"/>
          <a:chOff x="0" y="0"/>
          <a:chExt cx="0" cy="0"/>
        </a:xfrm>
      </p:grpSpPr>
      <p:sp>
        <p:nvSpPr>
          <p:cNvPr id="12" name="Picture Placeholder 8"/>
          <p:cNvSpPr>
            <a:spLocks noGrp="1"/>
          </p:cNvSpPr>
          <p:nvPr>
            <p:ph type="pic" sz="quarter" idx="15"/>
          </p:nvPr>
        </p:nvSpPr>
        <p:spPr>
          <a:xfrm>
            <a:off x="6903273" y="1980046"/>
            <a:ext cx="5000092" cy="4653773"/>
          </a:xfrm>
          <a:prstGeom prst="rect">
            <a:avLst/>
          </a:prstGeom>
        </p:spPr>
        <p:txBody>
          <a:bodyPr tIns="648000" anchor="ctr" anchorCtr="0">
            <a:noAutofit/>
          </a:bodyPr>
          <a:lstStyle>
            <a:lvl1pPr marL="6235" indent="0" algn="ctr">
              <a:buNone/>
              <a:defRPr/>
            </a:lvl1pPr>
          </a:lstStyle>
          <a:p>
            <a:endParaRPr lang="en-US" dirty="0"/>
          </a:p>
        </p:txBody>
      </p:sp>
      <p:sp>
        <p:nvSpPr>
          <p:cNvPr id="18" name="text" descr="{&quot;templafy&quot;:{&quot;id&quot;:&quot;517f693d-308c-442d-8d7e-6e8e398be8a6&quot;}}" title="Translations.Keyline"/>
          <p:cNvSpPr>
            <a:spLocks noGrp="1"/>
          </p:cNvSpPr>
          <p:nvPr>
            <p:ph type="ctrTitle" hasCustomPrompt="1"/>
            <p:custDataLst>
              <p:tags r:id="rId1"/>
            </p:custDataLst>
          </p:nvPr>
        </p:nvSpPr>
        <p:spPr>
          <a:xfrm>
            <a:off x="509848" y="1796727"/>
            <a:ext cx="6223000" cy="1210909"/>
          </a:xfrm>
          <a:prstGeom prst="rect">
            <a:avLst/>
          </a:prstGeom>
        </p:spPr>
        <p:txBody>
          <a:bodyPr lIns="0" tIns="0" rIns="0" bIns="0" anchor="b" anchorCtr="0">
            <a:noAutofit/>
          </a:bodyPr>
          <a:lstStyle>
            <a:lvl1pPr>
              <a:lnSpc>
                <a:spcPct val="100000"/>
              </a:lnSpc>
              <a:spcAft>
                <a:spcPts val="0"/>
              </a:spcAft>
              <a:defRPr sz="3636"/>
            </a:lvl1pPr>
          </a:lstStyle>
          <a:p>
            <a:pPr>
              <a:lnSpc>
                <a:spcPct val="100000"/>
              </a:lnSpc>
              <a:spcAft>
                <a:spcPts val="0"/>
              </a:spcAft>
            </a:pPr>
            <a:r>
              <a:rPr lang="en-US"/>
              <a:t>&lt;&lt;Keyline&gt;&gt;</a:t>
            </a:r>
            <a:endParaRPr/>
          </a:p>
        </p:txBody>
      </p:sp>
      <p:sp>
        <p:nvSpPr>
          <p:cNvPr id="17" name="text" descr="{&quot;templafy&quot;:{&quot;id&quot;:&quot;42d01303-1b82-4e52-b032-cf7026cd8338&quot;}}" title="Translations.Infoline"/>
          <p:cNvSpPr>
            <a:spLocks noGrp="1"/>
          </p:cNvSpPr>
          <p:nvPr>
            <p:ph type="subTitle" idx="1" hasCustomPrompt="1"/>
            <p:custDataLst>
              <p:tags r:id="rId2"/>
            </p:custDataLst>
          </p:nvPr>
        </p:nvSpPr>
        <p:spPr>
          <a:xfrm>
            <a:off x="509848" y="3108960"/>
            <a:ext cx="6223000"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vl1pPr>
          </a:lstStyle>
          <a:p>
            <a:pPr>
              <a:lnSpc>
                <a:spcPct val="100000"/>
              </a:lnSpc>
              <a:spcAft>
                <a:spcPts val="0"/>
              </a:spcAft>
            </a:pPr>
            <a:r>
              <a:rPr lang="en-US"/>
              <a:t>&lt;&lt;Infoline&gt;&gt;</a:t>
            </a:r>
            <a:endParaRPr/>
          </a:p>
        </p:txBody>
      </p:sp>
      <p:sp>
        <p:nvSpPr>
          <p:cNvPr id="38" name="text" descr="{&quot;templafy&quot;:{&quot;id&quot;:&quot;95cb0d2c-c896-4cbe-b268-035323f5aa94&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vl1pPr>
          </a:lstStyle>
          <a:p>
            <a:pPr lvl="0"/>
            <a:r>
              <a:rPr lang="en-US"/>
              <a:t>&lt;&lt;Presentation presenter&gt;&gt;</a:t>
            </a:r>
            <a:endParaRPr/>
          </a:p>
        </p:txBody>
      </p:sp>
      <p:sp>
        <p:nvSpPr>
          <p:cNvPr id="40" name="text" descr="{&quot;templafy&quot;:{&quot;id&quot;:&quot;38330571-929f-4514-8cbd-6051a07d9e9f&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vl1pPr>
          </a:lstStyle>
          <a:p>
            <a:pPr lvl="0"/>
            <a:r>
              <a:rPr lang="en-US"/>
              <a:t>&lt;&lt;Presenter function&gt;&gt;</a:t>
            </a:r>
            <a:endParaRPr/>
          </a:p>
        </p:txBody>
      </p:sp>
      <p:sp>
        <p:nvSpPr>
          <p:cNvPr id="11" name="text" descr="{&quot;templafy&quot;:{&quot;id&quot;:&quot;ad25af92-5428-478b-855c-fe707c316693&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vl1pPr>
          </a:lstStyle>
          <a:p>
            <a:pPr lvl="0"/>
            <a:r>
              <a:rPr lang="en-US"/>
              <a:t>&lt;&lt;Date&gt;&gt;</a:t>
            </a:r>
            <a:endParaRPr/>
          </a:p>
        </p:txBody>
      </p:sp>
      <p:pic>
        <p:nvPicPr>
          <p:cNvPr id="2" name="image" descr="{&quot;templafy&quot;:{&quot;id&quot;:&quot;b432f3f7-0720-4a0c-a38b-6ea2f82415e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3" name="text" descr="{&quot;templafy&quot;:{&quot;id&quot;:&quot;633511de-7a9a-4614-88b8-ba32608adea2&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Confidential</a:t>
            </a:r>
          </a:p>
        </p:txBody>
      </p:sp>
    </p:spTree>
    <p:extLst>
      <p:ext uri="{BB962C8B-B14F-4D97-AF65-F5344CB8AC3E}">
        <p14:creationId xmlns:p14="http://schemas.microsoft.com/office/powerpoint/2010/main" val="6932932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fault Body Slide">
    <p:spTree>
      <p:nvGrpSpPr>
        <p:cNvPr id="1" name=""/>
        <p:cNvGrpSpPr/>
        <p:nvPr/>
      </p:nvGrpSpPr>
      <p:grpSpPr>
        <a:xfrm>
          <a:off x="0" y="0"/>
          <a:ext cx="0" cy="0"/>
          <a:chOff x="0" y="0"/>
          <a:chExt cx="0" cy="0"/>
        </a:xfrm>
      </p:grpSpPr>
      <p:sp>
        <p:nvSpPr>
          <p:cNvPr id="5" name="LAYOUT BODY">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7" y="1689969"/>
            <a:ext cx="11141443" cy="3833090"/>
          </a:xfrm>
        </p:spPr>
        <p:txBody>
          <a:bodyPr/>
          <a:lstStyle>
            <a:lvl1pPr>
              <a:defRPr/>
            </a:lvl1pPr>
            <a:lvl5pPr>
              <a:defRPr/>
            </a:lvl5pPr>
            <a:lvl6pPr>
              <a:defRPr/>
            </a:lvl6pPr>
            <a:lvl7pPr>
              <a:defRPr/>
            </a:lvl7pPr>
            <a:lvl8pPr>
              <a:defRPr/>
            </a:lvl8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2" name="text" descr="{&quot;templafy&quot;:{&quot;id&quot;:&quot;c5dcef7c-1d7b-44e4-b377-8baa320b866e&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a:t>&lt;&lt;Page heading&gt;&gt;</a:t>
            </a:r>
            <a:endParaRPr/>
          </a:p>
        </p:txBody>
      </p:sp>
      <p:sp>
        <p:nvSpPr>
          <p:cNvPr id="22" name="text" descr="{&quot;templafy&quot;:{&quot;id&quot;:&quot;b836f157-0c8e-486a-93a0-c29246dbca78&quot;}}" title="Translations.MessageText"/>
          <p:cNvSpPr>
            <a:spLocks noGrp="1"/>
          </p:cNvSpPr>
          <p:nvPr>
            <p:ph type="body" sz="quarter" idx="48" hasCustomPrompt="1"/>
          </p:nvPr>
        </p:nvSpPr>
        <p:spPr>
          <a:xfrm>
            <a:off x="511849" y="1024660"/>
            <a:ext cx="11139441" cy="249382"/>
          </a:xfrm>
          <a:prstGeom prst="rect">
            <a:avLst/>
          </a:prstGeom>
        </p:spPr>
        <p:txBody>
          <a:bodyPr lIns="0" tIns="0" rIns="0" bIns="0"/>
          <a:lstStyle>
            <a:lvl1pPr marL="6235" indent="0">
              <a:spcBef>
                <a:spcPts val="0"/>
              </a:spcBef>
              <a:buFontTx/>
              <a:buNone/>
              <a:defRPr sz="1636"/>
            </a:lvl1pPr>
          </a:lstStyle>
          <a:p>
            <a:pPr lvl="0"/>
            <a:r>
              <a:rPr lang="en-US"/>
              <a:t>&lt;&lt;Message&gt;&gt;</a:t>
            </a:r>
            <a:endParaRPr/>
          </a:p>
        </p:txBody>
      </p:sp>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3" name="Straight Connector 2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5" name="LAYOUT BODY"/>
          <p:cNvSpPr/>
          <p:nvPr userDrawn="1"/>
        </p:nvSpPr>
        <p:spPr>
          <a:xfrm>
            <a:off x="525818" y="2894301"/>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16" name="image" descr="{&quot;templafy&quot;:{&quot;id&quot;:&quot;07f9bb92-83d3-4972-876a-921163a66571&quot;}}">
            <a:extLst>
              <a:ext uri="{FF2B5EF4-FFF2-40B4-BE49-F238E27FC236}">
                <a16:creationId xmlns:a16="http://schemas.microsoft.com/office/drawing/2014/main" id="{A015733B-397F-42C4-8F34-EEC9E8FC8F6E}"/>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552997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7" name="text" descr="{&quot;templafy&quot;:{&quot;id&quot;:&quot;8c2c1c87-309c-4e1d-92a2-f211c9e39555&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dirty="0"/>
              <a:t>&lt;&lt;Page heading&gt;&gt;</a:t>
            </a:r>
            <a:endParaRPr dirty="0"/>
          </a:p>
        </p:txBody>
      </p:sp>
      <p:sp>
        <p:nvSpPr>
          <p:cNvPr id="33" name="text" descr="{&quot;templafy&quot;:{&quot;id&quot;:&quot;9a641532-141f-481d-9b3c-1f7d7ea67ae2&quot;}}" title="Translations.MessageText"/>
          <p:cNvSpPr>
            <a:spLocks noGrp="1"/>
          </p:cNvSpPr>
          <p:nvPr>
            <p:ph type="body" sz="quarter" idx="14" hasCustomPrompt="1"/>
          </p:nvPr>
        </p:nvSpPr>
        <p:spPr>
          <a:xfrm>
            <a:off x="511849" y="1024660"/>
            <a:ext cx="11139441"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20" name="PXP_GRIDLINES" hidden="1"/>
          <p:cNvGrpSpPr/>
          <p:nvPr userDrawn="1"/>
        </p:nvGrpSpPr>
        <p:grpSpPr>
          <a:xfrm>
            <a:off x="-8312" y="0"/>
            <a:ext cx="12192506" cy="6858000"/>
            <a:chOff x="-13716" y="0"/>
            <a:chExt cx="10058818" cy="7543800"/>
          </a:xfrm>
        </p:grpSpPr>
        <p:cxnSp>
          <p:nvCxnSpPr>
            <p:cNvPr id="21" name="Straight Connector 2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3" name="image" descr="{&quot;templafy&quot;:{&quot;id&quot;:&quot;07f9bb92-83d3-4972-876a-921163a66571&quot;}}">
            <a:extLst>
              <a:ext uri="{FF2B5EF4-FFF2-40B4-BE49-F238E27FC236}">
                <a16:creationId xmlns:a16="http://schemas.microsoft.com/office/drawing/2014/main" id="{71C2B8FF-F8C7-4491-B3DF-01CC372BE886}"/>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4890916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rge 2x2">
    <p:spTree>
      <p:nvGrpSpPr>
        <p:cNvPr id="1" name=""/>
        <p:cNvGrpSpPr/>
        <p:nvPr/>
      </p:nvGrpSpPr>
      <p:grpSpPr>
        <a:xfrm>
          <a:off x="0" y="0"/>
          <a:ext cx="0" cy="0"/>
          <a:chOff x="0" y="0"/>
          <a:chExt cx="0" cy="0"/>
        </a:xfrm>
      </p:grpSpPr>
      <p:sp>
        <p:nvSpPr>
          <p:cNvPr id="24"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659500a2-f1be-4e6d-9abd-f71500a1e40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e07ab73a-48a2-4890-8c52-7820c8526911&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6f73ff4a-da61-490e-8df6-ce80065d606c&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1472727"/>
          </a:xfrm>
          <a:prstGeom prst="rect">
            <a:avLst/>
          </a:prstGeom>
          <a:noFill/>
        </p:spPr>
        <p:txBody>
          <a:bodyPr vert="horz" lIns="0" tIns="0" rIns="0" bIns="0" rtlCol="0">
            <a:noAutofit/>
          </a:bodyPr>
          <a:lstStyle>
            <a:lvl1pPr marL="166256">
              <a:defRPr lang="en-US" kern="1200" baseline="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3" name="text" descr="{&quot;templafy&quot;:{&quot;id&quot;:&quot;fd9f72fd-c813-4ca2-adbd-72b7a544d668&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850033cf-20bd-469f-b2ed-809f6725b900&quot;}}" title="Translations.LayoutHeading"/>
          <p:cNvSpPr>
            <a:spLocks noGrp="1"/>
          </p:cNvSpPr>
          <p:nvPr>
            <p:ph type="body" idx="34" hasCustomPrompt="1"/>
            <p:custDataLst>
              <p:tags r:id="rId3"/>
            </p:custDataLst>
          </p:nvPr>
        </p:nvSpPr>
        <p:spPr>
          <a:xfrm>
            <a:off x="509847"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4" name="text" descr="{&quot;templafy&quot;:{&quot;id&quot;:&quot;11691b94-4cf8-4bf6-a2c2-37a0d2744c13&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610c3496-d1a5-4d77-9bfc-26dbc43f9749&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4" name="text" descr="{&quot;templafy&quot;:{&quot;id&quot;:&quot;7e57f9ec-c0e6-4202-805c-acfa607aebac&quot;}}" title="Translations.Source"/>
          <p:cNvSpPr>
            <a:spLocks noGrp="1"/>
          </p:cNvSpPr>
          <p:nvPr>
            <p:ph type="body" sz="quarter" idx="49" hasCustomPrompt="1"/>
          </p:nvPr>
        </p:nvSpPr>
        <p:spPr>
          <a:xfrm>
            <a:off x="6266561"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f6afd5a3-2bb9-437e-afd8-d0d683918a33&quot;}}" title="Translations.LayoutHeading"/>
          <p:cNvSpPr>
            <a:spLocks noGrp="1"/>
          </p:cNvSpPr>
          <p:nvPr>
            <p:ph type="body" idx="38" hasCustomPrompt="1"/>
            <p:custDataLst>
              <p:tags r:id="rId5"/>
            </p:custDataLst>
          </p:nvPr>
        </p:nvSpPr>
        <p:spPr>
          <a:xfrm>
            <a:off x="6266182"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6266182"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vl4pPr marL="689963">
              <a:defRPr/>
            </a:lvl4pPr>
            <a:lvl5pPr marL="864532">
              <a:defRPr/>
            </a:lvl5pPr>
            <a:lvl6pPr marL="864532">
              <a:defRPr/>
            </a:lvl6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5" name="text" descr="{&quot;templafy&quot;:{&quot;id&quot;:&quot;e7f77444-d37c-4be7-b1e7-68728ab86e40&quot;}}" title="Translations.Source"/>
          <p:cNvSpPr>
            <a:spLocks noGrp="1"/>
          </p:cNvSpPr>
          <p:nvPr>
            <p:ph type="body" sz="quarter" idx="50"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40" name="PXP_GRIDLINES" hidden="1"/>
          <p:cNvGrpSpPr/>
          <p:nvPr userDrawn="1"/>
        </p:nvGrpSpPr>
        <p:grpSpPr>
          <a:xfrm>
            <a:off x="-8312" y="0"/>
            <a:ext cx="12192506" cy="6858000"/>
            <a:chOff x="-13716" y="0"/>
            <a:chExt cx="10058818" cy="7543800"/>
          </a:xfrm>
        </p:grpSpPr>
        <p:cxnSp>
          <p:nvCxnSpPr>
            <p:cNvPr id="45" name="Straight Connector 44"/>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9" name="LAYOUT BODY" hidden="1"/>
          <p:cNvSpPr/>
          <p:nvPr userDrawn="1"/>
        </p:nvSpPr>
        <p:spPr>
          <a:xfrm>
            <a:off x="525818" y="4452216"/>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30" name="image" descr="{&quot;templafy&quot;:{&quot;id&quot;:&quot;07f9bb92-83d3-4972-876a-921163a66571&quot;}}">
            <a:extLst>
              <a:ext uri="{FF2B5EF4-FFF2-40B4-BE49-F238E27FC236}">
                <a16:creationId xmlns:a16="http://schemas.microsoft.com/office/drawing/2014/main" id="{E345E3E0-7967-4036-B101-C0CC9B5EBD9C}"/>
              </a:ext>
            </a:extLst>
          </p:cNvPr>
          <p:cNvPicPr>
            <a:picLocks noChangeAspect="1"/>
          </p:cNvPicPr>
          <p:nvPr userDrawn="1"/>
        </p:nvPicPr>
        <p:blipFill>
          <a:blip r:embed="rId7"/>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9720460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arge 2x1">
    <p:spTree>
      <p:nvGrpSpPr>
        <p:cNvPr id="1" name=""/>
        <p:cNvGrpSpPr/>
        <p:nvPr/>
      </p:nvGrpSpPr>
      <p:grpSpPr>
        <a:xfrm>
          <a:off x="0" y="0"/>
          <a:ext cx="0" cy="0"/>
          <a:chOff x="0" y="0"/>
          <a:chExt cx="0" cy="0"/>
        </a:xfrm>
      </p:grpSpPr>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e6b90f6f-5f9c-4b53-ad99-2182a1a5676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dirty="0"/>
              <a:t>&lt;&lt;Page heading&gt;&gt;</a:t>
            </a:r>
            <a:endParaRPr dirty="0"/>
          </a:p>
        </p:txBody>
      </p:sp>
      <p:sp>
        <p:nvSpPr>
          <p:cNvPr id="34" name="text" descr="{&quot;templafy&quot;:{&quot;id&quot;:&quot;2157ef70-51a3-4af6-8efb-176864a4f9e6&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0267cfcc-9f71-4a5a-84e1-65fe93cf7441&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1ac97bee-5dcc-41a7-b03a-b461006fc37d&quot;}}" title="Translations.Source"/>
          <p:cNvSpPr>
            <a:spLocks noGrp="1"/>
          </p:cNvSpPr>
          <p:nvPr>
            <p:ph type="body" sz="quarter" idx="47" hasCustomPrompt="1"/>
          </p:nvPr>
        </p:nvSpPr>
        <p:spPr>
          <a:xfrm>
            <a:off x="510545"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40aed189-5466-4e74-8f42-72e8f6629341&quot;}}" title="Translations.LayoutHeading"/>
          <p:cNvSpPr>
            <a:spLocks noGrp="1"/>
          </p:cNvSpPr>
          <p:nvPr>
            <p:ph type="body" idx="3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b0996bf5-271c-424f-998c-fdf9ef194e56&quot;}}" title="Translations.Source"/>
          <p:cNvSpPr>
            <a:spLocks noGrp="1"/>
          </p:cNvSpPr>
          <p:nvPr>
            <p:ph type="body" sz="quarter" idx="48"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0" name="PXP_GRIDLINES" hidden="1"/>
          <p:cNvGrpSpPr/>
          <p:nvPr userDrawn="1"/>
        </p:nvGrpSpPr>
        <p:grpSpPr>
          <a:xfrm>
            <a:off x="-8312" y="0"/>
            <a:ext cx="12192506" cy="6858000"/>
            <a:chOff x="-13716" y="0"/>
            <a:chExt cx="10058818" cy="7543800"/>
          </a:xfrm>
        </p:grpSpPr>
        <p:cxnSp>
          <p:nvCxnSpPr>
            <p:cNvPr id="31" name="Straight Connector 3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1" name="LAYOUT BODY" hidden="1"/>
          <p:cNvSpPr/>
          <p:nvPr userDrawn="1"/>
        </p:nvSpPr>
        <p:spPr>
          <a:xfrm>
            <a:off x="525818"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2" name="image" descr="{&quot;templafy&quot;:{&quot;id&quot;:&quot;07f9bb92-83d3-4972-876a-921163a66571&quot;}}">
            <a:extLst>
              <a:ext uri="{FF2B5EF4-FFF2-40B4-BE49-F238E27FC236}">
                <a16:creationId xmlns:a16="http://schemas.microsoft.com/office/drawing/2014/main" id="{CD168893-1D69-4BD4-8846-A102BB5E499B}"/>
              </a:ext>
            </a:extLst>
          </p:cNvPr>
          <p:cNvPicPr>
            <a:picLocks noChangeAspect="1"/>
          </p:cNvPicPr>
          <p:nvPr userDrawn="1"/>
        </p:nvPicPr>
        <p:blipFill>
          <a:blip r:embed="rId5"/>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1400589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rge 3x1">
    <p:spTree>
      <p:nvGrpSpPr>
        <p:cNvPr id="1" name=""/>
        <p:cNvGrpSpPr/>
        <p:nvPr/>
      </p:nvGrpSpPr>
      <p:grpSpPr>
        <a:xfrm>
          <a:off x="0" y="0"/>
          <a:ext cx="0" cy="0"/>
          <a:chOff x="0" y="0"/>
          <a:chExt cx="0" cy="0"/>
        </a:xfrm>
      </p:grpSpPr>
      <p:sp>
        <p:nvSpPr>
          <p:cNvPr id="40"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d765dd66-5117-4ef2-b467-67932c0ca7a4&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8562a0cf-0ef1-45d5-9eb4-2c0dd205124c&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f099470e-c8bb-4c92-8b0a-da7a2b1fda1e&quot;}}" title="Translations.LayoutHeading"/>
          <p:cNvSpPr>
            <a:spLocks noGrp="1"/>
          </p:cNvSpPr>
          <p:nvPr>
            <p:ph type="body" idx="16" hasCustomPrompt="1"/>
            <p:custDataLst>
              <p:tags r:id="rId2"/>
            </p:custDataLst>
          </p:nvPr>
        </p:nvSpPr>
        <p:spPr>
          <a:xfrm>
            <a:off x="510546"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e79d0ec3-45ae-4564-aa04-8a26b0db3275&quot;}}" title="Translations.Source"/>
          <p:cNvSpPr>
            <a:spLocks noGrp="1"/>
          </p:cNvSpPr>
          <p:nvPr>
            <p:ph type="body" sz="quarter" idx="47" hasCustomPrompt="1"/>
          </p:nvPr>
        </p:nvSpPr>
        <p:spPr>
          <a:xfrm>
            <a:off x="511847" y="5530909"/>
            <a:ext cx="3512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a7dc809d-e1cb-4d74-a888-98f4145d2192&quot;}}" title="Translations.LayoutHeading"/>
          <p:cNvSpPr>
            <a:spLocks noGrp="1"/>
          </p:cNvSpPr>
          <p:nvPr>
            <p:ph type="body" idx="36" hasCustomPrompt="1"/>
            <p:custDataLst>
              <p:tags r:id="rId3"/>
            </p:custDataLst>
          </p:nvPr>
        </p:nvSpPr>
        <p:spPr>
          <a:xfrm>
            <a:off x="4324365"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4324365"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5b2b4a20-7944-48b9-9326-a637dec9359e&quot;}}" title="Translations.Source"/>
          <p:cNvSpPr>
            <a:spLocks noGrp="1"/>
          </p:cNvSpPr>
          <p:nvPr>
            <p:ph type="body" sz="quarter" idx="48" hasCustomPrompt="1"/>
          </p:nvPr>
        </p:nvSpPr>
        <p:spPr>
          <a:xfrm>
            <a:off x="4324836"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4e0265cd-b153-45a4-883e-31c1b1fe2d2f&quot;}}" title="Translations.LayoutHeading"/>
          <p:cNvSpPr>
            <a:spLocks noGrp="1"/>
          </p:cNvSpPr>
          <p:nvPr>
            <p:ph type="body" idx="38" hasCustomPrompt="1"/>
            <p:custDataLst>
              <p:tags r:id="rId4"/>
            </p:custDataLst>
          </p:nvPr>
        </p:nvSpPr>
        <p:spPr>
          <a:xfrm>
            <a:off x="8138183"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8138183"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6d9c10ee-d2b5-4059-9e93-2fb143ea2bcc&quot;}}" title="Translations.Source"/>
          <p:cNvSpPr>
            <a:spLocks noGrp="1"/>
          </p:cNvSpPr>
          <p:nvPr>
            <p:ph type="body" sz="quarter" idx="49" hasCustomPrompt="1"/>
          </p:nvPr>
        </p:nvSpPr>
        <p:spPr>
          <a:xfrm>
            <a:off x="8139127"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6" name="PXP_GRIDLINES" hidden="1"/>
          <p:cNvGrpSpPr/>
          <p:nvPr userDrawn="1"/>
        </p:nvGrpSpPr>
        <p:grpSpPr>
          <a:xfrm>
            <a:off x="-8312" y="0"/>
            <a:ext cx="12192506" cy="6858000"/>
            <a:chOff x="-13716" y="0"/>
            <a:chExt cx="10058818" cy="7543800"/>
          </a:xfrm>
        </p:grpSpPr>
        <p:cxnSp>
          <p:nvCxnSpPr>
            <p:cNvPr id="43" name="Straight Connector 4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5" name="LAYOUT BODY" hidden="1"/>
          <p:cNvSpPr/>
          <p:nvPr userDrawn="1"/>
        </p:nvSpPr>
        <p:spPr>
          <a:xfrm>
            <a:off x="525819" y="4200586"/>
            <a:ext cx="3511793"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9" name="image" descr="{&quot;templafy&quot;:{&quot;id&quot;:&quot;07f9bb92-83d3-4972-876a-921163a66571&quot;}}">
            <a:extLst>
              <a:ext uri="{FF2B5EF4-FFF2-40B4-BE49-F238E27FC236}">
                <a16:creationId xmlns:a16="http://schemas.microsoft.com/office/drawing/2014/main" id="{FB72A87C-7013-4CEE-825B-13AF4C5ACD1C}"/>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4066182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Large 2x(2and1)">
    <p:spTree>
      <p:nvGrpSpPr>
        <p:cNvPr id="1" name=""/>
        <p:cNvGrpSpPr/>
        <p:nvPr/>
      </p:nvGrpSpPr>
      <p:grpSpPr>
        <a:xfrm>
          <a:off x="0" y="0"/>
          <a:ext cx="0" cy="0"/>
          <a:chOff x="0" y="0"/>
          <a:chExt cx="0" cy="0"/>
        </a:xfrm>
      </p:grpSpPr>
      <p:sp>
        <p:nvSpPr>
          <p:cNvPr id="26" name="text" descr="{&quot;templafy&quot;:{&quot;id&quot;:&quot;5b912b93-4460-4800-8801-e144b826081f&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43658232-ad69-4602-bc5e-39d1bc408600&quot;}}" title="Translations.MessageText"/>
          <p:cNvSpPr>
            <a:spLocks noGrp="1"/>
          </p:cNvSpPr>
          <p:nvPr>
            <p:ph type="body" sz="quarter" idx="32" hasCustomPrompt="1"/>
          </p:nvPr>
        </p:nvSpPr>
        <p:spPr>
          <a:xfrm>
            <a:off x="511849" y="1024660"/>
            <a:ext cx="11139441"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760282af-eefe-40fc-b7b3-58bf2cc969c3&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a:extLst>
              <a:ext uri="{FF2B5EF4-FFF2-40B4-BE49-F238E27FC236}">
                <a16:creationId xmlns:a16="http://schemas.microsoft.com/office/drawing/2014/main" id="{C4C238CF-1D96-4AA7-98C5-3CD010DDBD85}"/>
              </a:ext>
            </a:extLst>
          </p:cNvPr>
          <p:cNvSpPr>
            <a:spLocks noGrp="1"/>
          </p:cNvSpPr>
          <p:nvPr>
            <p:ph sz="quarter" idx="38" hasCustomPrompt="1"/>
          </p:nvPr>
        </p:nvSpPr>
        <p:spPr>
          <a:xfrm>
            <a:off x="509847" y="201999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062cce03-a9a1-458c-95de-ea8970326eee&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a5728acd-30fc-46fa-80eb-669d92523523&quot;}}" title="Translations.LayoutHeading"/>
          <p:cNvSpPr>
            <a:spLocks noGrp="1"/>
          </p:cNvSpPr>
          <p:nvPr>
            <p:ph type="body" idx="34" hasCustomPrompt="1"/>
            <p:custDataLst>
              <p:tags r:id="rId3"/>
            </p:custDataLst>
          </p:nvPr>
        </p:nvSpPr>
        <p:spPr>
          <a:xfrm>
            <a:off x="509847" y="3721091"/>
            <a:ext cx="5384727" cy="324716"/>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4" name="text" descr="{&quot;templafy&quot;:{&quot;id&quot;:&quot;b2d8dbba-3bae-425d-bad2-d143ffddcd6b&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434a1390-c483-4b81-8b92-80f366078668&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lang="en-US" dirty="0"/>
          </a:p>
        </p:txBody>
      </p:sp>
      <p:sp>
        <p:nvSpPr>
          <p:cNvPr id="58" name="Content Placeholder 10"/>
          <p:cNvSpPr>
            <a:spLocks noGrp="1"/>
          </p:cNvSpPr>
          <p:nvPr>
            <p:ph sz="quarter" idx="37" hasCustomPrompt="1"/>
          </p:nvPr>
        </p:nvSpPr>
        <p:spPr>
          <a:xfrm>
            <a:off x="6266182" y="2016001"/>
            <a:ext cx="5384727" cy="3505614"/>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a1bf3616-7396-4ccc-bb05-68184a39ae0c&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1AE133D3-CA8E-475E-A6C1-A0208A499CC2}"/>
              </a:ext>
            </a:extLst>
          </p:cNvPr>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2" name="PXP_GRIDLINES" hidden="1"/>
          <p:cNvGrpSpPr/>
          <p:nvPr userDrawn="1"/>
        </p:nvGrpSpPr>
        <p:grpSpPr>
          <a:xfrm>
            <a:off x="-8312" y="0"/>
            <a:ext cx="12192506" cy="6858000"/>
            <a:chOff x="-13716" y="0"/>
            <a:chExt cx="10058818" cy="7543800"/>
          </a:xfrm>
        </p:grpSpPr>
        <p:cxnSp>
          <p:nvCxnSpPr>
            <p:cNvPr id="36" name="Straight Connector 3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hidden="1"/>
          <p:cNvSpPr/>
          <p:nvPr userDrawn="1"/>
        </p:nvSpPr>
        <p:spPr>
          <a:xfrm>
            <a:off x="525817"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4" name="image" descr="{&quot;templafy&quot;:{&quot;id&quot;:&quot;07f9bb92-83d3-4972-876a-921163a66571&quot;}}">
            <a:extLst>
              <a:ext uri="{FF2B5EF4-FFF2-40B4-BE49-F238E27FC236}">
                <a16:creationId xmlns:a16="http://schemas.microsoft.com/office/drawing/2014/main" id="{99FF6A33-F8B3-47EC-8546-DB0C18584FAE}"/>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7809334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Large 2x(1and2)">
    <p:spTree>
      <p:nvGrpSpPr>
        <p:cNvPr id="1" name=""/>
        <p:cNvGrpSpPr/>
        <p:nvPr/>
      </p:nvGrpSpPr>
      <p:grpSpPr>
        <a:xfrm>
          <a:off x="0" y="0"/>
          <a:ext cx="0" cy="0"/>
          <a:chOff x="0" y="0"/>
          <a:chExt cx="0" cy="0"/>
        </a:xfrm>
      </p:grpSpPr>
      <p:sp>
        <p:nvSpPr>
          <p:cNvPr id="26" name="text" descr="{&quot;templafy&quot;:{&quot;id&quot;:&quot;2b969d9b-df92-4ea9-9040-e07bb4f31d97&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6" name="text" descr="{&quot;templafy&quot;:{&quot;id&quot;:&quot;5822c8dc-e145-4bc6-a848-e393e4606ee8&quot;}}" title="Translations.MessageText"/>
          <p:cNvSpPr>
            <a:spLocks noGrp="1"/>
          </p:cNvSpPr>
          <p:nvPr>
            <p:ph type="body" sz="quarter" idx="32" hasCustomPrompt="1"/>
          </p:nvPr>
        </p:nvSpPr>
        <p:spPr>
          <a:xfrm>
            <a:off x="511847" y="1024660"/>
            <a:ext cx="11139443"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946ccf37-13ad-499b-851c-13f5d7ae3c2f&quot;}}" title="Translations.LayoutHeading"/>
          <p:cNvSpPr>
            <a:spLocks noGrp="1"/>
          </p:cNvSpPr>
          <p:nvPr>
            <p:ph type="body" idx="36" hasCustomPrompt="1"/>
            <p:custDataLst>
              <p:tags r:id="rId2"/>
            </p:custDataLst>
          </p:nvPr>
        </p:nvSpPr>
        <p:spPr>
          <a:xfrm>
            <a:off x="509847"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0" name="Content Placeholder 10"/>
          <p:cNvSpPr>
            <a:spLocks noGrp="1"/>
          </p:cNvSpPr>
          <p:nvPr>
            <p:ph sz="quarter" idx="37" hasCustomPrompt="1"/>
          </p:nvPr>
        </p:nvSpPr>
        <p:spPr>
          <a:xfrm>
            <a:off x="509847" y="2016000"/>
            <a:ext cx="5384727" cy="3505615"/>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a2236764-c2d7-474e-bbeb-be064d05f4c2&quot;}}" title="Translations.Source"/>
          <p:cNvSpPr>
            <a:spLocks noGrp="1"/>
          </p:cNvSpPr>
          <p:nvPr>
            <p:ph type="body" sz="quarter" idx="47" hasCustomPrompt="1"/>
          </p:nvPr>
        </p:nvSpPr>
        <p:spPr>
          <a:xfrm>
            <a:off x="509847"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3" name="text" descr="{&quot;templafy&quot;:{&quot;id&quot;:&quot;88094c47-0052-4dc5-967e-8ba6f23b1c5f&quot;}}" title="Translations.LayoutHeading"/>
          <p:cNvSpPr>
            <a:spLocks noGrp="1"/>
          </p:cNvSpPr>
          <p:nvPr>
            <p:ph type="body" idx="1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4" name="Content Placeholder 10"/>
          <p:cNvSpPr>
            <a:spLocks noGrp="1"/>
          </p:cNvSpPr>
          <p:nvPr>
            <p:ph sz="quarter" idx="19" hasCustomPrompt="1"/>
          </p:nvPr>
        </p:nvSpPr>
        <p:spPr>
          <a:xfrm>
            <a:off x="6266182" y="201554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8" name="text" descr="{&quot;templafy&quot;:{&quot;id&quot;:&quot;668c1b7d-bd38-4c61-ba9b-78866fa2294f&quot;}}" title="Translations.Source"/>
          <p:cNvSpPr>
            <a:spLocks noGrp="1"/>
          </p:cNvSpPr>
          <p:nvPr>
            <p:ph type="body" sz="quarter" idx="48" hasCustomPrompt="1"/>
          </p:nvPr>
        </p:nvSpPr>
        <p:spPr>
          <a:xfrm>
            <a:off x="6266182"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5" name="text" descr="{&quot;templafy&quot;:{&quot;id&quot;:&quot;03ed2208-f15c-43aa-8e46-157271de3444&quot;}}" title="Translations.LayoutHeading"/>
          <p:cNvSpPr>
            <a:spLocks noGrp="1"/>
          </p:cNvSpPr>
          <p:nvPr>
            <p:ph type="body" idx="34" hasCustomPrompt="1"/>
            <p:custDataLst>
              <p:tags r:id="rId4"/>
            </p:custDataLst>
          </p:nvPr>
        </p:nvSpPr>
        <p:spPr>
          <a:xfrm>
            <a:off x="6266182" y="3721091"/>
            <a:ext cx="5384727" cy="324716"/>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6" name="Content Placeholder 10"/>
          <p:cNvSpPr>
            <a:spLocks noGrp="1"/>
          </p:cNvSpPr>
          <p:nvPr>
            <p:ph sz="quarter" idx="35" hasCustomPrompt="1"/>
          </p:nvPr>
        </p:nvSpPr>
        <p:spPr>
          <a:xfrm>
            <a:off x="6266182"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0" name="text" descr="{&quot;templafy&quot;:{&quot;id&quot;:&quot;c1542073-7ca3-4125-b122-55a46b09cdf7&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3" name="PXP_GRIDLINES" hidden="1"/>
          <p:cNvGrpSpPr/>
          <p:nvPr userDrawn="1"/>
        </p:nvGrpSpPr>
        <p:grpSpPr>
          <a:xfrm>
            <a:off x="-8312" y="0"/>
            <a:ext cx="12192506" cy="6858000"/>
            <a:chOff x="-13716" y="0"/>
            <a:chExt cx="10058818" cy="7543800"/>
          </a:xfrm>
        </p:grpSpPr>
        <p:cxnSp>
          <p:nvCxnSpPr>
            <p:cNvPr id="34" name="Straight Connector 33"/>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p:cNvSpPr/>
          <p:nvPr userDrawn="1"/>
        </p:nvSpPr>
        <p:spPr>
          <a:xfrm>
            <a:off x="525817" y="4446958"/>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5" name="image" descr="{&quot;templafy&quot;:{&quot;id&quot;:&quot;07f9bb92-83d3-4972-876a-921163a66571&quot;}}">
            <a:extLst>
              <a:ext uri="{FF2B5EF4-FFF2-40B4-BE49-F238E27FC236}">
                <a16:creationId xmlns:a16="http://schemas.microsoft.com/office/drawing/2014/main" id="{5852FA23-A0DA-4274-B8F1-3E99B929F9EA}"/>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8893624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Disclaimer Page" preserve="1" userDrawn="1">
  <p:cSld name="Disclaimer Page">
    <p:spTree>
      <p:nvGrpSpPr>
        <p:cNvPr id="1" name=""/>
        <p:cNvGrpSpPr/>
        <p:nvPr/>
      </p:nvGrpSpPr>
      <p:grpSpPr>
        <a:xfrm>
          <a:off x="0" y="0"/>
          <a:ext cx="0" cy="0"/>
          <a:chOff x="0" y="0"/>
          <a:chExt cx="0" cy="0"/>
        </a:xfrm>
      </p:grpSpPr>
      <p:sp>
        <p:nvSpPr>
          <p:cNvPr id="1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10" name="text" descr="{&quot;templafy&quot;:{&quot;id&quot;:&quot;5661558e-ed9e-4aaa-b896-e68335810c57&quot;}}" title="UserProfile.Language.DisclaimerFax"/>
          <p:cNvSpPr/>
          <p:nvPr userDrawn="1"/>
        </p:nvSpPr>
        <p:spPr>
          <a:xfrm>
            <a:off x="511850" y="1689965"/>
            <a:ext cx="11148137" cy="383236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909"/>
              </a:spcBef>
            </a:pPr>
            <a:endParaRPr lang="en-US" sz="818"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2" name="Straight Connector 21"/>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2" name="image" descr="{&quot;templafy&quot;:{&quot;id&quot;:&quot;07f9bb92-83d3-4972-876a-921163a66571&quot;}}">
            <a:extLst>
              <a:ext uri="{FF2B5EF4-FFF2-40B4-BE49-F238E27FC236}">
                <a16:creationId xmlns:a16="http://schemas.microsoft.com/office/drawing/2014/main" id="{9748E69C-1EAF-486E-B1B9-13F7EBD07FC9}"/>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36290936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act Page">
    <p:spTree>
      <p:nvGrpSpPr>
        <p:cNvPr id="1" name=""/>
        <p:cNvGrpSpPr/>
        <p:nvPr/>
      </p:nvGrpSpPr>
      <p:grpSpPr>
        <a:xfrm>
          <a:off x="0" y="0"/>
          <a:ext cx="0" cy="0"/>
          <a:chOff x="0" y="0"/>
          <a:chExt cx="0" cy="0"/>
        </a:xfrm>
      </p:grpSpPr>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3" name="text" descr="{&quot;templafy&quot;:{&quot;id&quot;:&quot;d2ec6176-846f-40ef-97e6-e63c214749ff&quot;}}" title="Translations.ContactInformation"/>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Contact information</a:t>
            </a:r>
          </a:p>
        </p:txBody>
      </p:sp>
      <p:sp>
        <p:nvSpPr>
          <p:cNvPr id="8" name="text" descr="{&quot;templafy&quot;:{&quot;id&quot;:&quot;72c0d0eb-863c-40f4-929c-f192076883e8&quot;}}" title="UserProfile.Language.Web"/>
          <p:cNvSpPr/>
          <p:nvPr userDrawn="1"/>
        </p:nvSpPr>
        <p:spPr>
          <a:xfrm>
            <a:off x="512780" y="5553818"/>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a:spcBef>
                <a:spcPts val="0"/>
              </a:spcBef>
            </a:pPr>
            <a:r>
              <a:rPr lang="en-US" sz="1000" dirty="0">
                <a:solidFill>
                  <a:prstClr val="black"/>
                </a:solidFill>
              </a:rPr>
              <a:t>www.ubs.com</a:t>
            </a:r>
          </a:p>
        </p:txBody>
      </p:sp>
      <p:sp>
        <p:nvSpPr>
          <p:cNvPr id="9" name="text" descr="{&quot;templafy&quot;:{&quot;id&quot;:&quot;e16ac675-fe45-4022-aecb-7dcc4ecc9352&quot;}}" title="UserProfile.Language.CompanyName"/>
          <p:cNvSpPr/>
          <p:nvPr userDrawn="1"/>
        </p:nvSpPr>
        <p:spPr>
          <a:xfrm>
            <a:off x="511849" y="4568727"/>
            <a:ext cx="7852193" cy="16363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b="1" dirty="0">
                <a:solidFill>
                  <a:prstClr val="black"/>
                </a:solidFill>
              </a:rPr>
              <a:t>UBS Switzerland AG</a:t>
            </a:r>
          </a:p>
        </p:txBody>
      </p:sp>
      <p:sp>
        <p:nvSpPr>
          <p:cNvPr id="10" name="text" descr="{&quot;templafy&quot;:{&quot;id&quot;:&quot;c7a93577-d51f-43d2-a64d-bc3e82881f02&quot;}}" title="UserProfile.Language.FullAddressLine"/>
          <p:cNvSpPr/>
          <p:nvPr userDrawn="1"/>
        </p:nvSpPr>
        <p:spPr>
          <a:xfrm>
            <a:off x="511848" y="4725818"/>
            <a:ext cx="7852193" cy="4840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Postfach
8098 Zürich</a:t>
            </a:r>
          </a:p>
        </p:txBody>
      </p:sp>
      <p:sp>
        <p:nvSpPr>
          <p:cNvPr id="11" name="text" descr="{&quot;templafy&quot;:{&quot;id&quot;:&quot;acab0d21-3414-4905-8be8-8c6efef348ee&quot;}}" title="UserProfile.Language.ReceptionPhone"/>
          <p:cNvSpPr/>
          <p:nvPr userDrawn="1"/>
        </p:nvSpPr>
        <p:spPr>
          <a:xfrm>
            <a:off x="511846" y="5337818"/>
            <a:ext cx="7852193" cy="2160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+41-44-265 91 11</a:t>
            </a:r>
          </a:p>
        </p:txBody>
      </p:sp>
      <p:sp>
        <p:nvSpPr>
          <p:cNvPr id="12" name="text" descr="{&quot;templafy&quot;:{&quot;id&quot;:&quot;a5799f47-fb4b-44eb-98e3-f29e10cd9884&quot;}}" title="UserProfile.Language.Endorsement"/>
          <p:cNvSpPr/>
          <p:nvPr userDrawn="1"/>
        </p:nvSpPr>
        <p:spPr>
          <a:xfrm>
            <a:off x="512780" y="5838583"/>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spcBef>
                <a:spcPts val="0"/>
              </a:spcBef>
            </a:pPr>
            <a:endParaRPr lang="en-US" sz="818" dirty="0">
              <a:solidFill>
                <a:prstClr val="black"/>
              </a:solidFill>
            </a:endParaRPr>
          </a:p>
        </p:txBody>
      </p:sp>
      <p:grpSp>
        <p:nvGrpSpPr>
          <p:cNvPr id="26" name="PXP_GRIDLINES" hidden="1"/>
          <p:cNvGrpSpPr/>
          <p:nvPr userDrawn="1"/>
        </p:nvGrpSpPr>
        <p:grpSpPr>
          <a:xfrm>
            <a:off x="-8312" y="0"/>
            <a:ext cx="12192506" cy="6858000"/>
            <a:chOff x="-13716" y="0"/>
            <a:chExt cx="10058818" cy="7543800"/>
          </a:xfrm>
        </p:grpSpPr>
        <p:cxnSp>
          <p:nvCxnSpPr>
            <p:cNvPr id="27" name="Straight Connector 26"/>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7" name="image" descr="{&quot;templafy&quot;:{&quot;id&quot;:&quot;07f9bb92-83d3-4972-876a-921163a66571&quot;}}">
            <a:extLst>
              <a:ext uri="{FF2B5EF4-FFF2-40B4-BE49-F238E27FC236}">
                <a16:creationId xmlns:a16="http://schemas.microsoft.com/office/drawing/2014/main" id="{7EE0D0D0-DFFD-47CC-BA75-5CF55D208254}"/>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561567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3FC9C-7A07-4C90-A4DF-19D594CA8CD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B7199A6-617C-4957-85D6-B91661723DA7}"/>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4" name="Footer Placeholder 3">
            <a:extLst>
              <a:ext uri="{FF2B5EF4-FFF2-40B4-BE49-F238E27FC236}">
                <a16:creationId xmlns:a16="http://schemas.microsoft.com/office/drawing/2014/main" id="{B7A3603E-7D40-4B09-8BD7-F4C054419C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A1734F-629A-4C41-9E72-B0C7FD7CD69E}"/>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2874083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P TOC - do not use">
    <p:spTree>
      <p:nvGrpSpPr>
        <p:cNvPr id="1" name=""/>
        <p:cNvGrpSpPr/>
        <p:nvPr/>
      </p:nvGrpSpPr>
      <p:grpSpPr>
        <a:xfrm>
          <a:off x="0" y="0"/>
          <a:ext cx="0" cy="0"/>
          <a:chOff x="0" y="0"/>
          <a:chExt cx="0" cy="0"/>
        </a:xfrm>
      </p:grpSpPr>
      <p:grpSp>
        <p:nvGrpSpPr>
          <p:cNvPr id="29" name="SP Agenda Section" hidden="1"/>
          <p:cNvGrpSpPr/>
          <p:nvPr userDrawn="1"/>
        </p:nvGrpSpPr>
        <p:grpSpPr>
          <a:xfrm>
            <a:off x="510546" y="1587274"/>
            <a:ext cx="11266928" cy="369332"/>
            <a:chOff x="1797664" y="2085631"/>
            <a:chExt cx="8657274" cy="369332"/>
          </a:xfrm>
        </p:grpSpPr>
        <p:sp>
          <p:nvSpPr>
            <p:cNvPr id="30" name="Textbox" hidden="1"/>
            <p:cNvSpPr txBox="1">
              <a:spLocks/>
            </p:cNvSpPr>
            <p:nvPr userDrawn="1"/>
          </p:nvSpPr>
          <p:spPr>
            <a:xfrm>
              <a:off x="3142381" y="2085631"/>
              <a:ext cx="681862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defTabSz="7001320">
                <a:tabLst>
                  <a:tab pos="7134678" algn="l"/>
                </a:tabLst>
              </a:pPr>
              <a:r>
                <a:rPr lang="en-US" altLang="zh-CN" sz="1455" b="1" kern="0" dirty="0">
                  <a:solidFill>
                    <a:prstClr val="black"/>
                  </a:solidFill>
                </a:rPr>
                <a:t>&lt;TEXT&gt;</a:t>
              </a:r>
              <a:r>
                <a:rPr lang="zh-CN" altLang="en-US" sz="1455" b="1" u="sng" kern="0" dirty="0">
                  <a:solidFill>
                    <a:prstClr val="black"/>
                  </a:solidFill>
                </a:rPr>
                <a:t>                                                                                                                        </a:t>
              </a:r>
            </a:p>
          </p:txBody>
        </p:sp>
        <p:sp>
          <p:nvSpPr>
            <p:cNvPr id="31" name="Textbox" descr="{&quot;templafy&quot;:{&quot;id&quot;:&quot;719cafeb-3282-4272-9bb0-f0bce7aef008&quot;}}" hidden="1" title="Translations.SectionN"/>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2" name="Textbox" hidden="1"/>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33" name="SP Agenda Section Highlight" hidden="1">
            <a:extLst>
              <a:ext uri="{FF2B5EF4-FFF2-40B4-BE49-F238E27FC236}">
                <a16:creationId xmlns:a16="http://schemas.microsoft.com/office/drawing/2014/main" id="{769E1169-793C-40A0-9D33-FE2755FA1CE8}"/>
              </a:ext>
            </a:extLst>
          </p:cNvPr>
          <p:cNvGrpSpPr>
            <a:grpSpLocks/>
          </p:cNvGrpSpPr>
          <p:nvPr userDrawn="1"/>
        </p:nvGrpSpPr>
        <p:grpSpPr>
          <a:xfrm>
            <a:off x="509847" y="1973429"/>
            <a:ext cx="11266928" cy="369332"/>
            <a:chOff x="1797664" y="2085631"/>
            <a:chExt cx="8657274" cy="369332"/>
          </a:xfrm>
        </p:grpSpPr>
        <p:sp>
          <p:nvSpPr>
            <p:cNvPr id="34" name="Textbox" hidden="1">
              <a:extLst>
                <a:ext uri="{FF2B5EF4-FFF2-40B4-BE49-F238E27FC236}">
                  <a16:creationId xmlns:a16="http://schemas.microsoft.com/office/drawing/2014/main" id="{ED77B6A4-D6AE-452D-B97F-705ED451BE8C}"/>
                </a:ext>
              </a:extLst>
            </p:cNvPr>
            <p:cNvSpPr txBox="1">
              <a:spLocks/>
            </p:cNvSpPr>
            <p:nvPr userDrawn="1"/>
          </p:nvSpPr>
          <p:spPr>
            <a:xfrm>
              <a:off x="3142381" y="2085631"/>
              <a:ext cx="6818623"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35" name="Textbox" descr="{&quot;templafy&quot;:{&quot;id&quot;:&quot;85646ceb-8d74-4ef0-b19f-1d7eaa37b377&quot;}}" hidden="1" title="Translations.SectionN">
              <a:extLst>
                <a:ext uri="{FF2B5EF4-FFF2-40B4-BE49-F238E27FC236}">
                  <a16:creationId xmlns:a16="http://schemas.microsoft.com/office/drawing/2014/main" id="{E170E148-0384-4B4B-A918-27EFC5085CBA}"/>
                </a:ext>
              </a:extLst>
            </p:cNvPr>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7" name="Textbox" hidden="1">
              <a:extLst>
                <a:ext uri="{FF2B5EF4-FFF2-40B4-BE49-F238E27FC236}">
                  <a16:creationId xmlns:a16="http://schemas.microsoft.com/office/drawing/2014/main" id="{DAB4BF88-1BBB-4C82-8771-6E7B70C05E1E}"/>
                </a:ext>
              </a:extLst>
            </p:cNvPr>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38" name="SP Agenda Subsection" hidden="1">
            <a:extLst>
              <a:ext uri="{FF2B5EF4-FFF2-40B4-BE49-F238E27FC236}">
                <a16:creationId xmlns:a16="http://schemas.microsoft.com/office/drawing/2014/main" id="{0EB22F6F-6E27-4866-8BAB-D0FEAA9B8D53}"/>
              </a:ext>
            </a:extLst>
          </p:cNvPr>
          <p:cNvGrpSpPr>
            <a:grpSpLocks/>
          </p:cNvGrpSpPr>
          <p:nvPr userDrawn="1"/>
        </p:nvGrpSpPr>
        <p:grpSpPr>
          <a:xfrm>
            <a:off x="2259916" y="2359583"/>
            <a:ext cx="9516858" cy="369332"/>
            <a:chOff x="2055842" y="2085631"/>
            <a:chExt cx="8441058" cy="369332"/>
          </a:xfrm>
        </p:grpSpPr>
        <p:sp>
          <p:nvSpPr>
            <p:cNvPr id="39" name="Textbox" hidden="1">
              <a:extLst>
                <a:ext uri="{FF2B5EF4-FFF2-40B4-BE49-F238E27FC236}">
                  <a16:creationId xmlns:a16="http://schemas.microsoft.com/office/drawing/2014/main" id="{25E25CAA-0727-4AA6-AAF3-CE4D4F1C2FD3}"/>
                </a:ext>
              </a:extLst>
            </p:cNvPr>
            <p:cNvSpPr txBox="1">
              <a:spLocks/>
            </p:cNvSpPr>
            <p:nvPr userDrawn="1"/>
          </p:nvSpPr>
          <p:spPr>
            <a:xfrm>
              <a:off x="3479322" y="2085631"/>
              <a:ext cx="6548119" cy="369332"/>
            </a:xfrm>
            <a:prstGeom prst="rect">
              <a:avLst/>
            </a:prstGeom>
            <a:noFill/>
          </p:spPr>
          <p:txBody>
            <a:bodyPr wrap="square" lIns="0" rIns="0" rtlCol="0" anchor="ctr">
              <a:noAutofit/>
            </a:bodyPr>
            <a:lstStyle/>
            <a:p>
              <a:pPr defTabSz="7001320">
                <a:tabLst>
                  <a:tab pos="7134678" algn="l"/>
                </a:tabLst>
              </a:pPr>
              <a:r>
                <a:rPr lang="en-US" altLang="zh-CN" sz="1455" kern="0" dirty="0">
                  <a:solidFill>
                    <a:prstClr val="black"/>
                  </a:solidFill>
                </a:rPr>
                <a:t>&lt;TEXT&gt;</a:t>
              </a:r>
              <a:endParaRPr lang="zh-CN" altLang="en-US" sz="1455" kern="0" dirty="0">
                <a:solidFill>
                  <a:prstClr val="black"/>
                </a:solidFill>
              </a:endParaRPr>
            </a:p>
          </p:txBody>
        </p:sp>
        <p:sp>
          <p:nvSpPr>
            <p:cNvPr id="40" name="Textbox" descr="{&quot;templafy&quot;:{&quot;id&quot;:&quot;e736f6d1-8774-4210-9298-1ae2770372ba&quot;}}" hidden="1" title="Translations.SectionN">
              <a:extLst>
                <a:ext uri="{FF2B5EF4-FFF2-40B4-BE49-F238E27FC236}">
                  <a16:creationId xmlns:a16="http://schemas.microsoft.com/office/drawing/2014/main" id="{2DFF3FA7-64F2-4739-B0D5-FCD0E142A982}"/>
                </a:ext>
              </a:extLst>
            </p:cNvPr>
            <p:cNvSpPr txBox="1">
              <a:spLocks/>
            </p:cNvSpPr>
            <p:nvPr userDrawn="1"/>
          </p:nvSpPr>
          <p:spPr>
            <a:xfrm>
              <a:off x="2055842" y="2085631"/>
              <a:ext cx="823126" cy="369332"/>
            </a:xfrm>
            <a:prstGeom prst="rect">
              <a:avLst/>
            </a:prstGeom>
            <a:noFill/>
          </p:spPr>
          <p:txBody>
            <a:bodyPr wrap="none" lIns="0" rtlCol="0" anchor="ctr">
              <a:noAutofit/>
            </a:bodyPr>
            <a:lstStyle/>
            <a:p>
              <a:r>
                <a:rPr lang="zh-CN" altLang="en-US" sz="1455" kern="0" dirty="0">
                  <a:solidFill>
                    <a:prstClr val="black"/>
                  </a:solidFill>
                </a:rPr>
                <a:t>Section &lt;N&gt;</a:t>
              </a:r>
            </a:p>
          </p:txBody>
        </p:sp>
        <p:sp>
          <p:nvSpPr>
            <p:cNvPr id="41" name="Textbox" hidden="1">
              <a:extLst>
                <a:ext uri="{FF2B5EF4-FFF2-40B4-BE49-F238E27FC236}">
                  <a16:creationId xmlns:a16="http://schemas.microsoft.com/office/drawing/2014/main" id="{4795564D-E40E-41ED-8453-539F58FC4096}"/>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42" name="SP Agenda Subsection Highlight" hidden="1">
            <a:extLst>
              <a:ext uri="{FF2B5EF4-FFF2-40B4-BE49-F238E27FC236}">
                <a16:creationId xmlns:a16="http://schemas.microsoft.com/office/drawing/2014/main" id="{BE23AB2C-9737-4D6F-BDE9-5A014F9B1400}"/>
              </a:ext>
            </a:extLst>
          </p:cNvPr>
          <p:cNvGrpSpPr>
            <a:grpSpLocks/>
          </p:cNvGrpSpPr>
          <p:nvPr userDrawn="1"/>
        </p:nvGrpSpPr>
        <p:grpSpPr>
          <a:xfrm>
            <a:off x="2260364" y="2745738"/>
            <a:ext cx="9512077" cy="369332"/>
            <a:chOff x="2060082" y="2085631"/>
            <a:chExt cx="8436818" cy="369332"/>
          </a:xfrm>
        </p:grpSpPr>
        <p:sp>
          <p:nvSpPr>
            <p:cNvPr id="43" name="Textbox" hidden="1">
              <a:extLst>
                <a:ext uri="{FF2B5EF4-FFF2-40B4-BE49-F238E27FC236}">
                  <a16:creationId xmlns:a16="http://schemas.microsoft.com/office/drawing/2014/main" id="{9958E42A-378A-4315-A860-24B34E580FA5}"/>
                </a:ext>
              </a:extLst>
            </p:cNvPr>
            <p:cNvSpPr txBox="1">
              <a:spLocks/>
            </p:cNvSpPr>
            <p:nvPr userDrawn="1"/>
          </p:nvSpPr>
          <p:spPr>
            <a:xfrm>
              <a:off x="3479321" y="2085631"/>
              <a:ext cx="6548119"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44" name="Textbox" descr="{&quot;templafy&quot;:{&quot;id&quot;:&quot;9cd715ef-17bb-4f6c-81eb-193618a901d5&quot;}}" hidden="1" title="Translations.SectionN">
              <a:extLst>
                <a:ext uri="{FF2B5EF4-FFF2-40B4-BE49-F238E27FC236}">
                  <a16:creationId xmlns:a16="http://schemas.microsoft.com/office/drawing/2014/main" id="{926B43A5-5818-45D0-B312-ABEF98D26B56}"/>
                </a:ext>
              </a:extLst>
            </p:cNvPr>
            <p:cNvSpPr txBox="1">
              <a:spLocks/>
            </p:cNvSpPr>
            <p:nvPr userDrawn="1"/>
          </p:nvSpPr>
          <p:spPr>
            <a:xfrm>
              <a:off x="2060082"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46" name="Textbox" hidden="1">
              <a:extLst>
                <a:ext uri="{FF2B5EF4-FFF2-40B4-BE49-F238E27FC236}">
                  <a16:creationId xmlns:a16="http://schemas.microsoft.com/office/drawing/2014/main" id="{10B6B0E4-E93A-4DA2-AA20-F9C87051F010}"/>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48" name="PXP_GRIDLINES" hidden="1"/>
          <p:cNvGrpSpPr/>
          <p:nvPr userDrawn="1"/>
        </p:nvGrpSpPr>
        <p:grpSpPr>
          <a:xfrm>
            <a:off x="-8312" y="0"/>
            <a:ext cx="12192506" cy="6858000"/>
            <a:chOff x="-13716" y="0"/>
            <a:chExt cx="10058818" cy="7543800"/>
          </a:xfrm>
        </p:grpSpPr>
        <p:cxnSp>
          <p:nvCxnSpPr>
            <p:cNvPr id="49" name="Straight Connector 48"/>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8" name="text" descr="{&quot;templafy&quot;:{&quot;id&quot;:&quot;bed89c90-2ab3-4648-b643-ea221d50676d&quot;}}" title="Translations.TableOfContents"/>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Table of contents</a:t>
            </a:r>
          </a:p>
        </p:txBody>
      </p:sp>
      <p:pic>
        <p:nvPicPr>
          <p:cNvPr id="27" name="image" descr="{&quot;templafy&quot;:{&quot;id&quot;:&quot;07f9bb92-83d3-4972-876a-921163a66571&quot;}}">
            <a:extLst>
              <a:ext uri="{FF2B5EF4-FFF2-40B4-BE49-F238E27FC236}">
                <a16:creationId xmlns:a16="http://schemas.microsoft.com/office/drawing/2014/main" id="{368C0195-58DB-4A63-97B9-FDC8EB78FB40}"/>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225265560"/>
      </p:ext>
    </p:extLst>
  </p:cSld>
  <p:clrMapOvr>
    <a:masterClrMapping/>
  </p:clrMapOvr>
  <p:extLst>
    <p:ext uri="{DCECCB84-F9BA-43D5-87BE-67443E8EF086}">
      <p15:sldGuideLst xmlns:p15="http://schemas.microsoft.com/office/powerpoint/2012/main">
        <p15:guide id="1" orient="horz" pos="2160">
          <p15:clr>
            <a:srgbClr val="FBAE40"/>
          </p15:clr>
        </p15:guide>
        <p15:guide id="2" pos="1552">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P Divider - do not use">
    <p:spTree>
      <p:nvGrpSpPr>
        <p:cNvPr id="1" name=""/>
        <p:cNvGrpSpPr/>
        <p:nvPr/>
      </p:nvGrpSpPr>
      <p:grpSpPr>
        <a:xfrm>
          <a:off x="0" y="0"/>
          <a:ext cx="0" cy="0"/>
          <a:chOff x="0" y="0"/>
          <a:chExt cx="0" cy="0"/>
        </a:xfrm>
      </p:grpSpPr>
      <p:grpSp>
        <p:nvGrpSpPr>
          <p:cNvPr id="53" name="SP Agenda Subsection" hidden="1">
            <a:extLst>
              <a:ext uri="{FF2B5EF4-FFF2-40B4-BE49-F238E27FC236}">
                <a16:creationId xmlns:a16="http://schemas.microsoft.com/office/drawing/2014/main" id="{361CCAD8-25FD-44CA-9313-BC8287148CDA}"/>
              </a:ext>
            </a:extLst>
          </p:cNvPr>
          <p:cNvGrpSpPr>
            <a:grpSpLocks/>
          </p:cNvGrpSpPr>
          <p:nvPr userDrawn="1"/>
        </p:nvGrpSpPr>
        <p:grpSpPr>
          <a:xfrm>
            <a:off x="519918" y="1660320"/>
            <a:ext cx="9233908" cy="700644"/>
            <a:chOff x="1797664" y="2085631"/>
            <a:chExt cx="8658390" cy="700640"/>
          </a:xfrm>
        </p:grpSpPr>
        <p:sp>
          <p:nvSpPr>
            <p:cNvPr id="54" name="Textbox" hidden="1">
              <a:extLst>
                <a:ext uri="{FF2B5EF4-FFF2-40B4-BE49-F238E27FC236}">
                  <a16:creationId xmlns:a16="http://schemas.microsoft.com/office/drawing/2014/main" id="{4C79E08B-F385-449A-9CA6-8AC2B31DC094}"/>
                </a:ext>
              </a:extLst>
            </p:cNvPr>
            <p:cNvSpPr txBox="1">
              <a:spLocks/>
            </p:cNvSpPr>
            <p:nvPr userDrawn="1"/>
          </p:nvSpPr>
          <p:spPr>
            <a:xfrm>
              <a:off x="1801151" y="2416939"/>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55" name="Textbox" descr="{&quot;templafy&quot;:{&quot;id&quot;:&quot;08d51bd5-3025-4d05-8881-099b01bf6679&quot;}}" hidden="1" title="Translations.SectionN">
              <a:extLst>
                <a:ext uri="{FF2B5EF4-FFF2-40B4-BE49-F238E27FC236}">
                  <a16:creationId xmlns:a16="http://schemas.microsoft.com/office/drawing/2014/main" id="{7654DC39-0032-4E31-B3B5-96A1A7037DB1}"/>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56" name="Textbox" hidden="1">
              <a:extLst>
                <a:ext uri="{FF2B5EF4-FFF2-40B4-BE49-F238E27FC236}">
                  <a16:creationId xmlns:a16="http://schemas.microsoft.com/office/drawing/2014/main" id="{6D76DD7D-5F01-46BC-B260-410DCA1B72C6}"/>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57" name="Textbox" hidden="1">
              <a:extLst>
                <a:ext uri="{FF2B5EF4-FFF2-40B4-BE49-F238E27FC236}">
                  <a16:creationId xmlns:a16="http://schemas.microsoft.com/office/drawing/2014/main" id="{66A04828-F450-4BB7-8708-16C51FA17691}"/>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58" name="Textbox" hidden="1">
              <a:extLst>
                <a:ext uri="{FF2B5EF4-FFF2-40B4-BE49-F238E27FC236}">
                  <a16:creationId xmlns:a16="http://schemas.microsoft.com/office/drawing/2014/main" id="{0B93904D-BFF3-4788-B141-62303A1C3290}"/>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9" name="Textbox" hidden="1">
              <a:extLst>
                <a:ext uri="{FF2B5EF4-FFF2-40B4-BE49-F238E27FC236}">
                  <a16:creationId xmlns:a16="http://schemas.microsoft.com/office/drawing/2014/main" id="{C5ED85AF-A76A-45F7-89F2-B0EF2721DA08}"/>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5" name="SP Agenda Section" hidden="1">
            <a:extLst>
              <a:ext uri="{FF2B5EF4-FFF2-40B4-BE49-F238E27FC236}">
                <a16:creationId xmlns:a16="http://schemas.microsoft.com/office/drawing/2014/main" id="{35265F70-19E6-4F49-91AB-ABE1E4D23AF7}"/>
              </a:ext>
            </a:extLst>
          </p:cNvPr>
          <p:cNvGrpSpPr>
            <a:grpSpLocks/>
          </p:cNvGrpSpPr>
          <p:nvPr userDrawn="1"/>
        </p:nvGrpSpPr>
        <p:grpSpPr>
          <a:xfrm>
            <a:off x="519918" y="1660321"/>
            <a:ext cx="9233908" cy="700643"/>
            <a:chOff x="1797664" y="2085631"/>
            <a:chExt cx="8658390" cy="700639"/>
          </a:xfrm>
        </p:grpSpPr>
        <p:sp>
          <p:nvSpPr>
            <p:cNvPr id="26" name="Textbox" hidden="1">
              <a:extLst>
                <a:ext uri="{FF2B5EF4-FFF2-40B4-BE49-F238E27FC236}">
                  <a16:creationId xmlns:a16="http://schemas.microsoft.com/office/drawing/2014/main" id="{69E6AEA5-5497-4056-91C2-D3B282163617}"/>
                </a:ext>
              </a:extLst>
            </p:cNvPr>
            <p:cNvSpPr txBox="1">
              <a:spLocks/>
            </p:cNvSpPr>
            <p:nvPr userDrawn="1"/>
          </p:nvSpPr>
          <p:spPr>
            <a:xfrm>
              <a:off x="1801151" y="2416938"/>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27" name="Textbox" descr="{&quot;templafy&quot;:{&quot;id&quot;:&quot;f75ce110-4d83-4196-ae60-5cb6234514ea&quot;}}" hidden="1" title="Translations.SectionN">
              <a:extLst>
                <a:ext uri="{FF2B5EF4-FFF2-40B4-BE49-F238E27FC236}">
                  <a16:creationId xmlns:a16="http://schemas.microsoft.com/office/drawing/2014/main" id="{02BB6D8D-10A6-477D-8974-A6F3BEB96B3D}"/>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28" name="Textbox" hidden="1">
              <a:extLst>
                <a:ext uri="{FF2B5EF4-FFF2-40B4-BE49-F238E27FC236}">
                  <a16:creationId xmlns:a16="http://schemas.microsoft.com/office/drawing/2014/main" id="{66CDB0E9-1830-4D5C-8123-AA7B2DB2F85B}"/>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43" name="Textbox" hidden="1">
              <a:extLst>
                <a:ext uri="{FF2B5EF4-FFF2-40B4-BE49-F238E27FC236}">
                  <a16:creationId xmlns:a16="http://schemas.microsoft.com/office/drawing/2014/main" id="{D6AB5928-516C-43CB-8DA7-CB071AFB44A9}"/>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44" name="Textbox" hidden="1">
              <a:extLst>
                <a:ext uri="{FF2B5EF4-FFF2-40B4-BE49-F238E27FC236}">
                  <a16:creationId xmlns:a16="http://schemas.microsoft.com/office/drawing/2014/main" id="{9D4820B7-3CB9-407B-9D23-21F1360CC0C6}"/>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2" name="Textbox" hidden="1">
              <a:extLst>
                <a:ext uri="{FF2B5EF4-FFF2-40B4-BE49-F238E27FC236}">
                  <a16:creationId xmlns:a16="http://schemas.microsoft.com/office/drawing/2014/main" id="{99D559C9-4F5B-4595-AEC2-BDC09BDAF694}"/>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9" name="PXP_GRIDLINES" hidden="1"/>
          <p:cNvGrpSpPr/>
          <p:nvPr userDrawn="1"/>
        </p:nvGrpSpPr>
        <p:grpSpPr>
          <a:xfrm>
            <a:off x="-8312" y="0"/>
            <a:ext cx="12192506" cy="6858000"/>
            <a:chOff x="-13716" y="0"/>
            <a:chExt cx="10058818" cy="7543800"/>
          </a:xfrm>
        </p:grpSpPr>
        <p:cxnSp>
          <p:nvCxnSpPr>
            <p:cNvPr id="46" name="Straight Connector 4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24" name="image" descr="{&quot;templafy&quot;:{&quot;id&quot;:&quot;07f9bb92-83d3-4972-876a-921163a66571&quot;}}">
            <a:extLst>
              <a:ext uri="{FF2B5EF4-FFF2-40B4-BE49-F238E27FC236}">
                <a16:creationId xmlns:a16="http://schemas.microsoft.com/office/drawing/2014/main" id="{E8A62046-8918-44A9-ADAE-43162BDD28EA}"/>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4449377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4" name="Rectangle 3"/>
          <p:cNvSpPr/>
          <p:nvPr userDrawn="1"/>
        </p:nvSpPr>
        <p:spPr>
          <a:xfrm>
            <a:off x="267471" y="199160"/>
            <a:ext cx="1168207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prstClr val="black"/>
              </a:solidFill>
            </a:endParaRPr>
          </a:p>
        </p:txBody>
      </p:sp>
      <p:sp>
        <p:nvSpPr>
          <p:cNvPr id="5" name="TextBox 4"/>
          <p:cNvSpPr txBox="1"/>
          <p:nvPr userDrawn="1"/>
        </p:nvSpPr>
        <p:spPr>
          <a:xfrm>
            <a:off x="6546274" y="3480955"/>
            <a:ext cx="4677834" cy="3238500"/>
          </a:xfrm>
          <a:prstGeom prst="rect">
            <a:avLst/>
          </a:prstGeom>
          <a:noFill/>
        </p:spPr>
        <p:txBody>
          <a:bodyPr wrap="square" lIns="0" tIns="0" rIns="0" bIns="0" rtlCol="0">
            <a:noAutofit/>
          </a:bodyPr>
          <a:lstStyle/>
          <a:p>
            <a:r>
              <a:rPr lang="en-US" sz="1818" dirty="0">
                <a:solidFill>
                  <a:prstClr val="white"/>
                </a:solidFill>
              </a:rPr>
              <a:t>If you see any layouts after this one, please do not use them. These are not part of our UBS templates.</a:t>
            </a:r>
          </a:p>
          <a:p>
            <a:r>
              <a:rPr lang="en-US" sz="1818" dirty="0">
                <a:solidFill>
                  <a:prstClr val="white"/>
                </a:solidFill>
              </a:rPr>
              <a:t>Due to PowerPoint standard copy/paste functionality, extra undesirable layouts can appear. </a:t>
            </a:r>
            <a:br>
              <a:rPr lang="en-US" sz="1818" dirty="0">
                <a:solidFill>
                  <a:prstClr val="white"/>
                </a:solidFill>
              </a:rPr>
            </a:br>
            <a:br>
              <a:rPr lang="en-US" sz="1818" dirty="0">
                <a:solidFill>
                  <a:prstClr val="white"/>
                </a:solidFill>
              </a:rPr>
            </a:br>
            <a:r>
              <a:rPr lang="en-US" sz="1818" dirty="0">
                <a:solidFill>
                  <a:prstClr val="white"/>
                </a:solidFill>
              </a:rPr>
              <a:t>Also notice: </a:t>
            </a:r>
            <a:br>
              <a:rPr lang="en-US" sz="1818" dirty="0">
                <a:solidFill>
                  <a:prstClr val="white"/>
                </a:solidFill>
              </a:rPr>
            </a:br>
            <a:r>
              <a:rPr lang="en-US" sz="1818" dirty="0">
                <a:solidFill>
                  <a:prstClr val="white"/>
                </a:solidFill>
              </a:rPr>
              <a:t>Layouts after this might contain potential confidential information.</a:t>
            </a:r>
          </a:p>
          <a:p>
            <a:endParaRPr lang="en-US" sz="1000" dirty="0">
              <a:solidFill>
                <a:prstClr val="white"/>
              </a:solidFill>
            </a:endParaRPr>
          </a:p>
        </p:txBody>
      </p:sp>
      <p:sp>
        <p:nvSpPr>
          <p:cNvPr id="6" name="TextBox 5"/>
          <p:cNvSpPr txBox="1"/>
          <p:nvPr userDrawn="1"/>
        </p:nvSpPr>
        <p:spPr>
          <a:xfrm>
            <a:off x="509925" y="4072882"/>
            <a:ext cx="5239712"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use</a:t>
            </a:r>
            <a:endParaRPr lang="en-US" sz="18182" dirty="0">
              <a:solidFill>
                <a:prstClr val="white"/>
              </a:solidFill>
            </a:endParaRPr>
          </a:p>
        </p:txBody>
      </p:sp>
      <p:sp>
        <p:nvSpPr>
          <p:cNvPr id="7" name="TextBox 6"/>
          <p:cNvSpPr txBox="1"/>
          <p:nvPr userDrawn="1"/>
        </p:nvSpPr>
        <p:spPr>
          <a:xfrm>
            <a:off x="508000" y="2046654"/>
            <a:ext cx="5239712"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not</a:t>
            </a:r>
            <a:endParaRPr lang="en-US" sz="18182" dirty="0">
              <a:solidFill>
                <a:prstClr val="white"/>
              </a:solidFill>
            </a:endParaRPr>
          </a:p>
        </p:txBody>
      </p:sp>
      <p:sp>
        <p:nvSpPr>
          <p:cNvPr id="8" name="TextBox 7"/>
          <p:cNvSpPr txBox="1"/>
          <p:nvPr userDrawn="1"/>
        </p:nvSpPr>
        <p:spPr>
          <a:xfrm>
            <a:off x="508001" y="-25978"/>
            <a:ext cx="11143288"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Do</a:t>
            </a:r>
            <a:endParaRPr lang="en-US" sz="18182" dirty="0">
              <a:solidFill>
                <a:prstClr val="white"/>
              </a:solidFill>
            </a:endParaRPr>
          </a:p>
        </p:txBody>
      </p:sp>
    </p:spTree>
    <p:extLst>
      <p:ext uri="{BB962C8B-B14F-4D97-AF65-F5344CB8AC3E}">
        <p14:creationId xmlns:p14="http://schemas.microsoft.com/office/powerpoint/2010/main" val="12252271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1_Default Body Slide">
    <p:spTree>
      <p:nvGrpSpPr>
        <p:cNvPr id="1" name=""/>
        <p:cNvGrpSpPr/>
        <p:nvPr/>
      </p:nvGrpSpPr>
      <p:grpSpPr>
        <a:xfrm>
          <a:off x="0" y="0"/>
          <a:ext cx="0" cy="0"/>
          <a:chOff x="0" y="0"/>
          <a:chExt cx="0" cy="0"/>
        </a:xfrm>
      </p:grpSpPr>
      <p:sp>
        <p:nvSpPr>
          <p:cNvPr id="3" name="LAYOUT BODY"/>
          <p:cNvSpPr>
            <a:spLocks noGrp="1"/>
          </p:cNvSpPr>
          <p:nvPr>
            <p:ph idx="1"/>
            <p:custDataLst>
              <p:tags r:id="rId1"/>
            </p:custDataLst>
          </p:nvPr>
        </p:nvSpPr>
        <p:spPr>
          <a:xfrm>
            <a:off x="509847" y="1683861"/>
            <a:ext cx="11139055" cy="4326992"/>
          </a:xfrm>
        </p:spPr>
        <p:txBody>
          <a:bodyPr lIns="0" tIns="0" rIns="0" bIns="0">
            <a:noAutofit/>
          </a:bodyPr>
          <a:lstStyle>
            <a:lvl1pPr marL="213593" indent="-213593">
              <a:buClr>
                <a:schemeClr val="tx2"/>
              </a:buClr>
              <a:buSzPct val="100000"/>
              <a:buFont typeface="Symbol" pitchFamily="18" charset="2"/>
              <a:buChar char="·"/>
              <a:defRPr sz="1636">
                <a:latin typeface="Frutiger 55 Roman"/>
              </a:defRPr>
            </a:lvl1pPr>
            <a:lvl2pPr marL="419971" indent="-215037">
              <a:defRPr sz="1455">
                <a:latin typeface="Frutiger 55 Roman"/>
              </a:defRPr>
            </a:lvl2pPr>
            <a:lvl3pPr marL="626347" indent="-206378">
              <a:buClr>
                <a:schemeClr val="tx1"/>
              </a:buClr>
              <a:buFont typeface="Arial" pitchFamily="34" charset="0"/>
              <a:buChar char="–"/>
              <a:defRPr sz="1455">
                <a:latin typeface="Frutiger 55 Roman"/>
              </a:defRPr>
            </a:lvl3pPr>
            <a:lvl4pPr marL="831281" indent="-204934">
              <a:buSzPct val="84000"/>
              <a:defRPr sz="1455">
                <a:latin typeface="Frutiger 55 Roman"/>
              </a:defRPr>
            </a:lvl4pPr>
            <a:lvl5pPr marL="1047414" indent="-216133">
              <a:buSzPct val="84000"/>
              <a:buFont typeface="Arial" pitchFamily="34" charset="0"/>
              <a:buChar char="–"/>
              <a:defRPr sz="1455">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AGE HEADING"/>
          <p:cNvSpPr>
            <a:spLocks noGrp="1"/>
          </p:cNvSpPr>
          <p:nvPr>
            <p:ph type="title" hasCustomPrompt="1"/>
            <p:custDataLst>
              <p:tags r:id="rId2"/>
            </p:custDataLst>
          </p:nvPr>
        </p:nvSpPr>
        <p:spPr/>
        <p:txBody>
          <a:bodyPr/>
          <a:lstStyle>
            <a:lvl1pPr>
              <a:defRPr>
                <a:latin typeface="Frutiger 45 Light"/>
              </a:defRPr>
            </a:lvl1pPr>
          </a:lstStyle>
          <a:p>
            <a:pPr lvl="0"/>
            <a:r>
              <a:rPr lang="en-US" dirty="0"/>
              <a:t>&lt;&lt;Page heading&gt;&gt;</a:t>
            </a:r>
          </a:p>
        </p:txBody>
      </p:sp>
      <p:sp>
        <p:nvSpPr>
          <p:cNvPr id="20" name="Slide Number Textbox"/>
          <p:cNvSpPr txBox="1"/>
          <p:nvPr userDrawn="1"/>
        </p:nvSpPr>
        <p:spPr>
          <a:xfrm>
            <a:off x="11161222" y="6234545"/>
            <a:ext cx="498764" cy="349135"/>
          </a:xfrm>
          <a:prstGeom prst="rect">
            <a:avLst/>
          </a:prstGeom>
          <a:noFill/>
        </p:spPr>
        <p:txBody>
          <a:bodyPr vert="horz" wrap="square" lIns="0" tIns="0" rIns="0" bIns="0" rtlCol="0" anchor="b">
            <a:noAutofit/>
          </a:bodyPr>
          <a:lstStyle/>
          <a:p>
            <a:pPr algn="r"/>
            <a:fld id="{C9C5D969-4CAD-4F29-8B51-07B8CBAF6BF4}" type="slidenum">
              <a:rPr lang="en-US" sz="636" smtClean="0"/>
              <a:pPr algn="r"/>
              <a:t>‹#›</a:t>
            </a:fld>
            <a:endParaRPr lang="en-US" sz="636" dirty="0"/>
          </a:p>
        </p:txBody>
      </p:sp>
      <p:grpSp>
        <p:nvGrpSpPr>
          <p:cNvPr id="22" name="PXP_GRIDLINES" hidden="1"/>
          <p:cNvGrpSpPr/>
          <p:nvPr userDrawn="1"/>
        </p:nvGrpSpPr>
        <p:grpSpPr>
          <a:xfrm>
            <a:off x="-37139" y="0"/>
            <a:ext cx="12234040" cy="6858000"/>
            <a:chOff x="-30640" y="0"/>
            <a:chExt cx="10093083" cy="7543800"/>
          </a:xfrm>
        </p:grpSpPr>
        <p:cxnSp>
          <p:nvCxnSpPr>
            <p:cNvPr id="23" name="Straight Connector 22"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9" name="image" descr="{&quot;templafy&quot;:{&quot;id&quot;:&quot;07f9bb92-83d3-4972-876a-921163a66571&quot;}}">
            <a:extLst>
              <a:ext uri="{FF2B5EF4-FFF2-40B4-BE49-F238E27FC236}">
                <a16:creationId xmlns:a16="http://schemas.microsoft.com/office/drawing/2014/main" id="{764A0E34-1ACA-4343-A7E0-E2C2DE52EA38}"/>
              </a:ext>
            </a:extLst>
          </p:cNvPr>
          <p:cNvPicPr>
            <a:picLocks noChangeAspect="1"/>
          </p:cNvPicPr>
          <p:nvPr userDrawn="1"/>
        </p:nvPicPr>
        <p:blipFill>
          <a:blip r:embed="rId4"/>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038851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2_Default Body Slide">
    <p:spTree>
      <p:nvGrpSpPr>
        <p:cNvPr id="1" name=""/>
        <p:cNvGrpSpPr/>
        <p:nvPr/>
      </p:nvGrpSpPr>
      <p:grpSpPr>
        <a:xfrm>
          <a:off x="0" y="0"/>
          <a:ext cx="0" cy="0"/>
          <a:chOff x="0" y="0"/>
          <a:chExt cx="0" cy="0"/>
        </a:xfrm>
      </p:grpSpPr>
      <p:sp>
        <p:nvSpPr>
          <p:cNvPr id="3" name="LAYOUT BODY"/>
          <p:cNvSpPr>
            <a:spLocks noGrp="1"/>
          </p:cNvSpPr>
          <p:nvPr>
            <p:ph idx="1"/>
            <p:custDataLst>
              <p:tags r:id="rId1"/>
            </p:custDataLst>
          </p:nvPr>
        </p:nvSpPr>
        <p:spPr>
          <a:xfrm>
            <a:off x="509847" y="1683861"/>
            <a:ext cx="11139055" cy="4326992"/>
          </a:xfrm>
        </p:spPr>
        <p:txBody>
          <a:bodyPr lIns="0" tIns="0" rIns="0" bIns="0">
            <a:noAutofit/>
          </a:bodyPr>
          <a:lstStyle>
            <a:lvl1pPr marL="213593" indent="-213593">
              <a:buClr>
                <a:schemeClr val="tx2"/>
              </a:buClr>
              <a:buSzPct val="100000"/>
              <a:buFont typeface="Symbol" pitchFamily="18" charset="2"/>
              <a:buChar char="·"/>
              <a:defRPr sz="1636">
                <a:latin typeface="Frutiger 55 Roman"/>
              </a:defRPr>
            </a:lvl1pPr>
            <a:lvl2pPr marL="419971" indent="-215037">
              <a:defRPr sz="1455">
                <a:latin typeface="Frutiger 55 Roman"/>
              </a:defRPr>
            </a:lvl2pPr>
            <a:lvl3pPr marL="626347" indent="-206378">
              <a:buClr>
                <a:schemeClr val="tx1"/>
              </a:buClr>
              <a:buFont typeface="Arial" pitchFamily="34" charset="0"/>
              <a:buChar char="–"/>
              <a:defRPr sz="1455">
                <a:latin typeface="Frutiger 55 Roman"/>
              </a:defRPr>
            </a:lvl3pPr>
            <a:lvl4pPr marL="831281" indent="-204934">
              <a:buSzPct val="84000"/>
              <a:defRPr sz="1455">
                <a:latin typeface="Frutiger 55 Roman"/>
              </a:defRPr>
            </a:lvl4pPr>
            <a:lvl5pPr marL="1047414" indent="-216133">
              <a:buSzPct val="84000"/>
              <a:buFont typeface="Arial" pitchFamily="34" charset="0"/>
              <a:buChar char="–"/>
              <a:defRPr sz="1455">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PAGE HEADING"/>
          <p:cNvSpPr>
            <a:spLocks noGrp="1"/>
          </p:cNvSpPr>
          <p:nvPr>
            <p:ph type="title" hasCustomPrompt="1"/>
            <p:custDataLst>
              <p:tags r:id="rId2"/>
            </p:custDataLst>
          </p:nvPr>
        </p:nvSpPr>
        <p:spPr/>
        <p:txBody>
          <a:bodyPr/>
          <a:lstStyle>
            <a:lvl1pPr>
              <a:defRPr>
                <a:latin typeface="Frutiger 45 Light"/>
              </a:defRPr>
            </a:lvl1pPr>
          </a:lstStyle>
          <a:p>
            <a:pPr lvl="0"/>
            <a:r>
              <a:rPr lang="en-US" dirty="0"/>
              <a:t>&lt;&lt;Page heading&gt;&gt;</a:t>
            </a:r>
          </a:p>
        </p:txBody>
      </p:sp>
      <p:sp>
        <p:nvSpPr>
          <p:cNvPr id="20" name="Slide Number Textbox"/>
          <p:cNvSpPr txBox="1"/>
          <p:nvPr userDrawn="1"/>
        </p:nvSpPr>
        <p:spPr>
          <a:xfrm>
            <a:off x="11161222" y="6234545"/>
            <a:ext cx="498764" cy="349135"/>
          </a:xfrm>
          <a:prstGeom prst="rect">
            <a:avLst/>
          </a:prstGeom>
          <a:noFill/>
        </p:spPr>
        <p:txBody>
          <a:bodyPr vert="horz" wrap="square" lIns="0" tIns="0" rIns="0" bIns="0" rtlCol="0" anchor="b">
            <a:noAutofit/>
          </a:bodyPr>
          <a:lstStyle/>
          <a:p>
            <a:pPr algn="r"/>
            <a:fld id="{C9C5D969-4CAD-4F29-8B51-07B8CBAF6BF4}" type="slidenum">
              <a:rPr lang="en-US" sz="636" smtClean="0"/>
              <a:pPr algn="r"/>
              <a:t>‹#›</a:t>
            </a:fld>
            <a:endParaRPr lang="en-US" sz="636" dirty="0"/>
          </a:p>
        </p:txBody>
      </p:sp>
      <p:grpSp>
        <p:nvGrpSpPr>
          <p:cNvPr id="22" name="PXP_GRIDLINES" hidden="1"/>
          <p:cNvGrpSpPr/>
          <p:nvPr userDrawn="1"/>
        </p:nvGrpSpPr>
        <p:grpSpPr>
          <a:xfrm>
            <a:off x="-37139" y="0"/>
            <a:ext cx="12234040" cy="6858000"/>
            <a:chOff x="-30640" y="0"/>
            <a:chExt cx="10093083" cy="7543800"/>
          </a:xfrm>
        </p:grpSpPr>
        <p:cxnSp>
          <p:nvCxnSpPr>
            <p:cNvPr id="23" name="Straight Connector 22"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9" name="image" descr="{&quot;templafy&quot;:{&quot;id&quot;:&quot;07f9bb92-83d3-4972-876a-921163a66571&quot;}}">
            <a:extLst>
              <a:ext uri="{FF2B5EF4-FFF2-40B4-BE49-F238E27FC236}">
                <a16:creationId xmlns:a16="http://schemas.microsoft.com/office/drawing/2014/main" id="{60AA819D-C295-4D93-8D8D-35BB85914E26}"/>
              </a:ext>
            </a:extLst>
          </p:cNvPr>
          <p:cNvPicPr>
            <a:picLocks noChangeAspect="1"/>
          </p:cNvPicPr>
          <p:nvPr userDrawn="1"/>
        </p:nvPicPr>
        <p:blipFill>
          <a:blip r:embed="rId4"/>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6742707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sp>
        <p:nvSpPr>
          <p:cNvPr id="3" name="PAGE 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7" y="1"/>
            <a:ext cx="11139261" cy="858694"/>
          </a:xfrm>
        </p:spPr>
        <p:txBody>
          <a:bodyPr/>
          <a:lstStyle>
            <a:lvl1pPr>
              <a:defRPr/>
            </a:lvl1pPr>
          </a:lstStyle>
          <a:p>
            <a:r>
              <a:rPr lang="en-US" dirty="0"/>
              <a:t>&lt;&lt;Page heading&gt;&gt;</a:t>
            </a:r>
          </a:p>
        </p:txBody>
      </p:sp>
      <p:sp>
        <p:nvSpPr>
          <p:cNvPr id="2" name="DraftStamp" hidden="1"/>
          <p:cNvSpPr txBox="1"/>
          <p:nvPr userDrawn="1">
            <p:custDataLst>
              <p:tags r:id="rId1"/>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Frutiger 45 Light"/>
              </a:rPr>
              <a:t>Draft</a:t>
            </a:r>
          </a:p>
        </p:txBody>
      </p:sp>
      <p:sp>
        <p:nvSpPr>
          <p:cNvPr id="18" name="Slide Number Textbox"/>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a:latin typeface="+mn-lt"/>
              </a:rPr>
              <a:pPr algn="r"/>
              <a:t>‹#›</a:t>
            </a:fld>
            <a:endParaRPr lang="en-US" sz="636" dirty="0">
              <a:latin typeface="+mn-lt"/>
            </a:endParaRPr>
          </a:p>
        </p:txBody>
      </p:sp>
    </p:spTree>
    <p:extLst>
      <p:ext uri="{BB962C8B-B14F-4D97-AF65-F5344CB8AC3E}">
        <p14:creationId xmlns:p14="http://schemas.microsoft.com/office/powerpoint/2010/main" val="21584480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HVLibrary_Blank Slide_Templafy">
    <p:spTree>
      <p:nvGrpSpPr>
        <p:cNvPr id="1" name=""/>
        <p:cNvGrpSpPr/>
        <p:nvPr/>
      </p:nvGrpSpPr>
      <p:grpSpPr>
        <a:xfrm>
          <a:off x="0" y="0"/>
          <a:ext cx="0" cy="0"/>
          <a:chOff x="0" y="0"/>
          <a:chExt cx="0" cy="0"/>
        </a:xfrm>
      </p:grpSpPr>
      <p:sp>
        <p:nvSpPr>
          <p:cNvPr id="21" name="PAGE HEADING"/>
          <p:cNvSpPr>
            <a:spLocks noGrp="1"/>
          </p:cNvSpPr>
          <p:nvPr>
            <p:ph type="title" hasCustomPrompt="1"/>
            <p:custDataLst>
              <p:tags r:id="rId1"/>
            </p:custDataLst>
          </p:nvPr>
        </p:nvSpPr>
        <p:spPr>
          <a:xfrm>
            <a:off x="509852" y="7"/>
            <a:ext cx="11139055" cy="856211"/>
          </a:xfrm>
        </p:spPr>
        <p:txBody>
          <a:bodyPr>
            <a:normAutofit/>
          </a:bodyPr>
          <a:lstStyle>
            <a:lvl1pPr>
              <a:defRPr sz="2546">
                <a:latin typeface="Frutiger 45 Light"/>
              </a:defRPr>
            </a:lvl1pPr>
          </a:lstStyle>
          <a:p>
            <a:pPr lvl="0"/>
            <a:r>
              <a:rPr lang="en-US" dirty="0"/>
              <a:t>&lt;&lt;Page heading&gt;&gt;</a:t>
            </a:r>
          </a:p>
        </p:txBody>
      </p:sp>
      <p:sp>
        <p:nvSpPr>
          <p:cNvPr id="20" name="Slide Number Textbox" hidden="1"/>
          <p:cNvSpPr txBox="1"/>
          <p:nvPr userDrawn="1"/>
        </p:nvSpPr>
        <p:spPr>
          <a:xfrm>
            <a:off x="11161279" y="6234658"/>
            <a:ext cx="498763" cy="349135"/>
          </a:xfrm>
          <a:prstGeom prst="rect">
            <a:avLst/>
          </a:prstGeom>
          <a:noFill/>
        </p:spPr>
        <p:txBody>
          <a:bodyPr vert="horz" wrap="square" lIns="0" tIns="0" rIns="0" bIns="0" rtlCol="0" anchor="b">
            <a:noAutofit/>
          </a:bodyPr>
          <a:lstStyle/>
          <a:p>
            <a:pPr algn="r" eaLnBrk="0" fontAlgn="base" hangingPunct="0">
              <a:spcBef>
                <a:spcPct val="50000"/>
              </a:spcBef>
              <a:spcAft>
                <a:spcPct val="0"/>
              </a:spcAft>
            </a:pPr>
            <a:fld id="{94976F55-9089-48EE-AE68-8E9544398D42}" type="slidenum">
              <a:rPr lang="en-US" sz="545" smtClean="0">
                <a:solidFill>
                  <a:prstClr val="black"/>
                </a:solidFill>
                <a:latin typeface="Frutiger 45 Light" panose="020B0603020202020204" pitchFamily="34" charset="0"/>
              </a:rPr>
              <a:pPr algn="r" eaLnBrk="0" fontAlgn="base" hangingPunct="0">
                <a:spcBef>
                  <a:spcPct val="50000"/>
                </a:spcBef>
                <a:spcAft>
                  <a:spcPct val="0"/>
                </a:spcAft>
              </a:pPr>
              <a:t>‹#›</a:t>
            </a:fld>
            <a:endParaRPr lang="en-US" sz="545" dirty="0">
              <a:solidFill>
                <a:prstClr val="black"/>
              </a:solidFill>
              <a:latin typeface="Frutiger 45 Light" panose="020B0603020202020204" pitchFamily="34" charset="0"/>
            </a:endParaRPr>
          </a:p>
        </p:txBody>
      </p:sp>
      <p:grpSp>
        <p:nvGrpSpPr>
          <p:cNvPr id="23" name="PXP_GRIDLINES" hidden="1"/>
          <p:cNvGrpSpPr/>
          <p:nvPr userDrawn="1"/>
        </p:nvGrpSpPr>
        <p:grpSpPr>
          <a:xfrm>
            <a:off x="-37080" y="44"/>
            <a:ext cx="12234039" cy="6858000"/>
            <a:chOff x="-30640" y="0"/>
            <a:chExt cx="10093083" cy="7543800"/>
          </a:xfrm>
        </p:grpSpPr>
        <p:cxnSp>
          <p:nvCxnSpPr>
            <p:cNvPr id="24" name="Straight Connector 23"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904" y="230952"/>
            <a:ext cx="1308486" cy="300181"/>
          </a:xfrm>
          <a:prstGeom prst="rect">
            <a:avLst/>
          </a:prstGeom>
          <a:noFill/>
        </p:spPr>
        <p:txBody>
          <a:bodyPr vert="horz" wrap="none" lIns="0" tIns="0" rIns="0" bIns="0" rtlCol="0" anchor="b">
            <a:noAutofit/>
          </a:bodyPr>
          <a:lstStyle/>
          <a:p>
            <a:pPr eaLnBrk="0" fontAlgn="base" hangingPunct="0">
              <a:spcBef>
                <a:spcPct val="0"/>
              </a:spcBef>
              <a:spcAft>
                <a:spcPct val="0"/>
              </a:spcAft>
            </a:pPr>
            <a:r>
              <a:rPr lang="en-US" sz="2182" b="1">
                <a:solidFill>
                  <a:srgbClr val="E60000"/>
                </a:solidFill>
                <a:latin typeface="Frutiger 45 Light" panose="020B0603020202020204" pitchFamily="34" charset="0"/>
              </a:rPr>
              <a:t>Draft</a:t>
            </a:r>
            <a:endParaRPr lang="en-US" sz="2182" b="1" dirty="0">
              <a:solidFill>
                <a:srgbClr val="E60000"/>
              </a:solidFill>
              <a:latin typeface="Frutiger 45 Light" panose="020B0603020202020204" pitchFamily="34" charset="0"/>
            </a:endParaRPr>
          </a:p>
        </p:txBody>
      </p:sp>
      <p:sp>
        <p:nvSpPr>
          <p:cNvPr id="3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59460" y="6235859"/>
            <a:ext cx="498685" cy="349208"/>
          </a:xfrm>
          <a:prstGeom prst="rect">
            <a:avLst/>
          </a:prstGeom>
          <a:noFill/>
        </p:spPr>
        <p:txBody>
          <a:bodyPr wrap="square" lIns="0" tIns="0" rIns="0" bIns="0" rtlCol="0" anchor="b" anchorCtr="0">
            <a:noAutofit/>
          </a:bodyPr>
          <a:lstStyle/>
          <a:p>
            <a:pPr algn="r"/>
            <a:fld id="{8A23ABA4-7C5F-4A82-88F7-CAC0346A6918}" type="slidenum">
              <a:rPr lang="en-US" sz="636" smtClean="0">
                <a:latin typeface="Frutiger 45 Light" panose="020B0603020202020204" pitchFamily="34" charset="0"/>
              </a:rPr>
              <a:pPr algn="r"/>
              <a:t>‹#›</a:t>
            </a:fld>
            <a:endParaRPr lang="en-US" sz="636" dirty="0">
              <a:latin typeface="Frutiger 45 Light" panose="020B0603020202020204" pitchFamily="34" charset="0"/>
            </a:endParaRPr>
          </a:p>
        </p:txBody>
      </p:sp>
      <p:pic>
        <p:nvPicPr>
          <p:cNvPr id="19" name="image" descr="{&quot;templafy&quot;:{&quot;id&quot;:&quot;752824c6-94a9-4418-a5b7-170068a1414e&quot;}}">
            <a:extLst>
              <a:ext uri="{FF2B5EF4-FFF2-40B4-BE49-F238E27FC236}">
                <a16:creationId xmlns:a16="http://schemas.microsoft.com/office/drawing/2014/main" id="{53D88426-19BF-49A8-AD93-E3159E451DDD}"/>
              </a:ext>
            </a:extLst>
          </p:cNvPr>
          <p:cNvPicPr>
            <a:picLocks noChangeAspect="1"/>
          </p:cNvPicPr>
          <p:nvPr userDrawn="1"/>
        </p:nvPicPr>
        <p:blipFill>
          <a:blip r:embed="rId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11166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E59C40C-39ED-4E5F-B7F9-B71F783EE934}"/>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3" name="Footer Placeholder 2">
            <a:extLst>
              <a:ext uri="{FF2B5EF4-FFF2-40B4-BE49-F238E27FC236}">
                <a16:creationId xmlns:a16="http://schemas.microsoft.com/office/drawing/2014/main" id="{D3625278-ECCA-438E-A692-F79EB55657C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4F374DB-DFCC-42F7-AF7D-694330EE659B}"/>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4071370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0838F-5506-4304-9769-F37A5390D3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615BC2-A689-42EC-A2DD-5A3EF9A80F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9C9DEE-4C37-4CF8-9804-A6F6934699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0138FF-BAF9-4706-8323-B5CD4BD48FEF}"/>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6" name="Footer Placeholder 5">
            <a:extLst>
              <a:ext uri="{FF2B5EF4-FFF2-40B4-BE49-F238E27FC236}">
                <a16:creationId xmlns:a16="http://schemas.microsoft.com/office/drawing/2014/main" id="{291C193B-8B4E-4B65-8C35-861D46BDB4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6D86C4-8FB8-4F4F-B9DF-CE7831D6FB23}"/>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3704061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88A10-EC75-40BC-A6CA-D0AE96EFCA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270B46F-E2A4-4E98-8D4F-21D548F321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8951D9-3258-4D89-92BF-ACCA6ADB28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2DA73F-C763-49BA-9D5D-4BD4E2A9DE88}"/>
              </a:ext>
            </a:extLst>
          </p:cNvPr>
          <p:cNvSpPr>
            <a:spLocks noGrp="1"/>
          </p:cNvSpPr>
          <p:nvPr>
            <p:ph type="dt" sz="half" idx="10"/>
          </p:nvPr>
        </p:nvSpPr>
        <p:spPr/>
        <p:txBody>
          <a:bodyPr/>
          <a:lstStyle/>
          <a:p>
            <a:fld id="{38F79F67-ACB7-420E-A3B2-6F4F9BBB8A09}" type="datetimeFigureOut">
              <a:rPr lang="en-US" smtClean="0"/>
              <a:t>9/27/2022</a:t>
            </a:fld>
            <a:endParaRPr lang="en-US"/>
          </a:p>
        </p:txBody>
      </p:sp>
      <p:sp>
        <p:nvSpPr>
          <p:cNvPr id="6" name="Footer Placeholder 5">
            <a:extLst>
              <a:ext uri="{FF2B5EF4-FFF2-40B4-BE49-F238E27FC236}">
                <a16:creationId xmlns:a16="http://schemas.microsoft.com/office/drawing/2014/main" id="{3E650BB4-7959-4076-BAC2-397EC1AE6A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E86224-B5E5-4657-90F8-3F4567450B8D}"/>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2467217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3.xml"/><Relationship Id="rId18" Type="http://schemas.openxmlformats.org/officeDocument/2006/relationships/theme" Target="../theme/theme3.xml"/><Relationship Id="rId26" Type="http://schemas.openxmlformats.org/officeDocument/2006/relationships/tags" Target="../tags/tag153.xml"/><Relationship Id="rId39" Type="http://schemas.openxmlformats.org/officeDocument/2006/relationships/tags" Target="../tags/tag166.xml"/><Relationship Id="rId21" Type="http://schemas.openxmlformats.org/officeDocument/2006/relationships/tags" Target="../tags/tag148.xml"/><Relationship Id="rId34" Type="http://schemas.openxmlformats.org/officeDocument/2006/relationships/tags" Target="../tags/tag16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tags" Target="../tags/tag152.xml"/><Relationship Id="rId33" Type="http://schemas.openxmlformats.org/officeDocument/2006/relationships/tags" Target="../tags/tag160.xml"/><Relationship Id="rId38" Type="http://schemas.openxmlformats.org/officeDocument/2006/relationships/tags" Target="../tags/tag165.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tags" Target="../tags/tag147.xml"/><Relationship Id="rId29" Type="http://schemas.openxmlformats.org/officeDocument/2006/relationships/tags" Target="../tags/tag15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tags" Target="../tags/tag151.xml"/><Relationship Id="rId32" Type="http://schemas.openxmlformats.org/officeDocument/2006/relationships/tags" Target="../tags/tag159.xml"/><Relationship Id="rId37" Type="http://schemas.openxmlformats.org/officeDocument/2006/relationships/tags" Target="../tags/tag164.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tags" Target="../tags/tag150.xml"/><Relationship Id="rId28" Type="http://schemas.openxmlformats.org/officeDocument/2006/relationships/tags" Target="../tags/tag155.xml"/><Relationship Id="rId36" Type="http://schemas.openxmlformats.org/officeDocument/2006/relationships/tags" Target="../tags/tag163.xml"/><Relationship Id="rId10" Type="http://schemas.openxmlformats.org/officeDocument/2006/relationships/slideLayout" Target="../slideLayouts/slideLayout40.xml"/><Relationship Id="rId19" Type="http://schemas.openxmlformats.org/officeDocument/2006/relationships/tags" Target="../tags/tag146.xml"/><Relationship Id="rId31" Type="http://schemas.openxmlformats.org/officeDocument/2006/relationships/tags" Target="../tags/tag158.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tags" Target="../tags/tag149.xml"/><Relationship Id="rId27" Type="http://schemas.openxmlformats.org/officeDocument/2006/relationships/tags" Target="../tags/tag154.xml"/><Relationship Id="rId30" Type="http://schemas.openxmlformats.org/officeDocument/2006/relationships/tags" Target="../tags/tag157.xml"/><Relationship Id="rId35" Type="http://schemas.openxmlformats.org/officeDocument/2006/relationships/tags" Target="../tags/tag162.xml"/><Relationship Id="rId8" Type="http://schemas.openxmlformats.org/officeDocument/2006/relationships/slideLayout" Target="../slideLayouts/slideLayout38.xml"/><Relationship Id="rId3"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60.xml"/><Relationship Id="rId18" Type="http://schemas.openxmlformats.org/officeDocument/2006/relationships/slideLayout" Target="../slideLayouts/slideLayout65.xml"/><Relationship Id="rId26" Type="http://schemas.openxmlformats.org/officeDocument/2006/relationships/tags" Target="../tags/tag207.xml"/><Relationship Id="rId39" Type="http://schemas.openxmlformats.org/officeDocument/2006/relationships/tags" Target="../tags/tag220.xml"/><Relationship Id="rId21" Type="http://schemas.openxmlformats.org/officeDocument/2006/relationships/tags" Target="../tags/tag202.xml"/><Relationship Id="rId34" Type="http://schemas.openxmlformats.org/officeDocument/2006/relationships/tags" Target="../tags/tag215.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theme" Target="../theme/theme4.xml"/><Relationship Id="rId29" Type="http://schemas.openxmlformats.org/officeDocument/2006/relationships/tags" Target="../tags/tag210.xml"/><Relationship Id="rId41" Type="http://schemas.openxmlformats.org/officeDocument/2006/relationships/tags" Target="../tags/tag222.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24" Type="http://schemas.openxmlformats.org/officeDocument/2006/relationships/tags" Target="../tags/tag205.xml"/><Relationship Id="rId32" Type="http://schemas.openxmlformats.org/officeDocument/2006/relationships/tags" Target="../tags/tag213.xml"/><Relationship Id="rId37" Type="http://schemas.openxmlformats.org/officeDocument/2006/relationships/tags" Target="../tags/tag218.xml"/><Relationship Id="rId40" Type="http://schemas.openxmlformats.org/officeDocument/2006/relationships/tags" Target="../tags/tag221.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tags" Target="../tags/tag204.xml"/><Relationship Id="rId28" Type="http://schemas.openxmlformats.org/officeDocument/2006/relationships/tags" Target="../tags/tag209.xml"/><Relationship Id="rId36" Type="http://schemas.openxmlformats.org/officeDocument/2006/relationships/tags" Target="../tags/tag217.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31" Type="http://schemas.openxmlformats.org/officeDocument/2006/relationships/tags" Target="../tags/tag212.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tags" Target="../tags/tag203.xml"/><Relationship Id="rId27" Type="http://schemas.openxmlformats.org/officeDocument/2006/relationships/tags" Target="../tags/tag208.xml"/><Relationship Id="rId30" Type="http://schemas.openxmlformats.org/officeDocument/2006/relationships/tags" Target="../tags/tag211.xml"/><Relationship Id="rId35" Type="http://schemas.openxmlformats.org/officeDocument/2006/relationships/tags" Target="../tags/tag216.xml"/><Relationship Id="rId8" Type="http://schemas.openxmlformats.org/officeDocument/2006/relationships/slideLayout" Target="../slideLayouts/slideLayout55.xml"/><Relationship Id="rId3" Type="http://schemas.openxmlformats.org/officeDocument/2006/relationships/slideLayout" Target="../slideLayouts/slideLayout50.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tags" Target="../tags/tag206.xml"/><Relationship Id="rId33" Type="http://schemas.openxmlformats.org/officeDocument/2006/relationships/tags" Target="../tags/tag214.xml"/><Relationship Id="rId38" Type="http://schemas.openxmlformats.org/officeDocument/2006/relationships/tags" Target="../tags/tag2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F6EC74-99EB-49C9-BFBE-BF3E422177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FFDBB2-451C-427A-9EC0-24EC2B8417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6CB623-6219-41B8-86A0-CF840A32C9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F79F67-ACB7-420E-A3B2-6F4F9BBB8A09}" type="datetimeFigureOut">
              <a:rPr lang="en-US" smtClean="0"/>
              <a:t>9/27/2022</a:t>
            </a:fld>
            <a:endParaRPr lang="en-US"/>
          </a:p>
        </p:txBody>
      </p:sp>
      <p:sp>
        <p:nvSpPr>
          <p:cNvPr id="5" name="Footer Placeholder 4">
            <a:extLst>
              <a:ext uri="{FF2B5EF4-FFF2-40B4-BE49-F238E27FC236}">
                <a16:creationId xmlns:a16="http://schemas.microsoft.com/office/drawing/2014/main" id="{8452495C-B621-4686-9989-2889FDC783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EB4AF32-E865-44A2-9EFD-CBC378B2BA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5EADAA-B0B5-44E5-8FB6-BC7A111C0052}" type="slidenum">
              <a:rPr lang="en-US" smtClean="0"/>
              <a:t>‹#›</a:t>
            </a:fld>
            <a:endParaRPr lang="en-US"/>
          </a:p>
        </p:txBody>
      </p:sp>
    </p:spTree>
    <p:extLst>
      <p:ext uri="{BB962C8B-B14F-4D97-AF65-F5344CB8AC3E}">
        <p14:creationId xmlns:p14="http://schemas.microsoft.com/office/powerpoint/2010/main" val="36532878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710" r:id="rId14"/>
    <p:sldLayoutId id="214748371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p:cNvSpPr>
            <a:spLocks noGrp="1"/>
          </p:cNvSpPr>
          <p:nvPr>
            <p:ph type="body" idx="1"/>
          </p:nvPr>
        </p:nvSpPr>
        <p:spPr>
          <a:xfrm>
            <a:off x="509847" y="1687485"/>
            <a:ext cx="11139055" cy="433093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Placeholder"/>
          <p:cNvSpPr>
            <a:spLocks noGrp="1"/>
          </p:cNvSpPr>
          <p:nvPr>
            <p:ph type="title"/>
          </p:nvPr>
        </p:nvSpPr>
        <p:spPr>
          <a:xfrm>
            <a:off x="509847" y="5"/>
            <a:ext cx="11139055" cy="856211"/>
          </a:xfrm>
          <a:prstGeom prst="rect">
            <a:avLst/>
          </a:prstGeom>
        </p:spPr>
        <p:txBody>
          <a:bodyPr vert="horz" lIns="0" tIns="0" rIns="0" bIns="0" rtlCol="0" anchor="b" anchorCtr="0">
            <a:normAutofit/>
          </a:bodyPr>
          <a:lstStyle/>
          <a:p>
            <a:r>
              <a:rPr lang="en-US" dirty="0"/>
              <a:t>Click to edit Master title style</a:t>
            </a:r>
          </a:p>
        </p:txBody>
      </p:sp>
    </p:spTree>
    <p:extLst>
      <p:ext uri="{BB962C8B-B14F-4D97-AF65-F5344CB8AC3E}">
        <p14:creationId xmlns:p14="http://schemas.microsoft.com/office/powerpoint/2010/main" val="282913123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Lst>
  <p:hf hdr="0" ftr="0" dt="0"/>
  <p:txStyles>
    <p:titleStyle>
      <a:lvl1pPr algn="l" defTabSz="1085242" rtl="0" eaLnBrk="1" latinLnBrk="0" hangingPunct="1">
        <a:lnSpc>
          <a:spcPts val="3463"/>
        </a:lnSpc>
        <a:spcBef>
          <a:spcPct val="0"/>
        </a:spcBef>
        <a:buNone/>
        <a:defRPr sz="3467" kern="1200">
          <a:solidFill>
            <a:schemeClr val="tx1"/>
          </a:solidFill>
          <a:latin typeface="Frutiger 45 Light" panose="020B0603020202020204" pitchFamily="34" charset="0"/>
          <a:ea typeface="+mj-ea"/>
          <a:cs typeface="+mj-cs"/>
        </a:defRPr>
      </a:lvl1pPr>
    </p:titleStyle>
    <p:bodyStyle>
      <a:lvl1pPr marL="253586" indent="-253586" algn="l" defTabSz="1085242" rtl="0" eaLnBrk="1" latinLnBrk="0" hangingPunct="1">
        <a:spcBef>
          <a:spcPts val="1515"/>
        </a:spcBef>
        <a:buClr>
          <a:schemeClr val="tx2"/>
        </a:buClr>
        <a:buSzPct val="100000"/>
        <a:buFont typeface="Symbol" pitchFamily="18" charset="2"/>
        <a:buChar char="·"/>
        <a:defRPr sz="2000" b="0" kern="1200">
          <a:solidFill>
            <a:schemeClr val="tx1"/>
          </a:solidFill>
          <a:latin typeface="+mn-lt"/>
          <a:ea typeface="+mn-ea"/>
          <a:cs typeface="+mn-cs"/>
        </a:defRPr>
      </a:lvl1pPr>
      <a:lvl2pPr marL="493458" indent="-239879" algn="l" defTabSz="1085242" rtl="0" eaLnBrk="1" latinLnBrk="0" hangingPunct="1">
        <a:spcBef>
          <a:spcPts val="757"/>
        </a:spcBef>
        <a:buClr>
          <a:schemeClr val="tx1"/>
        </a:buClr>
        <a:buFont typeface="Arial" pitchFamily="34" charset="0"/>
        <a:buChar char="–"/>
        <a:defRPr sz="1867" kern="1200">
          <a:solidFill>
            <a:schemeClr val="tx1"/>
          </a:solidFill>
          <a:latin typeface="+mn-lt"/>
          <a:ea typeface="+mn-ea"/>
          <a:cs typeface="+mn-cs"/>
        </a:defRPr>
      </a:lvl2pPr>
      <a:lvl3pPr marL="747035" indent="-253586" algn="l" defTabSz="1085242" rtl="0" eaLnBrk="1" latinLnBrk="0" hangingPunct="1">
        <a:spcBef>
          <a:spcPts val="757"/>
        </a:spcBef>
        <a:buClr>
          <a:schemeClr val="tx1"/>
        </a:buClr>
        <a:buFont typeface="Arial" pitchFamily="34" charset="0"/>
        <a:buChar char="–"/>
        <a:defRPr sz="1867" kern="1200">
          <a:solidFill>
            <a:schemeClr val="tx1"/>
          </a:solidFill>
          <a:latin typeface="+mn-lt"/>
          <a:ea typeface="+mn-ea"/>
          <a:cs typeface="+mn-cs"/>
        </a:defRPr>
      </a:lvl3pPr>
      <a:lvl4pPr marL="986910" indent="-239879" algn="l" defTabSz="1085242" rtl="0" eaLnBrk="1" latinLnBrk="0" hangingPunct="1">
        <a:spcBef>
          <a:spcPts val="324"/>
        </a:spcBef>
        <a:buClr>
          <a:schemeClr val="tx1"/>
        </a:buClr>
        <a:buSzPct val="84000"/>
        <a:buFont typeface="Arial" pitchFamily="34" charset="0"/>
        <a:buChar char="–"/>
        <a:defRPr sz="1867" kern="1200">
          <a:solidFill>
            <a:schemeClr val="tx1"/>
          </a:solidFill>
          <a:latin typeface="+mn-lt"/>
          <a:ea typeface="+mn-ea"/>
          <a:cs typeface="+mn-cs"/>
        </a:defRPr>
      </a:lvl4pPr>
      <a:lvl5pPr marL="1240490" indent="-253586" algn="l" defTabSz="1085242" rtl="0" eaLnBrk="1" latinLnBrk="0" hangingPunct="1">
        <a:spcBef>
          <a:spcPts val="324"/>
        </a:spcBef>
        <a:buClr>
          <a:schemeClr val="tx1"/>
        </a:buClr>
        <a:buSzPct val="84000"/>
        <a:buFont typeface="Arial" pitchFamily="34" charset="0"/>
        <a:buChar char="–"/>
        <a:defRPr sz="1867" kern="1200">
          <a:solidFill>
            <a:schemeClr val="tx1"/>
          </a:solidFill>
          <a:latin typeface="+mn-lt"/>
          <a:ea typeface="+mn-ea"/>
          <a:cs typeface="+mn-cs"/>
        </a:defRPr>
      </a:lvl5pPr>
      <a:lvl6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6pPr>
      <a:lvl7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7pPr>
      <a:lvl8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8pPr>
      <a:lvl9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9pPr>
    </p:bodyStyle>
    <p:otherStyle>
      <a:defPPr>
        <a:defRPr lang="en-US"/>
      </a:defPPr>
      <a:lvl1pPr marL="0" algn="l" defTabSz="1085242" rtl="0" eaLnBrk="1" latinLnBrk="0" hangingPunct="1">
        <a:defRPr sz="2133" kern="1200">
          <a:solidFill>
            <a:schemeClr val="tx1"/>
          </a:solidFill>
          <a:latin typeface="+mn-lt"/>
          <a:ea typeface="+mn-ea"/>
          <a:cs typeface="+mn-cs"/>
        </a:defRPr>
      </a:lvl1pPr>
      <a:lvl2pPr marL="542621" algn="l" defTabSz="1085242" rtl="0" eaLnBrk="1" latinLnBrk="0" hangingPunct="1">
        <a:defRPr sz="2133" kern="1200">
          <a:solidFill>
            <a:schemeClr val="tx1"/>
          </a:solidFill>
          <a:latin typeface="+mn-lt"/>
          <a:ea typeface="+mn-ea"/>
          <a:cs typeface="+mn-cs"/>
        </a:defRPr>
      </a:lvl2pPr>
      <a:lvl3pPr marL="1085242" algn="l" defTabSz="1085242" rtl="0" eaLnBrk="1" latinLnBrk="0" hangingPunct="1">
        <a:defRPr sz="2133" kern="1200">
          <a:solidFill>
            <a:schemeClr val="tx1"/>
          </a:solidFill>
          <a:latin typeface="+mn-lt"/>
          <a:ea typeface="+mn-ea"/>
          <a:cs typeface="+mn-cs"/>
        </a:defRPr>
      </a:lvl3pPr>
      <a:lvl4pPr marL="1627861" algn="l" defTabSz="1085242" rtl="0" eaLnBrk="1" latinLnBrk="0" hangingPunct="1">
        <a:defRPr sz="2133" kern="1200">
          <a:solidFill>
            <a:schemeClr val="tx1"/>
          </a:solidFill>
          <a:latin typeface="+mn-lt"/>
          <a:ea typeface="+mn-ea"/>
          <a:cs typeface="+mn-cs"/>
        </a:defRPr>
      </a:lvl4pPr>
      <a:lvl5pPr marL="2170478" algn="l" defTabSz="1085242" rtl="0" eaLnBrk="1" latinLnBrk="0" hangingPunct="1">
        <a:defRPr sz="2133" kern="1200">
          <a:solidFill>
            <a:schemeClr val="tx1"/>
          </a:solidFill>
          <a:latin typeface="+mn-lt"/>
          <a:ea typeface="+mn-ea"/>
          <a:cs typeface="+mn-cs"/>
        </a:defRPr>
      </a:lvl5pPr>
      <a:lvl6pPr marL="2713092" algn="l" defTabSz="1085242" rtl="0" eaLnBrk="1" latinLnBrk="0" hangingPunct="1">
        <a:defRPr sz="2133" kern="1200">
          <a:solidFill>
            <a:schemeClr val="tx1"/>
          </a:solidFill>
          <a:latin typeface="+mn-lt"/>
          <a:ea typeface="+mn-ea"/>
          <a:cs typeface="+mn-cs"/>
        </a:defRPr>
      </a:lvl6pPr>
      <a:lvl7pPr marL="3255713" algn="l" defTabSz="1085242" rtl="0" eaLnBrk="1" latinLnBrk="0" hangingPunct="1">
        <a:defRPr sz="2133" kern="1200">
          <a:solidFill>
            <a:schemeClr val="tx1"/>
          </a:solidFill>
          <a:latin typeface="+mn-lt"/>
          <a:ea typeface="+mn-ea"/>
          <a:cs typeface="+mn-cs"/>
        </a:defRPr>
      </a:lvl7pPr>
      <a:lvl8pPr marL="3798320" algn="l" defTabSz="1085242" rtl="0" eaLnBrk="1" latinLnBrk="0" hangingPunct="1">
        <a:defRPr sz="2133" kern="1200">
          <a:solidFill>
            <a:schemeClr val="tx1"/>
          </a:solidFill>
          <a:latin typeface="+mn-lt"/>
          <a:ea typeface="+mn-ea"/>
          <a:cs typeface="+mn-cs"/>
        </a:defRPr>
      </a:lvl8pPr>
      <a:lvl9pPr marL="4340953" algn="l" defTabSz="1085242" rtl="0" eaLnBrk="1" latinLnBrk="0" hangingPunct="1">
        <a:defRPr sz="2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Placeholder"/>
          <p:cNvSpPr>
            <a:spLocks noGrp="1"/>
          </p:cNvSpPr>
          <p:nvPr>
            <p:ph type="title"/>
          </p:nvPr>
        </p:nvSpPr>
        <p:spPr>
          <a:xfrm>
            <a:off x="509848" y="0"/>
            <a:ext cx="11141441" cy="856211"/>
          </a:xfrm>
          <a:prstGeom prst="rect">
            <a:avLst/>
          </a:prstGeom>
        </p:spPr>
        <p:txBody>
          <a:bodyPr vert="horz" lIns="0" tIns="0" rIns="0" bIns="0" rtlCol="0" anchor="b" anchorCtr="0">
            <a:noAutofit/>
          </a:bodyPr>
          <a:lstStyle/>
          <a:p>
            <a:r>
              <a:rPr lang="en-US" dirty="0"/>
              <a:t>&lt;&lt;Page heading&gt;&gt;</a:t>
            </a:r>
          </a:p>
        </p:txBody>
      </p:sp>
      <p:sp>
        <p:nvSpPr>
          <p:cNvPr id="7" name="Text Placeholder 6">
            <a:extLst>
              <a:ext uri="{FF2B5EF4-FFF2-40B4-BE49-F238E27FC236}">
                <a16:creationId xmlns:a16="http://schemas.microsoft.com/office/drawing/2014/main" id="{BF159EFB-68C8-409D-A1E7-BB9C38064FE8}"/>
              </a:ext>
            </a:extLst>
          </p:cNvPr>
          <p:cNvSpPr>
            <a:spLocks noGrp="1"/>
          </p:cNvSpPr>
          <p:nvPr>
            <p:ph type="body" idx="1"/>
          </p:nvPr>
        </p:nvSpPr>
        <p:spPr>
          <a:xfrm>
            <a:off x="510546" y="1689967"/>
            <a:ext cx="11139665" cy="4358409"/>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grpSp>
        <p:nvGrpSpPr>
          <p:cNvPr id="5" name="Harvey 8" hidden="1"/>
          <p:cNvGrpSpPr>
            <a:grpSpLocks/>
          </p:cNvGrpSpPr>
          <p:nvPr userDrawn="1">
            <p:custDataLst>
              <p:tags r:id="rId19"/>
            </p:custDataLst>
          </p:nvPr>
        </p:nvGrpSpPr>
        <p:grpSpPr>
          <a:xfrm>
            <a:off x="12345939" y="0"/>
            <a:ext cx="354676" cy="266007"/>
            <a:chOff x="0" y="0"/>
            <a:chExt cx="914400" cy="914400"/>
          </a:xfrm>
          <a:solidFill>
            <a:schemeClr val="tx1"/>
          </a:solidFill>
        </p:grpSpPr>
        <p:sp>
          <p:nvSpPr>
            <p:cNvPr id="6" name="Harvey 0/8 [0]" hidden="1"/>
            <p:cNvSpPr>
              <a:spLocks noChangeAspect="1"/>
            </p:cNvSpPr>
            <p:nvPr>
              <p:custDataLst>
                <p:tags r:id="rId3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8" name="Harvey 1/8 [1]" hidden="1"/>
            <p:cNvSpPr>
              <a:spLocks noChangeAspect="1"/>
            </p:cNvSpPr>
            <p:nvPr>
              <p:custDataLst>
                <p:tags r:id="rId32"/>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9" name="Harvey 2/8 [2]" hidden="1"/>
            <p:cNvSpPr>
              <a:spLocks noChangeAspect="1"/>
            </p:cNvSpPr>
            <p:nvPr>
              <p:custDataLst>
                <p:tags r:id="rId33"/>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0" name="Harvey 3/8 [3]" hidden="1"/>
            <p:cNvSpPr>
              <a:spLocks noChangeAspect="1"/>
            </p:cNvSpPr>
            <p:nvPr>
              <p:custDataLst>
                <p:tags r:id="rId34"/>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2" name="Harvey 4/8 [4]" hidden="1"/>
            <p:cNvSpPr>
              <a:spLocks noChangeAspect="1"/>
            </p:cNvSpPr>
            <p:nvPr>
              <p:custDataLst>
                <p:tags r:id="rId35"/>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3" name="Harvey 5/8 [5]" hidden="1"/>
            <p:cNvSpPr>
              <a:spLocks noChangeAspect="1"/>
            </p:cNvSpPr>
            <p:nvPr>
              <p:custDataLst>
                <p:tags r:id="rId36"/>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4" name="Harvey 6/8 [6]" hidden="1"/>
            <p:cNvSpPr>
              <a:spLocks noChangeAspect="1"/>
            </p:cNvSpPr>
            <p:nvPr>
              <p:custDataLst>
                <p:tags r:id="rId37"/>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5" name="Harvey 7/8 [7]" hidden="1"/>
            <p:cNvSpPr>
              <a:spLocks noChangeAspect="1"/>
            </p:cNvSpPr>
            <p:nvPr>
              <p:custDataLst>
                <p:tags r:id="rId38"/>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6" name="Harvey 8/8 [8]" hidden="1"/>
            <p:cNvSpPr>
              <a:spLocks noChangeAspect="1"/>
            </p:cNvSpPr>
            <p:nvPr>
              <p:custDataLst>
                <p:tags r:id="rId39"/>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17" name="Harvey 4" hidden="1"/>
          <p:cNvGrpSpPr>
            <a:grpSpLocks/>
          </p:cNvGrpSpPr>
          <p:nvPr userDrawn="1">
            <p:custDataLst>
              <p:tags r:id="rId20"/>
            </p:custDataLst>
          </p:nvPr>
        </p:nvGrpSpPr>
        <p:grpSpPr>
          <a:xfrm>
            <a:off x="12345939" y="0"/>
            <a:ext cx="354676" cy="266007"/>
            <a:chOff x="0" y="0"/>
            <a:chExt cx="914400" cy="914400"/>
          </a:xfrm>
          <a:solidFill>
            <a:schemeClr val="tx1"/>
          </a:solidFill>
        </p:grpSpPr>
        <p:sp>
          <p:nvSpPr>
            <p:cNvPr id="18" name="Harvey 0/4 [0]" hidden="1"/>
            <p:cNvSpPr>
              <a:spLocks noChangeAspect="1"/>
            </p:cNvSpPr>
            <p:nvPr>
              <p:custDataLst>
                <p:tags r:id="rId2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9" name="Harvey 1/4 [1]" hidden="1"/>
            <p:cNvSpPr>
              <a:spLocks noChangeAspect="1"/>
            </p:cNvSpPr>
            <p:nvPr>
              <p:custDataLst>
                <p:tags r:id="rId2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0" name="Harvey 2/4 [2]" hidden="1"/>
            <p:cNvSpPr>
              <a:spLocks noChangeAspect="1"/>
            </p:cNvSpPr>
            <p:nvPr>
              <p:custDataLst>
                <p:tags r:id="rId2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1" name="Harvey 3/4 [3]" hidden="1"/>
            <p:cNvSpPr>
              <a:spLocks noChangeAspect="1"/>
            </p:cNvSpPr>
            <p:nvPr>
              <p:custDataLst>
                <p:tags r:id="rId2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2" name="Harvey 4/4 [4]" hidden="1"/>
            <p:cNvSpPr>
              <a:spLocks noChangeAspect="1"/>
            </p:cNvSpPr>
            <p:nvPr>
              <p:custDataLst>
                <p:tags r:id="rId3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23" name="Harvey 3" hidden="1"/>
          <p:cNvGrpSpPr>
            <a:grpSpLocks/>
          </p:cNvGrpSpPr>
          <p:nvPr userDrawn="1">
            <p:custDataLst>
              <p:tags r:id="rId21"/>
            </p:custDataLst>
          </p:nvPr>
        </p:nvGrpSpPr>
        <p:grpSpPr>
          <a:xfrm>
            <a:off x="12345939" y="0"/>
            <a:ext cx="354676" cy="266007"/>
            <a:chOff x="0" y="0"/>
            <a:chExt cx="914400" cy="914400"/>
          </a:xfrm>
          <a:solidFill>
            <a:schemeClr val="tx1"/>
          </a:solidFill>
        </p:grpSpPr>
        <p:sp>
          <p:nvSpPr>
            <p:cNvPr id="24" name="Harvey 0/3 [0]" hidden="1"/>
            <p:cNvSpPr>
              <a:spLocks noChangeAspect="1"/>
            </p:cNvSpPr>
            <p:nvPr>
              <p:custDataLst>
                <p:tags r:id="rId22"/>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5" name="Harvey 1/3 [1]" hidden="1"/>
            <p:cNvSpPr>
              <a:spLocks noChangeAspect="1"/>
            </p:cNvSpPr>
            <p:nvPr>
              <p:custDataLst>
                <p:tags r:id="rId23"/>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6" name="Harvey 2/3 [2]" hidden="1"/>
            <p:cNvSpPr>
              <a:spLocks noChangeAspect="1"/>
            </p:cNvSpPr>
            <p:nvPr>
              <p:custDataLst>
                <p:tags r:id="rId24"/>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7" name="Harvey 3/3 [3]" hidden="1"/>
            <p:cNvSpPr>
              <a:spLocks noChangeAspect="1"/>
            </p:cNvSpPr>
            <p:nvPr>
              <p:custDataLst>
                <p:tags r:id="rId2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sp>
        <p:nvSpPr>
          <p:cNvPr id="28" name="Content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rgbClr val="000000"/>
                </a:solidFill>
              </a:rPr>
              <a:t>&lt;initials&gt;, &lt;date&gt;yyyy.MM.dd hh:mm&lt;/date&gt;:</a:t>
            </a:r>
          </a:p>
        </p:txBody>
      </p:sp>
      <p:sp>
        <p:nvSpPr>
          <p:cNvPr id="29" name="Formatting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prstClr val="black"/>
                </a:solidFill>
              </a:rPr>
              <a:t>&lt;initials&gt;, &lt;date&gt;yyyy.MM.dd hh:mm&lt;/date&gt;:</a:t>
            </a:r>
          </a:p>
        </p:txBody>
      </p:sp>
      <p:sp>
        <p:nvSpPr>
          <p:cNvPr id="30" name="Dummy [Sticker]" hidden="1">
            <a:extLst>
              <a:ext uri="{FF2B5EF4-FFF2-40B4-BE49-F238E27FC236}">
                <a16:creationId xmlns:a16="http://schemas.microsoft.com/office/drawing/2014/main" id="{2437763D-C811-465D-9A4E-4D6021FB1746}"/>
              </a:ext>
            </a:extLst>
          </p:cNvPr>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Dummy data</a:t>
            </a:r>
          </a:p>
        </p:txBody>
      </p:sp>
      <p:sp>
        <p:nvSpPr>
          <p:cNvPr id="31" name="Update [Sticker]" hidden="1">
            <a:extLst>
              <a:ext uri="{FF2B5EF4-FFF2-40B4-BE49-F238E27FC236}">
                <a16:creationId xmlns:a16="http://schemas.microsoft.com/office/drawing/2014/main" id="{ABC4F7ED-21BD-4B46-86D3-DDD87E7E79F4}"/>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Update data</a:t>
            </a:r>
          </a:p>
        </p:txBody>
      </p:sp>
      <p:sp>
        <p:nvSpPr>
          <p:cNvPr id="32" name="Responsible [Sticker]" hidden="1">
            <a:extLst>
              <a:ext uri="{FF2B5EF4-FFF2-40B4-BE49-F238E27FC236}">
                <a16:creationId xmlns:a16="http://schemas.microsoft.com/office/drawing/2014/main" id="{F6CA93B9-0D84-4AF4-97F4-92BA05D085E6}"/>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Responsible:</a:t>
            </a:r>
          </a:p>
          <a:p>
            <a:pPr algn="ctr"/>
            <a:endParaRPr lang="en-US" sz="1636" dirty="0">
              <a:solidFill>
                <a:srgbClr val="FFFFFF"/>
              </a:solidFill>
            </a:endParaRPr>
          </a:p>
        </p:txBody>
      </p:sp>
      <p:sp>
        <p:nvSpPr>
          <p:cNvPr id="33" name="Final [Sticker]" hidden="1">
            <a:extLst>
              <a:ext uri="{FF2B5EF4-FFF2-40B4-BE49-F238E27FC236}">
                <a16:creationId xmlns:a16="http://schemas.microsoft.com/office/drawing/2014/main" id="{8EE2AD89-1185-4603-8CA7-C1A54E90AFBA}"/>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Final</a:t>
            </a:r>
          </a:p>
        </p:txBody>
      </p:sp>
      <p:sp>
        <p:nvSpPr>
          <p:cNvPr id="34" name="Draft [Sticker]" hidden="1">
            <a:extLst>
              <a:ext uri="{FF2B5EF4-FFF2-40B4-BE49-F238E27FC236}">
                <a16:creationId xmlns:a16="http://schemas.microsoft.com/office/drawing/2014/main" id="{201CF74D-2104-4625-A368-DCB3CD3E5C7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Draft</a:t>
            </a:r>
          </a:p>
        </p:txBody>
      </p:sp>
      <p:sp>
        <p:nvSpPr>
          <p:cNvPr id="35" name="Discussion [Sticker]" hidden="1">
            <a:extLst>
              <a:ext uri="{FF2B5EF4-FFF2-40B4-BE49-F238E27FC236}">
                <a16:creationId xmlns:a16="http://schemas.microsoft.com/office/drawing/2014/main" id="{5CC188B5-E87E-4C31-B7E5-B92D268B37B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FFFFFF">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For discussion</a:t>
            </a:r>
          </a:p>
        </p:txBody>
      </p:sp>
      <p:sp>
        <p:nvSpPr>
          <p:cNvPr id="36" name="Internal [Sticker]" hidden="1">
            <a:extLst>
              <a:ext uri="{FF2B5EF4-FFF2-40B4-BE49-F238E27FC236}">
                <a16:creationId xmlns:a16="http://schemas.microsoft.com/office/drawing/2014/main" id="{012224C2-AC3C-4AD1-8667-6EB32285CFB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lang="en-US" sz="1636" dirty="0">
                <a:solidFill>
                  <a:srgbClr val="FFFFFF"/>
                </a:solidFill>
              </a:rPr>
              <a:t>Internal use </a:t>
            </a:r>
          </a:p>
          <a:p>
            <a:pPr algn="ctr">
              <a:spcBef>
                <a:spcPts val="0"/>
              </a:spcBef>
            </a:pPr>
            <a:r>
              <a:rPr lang="en-US" sz="1636" dirty="0">
                <a:solidFill>
                  <a:srgbClr val="FFFFFF"/>
                </a:solidFill>
              </a:rPr>
              <a:t>only</a:t>
            </a:r>
          </a:p>
        </p:txBody>
      </p:sp>
      <p:sp>
        <p:nvSpPr>
          <p:cNvPr id="37" name="Backup [Sticker]" hidden="1">
            <a:extLst>
              <a:ext uri="{FF2B5EF4-FFF2-40B4-BE49-F238E27FC236}">
                <a16:creationId xmlns:a16="http://schemas.microsoft.com/office/drawing/2014/main" id="{849C0275-96AC-43E8-95B3-C35C9077E5C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7B7D80">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Backup</a:t>
            </a:r>
          </a:p>
        </p:txBody>
      </p:sp>
      <p:sp>
        <p:nvSpPr>
          <p:cNvPr id="38" name="Footnote [Placeholder]" hidden="1">
            <a:extLst>
              <a:ext uri="{FF2B5EF4-FFF2-40B4-BE49-F238E27FC236}">
                <a16:creationId xmlns:a16="http://schemas.microsoft.com/office/drawing/2014/main" id="{92C85C98-EC3A-43F3-A873-8CDA3866EF21}"/>
              </a:ext>
            </a:extLst>
          </p:cNvPr>
          <p:cNvSpPr/>
          <p:nvPr userDrawn="1"/>
        </p:nvSpPr>
        <p:spPr>
          <a:xfrm>
            <a:off x="1728000" y="6447261"/>
            <a:ext cx="8757818" cy="139910"/>
          </a:xfrm>
          <a:prstGeom prst="rect">
            <a:avLst/>
          </a:prstGeom>
        </p:spPr>
        <p:txBody>
          <a:bodyPr wrap="square" lIns="0" tIns="0" rIns="0" bIns="0" anchor="b" anchorCtr="0">
            <a:spAutoFit/>
          </a:bodyPr>
          <a:lstStyle/>
          <a:p>
            <a:pPr defTabSz="914105" eaLnBrk="1" fontAlgn="auto" hangingPunct="1">
              <a:spcBef>
                <a:spcPts val="0"/>
              </a:spcBef>
              <a:spcAft>
                <a:spcPts val="0"/>
              </a:spcAft>
            </a:pPr>
            <a:r>
              <a:rPr sz="909" dirty="0">
                <a:solidFill>
                  <a:prstClr val="black"/>
                </a:solidFill>
              </a:rPr>
              <a:t>(n)</a:t>
            </a:r>
            <a:endParaRPr lang="en-US" sz="909" dirty="0">
              <a:solidFill>
                <a:prstClr val="black"/>
              </a:solidFill>
            </a:endParaRPr>
          </a:p>
        </p:txBody>
      </p:sp>
    </p:spTree>
    <p:extLst>
      <p:ext uri="{BB962C8B-B14F-4D97-AF65-F5344CB8AC3E}">
        <p14:creationId xmlns:p14="http://schemas.microsoft.com/office/powerpoint/2010/main" val="67857564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8" r:id="rId16"/>
    <p:sldLayoutId id="2147483709" r:id="rId17"/>
  </p:sldLayoutIdLst>
  <p:hf hdr="0" ftr="0" dt="0"/>
  <p:txStyles>
    <p:titleStyle>
      <a:lvl1pPr algn="l" defTabSz="914105" rtl="0" eaLnBrk="1" latinLnBrk="0" hangingPunct="1">
        <a:lnSpc>
          <a:spcPct val="95000"/>
        </a:lnSpc>
        <a:spcBef>
          <a:spcPct val="0"/>
        </a:spcBef>
        <a:buNone/>
        <a:defRPr lang="en-US" sz="2545" b="0" kern="1200" baseline="0" dirty="0">
          <a:solidFill>
            <a:schemeClr val="tx1"/>
          </a:solidFill>
          <a:latin typeface="+mn-lt"/>
          <a:ea typeface="Arial Unicode MS" pitchFamily="34" charset="-128"/>
          <a:cs typeface="+mj-cs"/>
        </a:defRPr>
      </a:lvl1pPr>
    </p:titleStyle>
    <p:bodyStyle>
      <a:lvl1pPr marL="166256" marR="0" indent="-166256" algn="l" defTabSz="914105" rtl="0" eaLnBrk="1" fontAlgn="auto" latinLnBrk="0" hangingPunct="1">
        <a:lnSpc>
          <a:spcPct val="100000"/>
        </a:lnSpc>
        <a:spcBef>
          <a:spcPts val="727"/>
        </a:spcBef>
        <a:spcAft>
          <a:spcPts val="0"/>
        </a:spcAft>
        <a:buClrTx/>
        <a:buSzPct val="75000"/>
        <a:buFont typeface="Wingdings 2" panose="05020102010507070707" pitchFamily="18" charset="2"/>
        <a:buChar char=""/>
        <a:tabLst/>
        <a:defRPr lang="en-US" sz="1455" b="0" kern="0" baseline="0" dirty="0" smtClean="0">
          <a:solidFill>
            <a:schemeClr val="tx1"/>
          </a:solidFill>
          <a:latin typeface="+mn-lt"/>
          <a:ea typeface="+mn-ea"/>
          <a:cs typeface="+mn-cs"/>
        </a:defRPr>
      </a:lvl1pPr>
      <a:lvl2pPr marL="340367"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2pPr>
      <a:lvl3pPr marL="515394"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3pPr>
      <a:lvl4pPr marL="689963"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4pPr>
      <a:lvl5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5pPr>
      <a:lvl6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0" kern="0" baseline="0" dirty="0" smtClean="0">
          <a:solidFill>
            <a:schemeClr val="tx1"/>
          </a:solidFill>
          <a:latin typeface="+mn-lt"/>
          <a:ea typeface="+mn-ea"/>
          <a:cs typeface="+mn-cs"/>
        </a:defRPr>
      </a:lvl6pPr>
      <a:lvl7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1" kern="0" baseline="0" dirty="0" smtClean="0">
          <a:solidFill>
            <a:schemeClr val="tx1"/>
          </a:solidFill>
          <a:latin typeface="+mn-lt"/>
          <a:ea typeface="+mn-ea"/>
          <a:cs typeface="+mn-cs"/>
        </a:defRPr>
      </a:lvl7pPr>
      <a:lvl8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464749"/>
          </a:solidFill>
          <a:latin typeface="+mn-lt"/>
          <a:ea typeface="+mn-ea"/>
          <a:cs typeface="+mn-cs"/>
        </a:defRPr>
      </a:lvl8pPr>
      <a:lvl9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A43725"/>
          </a:solidFill>
          <a:latin typeface="+mn-lt"/>
          <a:ea typeface="+mn-ea"/>
          <a:cs typeface="+mn-cs"/>
        </a:defRPr>
      </a:lvl9pPr>
    </p:bodyStyle>
    <p:otherStyle>
      <a:defPPr>
        <a:defRPr lang="en-US"/>
      </a:defPPr>
      <a:lvl1pPr marL="0" algn="l" defTabSz="914105" rtl="0" eaLnBrk="1" latinLnBrk="0" hangingPunct="1">
        <a:defRPr sz="1818" kern="1200">
          <a:solidFill>
            <a:schemeClr val="tx1"/>
          </a:solidFill>
          <a:latin typeface="+mn-lt"/>
          <a:ea typeface="+mn-ea"/>
          <a:cs typeface="+mn-cs"/>
        </a:defRPr>
      </a:lvl1pPr>
      <a:lvl2pPr marL="457053" algn="l" defTabSz="914105" rtl="0" eaLnBrk="1" latinLnBrk="0" hangingPunct="1">
        <a:defRPr sz="1818" kern="1200">
          <a:solidFill>
            <a:schemeClr val="tx1"/>
          </a:solidFill>
          <a:latin typeface="+mn-lt"/>
          <a:ea typeface="+mn-ea"/>
          <a:cs typeface="+mn-cs"/>
        </a:defRPr>
      </a:lvl2pPr>
      <a:lvl3pPr marL="914105" algn="l" defTabSz="914105" rtl="0" eaLnBrk="1" latinLnBrk="0" hangingPunct="1">
        <a:defRPr sz="1818" kern="1200">
          <a:solidFill>
            <a:schemeClr val="tx1"/>
          </a:solidFill>
          <a:latin typeface="+mn-lt"/>
          <a:ea typeface="+mn-ea"/>
          <a:cs typeface="+mn-cs"/>
        </a:defRPr>
      </a:lvl3pPr>
      <a:lvl4pPr marL="1371156" algn="l" defTabSz="914105" rtl="0" eaLnBrk="1" latinLnBrk="0" hangingPunct="1">
        <a:defRPr sz="1818" kern="1200">
          <a:solidFill>
            <a:schemeClr val="tx1"/>
          </a:solidFill>
          <a:latin typeface="+mn-lt"/>
          <a:ea typeface="+mn-ea"/>
          <a:cs typeface="+mn-cs"/>
        </a:defRPr>
      </a:lvl4pPr>
      <a:lvl5pPr marL="1828208" algn="l" defTabSz="914105" rtl="0" eaLnBrk="1" latinLnBrk="0" hangingPunct="1">
        <a:defRPr sz="1818" kern="1200">
          <a:solidFill>
            <a:schemeClr val="tx1"/>
          </a:solidFill>
          <a:latin typeface="+mn-lt"/>
          <a:ea typeface="+mn-ea"/>
          <a:cs typeface="+mn-cs"/>
        </a:defRPr>
      </a:lvl5pPr>
      <a:lvl6pPr marL="2285260" algn="l" defTabSz="914105" rtl="0" eaLnBrk="1" latinLnBrk="0" hangingPunct="1">
        <a:defRPr sz="1818" kern="1200">
          <a:solidFill>
            <a:schemeClr val="tx1"/>
          </a:solidFill>
          <a:latin typeface="+mn-lt"/>
          <a:ea typeface="+mn-ea"/>
          <a:cs typeface="+mn-cs"/>
        </a:defRPr>
      </a:lvl6pPr>
      <a:lvl7pPr marL="2742311" algn="l" defTabSz="914105" rtl="0" eaLnBrk="1" latinLnBrk="0" hangingPunct="1">
        <a:defRPr sz="1818" kern="1200">
          <a:solidFill>
            <a:schemeClr val="tx1"/>
          </a:solidFill>
          <a:latin typeface="+mn-lt"/>
          <a:ea typeface="+mn-ea"/>
          <a:cs typeface="+mn-cs"/>
        </a:defRPr>
      </a:lvl7pPr>
      <a:lvl8pPr marL="3199364" algn="l" defTabSz="914105" rtl="0" eaLnBrk="1" latinLnBrk="0" hangingPunct="1">
        <a:defRPr sz="1818" kern="1200">
          <a:solidFill>
            <a:schemeClr val="tx1"/>
          </a:solidFill>
          <a:latin typeface="+mn-lt"/>
          <a:ea typeface="+mn-ea"/>
          <a:cs typeface="+mn-cs"/>
        </a:defRPr>
      </a:lvl8pPr>
      <a:lvl9pPr marL="3656415" algn="l" defTabSz="914105" rtl="0" eaLnBrk="1" latinLnBrk="0" hangingPunct="1">
        <a:defRPr sz="181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Placeholder"/>
          <p:cNvSpPr>
            <a:spLocks noGrp="1"/>
          </p:cNvSpPr>
          <p:nvPr>
            <p:ph type="title"/>
          </p:nvPr>
        </p:nvSpPr>
        <p:spPr>
          <a:xfrm>
            <a:off x="509848" y="0"/>
            <a:ext cx="11141441" cy="856211"/>
          </a:xfrm>
          <a:prstGeom prst="rect">
            <a:avLst/>
          </a:prstGeom>
        </p:spPr>
        <p:txBody>
          <a:bodyPr vert="horz" lIns="0" tIns="0" rIns="0" bIns="0" rtlCol="0" anchor="b" anchorCtr="0">
            <a:noAutofit/>
          </a:bodyPr>
          <a:lstStyle/>
          <a:p>
            <a:r>
              <a:rPr lang="en-US" dirty="0"/>
              <a:t>&lt;&lt;Page heading&gt;&gt;</a:t>
            </a:r>
          </a:p>
        </p:txBody>
      </p:sp>
      <p:sp>
        <p:nvSpPr>
          <p:cNvPr id="7" name="Text Placeholder 6">
            <a:extLst>
              <a:ext uri="{FF2B5EF4-FFF2-40B4-BE49-F238E27FC236}">
                <a16:creationId xmlns:a16="http://schemas.microsoft.com/office/drawing/2014/main" id="{BF159EFB-68C8-409D-A1E7-BB9C38064FE8}"/>
              </a:ext>
            </a:extLst>
          </p:cNvPr>
          <p:cNvSpPr>
            <a:spLocks noGrp="1"/>
          </p:cNvSpPr>
          <p:nvPr>
            <p:ph type="body" idx="1"/>
          </p:nvPr>
        </p:nvSpPr>
        <p:spPr>
          <a:xfrm>
            <a:off x="510546" y="1689967"/>
            <a:ext cx="11139665" cy="4358409"/>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grpSp>
        <p:nvGrpSpPr>
          <p:cNvPr id="5" name="Harvey 8" hidden="1"/>
          <p:cNvGrpSpPr>
            <a:grpSpLocks/>
          </p:cNvGrpSpPr>
          <p:nvPr userDrawn="1">
            <p:custDataLst>
              <p:tags r:id="rId21"/>
            </p:custDataLst>
          </p:nvPr>
        </p:nvGrpSpPr>
        <p:grpSpPr>
          <a:xfrm>
            <a:off x="12345939" y="0"/>
            <a:ext cx="354676" cy="266007"/>
            <a:chOff x="0" y="0"/>
            <a:chExt cx="914400" cy="914400"/>
          </a:xfrm>
          <a:solidFill>
            <a:schemeClr val="tx1"/>
          </a:solidFill>
        </p:grpSpPr>
        <p:sp>
          <p:nvSpPr>
            <p:cNvPr id="6" name="Harvey 0/8 [0]" hidden="1"/>
            <p:cNvSpPr>
              <a:spLocks noChangeAspect="1"/>
            </p:cNvSpPr>
            <p:nvPr>
              <p:custDataLst>
                <p:tags r:id="rId33"/>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8" name="Harvey 1/8 [1]" hidden="1"/>
            <p:cNvSpPr>
              <a:spLocks noChangeAspect="1"/>
            </p:cNvSpPr>
            <p:nvPr>
              <p:custDataLst>
                <p:tags r:id="rId34"/>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9" name="Harvey 2/8 [2]" hidden="1"/>
            <p:cNvSpPr>
              <a:spLocks noChangeAspect="1"/>
            </p:cNvSpPr>
            <p:nvPr>
              <p:custDataLst>
                <p:tags r:id="rId35"/>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0" name="Harvey 3/8 [3]" hidden="1"/>
            <p:cNvSpPr>
              <a:spLocks noChangeAspect="1"/>
            </p:cNvSpPr>
            <p:nvPr>
              <p:custDataLst>
                <p:tags r:id="rId36"/>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2" name="Harvey 4/8 [4]" hidden="1"/>
            <p:cNvSpPr>
              <a:spLocks noChangeAspect="1"/>
            </p:cNvSpPr>
            <p:nvPr>
              <p:custDataLst>
                <p:tags r:id="rId37"/>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3" name="Harvey 5/8 [5]" hidden="1"/>
            <p:cNvSpPr>
              <a:spLocks noChangeAspect="1"/>
            </p:cNvSpPr>
            <p:nvPr>
              <p:custDataLst>
                <p:tags r:id="rId38"/>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4" name="Harvey 6/8 [6]" hidden="1"/>
            <p:cNvSpPr>
              <a:spLocks noChangeAspect="1"/>
            </p:cNvSpPr>
            <p:nvPr>
              <p:custDataLst>
                <p:tags r:id="rId3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5" name="Harvey 7/8 [7]" hidden="1"/>
            <p:cNvSpPr>
              <a:spLocks noChangeAspect="1"/>
            </p:cNvSpPr>
            <p:nvPr>
              <p:custDataLst>
                <p:tags r:id="rId40"/>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6" name="Harvey 8/8 [8]" hidden="1"/>
            <p:cNvSpPr>
              <a:spLocks noChangeAspect="1"/>
            </p:cNvSpPr>
            <p:nvPr>
              <p:custDataLst>
                <p:tags r:id="rId41"/>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17" name="Harvey 4" hidden="1"/>
          <p:cNvGrpSpPr>
            <a:grpSpLocks/>
          </p:cNvGrpSpPr>
          <p:nvPr userDrawn="1">
            <p:custDataLst>
              <p:tags r:id="rId22"/>
            </p:custDataLst>
          </p:nvPr>
        </p:nvGrpSpPr>
        <p:grpSpPr>
          <a:xfrm>
            <a:off x="12345939" y="0"/>
            <a:ext cx="354676" cy="266007"/>
            <a:chOff x="0" y="0"/>
            <a:chExt cx="914400" cy="914400"/>
          </a:xfrm>
          <a:solidFill>
            <a:schemeClr val="tx1"/>
          </a:solidFill>
        </p:grpSpPr>
        <p:sp>
          <p:nvSpPr>
            <p:cNvPr id="18" name="Harvey 0/4 [0]" hidden="1"/>
            <p:cNvSpPr>
              <a:spLocks noChangeAspect="1"/>
            </p:cNvSpPr>
            <p:nvPr>
              <p:custDataLst>
                <p:tags r:id="rId28"/>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9" name="Harvey 1/4 [1]" hidden="1"/>
            <p:cNvSpPr>
              <a:spLocks noChangeAspect="1"/>
            </p:cNvSpPr>
            <p:nvPr>
              <p:custDataLst>
                <p:tags r:id="rId2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0" name="Harvey 2/4 [2]" hidden="1"/>
            <p:cNvSpPr>
              <a:spLocks noChangeAspect="1"/>
            </p:cNvSpPr>
            <p:nvPr>
              <p:custDataLst>
                <p:tags r:id="rId30"/>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1" name="Harvey 3/4 [3]" hidden="1"/>
            <p:cNvSpPr>
              <a:spLocks noChangeAspect="1"/>
            </p:cNvSpPr>
            <p:nvPr>
              <p:custDataLst>
                <p:tags r:id="rId31"/>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2" name="Harvey 4/4 [4]" hidden="1"/>
            <p:cNvSpPr>
              <a:spLocks noChangeAspect="1"/>
            </p:cNvSpPr>
            <p:nvPr>
              <p:custDataLst>
                <p:tags r:id="rId32"/>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23" name="Harvey 3" hidden="1"/>
          <p:cNvGrpSpPr>
            <a:grpSpLocks/>
          </p:cNvGrpSpPr>
          <p:nvPr userDrawn="1">
            <p:custDataLst>
              <p:tags r:id="rId23"/>
            </p:custDataLst>
          </p:nvPr>
        </p:nvGrpSpPr>
        <p:grpSpPr>
          <a:xfrm>
            <a:off x="12345939" y="0"/>
            <a:ext cx="354676" cy="266007"/>
            <a:chOff x="0" y="0"/>
            <a:chExt cx="914400" cy="914400"/>
          </a:xfrm>
          <a:solidFill>
            <a:schemeClr val="tx1"/>
          </a:solidFill>
        </p:grpSpPr>
        <p:sp>
          <p:nvSpPr>
            <p:cNvPr id="24" name="Harvey 0/3 [0]" hidden="1"/>
            <p:cNvSpPr>
              <a:spLocks noChangeAspect="1"/>
            </p:cNvSpPr>
            <p:nvPr>
              <p:custDataLst>
                <p:tags r:id="rId24"/>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5" name="Harvey 1/3 [1]" hidden="1"/>
            <p:cNvSpPr>
              <a:spLocks noChangeAspect="1"/>
            </p:cNvSpPr>
            <p:nvPr>
              <p:custDataLst>
                <p:tags r:id="rId25"/>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6" name="Harvey 2/3 [2]" hidden="1"/>
            <p:cNvSpPr>
              <a:spLocks noChangeAspect="1"/>
            </p:cNvSpPr>
            <p:nvPr>
              <p:custDataLst>
                <p:tags r:id="rId26"/>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7" name="Harvey 3/3 [3]" hidden="1"/>
            <p:cNvSpPr>
              <a:spLocks noChangeAspect="1"/>
            </p:cNvSpPr>
            <p:nvPr>
              <p:custDataLst>
                <p:tags r:id="rId27"/>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sp>
        <p:nvSpPr>
          <p:cNvPr id="28" name="Content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rgbClr val="000000"/>
                </a:solidFill>
              </a:rPr>
              <a:t>&lt;initials&gt;, &lt;date&gt;yyyy.MM.dd hh:mm&lt;/date&gt;:</a:t>
            </a:r>
          </a:p>
        </p:txBody>
      </p:sp>
      <p:sp>
        <p:nvSpPr>
          <p:cNvPr id="29" name="Formatting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prstClr val="black"/>
                </a:solidFill>
              </a:rPr>
              <a:t>&lt;initials&gt;, &lt;date&gt;yyyy.MM.dd hh:mm&lt;/date&gt;:</a:t>
            </a:r>
          </a:p>
        </p:txBody>
      </p:sp>
      <p:sp>
        <p:nvSpPr>
          <p:cNvPr id="30" name="Dummy [Sticker]" hidden="1">
            <a:extLst>
              <a:ext uri="{FF2B5EF4-FFF2-40B4-BE49-F238E27FC236}">
                <a16:creationId xmlns:a16="http://schemas.microsoft.com/office/drawing/2014/main" id="{2437763D-C811-465D-9A4E-4D6021FB1746}"/>
              </a:ext>
            </a:extLst>
          </p:cNvPr>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Dummy data</a:t>
            </a:r>
          </a:p>
        </p:txBody>
      </p:sp>
      <p:sp>
        <p:nvSpPr>
          <p:cNvPr id="31" name="Update [Sticker]" hidden="1">
            <a:extLst>
              <a:ext uri="{FF2B5EF4-FFF2-40B4-BE49-F238E27FC236}">
                <a16:creationId xmlns:a16="http://schemas.microsoft.com/office/drawing/2014/main" id="{ABC4F7ED-21BD-4B46-86D3-DDD87E7E79F4}"/>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Update data</a:t>
            </a:r>
          </a:p>
        </p:txBody>
      </p:sp>
      <p:sp>
        <p:nvSpPr>
          <p:cNvPr id="32" name="Responsible [Sticker]" hidden="1">
            <a:extLst>
              <a:ext uri="{FF2B5EF4-FFF2-40B4-BE49-F238E27FC236}">
                <a16:creationId xmlns:a16="http://schemas.microsoft.com/office/drawing/2014/main" id="{F6CA93B9-0D84-4AF4-97F4-92BA05D085E6}"/>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Responsible:</a:t>
            </a:r>
          </a:p>
          <a:p>
            <a:pPr algn="ctr"/>
            <a:endParaRPr lang="en-US" sz="1636" dirty="0">
              <a:solidFill>
                <a:srgbClr val="FFFFFF"/>
              </a:solidFill>
            </a:endParaRPr>
          </a:p>
        </p:txBody>
      </p:sp>
      <p:sp>
        <p:nvSpPr>
          <p:cNvPr id="33" name="Final [Sticker]" hidden="1">
            <a:extLst>
              <a:ext uri="{FF2B5EF4-FFF2-40B4-BE49-F238E27FC236}">
                <a16:creationId xmlns:a16="http://schemas.microsoft.com/office/drawing/2014/main" id="{8EE2AD89-1185-4603-8CA7-C1A54E90AFBA}"/>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Final</a:t>
            </a:r>
          </a:p>
        </p:txBody>
      </p:sp>
      <p:sp>
        <p:nvSpPr>
          <p:cNvPr id="34" name="Draft [Sticker]" hidden="1">
            <a:extLst>
              <a:ext uri="{FF2B5EF4-FFF2-40B4-BE49-F238E27FC236}">
                <a16:creationId xmlns:a16="http://schemas.microsoft.com/office/drawing/2014/main" id="{201CF74D-2104-4625-A368-DCB3CD3E5C7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Draft</a:t>
            </a:r>
          </a:p>
        </p:txBody>
      </p:sp>
      <p:sp>
        <p:nvSpPr>
          <p:cNvPr id="35" name="Discussion [Sticker]" hidden="1">
            <a:extLst>
              <a:ext uri="{FF2B5EF4-FFF2-40B4-BE49-F238E27FC236}">
                <a16:creationId xmlns:a16="http://schemas.microsoft.com/office/drawing/2014/main" id="{5CC188B5-E87E-4C31-B7E5-B92D268B37B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FFFFFF">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For discussion</a:t>
            </a:r>
          </a:p>
        </p:txBody>
      </p:sp>
      <p:sp>
        <p:nvSpPr>
          <p:cNvPr id="36" name="Internal [Sticker]" hidden="1">
            <a:extLst>
              <a:ext uri="{FF2B5EF4-FFF2-40B4-BE49-F238E27FC236}">
                <a16:creationId xmlns:a16="http://schemas.microsoft.com/office/drawing/2014/main" id="{012224C2-AC3C-4AD1-8667-6EB32285CFB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lang="en-US" sz="1636" dirty="0">
                <a:solidFill>
                  <a:srgbClr val="FFFFFF"/>
                </a:solidFill>
              </a:rPr>
              <a:t>Internal use </a:t>
            </a:r>
          </a:p>
          <a:p>
            <a:pPr algn="ctr">
              <a:spcBef>
                <a:spcPts val="0"/>
              </a:spcBef>
            </a:pPr>
            <a:r>
              <a:rPr lang="en-US" sz="1636" dirty="0">
                <a:solidFill>
                  <a:srgbClr val="FFFFFF"/>
                </a:solidFill>
              </a:rPr>
              <a:t>only</a:t>
            </a:r>
          </a:p>
        </p:txBody>
      </p:sp>
      <p:sp>
        <p:nvSpPr>
          <p:cNvPr id="37" name="Backup [Sticker]" hidden="1">
            <a:extLst>
              <a:ext uri="{FF2B5EF4-FFF2-40B4-BE49-F238E27FC236}">
                <a16:creationId xmlns:a16="http://schemas.microsoft.com/office/drawing/2014/main" id="{849C0275-96AC-43E8-95B3-C35C9077E5C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7B7D80">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Backup</a:t>
            </a:r>
          </a:p>
        </p:txBody>
      </p:sp>
      <p:sp>
        <p:nvSpPr>
          <p:cNvPr id="38" name="Footnote [Placeholder]" hidden="1">
            <a:extLst>
              <a:ext uri="{FF2B5EF4-FFF2-40B4-BE49-F238E27FC236}">
                <a16:creationId xmlns:a16="http://schemas.microsoft.com/office/drawing/2014/main" id="{92C85C98-EC3A-43F3-A873-8CDA3866EF21}"/>
              </a:ext>
            </a:extLst>
          </p:cNvPr>
          <p:cNvSpPr/>
          <p:nvPr userDrawn="1"/>
        </p:nvSpPr>
        <p:spPr>
          <a:xfrm>
            <a:off x="1728000" y="6447261"/>
            <a:ext cx="8757818" cy="139910"/>
          </a:xfrm>
          <a:prstGeom prst="rect">
            <a:avLst/>
          </a:prstGeom>
        </p:spPr>
        <p:txBody>
          <a:bodyPr wrap="square" lIns="0" tIns="0" rIns="0" bIns="0" anchor="b" anchorCtr="0">
            <a:spAutoFit/>
          </a:bodyPr>
          <a:lstStyle/>
          <a:p>
            <a:pPr defTabSz="914105" eaLnBrk="1" fontAlgn="auto" hangingPunct="1">
              <a:spcBef>
                <a:spcPts val="0"/>
              </a:spcBef>
              <a:spcAft>
                <a:spcPts val="0"/>
              </a:spcAft>
            </a:pPr>
            <a:r>
              <a:rPr sz="909" dirty="0">
                <a:solidFill>
                  <a:prstClr val="black"/>
                </a:solidFill>
              </a:rPr>
              <a:t>(n)</a:t>
            </a:r>
            <a:endParaRPr lang="en-US" sz="909" dirty="0">
              <a:solidFill>
                <a:prstClr val="black"/>
              </a:solidFill>
            </a:endParaRPr>
          </a:p>
        </p:txBody>
      </p:sp>
    </p:spTree>
    <p:extLst>
      <p:ext uri="{BB962C8B-B14F-4D97-AF65-F5344CB8AC3E}">
        <p14:creationId xmlns:p14="http://schemas.microsoft.com/office/powerpoint/2010/main" val="183361980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 id="2147483731" r:id="rId19"/>
  </p:sldLayoutIdLst>
  <p:hf hdr="0" ftr="0" dt="0"/>
  <p:txStyles>
    <p:titleStyle>
      <a:lvl1pPr algn="l" defTabSz="914105" rtl="0" eaLnBrk="1" latinLnBrk="0" hangingPunct="1">
        <a:lnSpc>
          <a:spcPct val="95000"/>
        </a:lnSpc>
        <a:spcBef>
          <a:spcPct val="0"/>
        </a:spcBef>
        <a:buNone/>
        <a:defRPr lang="en-US" sz="2545" b="0" kern="1200" baseline="0" dirty="0">
          <a:solidFill>
            <a:schemeClr val="tx1"/>
          </a:solidFill>
          <a:latin typeface="+mn-lt"/>
          <a:ea typeface="Arial Unicode MS" pitchFamily="34" charset="-128"/>
          <a:cs typeface="+mj-cs"/>
        </a:defRPr>
      </a:lvl1pPr>
    </p:titleStyle>
    <p:bodyStyle>
      <a:lvl1pPr marL="166256" marR="0" indent="-166256" algn="l" defTabSz="914105" rtl="0" eaLnBrk="1" fontAlgn="auto" latinLnBrk="0" hangingPunct="1">
        <a:lnSpc>
          <a:spcPct val="100000"/>
        </a:lnSpc>
        <a:spcBef>
          <a:spcPts val="727"/>
        </a:spcBef>
        <a:spcAft>
          <a:spcPts val="0"/>
        </a:spcAft>
        <a:buClrTx/>
        <a:buSzPct val="75000"/>
        <a:buFont typeface="Wingdings 2" panose="05020102010507070707" pitchFamily="18" charset="2"/>
        <a:buChar char=""/>
        <a:tabLst/>
        <a:defRPr lang="en-US" sz="1455" b="0" kern="0" baseline="0" dirty="0" smtClean="0">
          <a:solidFill>
            <a:schemeClr val="tx1"/>
          </a:solidFill>
          <a:latin typeface="+mn-lt"/>
          <a:ea typeface="+mn-ea"/>
          <a:cs typeface="+mn-cs"/>
        </a:defRPr>
      </a:lvl1pPr>
      <a:lvl2pPr marL="340367"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2pPr>
      <a:lvl3pPr marL="515394"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3pPr>
      <a:lvl4pPr marL="689963"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4pPr>
      <a:lvl5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5pPr>
      <a:lvl6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0" kern="0" baseline="0" dirty="0" smtClean="0">
          <a:solidFill>
            <a:schemeClr val="tx1"/>
          </a:solidFill>
          <a:latin typeface="+mn-lt"/>
          <a:ea typeface="+mn-ea"/>
          <a:cs typeface="+mn-cs"/>
        </a:defRPr>
      </a:lvl6pPr>
      <a:lvl7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1" kern="0" baseline="0" dirty="0" smtClean="0">
          <a:solidFill>
            <a:schemeClr val="tx1"/>
          </a:solidFill>
          <a:latin typeface="+mn-lt"/>
          <a:ea typeface="+mn-ea"/>
          <a:cs typeface="+mn-cs"/>
        </a:defRPr>
      </a:lvl7pPr>
      <a:lvl8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464749"/>
          </a:solidFill>
          <a:latin typeface="+mn-lt"/>
          <a:ea typeface="+mn-ea"/>
          <a:cs typeface="+mn-cs"/>
        </a:defRPr>
      </a:lvl8pPr>
      <a:lvl9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A43725"/>
          </a:solidFill>
          <a:latin typeface="+mn-lt"/>
          <a:ea typeface="+mn-ea"/>
          <a:cs typeface="+mn-cs"/>
        </a:defRPr>
      </a:lvl9pPr>
    </p:bodyStyle>
    <p:otherStyle>
      <a:defPPr>
        <a:defRPr lang="en-US"/>
      </a:defPPr>
      <a:lvl1pPr marL="0" algn="l" defTabSz="914105" rtl="0" eaLnBrk="1" latinLnBrk="0" hangingPunct="1">
        <a:defRPr sz="1818" kern="1200">
          <a:solidFill>
            <a:schemeClr val="tx1"/>
          </a:solidFill>
          <a:latin typeface="+mn-lt"/>
          <a:ea typeface="+mn-ea"/>
          <a:cs typeface="+mn-cs"/>
        </a:defRPr>
      </a:lvl1pPr>
      <a:lvl2pPr marL="457053" algn="l" defTabSz="914105" rtl="0" eaLnBrk="1" latinLnBrk="0" hangingPunct="1">
        <a:defRPr sz="1818" kern="1200">
          <a:solidFill>
            <a:schemeClr val="tx1"/>
          </a:solidFill>
          <a:latin typeface="+mn-lt"/>
          <a:ea typeface="+mn-ea"/>
          <a:cs typeface="+mn-cs"/>
        </a:defRPr>
      </a:lvl2pPr>
      <a:lvl3pPr marL="914105" algn="l" defTabSz="914105" rtl="0" eaLnBrk="1" latinLnBrk="0" hangingPunct="1">
        <a:defRPr sz="1818" kern="1200">
          <a:solidFill>
            <a:schemeClr val="tx1"/>
          </a:solidFill>
          <a:latin typeface="+mn-lt"/>
          <a:ea typeface="+mn-ea"/>
          <a:cs typeface="+mn-cs"/>
        </a:defRPr>
      </a:lvl3pPr>
      <a:lvl4pPr marL="1371156" algn="l" defTabSz="914105" rtl="0" eaLnBrk="1" latinLnBrk="0" hangingPunct="1">
        <a:defRPr sz="1818" kern="1200">
          <a:solidFill>
            <a:schemeClr val="tx1"/>
          </a:solidFill>
          <a:latin typeface="+mn-lt"/>
          <a:ea typeface="+mn-ea"/>
          <a:cs typeface="+mn-cs"/>
        </a:defRPr>
      </a:lvl4pPr>
      <a:lvl5pPr marL="1828208" algn="l" defTabSz="914105" rtl="0" eaLnBrk="1" latinLnBrk="0" hangingPunct="1">
        <a:defRPr sz="1818" kern="1200">
          <a:solidFill>
            <a:schemeClr val="tx1"/>
          </a:solidFill>
          <a:latin typeface="+mn-lt"/>
          <a:ea typeface="+mn-ea"/>
          <a:cs typeface="+mn-cs"/>
        </a:defRPr>
      </a:lvl5pPr>
      <a:lvl6pPr marL="2285260" algn="l" defTabSz="914105" rtl="0" eaLnBrk="1" latinLnBrk="0" hangingPunct="1">
        <a:defRPr sz="1818" kern="1200">
          <a:solidFill>
            <a:schemeClr val="tx1"/>
          </a:solidFill>
          <a:latin typeface="+mn-lt"/>
          <a:ea typeface="+mn-ea"/>
          <a:cs typeface="+mn-cs"/>
        </a:defRPr>
      </a:lvl6pPr>
      <a:lvl7pPr marL="2742311" algn="l" defTabSz="914105" rtl="0" eaLnBrk="1" latinLnBrk="0" hangingPunct="1">
        <a:defRPr sz="1818" kern="1200">
          <a:solidFill>
            <a:schemeClr val="tx1"/>
          </a:solidFill>
          <a:latin typeface="+mn-lt"/>
          <a:ea typeface="+mn-ea"/>
          <a:cs typeface="+mn-cs"/>
        </a:defRPr>
      </a:lvl7pPr>
      <a:lvl8pPr marL="3199364" algn="l" defTabSz="914105" rtl="0" eaLnBrk="1" latinLnBrk="0" hangingPunct="1">
        <a:defRPr sz="1818" kern="1200">
          <a:solidFill>
            <a:schemeClr val="tx1"/>
          </a:solidFill>
          <a:latin typeface="+mn-lt"/>
          <a:ea typeface="+mn-ea"/>
          <a:cs typeface="+mn-cs"/>
        </a:defRPr>
      </a:lvl8pPr>
      <a:lvl9pPr marL="3656415" algn="l" defTabSz="914105" rtl="0" eaLnBrk="1" latinLnBrk="0" hangingPunct="1">
        <a:defRPr sz="181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tags" Target="../tags/tag277.xml"/><Relationship Id="rId7" Type="http://schemas.openxmlformats.org/officeDocument/2006/relationships/chart" Target="../charts/chart9.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chart" Target="../charts/chart8.xml"/><Relationship Id="rId5" Type="http://schemas.openxmlformats.org/officeDocument/2006/relationships/slideLayout" Target="../slideLayouts/slideLayout64.xml"/><Relationship Id="rId4" Type="http://schemas.openxmlformats.org/officeDocument/2006/relationships/tags" Target="../tags/tag27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tags" Target="../tags/tag281.xml"/><Relationship Id="rId6" Type="http://schemas.openxmlformats.org/officeDocument/2006/relationships/hyperlink" Target="https://www.ubs.com/global/en/wealth-management/chief-investment-office/disclaimer.html" TargetMode="External"/><Relationship Id="rId5" Type="http://schemas.openxmlformats.org/officeDocument/2006/relationships/hyperlink" Target="http://www.ubs.com/workingwithus" TargetMode="External"/><Relationship Id="rId4" Type="http://schemas.openxmlformats.org/officeDocument/2006/relationships/hyperlink" Target="http://www.ubs.com/cio-disclaimer"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6.xml"/><Relationship Id="rId1" Type="http://schemas.openxmlformats.org/officeDocument/2006/relationships/tags" Target="../tags/tag28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6.xml"/><Relationship Id="rId1" Type="http://schemas.openxmlformats.org/officeDocument/2006/relationships/tags" Target="../tags/tag283.xml"/><Relationship Id="rId5" Type="http://schemas.openxmlformats.org/officeDocument/2006/relationships/hyperlink" Target="https://www.theocc.com/about/publications/character-risks.jsp" TargetMode="External"/><Relationship Id="rId4" Type="http://schemas.openxmlformats.org/officeDocument/2006/relationships/hyperlink" Target="http://www.ubs.com/research"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7.xml"/><Relationship Id="rId1" Type="http://schemas.openxmlformats.org/officeDocument/2006/relationships/tags" Target="../tags/tag284.xml"/><Relationship Id="rId4" Type="http://schemas.openxmlformats.org/officeDocument/2006/relationships/hyperlink" Target="https://www.ubs.com/global/en/wealth-management/chief-investment-office/country-disclaimer-gr.htm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265.xml"/><Relationship Id="rId5" Type="http://schemas.openxmlformats.org/officeDocument/2006/relationships/image" Target="../media/image8.emf"/><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tags" Target="../tags/tag266.xml"/><Relationship Id="rId5" Type="http://schemas.openxmlformats.org/officeDocument/2006/relationships/image" Target="../media/image10.emf"/><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267.xml"/><Relationship Id="rId5" Type="http://schemas.openxmlformats.org/officeDocument/2006/relationships/chart" Target="../charts/char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tags" Target="../tags/tag270.xml"/><Relationship Id="rId7" Type="http://schemas.openxmlformats.org/officeDocument/2006/relationships/chart" Target="../charts/chart4.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chart" Target="../charts/chart3.xml"/><Relationship Id="rId5" Type="http://schemas.openxmlformats.org/officeDocument/2006/relationships/notesSlide" Target="../notesSlides/notesSlide4.xml"/><Relationship Id="rId4"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tags" Target="../tags/tag273.xml"/><Relationship Id="rId7" Type="http://schemas.openxmlformats.org/officeDocument/2006/relationships/chart" Target="../charts/chart5.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notesSlide" Target="../notesSlides/notesSlide5.xml"/><Relationship Id="rId5" Type="http://schemas.openxmlformats.org/officeDocument/2006/relationships/slideLayout" Target="../slideLayouts/slideLayout14.xml"/><Relationship Id="rId4" Type="http://schemas.openxmlformats.org/officeDocument/2006/relationships/tags" Target="../tags/tag274.xml"/><Relationship Id="rId9"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eys"/>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659000" y="4067086"/>
            <a:ext cx="2303806" cy="2497678"/>
          </a:xfrm>
          <a:prstGeom prst="rect">
            <a:avLst/>
          </a:prstGeom>
        </p:spPr>
      </p:pic>
      <p:sp>
        <p:nvSpPr>
          <p:cNvPr id="13" name="PRESENTATION TITLE"/>
          <p:cNvSpPr txBox="1">
            <a:spLocks/>
          </p:cNvSpPr>
          <p:nvPr>
            <p:custDataLst>
              <p:tags r:id="rId1"/>
            </p:custDataLst>
          </p:nvPr>
        </p:nvSpPr>
        <p:spPr>
          <a:xfrm>
            <a:off x="11093438" y="1615403"/>
            <a:ext cx="6775443" cy="908866"/>
          </a:xfrm>
          <a:prstGeom prst="rect">
            <a:avLst/>
          </a:prstGeom>
        </p:spPr>
        <p:txBody>
          <a:bodyPr vert="horz" lIns="0" tIns="0" rIns="0" bIns="0" rtlCol="0" anchor="b" anchorCtr="0">
            <a:noAutofit/>
          </a:bodyPr>
          <a:lstStyle>
            <a:lvl1pPr algn="l" defTabSz="906205" rtl="0" eaLnBrk="1" latinLnBrk="0" hangingPunct="1">
              <a:lnSpc>
                <a:spcPts val="3818"/>
              </a:lnSpc>
              <a:spcBef>
                <a:spcPts val="3818"/>
              </a:spcBef>
              <a:buNone/>
              <a:defRPr sz="3600" kern="1200" baseline="0">
                <a:solidFill>
                  <a:schemeClr val="tx1"/>
                </a:solidFill>
                <a:latin typeface="Frutiger 45 Light"/>
                <a:ea typeface="Arial Unicode MS" pitchFamily="34" charset="-128"/>
                <a:cs typeface="+mj-cs"/>
              </a:defRPr>
            </a:lvl1pPr>
          </a:lstStyle>
          <a:p>
            <a:pPr marL="0" marR="0" lvl="0" indent="0" algn="l" defTabSz="906205" rtl="0" eaLnBrk="1" fontAlgn="auto" latinLnBrk="0" hangingPunct="1">
              <a:lnSpc>
                <a:spcPts val="3818"/>
              </a:lnSpc>
              <a:spcBef>
                <a:spcPts val="3818"/>
              </a:spcBef>
              <a:spcAft>
                <a:spcPts val="0"/>
              </a:spcAft>
              <a:buClrTx/>
              <a:buSzTx/>
              <a:buFontTx/>
              <a:buNone/>
              <a:tabLst/>
              <a:defRPr/>
            </a:pPr>
            <a:endParaRPr kumimoji="0" lang="de-CH" sz="2545" b="0" i="0" u="none" strike="noStrike" kern="1200" cap="none" spc="0" normalizeH="0" baseline="0" noProof="0" dirty="0">
              <a:ln>
                <a:noFill/>
              </a:ln>
              <a:solidFill>
                <a:prstClr val="black"/>
              </a:solidFill>
              <a:effectLst/>
              <a:uLnTx/>
              <a:uFillTx/>
              <a:latin typeface="Frutiger 45 Light"/>
              <a:ea typeface="Arial Unicode MS" pitchFamily="34" charset="-128"/>
              <a:cs typeface="+mj-cs"/>
            </a:endParaRPr>
          </a:p>
        </p:txBody>
      </p:sp>
      <p:sp>
        <p:nvSpPr>
          <p:cNvPr id="14" name="Title 4"/>
          <p:cNvSpPr>
            <a:spLocks noGrp="1"/>
          </p:cNvSpPr>
          <p:nvPr>
            <p:ph type="ctrTitle"/>
          </p:nvPr>
        </p:nvSpPr>
        <p:spPr>
          <a:xfrm>
            <a:off x="4603435" y="2058078"/>
            <a:ext cx="8096305" cy="855805"/>
          </a:xfrm>
        </p:spPr>
        <p:txBody>
          <a:bodyPr/>
          <a:lstStyle/>
          <a:p>
            <a:pPr>
              <a:lnSpc>
                <a:spcPct val="100000"/>
              </a:lnSpc>
              <a:spcBef>
                <a:spcPts val="5400"/>
              </a:spcBef>
              <a:spcAft>
                <a:spcPts val="3000"/>
              </a:spcAft>
            </a:pPr>
            <a:r>
              <a:rPr lang="de-CH" sz="2400" dirty="0"/>
              <a:t>Global CIO livestream</a:t>
            </a:r>
            <a:br>
              <a:rPr lang="de-CH" sz="4000" dirty="0"/>
            </a:br>
            <a:r>
              <a:rPr lang="en-US" sz="3000" dirty="0"/>
              <a:t>Discovering opportunities in volatile markets</a:t>
            </a:r>
            <a:endParaRPr lang="de-CH" sz="3000" dirty="0"/>
          </a:p>
        </p:txBody>
      </p:sp>
      <p:sp>
        <p:nvSpPr>
          <p:cNvPr id="15" name="Text Placeholder 5"/>
          <p:cNvSpPr>
            <a:spLocks noGrp="1"/>
          </p:cNvSpPr>
          <p:nvPr>
            <p:ph type="body" sz="quarter" idx="12"/>
          </p:nvPr>
        </p:nvSpPr>
        <p:spPr>
          <a:xfrm>
            <a:off x="4562573" y="3172149"/>
            <a:ext cx="7775205" cy="627912"/>
          </a:xfrm>
        </p:spPr>
        <p:txBody>
          <a:bodyPr>
            <a:normAutofit/>
          </a:bodyPr>
          <a:lstStyle/>
          <a:p>
            <a:r>
              <a:rPr lang="de-CH" dirty="0"/>
              <a:t>27 September 5pm CEST / 4pm BST / 11am EDT / 8am PDT</a:t>
            </a:r>
            <a:endParaRPr lang="en-US" sz="1600" dirty="0"/>
          </a:p>
        </p:txBody>
      </p:sp>
      <p:sp>
        <p:nvSpPr>
          <p:cNvPr id="4" name="Subtitle 3"/>
          <p:cNvSpPr>
            <a:spLocks noGrp="1"/>
          </p:cNvSpPr>
          <p:nvPr>
            <p:ph type="subTitle" idx="1"/>
          </p:nvPr>
        </p:nvSpPr>
        <p:spPr>
          <a:xfrm>
            <a:off x="4707002" y="4285747"/>
            <a:ext cx="6287310" cy="1417005"/>
          </a:xfrm>
        </p:spPr>
        <p:txBody>
          <a:bodyPr/>
          <a:lstStyle/>
          <a:p>
            <a:pPr fontAlgn="base">
              <a:spcBef>
                <a:spcPts val="0"/>
              </a:spcBef>
            </a:pPr>
            <a:r>
              <a:rPr lang="en-US" sz="1600" b="1" dirty="0">
                <a:latin typeface="Frutiger 45 Light" panose="020B0603020202020204" pitchFamily="34" charset="0"/>
              </a:rPr>
              <a:t>Mark Haefele, </a:t>
            </a:r>
            <a:r>
              <a:rPr lang="en-US" sz="1600" dirty="0">
                <a:latin typeface="Frutiger 45 Light" panose="020B0603020202020204" pitchFamily="34" charset="0"/>
              </a:rPr>
              <a:t>Chief Investment Officer</a:t>
            </a:r>
          </a:p>
          <a:p>
            <a:pPr fontAlgn="base">
              <a:spcBef>
                <a:spcPts val="0"/>
              </a:spcBef>
            </a:pPr>
            <a:r>
              <a:rPr lang="en-US" sz="1600" b="1" dirty="0">
                <a:latin typeface="Frutiger 45 Light" panose="020B0603020202020204" pitchFamily="34" charset="0"/>
              </a:rPr>
              <a:t>Themis Themistocleous</a:t>
            </a:r>
            <a:r>
              <a:rPr lang="en-US" sz="1600" dirty="0">
                <a:latin typeface="Frutiger 45 Light" panose="020B0603020202020204" pitchFamily="34" charset="0"/>
              </a:rPr>
              <a:t>,</a:t>
            </a:r>
            <a:r>
              <a:rPr lang="en-US" sz="1600" b="1" dirty="0">
                <a:latin typeface="Frutiger 45 Light" panose="020B0603020202020204" pitchFamily="34" charset="0"/>
              </a:rPr>
              <a:t> </a:t>
            </a:r>
            <a:r>
              <a:rPr lang="en-US" sz="1600" dirty="0">
                <a:latin typeface="Frutiger 45 Light" panose="020B0603020202020204" pitchFamily="34" charset="0"/>
              </a:rPr>
              <a:t>Head Chief Investment Office EMEA</a:t>
            </a:r>
          </a:p>
          <a:p>
            <a:pPr fontAlgn="base">
              <a:spcBef>
                <a:spcPts val="0"/>
              </a:spcBef>
            </a:pPr>
            <a:r>
              <a:rPr lang="en-GB" sz="1600" b="1" dirty="0">
                <a:latin typeface="Frutiger 45 Light" panose="020B0603020202020204" pitchFamily="34" charset="0"/>
              </a:rPr>
              <a:t>Leslie Falconio</a:t>
            </a:r>
            <a:r>
              <a:rPr lang="en-US" sz="1600" dirty="0">
                <a:latin typeface="Frutiger 45 Light" panose="020B0603020202020204" pitchFamily="34" charset="0"/>
              </a:rPr>
              <a:t>, Head of Taxable Fixed </a:t>
            </a:r>
            <a:r>
              <a:rPr lang="en-US" sz="1600">
                <a:latin typeface="Frutiger 45 Light" panose="020B0603020202020204" pitchFamily="34" charset="0"/>
              </a:rPr>
              <a:t>Income Strategy</a:t>
            </a:r>
            <a:endParaRPr lang="en-GB" sz="1600" b="1" dirty="0">
              <a:latin typeface="Frutiger 45 Light" panose="020B0603020202020204" pitchFamily="34" charset="0"/>
            </a:endParaRPr>
          </a:p>
          <a:p>
            <a:pPr fontAlgn="base">
              <a:spcBef>
                <a:spcPts val="0"/>
              </a:spcBef>
            </a:pPr>
            <a:r>
              <a:rPr lang="en-US" sz="1600" b="1" dirty="0">
                <a:latin typeface="Frutiger 45 Light" panose="020B0603020202020204" pitchFamily="34" charset="0"/>
              </a:rPr>
              <a:t>Karim Cherif</a:t>
            </a:r>
            <a:r>
              <a:rPr lang="en-US" sz="1600" dirty="0">
                <a:latin typeface="Frutiger 45 Light" panose="020B0603020202020204" pitchFamily="34" charset="0"/>
              </a:rPr>
              <a:t>, Head of CIO Alternatives</a:t>
            </a:r>
            <a:endParaRPr lang="de-CH" sz="1599" dirty="0">
              <a:latin typeface="Frutiger 45 Light" panose="020B0603020202020204" pitchFamily="34" charset="0"/>
            </a:endParaRPr>
          </a:p>
        </p:txBody>
      </p:sp>
      <p:sp>
        <p:nvSpPr>
          <p:cNvPr id="12" name="Subtitle 4">
            <a:extLst>
              <a:ext uri="{FF2B5EF4-FFF2-40B4-BE49-F238E27FC236}">
                <a16:creationId xmlns:a16="http://schemas.microsoft.com/office/drawing/2014/main" id="{6D2868FC-1B52-4C48-9760-0276B96E5441}"/>
              </a:ext>
            </a:extLst>
          </p:cNvPr>
          <p:cNvSpPr txBox="1">
            <a:spLocks/>
          </p:cNvSpPr>
          <p:nvPr/>
        </p:nvSpPr>
        <p:spPr>
          <a:xfrm>
            <a:off x="7809943" y="6388330"/>
            <a:ext cx="1505555"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1005505" rtl="0" eaLnBrk="1" fontAlgn="auto" latinLnBrk="0" hangingPunct="1">
              <a:lnSpc>
                <a:spcPct val="100000"/>
              </a:lnSpc>
              <a:spcBef>
                <a:spcPts val="1400"/>
              </a:spcBef>
              <a:spcAft>
                <a:spcPts val="0"/>
              </a:spcAft>
              <a:buClr>
                <a:srgbClr val="44546A"/>
              </a:buClr>
              <a:buSzPct val="100000"/>
              <a:buFont typeface="Symbol" pitchFamily="18" charset="2"/>
              <a:buNone/>
              <a:tabLst/>
              <a:defRPr/>
            </a:pPr>
            <a:endParaRPr kumimoji="0" lang="de-CH" sz="1273" b="0" i="0" u="none" strike="noStrike" kern="1200" cap="none" spc="0" normalizeH="0" baseline="0" noProof="0" dirty="0">
              <a:ln>
                <a:noFill/>
              </a:ln>
              <a:solidFill>
                <a:prstClr val="black"/>
              </a:solidFill>
              <a:effectLst/>
              <a:uLnTx/>
              <a:uFillTx/>
              <a:latin typeface="Frutiger 45 Light"/>
              <a:ea typeface="Arial Unicode MS" pitchFamily="34" charset="-128"/>
              <a:cs typeface="+mn-cs"/>
            </a:endParaRPr>
          </a:p>
        </p:txBody>
      </p:sp>
      <p:pic>
        <p:nvPicPr>
          <p:cNvPr id="9" name="Picture 8">
            <a:extLst>
              <a:ext uri="{FF2B5EF4-FFF2-40B4-BE49-F238E27FC236}">
                <a16:creationId xmlns:a16="http://schemas.microsoft.com/office/drawing/2014/main" id="{6114F709-4497-26EB-D18D-EB87AFFACB41}"/>
              </a:ext>
            </a:extLst>
          </p:cNvPr>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l="13694" t="25302" r="27729" b="29128"/>
          <a:stretch/>
        </p:blipFill>
        <p:spPr>
          <a:xfrm rot="5400000">
            <a:off x="-1651002" y="1651001"/>
            <a:ext cx="6858002" cy="3555999"/>
          </a:xfrm>
          <a:prstGeom prst="rect">
            <a:avLst/>
          </a:prstGeom>
        </p:spPr>
      </p:pic>
      <p:pic>
        <p:nvPicPr>
          <p:cNvPr id="3" name="Picture 2" descr="Diagram&#10;&#10;Description automatically generated with medium confidence">
            <a:extLst>
              <a:ext uri="{FF2B5EF4-FFF2-40B4-BE49-F238E27FC236}">
                <a16:creationId xmlns:a16="http://schemas.microsoft.com/office/drawing/2014/main" id="{7398946B-6654-2D3A-52A5-6BD7B2CB7A3A}"/>
              </a:ext>
            </a:extLst>
          </p:cNvPr>
          <p:cNvPicPr>
            <a:picLocks noChangeAspect="1"/>
          </p:cNvPicPr>
          <p:nvPr/>
        </p:nvPicPr>
        <p:blipFill rotWithShape="1">
          <a:blip r:embed="rId6">
            <a:extLst>
              <a:ext uri="{28A0092B-C50C-407E-A947-70E740481C1C}">
                <a14:useLocalDpi xmlns:a14="http://schemas.microsoft.com/office/drawing/2010/main" val="0"/>
              </a:ext>
            </a:extLst>
          </a:blip>
          <a:srcRect r="62271"/>
          <a:stretch/>
        </p:blipFill>
        <p:spPr>
          <a:xfrm>
            <a:off x="0" y="-2"/>
            <a:ext cx="3881276" cy="6858001"/>
          </a:xfrm>
          <a:prstGeom prst="rect">
            <a:avLst/>
          </a:prstGeom>
        </p:spPr>
      </p:pic>
    </p:spTree>
    <p:extLst>
      <p:ext uri="{BB962C8B-B14F-4D97-AF65-F5344CB8AC3E}">
        <p14:creationId xmlns:p14="http://schemas.microsoft.com/office/powerpoint/2010/main" val="3121925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6" y="4608967"/>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fontAlgn="base">
              <a:spcBef>
                <a:spcPts val="0"/>
              </a:spcBef>
            </a:pPr>
            <a:r>
              <a:rPr lang="en-US" sz="2800" b="1">
                <a:latin typeface="Frutiger 45 Light" panose="020B0603020202020204" pitchFamily="34" charset="0"/>
              </a:rPr>
              <a:t>Karim Cherif</a:t>
            </a:r>
            <a:r>
              <a:rPr lang="en-US" sz="2800">
                <a:latin typeface="Frutiger 45 Light" panose="020B0603020202020204" pitchFamily="34" charset="0"/>
              </a:rPr>
              <a:t> </a:t>
            </a:r>
            <a:endParaRPr lang="de-CH" sz="2800">
              <a:latin typeface="Frutiger 45 Light" panose="020B0603020202020204" pitchFamily="34" charset="0"/>
            </a:endParaRPr>
          </a:p>
          <a:p>
            <a:r>
              <a:rPr lang="en-US" sz="2550">
                <a:latin typeface="Frutiger 45 Light" panose="020B0603020202020204" pitchFamily="34" charset="0"/>
              </a:rPr>
              <a:t>Head of CIO Alternatives</a:t>
            </a:r>
            <a:r>
              <a:rPr lang="en-GB" sz="2550"/>
              <a:t>,</a:t>
            </a:r>
            <a:br>
              <a:rPr lang="en-GB" sz="2550"/>
            </a:br>
            <a:r>
              <a:rPr lang="en-GB" sz="2550"/>
              <a:t>UBS Global Wealth Management</a:t>
            </a:r>
            <a:endParaRPr lang="en-GB" sz="2550" dirty="0"/>
          </a:p>
        </p:txBody>
      </p:sp>
      <p:pic>
        <p:nvPicPr>
          <p:cNvPr id="3" name="Picture 2" descr="A person in a suit&#10;&#10;Description automatically generated with medium confidence">
            <a:extLst>
              <a:ext uri="{FF2B5EF4-FFF2-40B4-BE49-F238E27FC236}">
                <a16:creationId xmlns:a16="http://schemas.microsoft.com/office/drawing/2014/main" id="{9E7EF8A8-2261-4F54-7DF5-108681922EDA}"/>
              </a:ext>
            </a:extLst>
          </p:cNvPr>
          <p:cNvPicPr>
            <a:picLocks noChangeAspect="1"/>
          </p:cNvPicPr>
          <p:nvPr/>
        </p:nvPicPr>
        <p:blipFill rotWithShape="1">
          <a:blip r:embed="rId2">
            <a:extLst>
              <a:ext uri="{28A0092B-C50C-407E-A947-70E740481C1C}">
                <a14:useLocalDpi xmlns:a14="http://schemas.microsoft.com/office/drawing/2010/main" val="0"/>
              </a:ext>
            </a:extLst>
          </a:blip>
          <a:srcRect l="28566" r="23062"/>
          <a:stretch/>
        </p:blipFill>
        <p:spPr>
          <a:xfrm>
            <a:off x="0" y="0"/>
            <a:ext cx="4991101" cy="6858000"/>
          </a:xfrm>
          <a:prstGeom prst="rect">
            <a:avLst/>
          </a:prstGeom>
        </p:spPr>
      </p:pic>
    </p:spTree>
    <p:extLst>
      <p:ext uri="{BB962C8B-B14F-4D97-AF65-F5344CB8AC3E}">
        <p14:creationId xmlns:p14="http://schemas.microsoft.com/office/powerpoint/2010/main" val="2348324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A6DB2F-6117-405D-A5C8-CA2E5D94835F}"/>
              </a:ext>
            </a:extLst>
          </p:cNvPr>
          <p:cNvSpPr>
            <a:spLocks noGrp="1"/>
          </p:cNvSpPr>
          <p:nvPr>
            <p:ph type="title"/>
          </p:nvPr>
        </p:nvSpPr>
        <p:spPr>
          <a:xfrm>
            <a:off x="527918" y="1625"/>
            <a:ext cx="11136165" cy="855805"/>
          </a:xfrm>
        </p:spPr>
        <p:txBody>
          <a:bodyPr/>
          <a:lstStyle/>
          <a:p>
            <a:br>
              <a:rPr lang="en-GB" sz="2800" dirty="0">
                <a:solidFill>
                  <a:schemeClr val="tx1">
                    <a:lumMod val="100000"/>
                  </a:schemeClr>
                </a:solidFill>
              </a:rPr>
            </a:br>
            <a:br>
              <a:rPr lang="en-GB" sz="2800" dirty="0">
                <a:solidFill>
                  <a:schemeClr val="tx1">
                    <a:lumMod val="100000"/>
                  </a:schemeClr>
                </a:solidFill>
              </a:rPr>
            </a:br>
            <a:br>
              <a:rPr lang="en-GB" sz="2800" dirty="0">
                <a:solidFill>
                  <a:schemeClr val="tx1">
                    <a:lumMod val="100000"/>
                  </a:schemeClr>
                </a:solidFill>
              </a:rPr>
            </a:br>
            <a:r>
              <a:rPr lang="en-US" sz="2800" dirty="0">
                <a:solidFill>
                  <a:schemeClr val="tx1">
                    <a:lumMod val="100000"/>
                  </a:schemeClr>
                </a:solidFill>
              </a:rPr>
              <a:t>Seek uncorrelated </a:t>
            </a:r>
            <a:r>
              <a:rPr lang="en-US" sz="2800" dirty="0">
                <a:solidFill>
                  <a:schemeClr val="tx2"/>
                </a:solidFill>
              </a:rPr>
              <a:t>hedge fund </a:t>
            </a:r>
            <a:r>
              <a:rPr lang="en-US" sz="2800" dirty="0">
                <a:solidFill>
                  <a:schemeClr val="tx1">
                    <a:lumMod val="100000"/>
                  </a:schemeClr>
                </a:solidFill>
              </a:rPr>
              <a:t>strategies</a:t>
            </a:r>
            <a:endParaRPr lang="en-GB" sz="2800" dirty="0">
              <a:solidFill>
                <a:schemeClr val="tx1">
                  <a:lumMod val="100000"/>
                </a:schemeClr>
              </a:solidFill>
            </a:endParaRPr>
          </a:p>
        </p:txBody>
      </p:sp>
      <p:sp>
        <p:nvSpPr>
          <p:cNvPr id="4" name="TextBox 3">
            <a:extLst>
              <a:ext uri="{FF2B5EF4-FFF2-40B4-BE49-F238E27FC236}">
                <a16:creationId xmlns:a16="http://schemas.microsoft.com/office/drawing/2014/main" id="{35859AFF-F4C1-4364-B700-6A70B832C329}"/>
              </a:ext>
            </a:extLst>
          </p:cNvPr>
          <p:cNvSpPr txBox="1"/>
          <p:nvPr>
            <p:custDataLst>
              <p:tags r:id="rId1"/>
            </p:custDataLst>
          </p:nvPr>
        </p:nvSpPr>
        <p:spPr>
          <a:xfrm>
            <a:off x="1700775" y="6308957"/>
            <a:ext cx="9690304" cy="327118"/>
          </a:xfrm>
          <a:prstGeom prst="rect">
            <a:avLst/>
          </a:prstGeom>
          <a:noFill/>
        </p:spPr>
        <p:txBody>
          <a:bodyPr vert="horz" wrap="square" lIns="0" tIns="0" rIns="0" bIns="0" rtlCol="0" anchor="b" anchorCtr="0">
            <a:noAutofit/>
          </a:bodyPr>
          <a:lstStyle/>
          <a:p>
            <a:pPr marL="0" marR="0" lvl="0" indent="0" algn="r" defTabSz="831289" rtl="0" eaLnBrk="0" fontAlgn="base" latinLnBrk="0" hangingPunct="0">
              <a:lnSpc>
                <a:spcPct val="100000"/>
              </a:lnSpc>
              <a:spcBef>
                <a:spcPct val="50000"/>
              </a:spcBef>
              <a:spcAft>
                <a:spcPts val="545"/>
              </a:spcAft>
              <a:buClrTx/>
              <a:buSzTx/>
              <a:buFontTx/>
              <a:buNone/>
              <a:tabLst/>
              <a:defRPr/>
            </a:pPr>
            <a:r>
              <a:rPr kumimoji="0" lang="en-GB" sz="727" b="0" i="0" u="none" strike="noStrike" kern="0" cap="none" spc="0" normalizeH="0" baseline="0" noProof="0" dirty="0">
                <a:ln>
                  <a:noFill/>
                </a:ln>
                <a:solidFill>
                  <a:prstClr val="black"/>
                </a:solidFill>
                <a:effectLst/>
                <a:uLnTx/>
                <a:uFillTx/>
                <a:latin typeface="Frutiger 45 Light" panose="020B0603020202020204" pitchFamily="34" charset="0"/>
                <a:cs typeface="+mn-cs"/>
              </a:rPr>
              <a:t>Source: Bloomberg, UBS, as of September 2022</a:t>
            </a:r>
            <a:br>
              <a:rPr kumimoji="0" lang="en-GB" sz="727" b="0" i="0" u="none" strike="noStrike" kern="0" cap="none" spc="0" normalizeH="0" baseline="0" noProof="0" dirty="0">
                <a:ln>
                  <a:noFill/>
                </a:ln>
                <a:solidFill>
                  <a:prstClr val="black"/>
                </a:solidFill>
                <a:effectLst/>
                <a:uLnTx/>
                <a:uFillTx/>
                <a:latin typeface="Frutiger 45 Light" panose="020B0603020202020204" pitchFamily="34" charset="0"/>
                <a:cs typeface="+mn-cs"/>
              </a:rPr>
            </a:br>
            <a:r>
              <a:rPr kumimoji="0" lang="en-GB" sz="727" b="0" i="0" u="none" strike="noStrike" kern="0" cap="none" spc="0" normalizeH="0" baseline="0" noProof="0" dirty="0">
                <a:ln>
                  <a:noFill/>
                </a:ln>
                <a:solidFill>
                  <a:prstClr val="black"/>
                </a:solidFill>
                <a:effectLst/>
                <a:uLnTx/>
                <a:uFillTx/>
                <a:latin typeface="Frutiger 45 Light" panose="020B0603020202020204" pitchFamily="34" charset="0"/>
                <a:cs typeface="+mn-cs"/>
              </a:rPr>
              <a:t>Charts and scenarios are for illustrative purposes only. Historical performance and forecasts are no guarantee for future performance.</a:t>
            </a:r>
            <a:br>
              <a:rPr kumimoji="0" lang="en-GB" sz="727" b="0" i="0" u="none" strike="noStrike" kern="0" cap="none" spc="0" normalizeH="0" baseline="0" noProof="0" dirty="0">
                <a:ln>
                  <a:noFill/>
                </a:ln>
                <a:solidFill>
                  <a:prstClr val="black"/>
                </a:solidFill>
                <a:effectLst/>
                <a:uLnTx/>
                <a:uFillTx/>
                <a:latin typeface="Frutiger 45 Light" panose="020B0603020202020204" pitchFamily="34" charset="0"/>
                <a:cs typeface="+mn-cs"/>
              </a:rPr>
            </a:br>
            <a:r>
              <a:rPr kumimoji="0" lang="en-GB" sz="727" b="0" i="0" u="none" strike="noStrike" kern="0" cap="none" spc="0" normalizeH="0" baseline="0" noProof="0" dirty="0">
                <a:ln>
                  <a:noFill/>
                </a:ln>
                <a:solidFill>
                  <a:prstClr val="black"/>
                </a:solidFill>
                <a:effectLst/>
                <a:uLnTx/>
                <a:uFillTx/>
                <a:latin typeface="Frutiger 45 Light" panose="020B0603020202020204" pitchFamily="34" charset="0"/>
                <a:cs typeface="+mn-cs"/>
              </a:rPr>
              <a:t>Please see important disclaimer at the end of the document.</a:t>
            </a:r>
          </a:p>
        </p:txBody>
      </p:sp>
      <p:sp>
        <p:nvSpPr>
          <p:cNvPr id="5" name="TextBox 4">
            <a:extLst>
              <a:ext uri="{FF2B5EF4-FFF2-40B4-BE49-F238E27FC236}">
                <a16:creationId xmlns:a16="http://schemas.microsoft.com/office/drawing/2014/main" id="{AF2FAAE2-CC1F-4FCF-B68E-18FC81E36A36}"/>
              </a:ext>
            </a:extLst>
          </p:cNvPr>
          <p:cNvSpPr txBox="1"/>
          <p:nvPr>
            <p:custDataLst>
              <p:tags r:id="rId2"/>
            </p:custDataLst>
          </p:nvPr>
        </p:nvSpPr>
        <p:spPr>
          <a:xfrm>
            <a:off x="527918" y="1492429"/>
            <a:ext cx="3323516" cy="365587"/>
          </a:xfrm>
          <a:prstGeom prst="rect">
            <a:avLst/>
          </a:prstGeom>
          <a:noFill/>
        </p:spPr>
        <p:txBody>
          <a:bodyPr vert="horz" wrap="square" lIns="0" tIns="0" rIns="0" bIns="0" rtlCol="0" anchor="t">
            <a:noAutofit/>
          </a:bodyPr>
          <a:lstStyle/>
          <a:p>
            <a:pPr marL="0" marR="0" lvl="0" indent="0" algn="l" defTabSz="831289" rtl="0" eaLnBrk="0" fontAlgn="base" latinLnBrk="0" hangingPunct="0">
              <a:lnSpc>
                <a:spcPct val="100000"/>
              </a:lnSpc>
              <a:spcBef>
                <a:spcPct val="50000"/>
              </a:spcBef>
              <a:spcAft>
                <a:spcPts val="545"/>
              </a:spcAft>
              <a:buClrTx/>
              <a:buSzTx/>
              <a:buFontTx/>
              <a:buNone/>
              <a:tabLst/>
              <a:defRPr/>
            </a:pPr>
            <a:r>
              <a:rPr kumimoji="0" lang="en-GB" sz="1272" b="1" i="0" u="none" strike="noStrike" kern="0" cap="none" spc="0" normalizeH="0" baseline="0" noProof="0" dirty="0">
                <a:ln>
                  <a:noFill/>
                </a:ln>
                <a:solidFill>
                  <a:prstClr val="black"/>
                </a:solidFill>
                <a:effectLst/>
                <a:uLnTx/>
                <a:uFillTx/>
                <a:latin typeface="Frutiger 45 Light" panose="020B0603020202020204" pitchFamily="34" charset="0"/>
                <a:cs typeface="+mn-cs"/>
              </a:rPr>
              <a:t>Bonds and equities have been highly correlated</a:t>
            </a:r>
          </a:p>
          <a:p>
            <a:pPr marL="0" marR="0" lvl="0" indent="0" algn="l" defTabSz="831289" rtl="0" eaLnBrk="0" fontAlgn="base" latinLnBrk="0" hangingPunct="0">
              <a:lnSpc>
                <a:spcPct val="100000"/>
              </a:lnSpc>
              <a:spcBef>
                <a:spcPct val="50000"/>
              </a:spcBef>
              <a:spcAft>
                <a:spcPts val="545"/>
              </a:spcAft>
              <a:buClrTx/>
              <a:buSzTx/>
              <a:buFontTx/>
              <a:buNone/>
              <a:tabLst/>
              <a:defRPr/>
            </a:pPr>
            <a:r>
              <a:rPr kumimoji="0" lang="en-GB" sz="1272" b="0" i="0" u="none" strike="noStrike" kern="0" cap="none" spc="0" normalizeH="0" baseline="0" noProof="0" dirty="0">
                <a:ln>
                  <a:noFill/>
                </a:ln>
                <a:solidFill>
                  <a:prstClr val="black"/>
                </a:solidFill>
                <a:effectLst/>
                <a:uLnTx/>
                <a:uFillTx/>
                <a:latin typeface="Frutiger 45 Light" panose="020B0603020202020204" pitchFamily="34" charset="0"/>
                <a:cs typeface="+mn-cs"/>
              </a:rPr>
              <a:t>Global equities, global bonds, 6-month correlation of daily returns</a:t>
            </a:r>
            <a:endParaRPr kumimoji="0" lang="en-US" sz="1272" b="0" i="0" u="none" strike="noStrike" kern="0" cap="none" spc="0" normalizeH="0" baseline="0" noProof="0" dirty="0">
              <a:ln>
                <a:noFill/>
              </a:ln>
              <a:solidFill>
                <a:prstClr val="black"/>
              </a:solidFill>
              <a:effectLst/>
              <a:uLnTx/>
              <a:uFillTx/>
              <a:latin typeface="Frutiger 45 Light" panose="020B0603020202020204" pitchFamily="34" charset="0"/>
              <a:cs typeface="+mn-cs"/>
            </a:endParaRPr>
          </a:p>
        </p:txBody>
      </p:sp>
      <p:sp>
        <p:nvSpPr>
          <p:cNvPr id="12" name="TextBox 11">
            <a:extLst>
              <a:ext uri="{FF2B5EF4-FFF2-40B4-BE49-F238E27FC236}">
                <a16:creationId xmlns:a16="http://schemas.microsoft.com/office/drawing/2014/main" id="{F6753ACB-2FBE-2E4C-A081-01AE91C0C04E}"/>
              </a:ext>
            </a:extLst>
          </p:cNvPr>
          <p:cNvSpPr txBox="1">
            <a:spLocks/>
          </p:cNvSpPr>
          <p:nvPr>
            <p:custDataLst>
              <p:tags r:id="rId3"/>
            </p:custDataLst>
          </p:nvPr>
        </p:nvSpPr>
        <p:spPr>
          <a:xfrm>
            <a:off x="8340567" y="1492429"/>
            <a:ext cx="3323516" cy="365587"/>
          </a:xfrm>
          <a:prstGeom prst="rect">
            <a:avLst/>
          </a:prstGeom>
          <a:noFill/>
        </p:spPr>
        <p:txBody>
          <a:bodyPr vert="horz" wrap="square" lIns="0" tIns="0" rIns="0" bIns="0" rtlCol="0" anchor="t">
            <a:noAutofit/>
          </a:bodyPr>
          <a:lstStyle/>
          <a:p>
            <a:pPr marL="0" marR="0" lvl="0" indent="0" algn="l" defTabSz="831289" rtl="0" eaLnBrk="0" fontAlgn="base" latinLnBrk="0" hangingPunct="0">
              <a:lnSpc>
                <a:spcPct val="100000"/>
              </a:lnSpc>
              <a:spcBef>
                <a:spcPct val="50000"/>
              </a:spcBef>
              <a:spcAft>
                <a:spcPts val="545"/>
              </a:spcAft>
              <a:buClrTx/>
              <a:buSzTx/>
              <a:buFontTx/>
              <a:buNone/>
              <a:tabLst/>
              <a:defRPr/>
            </a:pPr>
            <a:r>
              <a:rPr kumimoji="0" lang="en-GB" sz="1272" b="1" i="0" u="none" strike="noStrike" kern="0" cap="none" spc="0" normalizeH="0" baseline="0" noProof="0" dirty="0">
                <a:ln>
                  <a:noFill/>
                </a:ln>
                <a:solidFill>
                  <a:prstClr val="black"/>
                </a:solidFill>
                <a:effectLst/>
                <a:uLnTx/>
                <a:uFillTx/>
                <a:latin typeface="Frutiger 45 Light" panose="020B0603020202020204" pitchFamily="34" charset="0"/>
                <a:cs typeface="+mn-cs"/>
              </a:rPr>
              <a:t>Hedge fund macro strategies are exploiting opportunities in the current environment</a:t>
            </a:r>
          </a:p>
          <a:p>
            <a:pPr marL="0" marR="0" lvl="0" indent="0" algn="l" defTabSz="831289" rtl="0" eaLnBrk="0" fontAlgn="base" latinLnBrk="0" hangingPunct="0">
              <a:lnSpc>
                <a:spcPct val="100000"/>
              </a:lnSpc>
              <a:spcBef>
                <a:spcPct val="50000"/>
              </a:spcBef>
              <a:spcAft>
                <a:spcPts val="545"/>
              </a:spcAft>
              <a:buClrTx/>
              <a:buSzTx/>
              <a:buFontTx/>
              <a:buNone/>
              <a:tabLst/>
              <a:defRPr/>
            </a:pPr>
            <a:r>
              <a:rPr kumimoji="0" lang="en-GB" sz="1272" b="0" i="0" u="none" strike="noStrike" kern="0" cap="none" spc="0" normalizeH="0" baseline="0" noProof="0" dirty="0">
                <a:ln>
                  <a:noFill/>
                </a:ln>
                <a:solidFill>
                  <a:prstClr val="black"/>
                </a:solidFill>
                <a:effectLst/>
                <a:uLnTx/>
                <a:uFillTx/>
                <a:latin typeface="Frutiger 45 Light" panose="020B0603020202020204" pitchFamily="34" charset="0"/>
                <a:cs typeface="+mn-cs"/>
              </a:rPr>
              <a:t>Year-to-August returns of various asset classes and hedge fund strategies, %</a:t>
            </a:r>
            <a:endParaRPr kumimoji="0" lang="en-US" sz="1272" b="0" i="0" u="none" strike="noStrike" kern="0" cap="none" spc="0" normalizeH="0" baseline="0" noProof="0" dirty="0">
              <a:ln>
                <a:noFill/>
              </a:ln>
              <a:solidFill>
                <a:prstClr val="black"/>
              </a:solidFill>
              <a:effectLst/>
              <a:uLnTx/>
              <a:uFillTx/>
              <a:latin typeface="Frutiger 45 Light" panose="020B0603020202020204" pitchFamily="34" charset="0"/>
              <a:cs typeface="+mn-cs"/>
            </a:endParaRPr>
          </a:p>
        </p:txBody>
      </p:sp>
      <p:sp>
        <p:nvSpPr>
          <p:cNvPr id="13" name="TextBox 12">
            <a:extLst>
              <a:ext uri="{FF2B5EF4-FFF2-40B4-BE49-F238E27FC236}">
                <a16:creationId xmlns:a16="http://schemas.microsoft.com/office/drawing/2014/main" id="{4D9AD96D-D772-D8D8-EEBD-A9B50D1EAC74}"/>
              </a:ext>
            </a:extLst>
          </p:cNvPr>
          <p:cNvSpPr txBox="1"/>
          <p:nvPr>
            <p:custDataLst>
              <p:tags r:id="rId4"/>
            </p:custDataLst>
          </p:nvPr>
        </p:nvSpPr>
        <p:spPr>
          <a:xfrm>
            <a:off x="4434242" y="1492429"/>
            <a:ext cx="3323516" cy="365587"/>
          </a:xfrm>
          <a:prstGeom prst="rect">
            <a:avLst/>
          </a:prstGeom>
          <a:noFill/>
        </p:spPr>
        <p:txBody>
          <a:bodyPr vert="horz" wrap="square" lIns="0" tIns="0" rIns="0" bIns="0" rtlCol="0" anchor="t">
            <a:noAutofit/>
          </a:bodyPr>
          <a:lstStyle/>
          <a:p>
            <a:pPr marL="0" marR="0" lvl="0" indent="0" algn="l" defTabSz="831289" rtl="0" eaLnBrk="0" fontAlgn="base" latinLnBrk="0" hangingPunct="0">
              <a:lnSpc>
                <a:spcPct val="100000"/>
              </a:lnSpc>
              <a:spcBef>
                <a:spcPct val="50000"/>
              </a:spcBef>
              <a:spcAft>
                <a:spcPts val="545"/>
              </a:spcAft>
              <a:buClrTx/>
              <a:buSzTx/>
              <a:buFontTx/>
              <a:buNone/>
              <a:tabLst/>
              <a:defRPr/>
            </a:pPr>
            <a:r>
              <a:rPr kumimoji="0" lang="en-GB" sz="1272" b="1" i="0" u="none" strike="noStrike" kern="0" cap="none" spc="0" normalizeH="0" baseline="0" noProof="0" dirty="0">
                <a:ln>
                  <a:noFill/>
                </a:ln>
                <a:solidFill>
                  <a:prstClr val="black"/>
                </a:solidFill>
                <a:effectLst/>
                <a:uLnTx/>
                <a:uFillTx/>
                <a:latin typeface="Frutiger 45 Light" panose="020B0603020202020204" pitchFamily="34" charset="0"/>
                <a:cs typeface="+mn-cs"/>
              </a:rPr>
              <a:t>Hedge funds tend to perform well with rising rates</a:t>
            </a:r>
          </a:p>
          <a:p>
            <a:pPr marL="0" marR="0" lvl="0" indent="0" algn="l" defTabSz="831289" rtl="0" eaLnBrk="0" fontAlgn="base" latinLnBrk="0" hangingPunct="0">
              <a:lnSpc>
                <a:spcPct val="100000"/>
              </a:lnSpc>
              <a:spcBef>
                <a:spcPct val="50000"/>
              </a:spcBef>
              <a:spcAft>
                <a:spcPts val="545"/>
              </a:spcAft>
              <a:buClrTx/>
              <a:buSzTx/>
              <a:buFontTx/>
              <a:buNone/>
              <a:tabLst/>
              <a:defRPr/>
            </a:pPr>
            <a:r>
              <a:rPr kumimoji="0" lang="en-GB" sz="1272" b="0" i="0" u="none" strike="noStrike" kern="0" cap="none" spc="0" normalizeH="0" baseline="0" noProof="0" dirty="0">
                <a:ln>
                  <a:noFill/>
                </a:ln>
                <a:solidFill>
                  <a:prstClr val="black"/>
                </a:solidFill>
                <a:effectLst/>
                <a:uLnTx/>
                <a:uFillTx/>
                <a:latin typeface="Frutiger 45 Light" panose="020B0603020202020204" pitchFamily="34" charset="0"/>
                <a:cs typeface="+mn-cs"/>
              </a:rPr>
              <a:t>Performance of hedge funds and global bonds with a rising fed funds rate</a:t>
            </a:r>
            <a:br>
              <a:rPr kumimoji="0" lang="en-GB" sz="1272" b="0" i="0" u="none" strike="noStrike" kern="0" cap="none" spc="0" normalizeH="0" baseline="0" noProof="0" dirty="0">
                <a:ln>
                  <a:noFill/>
                </a:ln>
                <a:solidFill>
                  <a:prstClr val="black"/>
                </a:solidFill>
                <a:effectLst/>
                <a:uLnTx/>
                <a:uFillTx/>
                <a:latin typeface="Frutiger 45 Light" panose="020B0603020202020204" pitchFamily="34" charset="0"/>
                <a:cs typeface="+mn-cs"/>
              </a:rPr>
            </a:br>
            <a:endParaRPr kumimoji="0" lang="en-US" sz="1272" b="0" i="0" u="none" strike="noStrike" kern="0" cap="none" spc="0" normalizeH="0" baseline="0" noProof="0" dirty="0">
              <a:ln>
                <a:noFill/>
              </a:ln>
              <a:solidFill>
                <a:prstClr val="black"/>
              </a:solidFill>
              <a:effectLst/>
              <a:uLnTx/>
              <a:uFillTx/>
              <a:latin typeface="Frutiger 45 Light" panose="020B0603020202020204" pitchFamily="34" charset="0"/>
              <a:cs typeface="+mn-cs"/>
            </a:endParaRPr>
          </a:p>
        </p:txBody>
      </p:sp>
      <p:graphicFrame>
        <p:nvGraphicFramePr>
          <p:cNvPr id="16" name="Chart 15">
            <a:extLst>
              <a:ext uri="{FF2B5EF4-FFF2-40B4-BE49-F238E27FC236}">
                <a16:creationId xmlns:a16="http://schemas.microsoft.com/office/drawing/2014/main" id="{8ABBE6F7-C142-49C4-9FBC-6618956746A4}"/>
              </a:ext>
            </a:extLst>
          </p:cNvPr>
          <p:cNvGraphicFramePr>
            <a:graphicFrameLocks/>
          </p:cNvGraphicFramePr>
          <p:nvPr/>
        </p:nvGraphicFramePr>
        <p:xfrm>
          <a:off x="4434241" y="2438016"/>
          <a:ext cx="3564449" cy="309456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4" name="Chart 13">
            <a:extLst>
              <a:ext uri="{FF2B5EF4-FFF2-40B4-BE49-F238E27FC236}">
                <a16:creationId xmlns:a16="http://schemas.microsoft.com/office/drawing/2014/main" id="{774659F4-7B48-45E0-86D6-DE9E6E7CBC39}"/>
              </a:ext>
            </a:extLst>
          </p:cNvPr>
          <p:cNvGraphicFramePr>
            <a:graphicFrameLocks/>
          </p:cNvGraphicFramePr>
          <p:nvPr/>
        </p:nvGraphicFramePr>
        <p:xfrm>
          <a:off x="490913" y="2438017"/>
          <a:ext cx="3466937" cy="3544981"/>
        </p:xfrm>
        <a:graphic>
          <a:graphicData uri="http://schemas.openxmlformats.org/drawingml/2006/chart">
            <c:chart xmlns:c="http://schemas.openxmlformats.org/drawingml/2006/chart" xmlns:r="http://schemas.openxmlformats.org/officeDocument/2006/relationships" r:id="rId7"/>
          </a:graphicData>
        </a:graphic>
      </p:graphicFrame>
      <p:sp>
        <p:nvSpPr>
          <p:cNvPr id="2" name="Oval 1">
            <a:extLst>
              <a:ext uri="{FF2B5EF4-FFF2-40B4-BE49-F238E27FC236}">
                <a16:creationId xmlns:a16="http://schemas.microsoft.com/office/drawing/2014/main" id="{0EBF9B3F-93AA-CF29-6EBF-9F599EA1B3FD}"/>
              </a:ext>
            </a:extLst>
          </p:cNvPr>
          <p:cNvSpPr/>
          <p:nvPr/>
        </p:nvSpPr>
        <p:spPr>
          <a:xfrm rot="567739">
            <a:off x="3653721" y="3354852"/>
            <a:ext cx="145630" cy="64563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831289" rtl="0" eaLnBrk="0" fontAlgn="base" latinLnBrk="0" hangingPunct="0">
              <a:lnSpc>
                <a:spcPct val="100000"/>
              </a:lnSpc>
              <a:spcBef>
                <a:spcPct val="50000"/>
              </a:spcBef>
              <a:spcAft>
                <a:spcPct val="0"/>
              </a:spcAft>
              <a:buClrTx/>
              <a:buSzTx/>
              <a:buFontTx/>
              <a:buNone/>
              <a:tabLst/>
              <a:defRPr/>
            </a:pPr>
            <a:endParaRPr kumimoji="0" lang="en-US" sz="999" b="0" i="0" u="none" strike="noStrike" kern="1200" cap="none" spc="0" normalizeH="0" baseline="0" noProof="0" dirty="0">
              <a:ln>
                <a:noFill/>
              </a:ln>
              <a:solidFill>
                <a:prstClr val="black"/>
              </a:solidFill>
              <a:effectLst/>
              <a:uLnTx/>
              <a:uFillTx/>
              <a:latin typeface="Frutiger 45 Light"/>
              <a:cs typeface="+mn-cs"/>
            </a:endParaRPr>
          </a:p>
        </p:txBody>
      </p:sp>
      <p:graphicFrame>
        <p:nvGraphicFramePr>
          <p:cNvPr id="17" name="Chart 16">
            <a:extLst>
              <a:ext uri="{FF2B5EF4-FFF2-40B4-BE49-F238E27FC236}">
                <a16:creationId xmlns:a16="http://schemas.microsoft.com/office/drawing/2014/main" id="{5A5F613F-8385-4A70-85D5-8F78CB33EFE4}"/>
              </a:ext>
            </a:extLst>
          </p:cNvPr>
          <p:cNvGraphicFramePr>
            <a:graphicFrameLocks/>
          </p:cNvGraphicFramePr>
          <p:nvPr/>
        </p:nvGraphicFramePr>
        <p:xfrm>
          <a:off x="8340568" y="2358918"/>
          <a:ext cx="3360521" cy="3094565"/>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51155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A6DB2F-6117-405D-A5C8-CA2E5D94835F}"/>
              </a:ext>
            </a:extLst>
          </p:cNvPr>
          <p:cNvSpPr>
            <a:spLocks noGrp="1"/>
          </p:cNvSpPr>
          <p:nvPr>
            <p:ph type="title"/>
          </p:nvPr>
        </p:nvSpPr>
        <p:spPr>
          <a:xfrm>
            <a:off x="530554" y="3247"/>
            <a:ext cx="11130893" cy="855400"/>
          </a:xfrm>
        </p:spPr>
        <p:txBody>
          <a:bodyPr/>
          <a:lstStyle/>
          <a:p>
            <a:r>
              <a:rPr lang="en-GB" sz="2800" dirty="0">
                <a:solidFill>
                  <a:schemeClr val="tx1">
                    <a:lumMod val="100000"/>
                  </a:schemeClr>
                </a:solidFill>
              </a:rPr>
              <a:t>Find value in </a:t>
            </a:r>
            <a:r>
              <a:rPr lang="en-GB" sz="2800" dirty="0">
                <a:solidFill>
                  <a:schemeClr val="tx2"/>
                </a:solidFill>
              </a:rPr>
              <a:t>private markets</a:t>
            </a:r>
          </a:p>
        </p:txBody>
      </p:sp>
      <p:sp>
        <p:nvSpPr>
          <p:cNvPr id="4" name="TextBox 3">
            <a:extLst>
              <a:ext uri="{FF2B5EF4-FFF2-40B4-BE49-F238E27FC236}">
                <a16:creationId xmlns:a16="http://schemas.microsoft.com/office/drawing/2014/main" id="{35859AFF-F4C1-4364-B700-6A70B832C329}"/>
              </a:ext>
            </a:extLst>
          </p:cNvPr>
          <p:cNvSpPr txBox="1"/>
          <p:nvPr>
            <p:custDataLst>
              <p:tags r:id="rId1"/>
            </p:custDataLst>
          </p:nvPr>
        </p:nvSpPr>
        <p:spPr>
          <a:xfrm>
            <a:off x="1704938" y="6306231"/>
            <a:ext cx="9681129" cy="326809"/>
          </a:xfrm>
          <a:prstGeom prst="rect">
            <a:avLst/>
          </a:prstGeom>
          <a:noFill/>
        </p:spPr>
        <p:txBody>
          <a:bodyPr vert="horz" wrap="square" lIns="0" tIns="0" rIns="0" bIns="0" rtlCol="0" anchor="b" anchorCtr="0">
            <a:noAutofit/>
          </a:bodyPr>
          <a:lstStyle/>
          <a:p>
            <a:pPr marL="0" marR="0" lvl="0" indent="0" algn="r" defTabSz="830874" rtl="0" eaLnBrk="0" fontAlgn="base" latinLnBrk="0" hangingPunct="0">
              <a:lnSpc>
                <a:spcPct val="100000"/>
              </a:lnSpc>
              <a:spcBef>
                <a:spcPct val="50000"/>
              </a:spcBef>
              <a:spcAft>
                <a:spcPts val="545"/>
              </a:spcAft>
              <a:buClrTx/>
              <a:buSzTx/>
              <a:buFontTx/>
              <a:buNone/>
              <a:tabLst/>
              <a:defRPr/>
            </a:pPr>
            <a:r>
              <a:rPr kumimoji="0" lang="en-GB" sz="700" b="0" i="0" u="none" strike="noStrike" kern="0" cap="none" spc="0" normalizeH="0" baseline="0" noProof="0" dirty="0">
                <a:ln>
                  <a:noFill/>
                </a:ln>
                <a:solidFill>
                  <a:prstClr val="black"/>
                </a:solidFill>
                <a:effectLst/>
                <a:uLnTx/>
                <a:uFillTx/>
                <a:latin typeface="Frutiger 45 Light" panose="020B0603020202020204" pitchFamily="34" charset="0"/>
                <a:cs typeface="+mn-cs"/>
              </a:rPr>
              <a:t>Source: Cambridge Associates, Bloomberg, </a:t>
            </a:r>
            <a:r>
              <a:rPr kumimoji="0" lang="en-US" sz="700" b="0" i="0" u="none" strike="noStrike" kern="1200" cap="none" spc="0" normalizeH="0" baseline="0" noProof="0" dirty="0">
                <a:ln>
                  <a:noFill/>
                </a:ln>
                <a:solidFill>
                  <a:prstClr val="black"/>
                </a:solidFill>
                <a:effectLst/>
                <a:uLnTx/>
                <a:uFillTx/>
                <a:latin typeface="Frutiger 45 Light"/>
                <a:cs typeface="+mn-cs"/>
              </a:rPr>
              <a:t>Federal Reserve of St. Louis, S&amp;P LCD, Pitchbook</a:t>
            </a:r>
            <a:r>
              <a:rPr kumimoji="0" lang="en-GB" sz="700" b="0" i="0" u="none" strike="noStrike" kern="0" cap="none" spc="0" normalizeH="0" baseline="0" noProof="0" dirty="0">
                <a:ln>
                  <a:noFill/>
                </a:ln>
                <a:solidFill>
                  <a:prstClr val="black"/>
                </a:solidFill>
                <a:effectLst/>
                <a:uLnTx/>
                <a:uFillTx/>
                <a:latin typeface="Frutiger 45 Light" panose="020B0603020202020204" pitchFamily="34" charset="0"/>
                <a:cs typeface="+mn-cs"/>
              </a:rPr>
              <a:t>, UBS, as of September 2022</a:t>
            </a:r>
            <a:br>
              <a:rPr kumimoji="0" lang="en-GB" sz="700" b="0" i="0" u="none" strike="noStrike" kern="0" cap="none" spc="0" normalizeH="0" baseline="0" noProof="0" dirty="0">
                <a:ln>
                  <a:noFill/>
                </a:ln>
                <a:solidFill>
                  <a:prstClr val="black"/>
                </a:solidFill>
                <a:effectLst/>
                <a:uLnTx/>
                <a:uFillTx/>
                <a:latin typeface="Frutiger 45 Light" panose="020B0603020202020204" pitchFamily="34" charset="0"/>
                <a:cs typeface="+mn-cs"/>
              </a:rPr>
            </a:br>
            <a:r>
              <a:rPr kumimoji="0" lang="en-GB" sz="700" b="0" i="0" u="none" strike="noStrike" kern="0" cap="none" spc="0" normalizeH="0" baseline="0" noProof="0" dirty="0">
                <a:ln>
                  <a:noFill/>
                </a:ln>
                <a:solidFill>
                  <a:prstClr val="black"/>
                </a:solidFill>
                <a:effectLst/>
                <a:uLnTx/>
                <a:uFillTx/>
                <a:latin typeface="Frutiger 45 Light" panose="020B0603020202020204" pitchFamily="34" charset="0"/>
                <a:cs typeface="+mn-cs"/>
              </a:rPr>
              <a:t>Charts and scenarios are for illustrative purposes only. Historical performance and forecasts are no guarantee for future performance.</a:t>
            </a:r>
            <a:br>
              <a:rPr kumimoji="0" lang="en-GB" sz="700" b="0" i="0" u="none" strike="noStrike" kern="0" cap="none" spc="0" normalizeH="0" baseline="0" noProof="0" dirty="0">
                <a:ln>
                  <a:noFill/>
                </a:ln>
                <a:solidFill>
                  <a:prstClr val="black"/>
                </a:solidFill>
                <a:effectLst/>
                <a:uLnTx/>
                <a:uFillTx/>
                <a:latin typeface="Frutiger 45 Light" panose="020B0603020202020204" pitchFamily="34" charset="0"/>
                <a:cs typeface="+mn-cs"/>
              </a:rPr>
            </a:br>
            <a:r>
              <a:rPr kumimoji="0" lang="en-GB" sz="700" b="0" i="0" u="none" strike="noStrike" kern="0" cap="none" spc="0" normalizeH="0" baseline="0" noProof="0" dirty="0">
                <a:ln>
                  <a:noFill/>
                </a:ln>
                <a:solidFill>
                  <a:prstClr val="black"/>
                </a:solidFill>
                <a:effectLst/>
                <a:uLnTx/>
                <a:uFillTx/>
                <a:latin typeface="Frutiger 45 Light" panose="020B0603020202020204" pitchFamily="34" charset="0"/>
                <a:cs typeface="+mn-cs"/>
              </a:rPr>
              <a:t>Please see important disclaimer at the end of the document.</a:t>
            </a:r>
          </a:p>
        </p:txBody>
      </p:sp>
      <p:graphicFrame>
        <p:nvGraphicFramePr>
          <p:cNvPr id="10" name="Chart 9"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tru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E5324874-83F7-4A3B-A1EB-CD1E266C23F1}"/>
              </a:ext>
            </a:extLst>
          </p:cNvPr>
          <p:cNvGraphicFramePr>
            <a:graphicFrameLocks/>
          </p:cNvGraphicFramePr>
          <p:nvPr/>
        </p:nvGraphicFramePr>
        <p:xfrm>
          <a:off x="539790" y="2657683"/>
          <a:ext cx="3700584" cy="2784703"/>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a:extLst>
              <a:ext uri="{FF2B5EF4-FFF2-40B4-BE49-F238E27FC236}">
                <a16:creationId xmlns:a16="http://schemas.microsoft.com/office/drawing/2014/main" id="{29F8B9E8-6E86-3E6D-673A-CD1A5620595C}"/>
              </a:ext>
            </a:extLst>
          </p:cNvPr>
          <p:cNvSpPr txBox="1">
            <a:spLocks/>
          </p:cNvSpPr>
          <p:nvPr>
            <p:custDataLst>
              <p:tags r:id="rId2"/>
            </p:custDataLst>
          </p:nvPr>
        </p:nvSpPr>
        <p:spPr>
          <a:xfrm>
            <a:off x="500853" y="1487451"/>
            <a:ext cx="3318355" cy="332038"/>
          </a:xfrm>
          <a:prstGeom prst="rect">
            <a:avLst/>
          </a:prstGeom>
          <a:noFill/>
        </p:spPr>
        <p:txBody>
          <a:bodyPr vert="horz" wrap="square" lIns="0" tIns="0" rIns="0" bIns="0" rtlCol="0" anchor="t">
            <a:noAutofit/>
          </a:bodyPr>
          <a:lstStyle/>
          <a:p>
            <a:pPr marL="0" marR="0" lvl="0" indent="0" algn="l" defTabSz="830874" rtl="0" eaLnBrk="0" fontAlgn="base" latinLnBrk="0" hangingPunct="0">
              <a:lnSpc>
                <a:spcPct val="100000"/>
              </a:lnSpc>
              <a:spcBef>
                <a:spcPct val="50000"/>
              </a:spcBef>
              <a:spcAft>
                <a:spcPts val="545"/>
              </a:spcAft>
              <a:buClrTx/>
              <a:buSzTx/>
              <a:buFontTx/>
              <a:buNone/>
              <a:tabLst/>
              <a:defRPr/>
            </a:pPr>
            <a:r>
              <a:rPr kumimoji="0" lang="en-GB" sz="1199" b="1" i="0" u="none" strike="noStrike" kern="0" cap="none" spc="0" normalizeH="0" baseline="0" noProof="0" dirty="0">
                <a:ln>
                  <a:noFill/>
                </a:ln>
                <a:solidFill>
                  <a:prstClr val="black"/>
                </a:solidFill>
                <a:effectLst/>
                <a:uLnTx/>
                <a:uFillTx/>
                <a:latin typeface="Frutiger 45 Light" panose="020B0603020202020204" pitchFamily="34" charset="0"/>
                <a:cs typeface="+mn-cs"/>
              </a:rPr>
              <a:t>Investing in private equity following public market declines can offer strong returns</a:t>
            </a:r>
          </a:p>
          <a:p>
            <a:pPr marL="0" marR="0" lvl="0" indent="0" algn="l" defTabSz="830874" rtl="0" eaLnBrk="0" fontAlgn="base" latinLnBrk="0" hangingPunct="0">
              <a:lnSpc>
                <a:spcPct val="100000"/>
              </a:lnSpc>
              <a:spcBef>
                <a:spcPct val="50000"/>
              </a:spcBef>
              <a:spcAft>
                <a:spcPts val="545"/>
              </a:spcAft>
              <a:buClrTx/>
              <a:buSzTx/>
              <a:buFontTx/>
              <a:buNone/>
              <a:tabLst/>
              <a:defRPr/>
            </a:pPr>
            <a:r>
              <a:rPr kumimoji="0" lang="en-GB" sz="1199" b="0" i="0" u="none" strike="noStrike" kern="0" cap="none" spc="0" normalizeH="0" baseline="0" noProof="0" dirty="0">
                <a:ln>
                  <a:noFill/>
                </a:ln>
                <a:solidFill>
                  <a:prstClr val="black"/>
                </a:solidFill>
                <a:effectLst/>
                <a:uLnTx/>
                <a:uFillTx/>
                <a:latin typeface="Frutiger 45 Light" panose="020B0603020202020204" pitchFamily="34" charset="0"/>
                <a:cs typeface="+mn-cs"/>
              </a:rPr>
              <a:t>Average vintage year IRR in % before and after market peaks, in %</a:t>
            </a:r>
          </a:p>
        </p:txBody>
      </p:sp>
      <p:sp>
        <p:nvSpPr>
          <p:cNvPr id="17" name="TextBox 4">
            <a:extLst>
              <a:ext uri="{FF2B5EF4-FFF2-40B4-BE49-F238E27FC236}">
                <a16:creationId xmlns:a16="http://schemas.microsoft.com/office/drawing/2014/main" id="{CCA32A33-7454-9BFD-CEE9-EE2104B473C7}"/>
              </a:ext>
            </a:extLst>
          </p:cNvPr>
          <p:cNvSpPr txBox="1">
            <a:spLocks/>
          </p:cNvSpPr>
          <p:nvPr/>
        </p:nvSpPr>
        <p:spPr>
          <a:xfrm>
            <a:off x="4084097" y="1487450"/>
            <a:ext cx="3924935" cy="235042"/>
          </a:xfrm>
          <a:prstGeom prst="rect">
            <a:avLst/>
          </a:prstGeom>
          <a:noFill/>
        </p:spPr>
        <p:txBody>
          <a:bodyPr vert="horz" wrap="square" lIns="0" tIns="0" rIns="0" bIns="0" rtlCol="0" anchor="t">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831281" rtl="0" eaLnBrk="1" fontAlgn="base" latinLnBrk="0" hangingPunct="0">
              <a:lnSpc>
                <a:spcPct val="100000"/>
              </a:lnSpc>
              <a:spcBef>
                <a:spcPts val="0"/>
              </a:spcBef>
              <a:spcAft>
                <a:spcPts val="600"/>
              </a:spcAft>
              <a:buClrTx/>
              <a:buSzTx/>
              <a:buFontTx/>
              <a:buNone/>
              <a:tabLst/>
              <a:defRPr/>
            </a:pPr>
            <a:r>
              <a:rPr kumimoji="0" lang="en-US" sz="1199" b="1" i="0" u="none" strike="noStrike" kern="0" cap="none" spc="0" normalizeH="0" baseline="0" noProof="0" dirty="0">
                <a:ln>
                  <a:noFill/>
                </a:ln>
                <a:solidFill>
                  <a:prstClr val="black"/>
                </a:solidFill>
                <a:effectLst/>
                <a:uLnTx/>
                <a:uFillTx/>
                <a:latin typeface="Frutiger 45 Light"/>
                <a:cs typeface="+mn-cs"/>
              </a:rPr>
              <a:t>Historically, distressed managers have been able to monetize on stress in credit markets</a:t>
            </a:r>
          </a:p>
          <a:p>
            <a:pPr marL="0" marR="0" lvl="0" indent="0" algn="l" defTabSz="831281" rtl="0" eaLnBrk="1" fontAlgn="base" latinLnBrk="0" hangingPunct="0">
              <a:lnSpc>
                <a:spcPct val="100000"/>
              </a:lnSpc>
              <a:spcBef>
                <a:spcPts val="0"/>
              </a:spcBef>
              <a:spcAft>
                <a:spcPts val="600"/>
              </a:spcAft>
              <a:buClrTx/>
              <a:buSzTx/>
              <a:buFontTx/>
              <a:buNone/>
              <a:tabLst/>
              <a:defRPr/>
            </a:pPr>
            <a:r>
              <a:rPr kumimoji="0" lang="en-US" sz="1199" b="0" i="0" u="none" strike="noStrike" kern="0" cap="none" spc="0" normalizeH="0" baseline="0" noProof="0" dirty="0" err="1">
                <a:ln>
                  <a:noFill/>
                </a:ln>
                <a:solidFill>
                  <a:prstClr val="black"/>
                </a:solidFill>
                <a:effectLst/>
                <a:uLnTx/>
                <a:uFillTx/>
                <a:latin typeface="Frutiger 45 Light"/>
                <a:cs typeface="+mn-cs"/>
              </a:rPr>
              <a:t>BoFAML</a:t>
            </a:r>
            <a:r>
              <a:rPr kumimoji="0" lang="en-US" sz="1199" b="0" i="0" u="none" strike="noStrike" kern="0" cap="none" spc="0" normalizeH="0" baseline="0" noProof="0" dirty="0">
                <a:ln>
                  <a:noFill/>
                </a:ln>
                <a:solidFill>
                  <a:prstClr val="black"/>
                </a:solidFill>
                <a:effectLst/>
                <a:uLnTx/>
                <a:uFillTx/>
                <a:latin typeface="Frutiger 45 Light"/>
                <a:cs typeface="+mn-cs"/>
              </a:rPr>
              <a:t> US High Yield option-adjusted spread (</a:t>
            </a:r>
            <a:r>
              <a:rPr kumimoji="0" lang="en-US" sz="1199" b="0" i="0" u="none" strike="noStrike" kern="0" cap="none" spc="0" normalizeH="0" baseline="0" noProof="0" dirty="0" err="1">
                <a:ln>
                  <a:noFill/>
                </a:ln>
                <a:solidFill>
                  <a:prstClr val="black"/>
                </a:solidFill>
                <a:effectLst/>
                <a:uLnTx/>
                <a:uFillTx/>
                <a:latin typeface="Frutiger 45 Light"/>
                <a:cs typeface="+mn-cs"/>
              </a:rPr>
              <a:t>lhs</a:t>
            </a:r>
            <a:r>
              <a:rPr kumimoji="0" lang="en-US" sz="1199" b="0" i="0" u="none" strike="noStrike" kern="0" cap="none" spc="0" normalizeH="0" baseline="0" noProof="0" dirty="0">
                <a:ln>
                  <a:noFill/>
                </a:ln>
                <a:solidFill>
                  <a:prstClr val="black"/>
                </a:solidFill>
                <a:effectLst/>
                <a:uLnTx/>
                <a:uFillTx/>
                <a:latin typeface="Frutiger 45 Light"/>
                <a:cs typeface="+mn-cs"/>
              </a:rPr>
              <a:t>), S&amp;P/LTSA leverage loan defaults, in % (rhs), distressed/special situations IRR mean</a:t>
            </a:r>
          </a:p>
          <a:p>
            <a:pPr marL="0" marR="0" lvl="0" indent="0" algn="l" defTabSz="831281" rtl="0" eaLnBrk="1" fontAlgn="base" latinLnBrk="0" hangingPunct="0">
              <a:lnSpc>
                <a:spcPct val="100000"/>
              </a:lnSpc>
              <a:spcBef>
                <a:spcPts val="0"/>
              </a:spcBef>
              <a:spcAft>
                <a:spcPts val="600"/>
              </a:spcAft>
              <a:buClrTx/>
              <a:buSzTx/>
              <a:buFontTx/>
              <a:buNone/>
              <a:tabLst/>
              <a:defRPr/>
            </a:pPr>
            <a:endParaRPr kumimoji="0" lang="en-US" sz="1199" b="0" i="0" u="none" strike="noStrike" kern="0" cap="none" spc="0" normalizeH="0" baseline="0" noProof="0" dirty="0">
              <a:ln>
                <a:noFill/>
              </a:ln>
              <a:solidFill>
                <a:prstClr val="black"/>
              </a:solidFill>
              <a:effectLst/>
              <a:uLnTx/>
              <a:uFillTx/>
              <a:latin typeface="Frutiger 45 Light"/>
              <a:cs typeface="+mn-cs"/>
            </a:endParaRPr>
          </a:p>
        </p:txBody>
      </p:sp>
      <p:sp>
        <p:nvSpPr>
          <p:cNvPr id="20" name="TextBox 4">
            <a:extLst>
              <a:ext uri="{FF2B5EF4-FFF2-40B4-BE49-F238E27FC236}">
                <a16:creationId xmlns:a16="http://schemas.microsoft.com/office/drawing/2014/main" id="{BF187E62-CB04-4EB5-9AD5-7BB39B10FCBC}"/>
              </a:ext>
            </a:extLst>
          </p:cNvPr>
          <p:cNvSpPr txBox="1">
            <a:spLocks/>
          </p:cNvSpPr>
          <p:nvPr/>
        </p:nvSpPr>
        <p:spPr>
          <a:xfrm>
            <a:off x="8323257" y="1487450"/>
            <a:ext cx="3308489" cy="548107"/>
          </a:xfrm>
          <a:prstGeom prst="rect">
            <a:avLst/>
          </a:prstGeom>
          <a:noFill/>
        </p:spPr>
        <p:txBody>
          <a:bodyPr vert="horz" wrap="square" lIns="0" tIns="0" rIns="0" bIns="0" rtlCol="0" anchor="t">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831281" rtl="0" eaLnBrk="1" fontAlgn="base" latinLnBrk="0" hangingPunct="0">
              <a:lnSpc>
                <a:spcPct val="100000"/>
              </a:lnSpc>
              <a:spcBef>
                <a:spcPts val="0"/>
              </a:spcBef>
              <a:spcAft>
                <a:spcPts val="600"/>
              </a:spcAft>
              <a:buClrTx/>
              <a:buSzTx/>
              <a:buFontTx/>
              <a:buNone/>
              <a:tabLst/>
              <a:defRPr/>
            </a:pPr>
            <a:r>
              <a:rPr kumimoji="0" lang="en-US" sz="1199" b="1" i="0" u="none" strike="noStrike" kern="0" cap="none" spc="0" normalizeH="0" baseline="0" noProof="0" dirty="0">
                <a:ln>
                  <a:noFill/>
                </a:ln>
                <a:solidFill>
                  <a:prstClr val="black"/>
                </a:solidFill>
                <a:effectLst/>
                <a:uLnTx/>
                <a:uFillTx/>
                <a:latin typeface="Frutiger 45 Light"/>
                <a:cs typeface="+mn-cs"/>
              </a:rPr>
              <a:t>Rising opportunities for restructuring</a:t>
            </a:r>
            <a:br>
              <a:rPr kumimoji="0" lang="en-US" sz="1199" b="1" i="0" u="none" strike="noStrike" kern="0" cap="none" spc="0" normalizeH="0" baseline="0" noProof="0" dirty="0">
                <a:ln>
                  <a:noFill/>
                </a:ln>
                <a:solidFill>
                  <a:prstClr val="black"/>
                </a:solidFill>
                <a:effectLst/>
                <a:uLnTx/>
                <a:uFillTx/>
                <a:latin typeface="Frutiger 45 Light"/>
                <a:cs typeface="+mn-cs"/>
              </a:rPr>
            </a:br>
            <a:endParaRPr kumimoji="0" lang="en-US" sz="1199" b="0" i="0" u="none" strike="noStrike" kern="0" cap="none" spc="0" normalizeH="0" baseline="0" noProof="0" dirty="0">
              <a:ln>
                <a:noFill/>
              </a:ln>
              <a:solidFill>
                <a:prstClr val="black"/>
              </a:solidFill>
              <a:effectLst/>
              <a:uLnTx/>
              <a:uFillTx/>
              <a:latin typeface="Frutiger 45 Light"/>
              <a:cs typeface="+mn-cs"/>
            </a:endParaRPr>
          </a:p>
        </p:txBody>
      </p:sp>
      <p:graphicFrame>
        <p:nvGraphicFramePr>
          <p:cNvPr id="22" name="Chart 21">
            <a:extLst>
              <a:ext uri="{FF2B5EF4-FFF2-40B4-BE49-F238E27FC236}">
                <a16:creationId xmlns:a16="http://schemas.microsoft.com/office/drawing/2014/main" id="{3B57E2B4-9D32-4179-AACC-4F8FBDE3258B}"/>
              </a:ext>
            </a:extLst>
          </p:cNvPr>
          <p:cNvGraphicFramePr>
            <a:graphicFrameLocks/>
          </p:cNvGraphicFramePr>
          <p:nvPr/>
        </p:nvGraphicFramePr>
        <p:xfrm>
          <a:off x="8321836" y="2502090"/>
          <a:ext cx="3308489" cy="2688747"/>
        </p:xfrm>
        <a:graphic>
          <a:graphicData uri="http://schemas.openxmlformats.org/drawingml/2006/chart">
            <c:chart xmlns:c="http://schemas.openxmlformats.org/drawingml/2006/chart" xmlns:r="http://schemas.openxmlformats.org/officeDocument/2006/relationships" r:id="rId5"/>
          </a:graphicData>
        </a:graphic>
      </p:graphicFrame>
      <p:cxnSp>
        <p:nvCxnSpPr>
          <p:cNvPr id="23" name="Straight Arrow Connector 22">
            <a:extLst>
              <a:ext uri="{FF2B5EF4-FFF2-40B4-BE49-F238E27FC236}">
                <a16:creationId xmlns:a16="http://schemas.microsoft.com/office/drawing/2014/main" id="{11831897-97D5-4B93-9B9E-6D49F28C0174}"/>
              </a:ext>
            </a:extLst>
          </p:cNvPr>
          <p:cNvCxnSpPr>
            <a:cxnSpLocks/>
          </p:cNvCxnSpPr>
          <p:nvPr/>
        </p:nvCxnSpPr>
        <p:spPr>
          <a:xfrm>
            <a:off x="9253397" y="2437008"/>
            <a:ext cx="0" cy="339160"/>
          </a:xfrm>
          <a:prstGeom prst="straightConnector1">
            <a:avLst/>
          </a:prstGeom>
          <a:ln w="25400" cap="flat" cmpd="sng" algn="ctr">
            <a:solidFill>
              <a:srgbClr val="009BD2"/>
            </a:solidFill>
            <a:prstDash val="solid"/>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BCAEAC8-66C7-451E-918B-78A7A6B84F60}"/>
              </a:ext>
            </a:extLst>
          </p:cNvPr>
          <p:cNvCxnSpPr>
            <a:cxnSpLocks/>
          </p:cNvCxnSpPr>
          <p:nvPr/>
        </p:nvCxnSpPr>
        <p:spPr>
          <a:xfrm>
            <a:off x="11116968" y="2751419"/>
            <a:ext cx="0" cy="339160"/>
          </a:xfrm>
          <a:prstGeom prst="straightConnector1">
            <a:avLst/>
          </a:prstGeom>
          <a:ln w="25400" cap="flat" cmpd="sng" algn="ctr">
            <a:solidFill>
              <a:srgbClr val="009BD2"/>
            </a:solidFill>
            <a:prstDash val="solid"/>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657BDDA-52CD-4559-A582-236C7D3AE8CA}"/>
              </a:ext>
            </a:extLst>
          </p:cNvPr>
          <p:cNvCxnSpPr>
            <a:cxnSpLocks/>
          </p:cNvCxnSpPr>
          <p:nvPr/>
        </p:nvCxnSpPr>
        <p:spPr>
          <a:xfrm>
            <a:off x="11391567" y="2587611"/>
            <a:ext cx="0" cy="339160"/>
          </a:xfrm>
          <a:prstGeom prst="straightConnector1">
            <a:avLst/>
          </a:prstGeom>
          <a:ln w="25400" cap="flat" cmpd="sng" algn="ctr">
            <a:solidFill>
              <a:srgbClr val="009BD2"/>
            </a:solidFill>
            <a:prstDash val="solid"/>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16" name="Chart 15">
            <a:extLst>
              <a:ext uri="{FF2B5EF4-FFF2-40B4-BE49-F238E27FC236}">
                <a16:creationId xmlns:a16="http://schemas.microsoft.com/office/drawing/2014/main" id="{2DF41590-49E1-4080-8AF8-95AC6AD917AA}"/>
              </a:ext>
            </a:extLst>
          </p:cNvPr>
          <p:cNvGraphicFramePr>
            <a:graphicFrameLocks/>
          </p:cNvGraphicFramePr>
          <p:nvPr>
            <p:extLst>
              <p:ext uri="{D42A27DB-BD31-4B8C-83A1-F6EECF244321}">
                <p14:modId xmlns:p14="http://schemas.microsoft.com/office/powerpoint/2010/main" val="1722516355"/>
              </p:ext>
            </p:extLst>
          </p:nvPr>
        </p:nvGraphicFramePr>
        <p:xfrm>
          <a:off x="4084097" y="2606587"/>
          <a:ext cx="3939153" cy="2784702"/>
        </p:xfrm>
        <a:graphic>
          <a:graphicData uri="http://schemas.openxmlformats.org/drawingml/2006/chart">
            <c:chart xmlns:c="http://schemas.openxmlformats.org/drawingml/2006/chart" xmlns:r="http://schemas.openxmlformats.org/officeDocument/2006/relationships" r:id="rId6"/>
          </a:graphicData>
        </a:graphic>
      </p:graphicFrame>
      <p:sp>
        <p:nvSpPr>
          <p:cNvPr id="18" name="TextBox 17">
            <a:extLst>
              <a:ext uri="{FF2B5EF4-FFF2-40B4-BE49-F238E27FC236}">
                <a16:creationId xmlns:a16="http://schemas.microsoft.com/office/drawing/2014/main" id="{C3DECD30-E037-AD3D-11C4-B651A241A39A}"/>
              </a:ext>
            </a:extLst>
          </p:cNvPr>
          <p:cNvSpPr txBox="1"/>
          <p:nvPr/>
        </p:nvSpPr>
        <p:spPr>
          <a:xfrm>
            <a:off x="8238838" y="1888225"/>
            <a:ext cx="3308489" cy="46140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99" b="0" i="0" u="none" strike="noStrike" kern="0" cap="none" spc="0" normalizeH="0" baseline="0" noProof="0" dirty="0">
                <a:ln>
                  <a:noFill/>
                </a:ln>
                <a:solidFill>
                  <a:prstClr val="black"/>
                </a:solidFill>
                <a:effectLst/>
                <a:uLnTx/>
                <a:uFillTx/>
                <a:latin typeface="Frutiger 45 Light"/>
                <a:cs typeface="+mn-cs"/>
              </a:rPr>
              <a:t>Carveouts &amp; divestitures as a share of PE middle-market deals</a:t>
            </a:r>
            <a:endParaRPr kumimoji="0" lang="de-CH" sz="1199" b="0" i="0" u="none" strike="noStrike" kern="0" cap="none" spc="0" normalizeH="0" baseline="0" noProof="0" dirty="0">
              <a:ln>
                <a:noFill/>
              </a:ln>
              <a:solidFill>
                <a:prstClr val="black"/>
              </a:solidFill>
              <a:effectLst/>
              <a:uLnTx/>
              <a:uFillTx/>
              <a:latin typeface="Frutiger 45 Light"/>
              <a:cs typeface="+mn-cs"/>
            </a:endParaRPr>
          </a:p>
        </p:txBody>
      </p:sp>
    </p:spTree>
    <p:extLst>
      <p:ext uri="{BB962C8B-B14F-4D97-AF65-F5344CB8AC3E}">
        <p14:creationId xmlns:p14="http://schemas.microsoft.com/office/powerpoint/2010/main" val="2754217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erson in a suit&#10;&#10;Description automatically generated with medium confidence">
            <a:extLst>
              <a:ext uri="{FF2B5EF4-FFF2-40B4-BE49-F238E27FC236}">
                <a16:creationId xmlns:a16="http://schemas.microsoft.com/office/drawing/2014/main" id="{AC64C5D7-85CA-05BB-ABD0-4BF23E5A5BE2}"/>
              </a:ext>
            </a:extLst>
          </p:cNvPr>
          <p:cNvPicPr>
            <a:picLocks noChangeAspect="1"/>
          </p:cNvPicPr>
          <p:nvPr/>
        </p:nvPicPr>
        <p:blipFill rotWithShape="1">
          <a:blip r:embed="rId2">
            <a:extLst>
              <a:ext uri="{28A0092B-C50C-407E-A947-70E740481C1C}">
                <a14:useLocalDpi xmlns:a14="http://schemas.microsoft.com/office/drawing/2010/main" val="0"/>
              </a:ext>
            </a:extLst>
          </a:blip>
          <a:srcRect l="28566" r="23062"/>
          <a:stretch/>
        </p:blipFill>
        <p:spPr>
          <a:xfrm>
            <a:off x="6837389" y="1517609"/>
            <a:ext cx="1413377" cy="1942044"/>
          </a:xfrm>
          <a:prstGeom prst="rect">
            <a:avLst/>
          </a:prstGeom>
        </p:spPr>
      </p:pic>
      <p:pic>
        <p:nvPicPr>
          <p:cNvPr id="19" name="Picture 18" descr="A picture containing person, clothing&#10;&#10;Description automatically generated">
            <a:extLst>
              <a:ext uri="{FF2B5EF4-FFF2-40B4-BE49-F238E27FC236}">
                <a16:creationId xmlns:a16="http://schemas.microsoft.com/office/drawing/2014/main" id="{D5B45774-6130-099E-21AA-E814388B2240}"/>
              </a:ext>
            </a:extLst>
          </p:cNvPr>
          <p:cNvPicPr>
            <a:picLocks noChangeAspect="1"/>
          </p:cNvPicPr>
          <p:nvPr/>
        </p:nvPicPr>
        <p:blipFill rotWithShape="1">
          <a:blip r:embed="rId3">
            <a:extLst>
              <a:ext uri="{28A0092B-C50C-407E-A947-70E740481C1C}">
                <a14:useLocalDpi xmlns:a14="http://schemas.microsoft.com/office/drawing/2010/main" val="0"/>
              </a:ext>
            </a:extLst>
          </a:blip>
          <a:srcRect l="2685" r="3527"/>
          <a:stretch/>
        </p:blipFill>
        <p:spPr>
          <a:xfrm>
            <a:off x="5006386" y="1517609"/>
            <a:ext cx="1413997" cy="1942044"/>
          </a:xfrm>
          <a:prstGeom prst="rect">
            <a:avLst/>
          </a:prstGeom>
        </p:spPr>
      </p:pic>
      <p:pic>
        <p:nvPicPr>
          <p:cNvPr id="16" name="Picture 15">
            <a:extLst>
              <a:ext uri="{FF2B5EF4-FFF2-40B4-BE49-F238E27FC236}">
                <a16:creationId xmlns:a16="http://schemas.microsoft.com/office/drawing/2014/main" id="{A5E4B854-9B4A-94B6-2721-50D82C01D55C}"/>
              </a:ext>
            </a:extLst>
          </p:cNvPr>
          <p:cNvPicPr>
            <a:picLocks noChangeAspect="1"/>
          </p:cNvPicPr>
          <p:nvPr/>
        </p:nvPicPr>
        <p:blipFill rotWithShape="1">
          <a:blip r:embed="rId4"/>
          <a:srcRect l="13550" r="5291"/>
          <a:stretch/>
        </p:blipFill>
        <p:spPr>
          <a:xfrm>
            <a:off x="3181347" y="1521281"/>
            <a:ext cx="1408033" cy="1934701"/>
          </a:xfrm>
          <a:prstGeom prst="rect">
            <a:avLst/>
          </a:prstGeom>
        </p:spPr>
      </p:pic>
      <p:sp>
        <p:nvSpPr>
          <p:cNvPr id="10" name="Subtitle 4">
            <a:extLst>
              <a:ext uri="{FF2B5EF4-FFF2-40B4-BE49-F238E27FC236}">
                <a16:creationId xmlns:a16="http://schemas.microsoft.com/office/drawing/2014/main" id="{127C8773-B126-4056-9F6B-FE8D86B46E79}"/>
              </a:ext>
            </a:extLst>
          </p:cNvPr>
          <p:cNvSpPr txBox="1">
            <a:spLocks/>
          </p:cNvSpPr>
          <p:nvPr/>
        </p:nvSpPr>
        <p:spPr>
          <a:xfrm>
            <a:off x="1350344" y="3608464"/>
            <a:ext cx="1408033"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7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Mark Haefele</a:t>
            </a:r>
          </a:p>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7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Chief Investment Officer</a:t>
            </a:r>
          </a:p>
        </p:txBody>
      </p:sp>
      <p:pic>
        <p:nvPicPr>
          <p:cNvPr id="11" name="Picture 10">
            <a:extLst>
              <a:ext uri="{FF2B5EF4-FFF2-40B4-BE49-F238E27FC236}">
                <a16:creationId xmlns:a16="http://schemas.microsoft.com/office/drawing/2014/main" id="{F810E76F-F030-40DE-80A3-CD3523E395E1}"/>
              </a:ext>
            </a:extLst>
          </p:cNvPr>
          <p:cNvPicPr>
            <a:picLocks noChangeAspect="1"/>
          </p:cNvPicPr>
          <p:nvPr/>
        </p:nvPicPr>
        <p:blipFill>
          <a:blip r:embed="rId5"/>
          <a:stretch>
            <a:fillRect/>
          </a:stretch>
        </p:blipFill>
        <p:spPr>
          <a:xfrm>
            <a:off x="1350344" y="1517609"/>
            <a:ext cx="1413997" cy="1942044"/>
          </a:xfrm>
          <a:prstGeom prst="rect">
            <a:avLst/>
          </a:prstGeom>
        </p:spPr>
      </p:pic>
      <p:sp>
        <p:nvSpPr>
          <p:cNvPr id="15" name="Subtitle 4">
            <a:extLst>
              <a:ext uri="{FF2B5EF4-FFF2-40B4-BE49-F238E27FC236}">
                <a16:creationId xmlns:a16="http://schemas.microsoft.com/office/drawing/2014/main" id="{DC717EB5-1838-4431-B9D2-F25FB24101AF}"/>
              </a:ext>
            </a:extLst>
          </p:cNvPr>
          <p:cNvSpPr txBox="1">
            <a:spLocks/>
          </p:cNvSpPr>
          <p:nvPr/>
        </p:nvSpPr>
        <p:spPr>
          <a:xfrm>
            <a:off x="3058815" y="3603714"/>
            <a:ext cx="1784847"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defTabSz="813932">
              <a:buClr>
                <a:srgbClr val="E60000"/>
              </a:buClr>
              <a:defRPr/>
            </a:pPr>
            <a:r>
              <a:rPr lang="en-GB" sz="1270" b="1" dirty="0">
                <a:solidFill>
                  <a:sysClr val="windowText" lastClr="000000"/>
                </a:solidFill>
              </a:rPr>
              <a:t>Themis Themistocleous</a:t>
            </a:r>
          </a:p>
          <a:p>
            <a:r>
              <a:rPr lang="en-US" sz="1270" dirty="0"/>
              <a:t>Head Chief Investment Office EMEA</a:t>
            </a:r>
            <a:endParaRPr lang="en-GB" sz="1270" dirty="0"/>
          </a:p>
        </p:txBody>
      </p:sp>
      <p:sp>
        <p:nvSpPr>
          <p:cNvPr id="13" name="Subtitle 4">
            <a:extLst>
              <a:ext uri="{FF2B5EF4-FFF2-40B4-BE49-F238E27FC236}">
                <a16:creationId xmlns:a16="http://schemas.microsoft.com/office/drawing/2014/main" id="{81BA2CCD-55E0-C8B0-7482-803F4EBA3899}"/>
              </a:ext>
            </a:extLst>
          </p:cNvPr>
          <p:cNvSpPr txBox="1">
            <a:spLocks/>
          </p:cNvSpPr>
          <p:nvPr/>
        </p:nvSpPr>
        <p:spPr>
          <a:xfrm>
            <a:off x="5006386" y="3608463"/>
            <a:ext cx="1505556"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1005505" rtl="0" eaLnBrk="1" fontAlgn="auto" latinLnBrk="0" hangingPunct="1">
              <a:lnSpc>
                <a:spcPct val="100000"/>
              </a:lnSpc>
              <a:spcBef>
                <a:spcPts val="1400"/>
              </a:spcBef>
              <a:spcAft>
                <a:spcPts val="0"/>
              </a:spcAft>
              <a:buClr>
                <a:srgbClr val="44546A"/>
              </a:buClr>
              <a:buSzPct val="100000"/>
              <a:buFont typeface="Symbol" pitchFamily="18" charset="2"/>
              <a:buNone/>
              <a:tabLst/>
              <a:defRPr/>
            </a:pPr>
            <a:r>
              <a:rPr kumimoji="0" lang="en-US" sz="1273" b="1" i="0" u="none" strike="noStrike" kern="1200" cap="none" spc="0" normalizeH="0" baseline="0" noProof="0" dirty="0">
                <a:ln>
                  <a:noFill/>
                </a:ln>
                <a:solidFill>
                  <a:prstClr val="black"/>
                </a:solidFill>
                <a:effectLst/>
                <a:uLnTx/>
                <a:uFillTx/>
                <a:latin typeface="Frutiger 45 Light"/>
                <a:ea typeface="Arial Unicode MS" pitchFamily="34" charset="-128"/>
                <a:cs typeface="+mn-cs"/>
              </a:rPr>
              <a:t>Leslie Falconio</a:t>
            </a:r>
          </a:p>
          <a:p>
            <a:pPr marL="0" marR="0" lvl="0" indent="0" algn="l" defTabSz="1005505" rtl="0" eaLnBrk="1" fontAlgn="auto" latinLnBrk="0" hangingPunct="1">
              <a:lnSpc>
                <a:spcPct val="100000"/>
              </a:lnSpc>
              <a:spcBef>
                <a:spcPts val="1400"/>
              </a:spcBef>
              <a:spcAft>
                <a:spcPts val="0"/>
              </a:spcAft>
              <a:buClr>
                <a:srgbClr val="44546A"/>
              </a:buClr>
              <a:buSzPct val="100000"/>
              <a:buFont typeface="Symbol" pitchFamily="18" charset="2"/>
              <a:buNone/>
              <a:tabLst/>
              <a:defRPr/>
            </a:pPr>
            <a:r>
              <a:rPr kumimoji="0" lang="en-US" sz="1273" b="0" i="0" u="none" strike="noStrike" kern="1200" cap="none" spc="0" normalizeH="0" baseline="0" noProof="0" dirty="0">
                <a:ln>
                  <a:noFill/>
                </a:ln>
                <a:solidFill>
                  <a:prstClr val="black"/>
                </a:solidFill>
                <a:effectLst/>
                <a:uLnTx/>
                <a:uFillTx/>
                <a:latin typeface="Frutiger 45 Light"/>
                <a:ea typeface="Arial Unicode MS" pitchFamily="34" charset="-128"/>
                <a:cs typeface="+mn-cs"/>
              </a:rPr>
              <a:t>Head of Taxable Fixed Income Strategy</a:t>
            </a:r>
          </a:p>
        </p:txBody>
      </p:sp>
      <p:sp>
        <p:nvSpPr>
          <p:cNvPr id="14" name="Subtitle 4">
            <a:extLst>
              <a:ext uri="{FF2B5EF4-FFF2-40B4-BE49-F238E27FC236}">
                <a16:creationId xmlns:a16="http://schemas.microsoft.com/office/drawing/2014/main" id="{5FBCD6B9-A944-DA02-16CA-FB2BF055A64B}"/>
              </a:ext>
            </a:extLst>
          </p:cNvPr>
          <p:cNvSpPr txBox="1">
            <a:spLocks/>
          </p:cNvSpPr>
          <p:nvPr/>
        </p:nvSpPr>
        <p:spPr>
          <a:xfrm>
            <a:off x="6837389" y="3603714"/>
            <a:ext cx="1505556"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r>
              <a:rPr lang="en-US" sz="1273" b="1" dirty="0"/>
              <a:t>Karim Cherif</a:t>
            </a:r>
          </a:p>
          <a:p>
            <a:r>
              <a:rPr lang="en-US" sz="1273" dirty="0"/>
              <a:t>Head of CIO Alternatives</a:t>
            </a:r>
          </a:p>
        </p:txBody>
      </p:sp>
    </p:spTree>
    <p:extLst>
      <p:ext uri="{BB962C8B-B14F-4D97-AF65-F5344CB8AC3E}">
        <p14:creationId xmlns:p14="http://schemas.microsoft.com/office/powerpoint/2010/main" val="4113144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7368" y="840119"/>
            <a:ext cx="11266397" cy="212239"/>
          </a:xfrm>
          <a:prstGeom prst="rect">
            <a:avLst/>
          </a:prstGeom>
          <a:solidFill>
            <a:srgbClr val="FFFFFF"/>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Frutiger 55 Roman"/>
              <a:ea typeface="MS PGothic"/>
              <a:cs typeface="+mn-cs"/>
            </a:endParaRPr>
          </a:p>
        </p:txBody>
      </p:sp>
      <p:sp>
        <p:nvSpPr>
          <p:cNvPr id="2" name="Text Placeholder 1"/>
          <p:cNvSpPr>
            <a:spLocks noGrp="1"/>
          </p:cNvSpPr>
          <p:nvPr>
            <p:ph type="body" sz="quarter" idx="12"/>
          </p:nvPr>
        </p:nvSpPr>
        <p:spPr>
          <a:xfrm>
            <a:off x="559984" y="732571"/>
            <a:ext cx="11133781" cy="5463276"/>
          </a:xfrm>
        </p:spPr>
        <p:txBody>
          <a:bodyPr anchor="ctr"/>
          <a:lstStyle/>
          <a:p>
            <a:pPr algn="ctr"/>
            <a:r>
              <a:rPr lang="en-US" sz="3636" dirty="0">
                <a:latin typeface="Frutiger 45 Light" panose="020B0603020202020204" pitchFamily="34" charset="0"/>
                <a:hlinkClick r:id="rId4"/>
              </a:rPr>
              <a:t>www.ubs.com/cio-disclaimer</a:t>
            </a:r>
            <a:endParaRPr lang="en-US" sz="3636" dirty="0">
              <a:latin typeface="Frutiger 45 Light" panose="020B0603020202020204" pitchFamily="34" charset="0"/>
            </a:endParaRPr>
          </a:p>
          <a:p>
            <a:br>
              <a:rPr lang="en-US" sz="1091" dirty="0">
                <a:latin typeface="Frutiger 45 Light" panose="020B0603020202020204" pitchFamily="34" charset="0"/>
              </a:rPr>
            </a:br>
            <a:r>
              <a:rPr lang="en-US" sz="1091" dirty="0">
                <a:latin typeface="Frutiger 45 Light" panose="020B0603020202020204" pitchFamily="34" charset="0"/>
              </a:rPr>
              <a:t>UBS Wealth Way is an approach incorporating Liquidity. Longevity. Legacy. strategies that UBS Financial Services Inc. and our Financial Advisors can use to assist clients in exploring and pursuing their wealth management needs and goals over different timeframes. This approach is not a promise or guarantee that wealth, or any financial results, can or will be achieved. All investments involve the risk of loss, including the risk of loss of the entire </a:t>
            </a:r>
            <a:r>
              <a:rPr lang="en-US" sz="1091" dirty="0" err="1">
                <a:latin typeface="Frutiger 45 Light" panose="020B0603020202020204" pitchFamily="34" charset="0"/>
              </a:rPr>
              <a:t>investment.”The</a:t>
            </a:r>
            <a:r>
              <a:rPr lang="en-US" sz="1091" dirty="0">
                <a:latin typeface="Frutiger 45 Light" panose="020B0603020202020204" pitchFamily="34" charset="0"/>
              </a:rPr>
              <a:t> content is published by the Global Wealth Management business of UBS Switzerland AG (regulated by FINMA in Switzerland), its subsidiaries or its affiliates ("UBS"). In the USA, UBS Financial Services Inc. is a subsidiary of UBS AG and a member of FINRA/SIPC.</a:t>
            </a:r>
            <a:endParaRPr lang="en-GB" sz="1091" dirty="0">
              <a:latin typeface="Frutiger 45 Light" panose="020B0603020202020204" pitchFamily="34" charset="0"/>
            </a:endParaRPr>
          </a:p>
          <a:p>
            <a:r>
              <a:rPr lang="en-US" sz="1091" dirty="0">
                <a:latin typeface="Frutiger 45 Light" panose="020B0603020202020204" pitchFamily="34" charset="0"/>
              </a:rPr>
              <a:t>This material is </a:t>
            </a:r>
            <a:r>
              <a:rPr lang="en-US" sz="1091" b="1" dirty="0">
                <a:latin typeface="Frutiger 45 Light" panose="020B0603020202020204" pitchFamily="34" charset="0"/>
              </a:rPr>
              <a:t>for your</a:t>
            </a:r>
            <a:r>
              <a:rPr lang="en-US" sz="1091" dirty="0">
                <a:latin typeface="Frutiger 45 Light" panose="020B0603020202020204" pitchFamily="34" charset="0"/>
              </a:rPr>
              <a:t> </a:t>
            </a:r>
            <a:r>
              <a:rPr lang="en-US" sz="1091" b="1" dirty="0">
                <a:latin typeface="Frutiger 45 Light" panose="020B0603020202020204" pitchFamily="34" charset="0"/>
              </a:rPr>
              <a:t>information only</a:t>
            </a:r>
            <a:r>
              <a:rPr lang="en-US" sz="1091" dirty="0">
                <a:latin typeface="Frutiger 45 Light" panose="020B0603020202020204" pitchFamily="34" charset="0"/>
              </a:rPr>
              <a:t> and is not intended as an offer, or a solicitation of an offer, to buy or sell any investment or other specific product. The analysis contained herein does not constitute a personal recommendation or take into account the particular investment objectives, investment strategies, financial situation and needs of any specific recipient. </a:t>
            </a:r>
            <a:r>
              <a:rPr lang="en-US" sz="1091" b="1" dirty="0">
                <a:latin typeface="Frutiger 45 Light" panose="020B0603020202020204" pitchFamily="34" charset="0"/>
              </a:rPr>
              <a:t>The views and opinions expressed in this material by third parties are not those of UBS</a:t>
            </a:r>
            <a:r>
              <a:rPr lang="en-US" sz="1091" dirty="0">
                <a:latin typeface="Frutiger 45 Light" panose="020B0603020202020204" pitchFamily="34" charset="0"/>
              </a:rPr>
              <a:t>. Accordingly, UBS does not accept any liability over the content shared by third parties or any claims, losses or damages arising from the use or reliance of all or any part thereof. </a:t>
            </a:r>
            <a:endParaRPr lang="en-GB" sz="1091" dirty="0">
              <a:latin typeface="Frutiger 45 Light" panose="020B0603020202020204" pitchFamily="34" charset="0"/>
            </a:endParaRPr>
          </a:p>
          <a:p>
            <a:r>
              <a:rPr lang="en-US" sz="1091" dirty="0">
                <a:latin typeface="Frutiger 45 Light" panose="020B0603020202020204" pitchFamily="34" charset="0"/>
              </a:rPr>
              <a:t>As a firm providing wealth management services to clients globally, UBS offers both investment advisory services and brokerage services. Investment advisory services and brokerage services are separate and distinct, differ in material ways and are governed by different laws and separate arrangements. It is important that clients understand the ways in which we conduct business and that they carefully read the agreements and disclosures that we provide to them about the products or services we offer. For more information visit our website at </a:t>
            </a:r>
            <a:r>
              <a:rPr lang="en-US" sz="1091" u="sng" dirty="0">
                <a:latin typeface="Frutiger 45 Light" panose="020B0603020202020204" pitchFamily="34" charset="0"/>
                <a:hlinkClick r:id="rId5"/>
              </a:rPr>
              <a:t>ubs.com/</a:t>
            </a:r>
            <a:r>
              <a:rPr lang="en-US" sz="1091" u="sng" dirty="0" err="1">
                <a:latin typeface="Frutiger 45 Light" panose="020B0603020202020204" pitchFamily="34" charset="0"/>
                <a:hlinkClick r:id="rId5"/>
              </a:rPr>
              <a:t>workingwithus</a:t>
            </a:r>
            <a:r>
              <a:rPr lang="en-US" sz="1091" dirty="0">
                <a:latin typeface="Frutiger 45 Light" panose="020B0603020202020204" pitchFamily="34" charset="0"/>
              </a:rPr>
              <a:t>. </a:t>
            </a:r>
            <a:endParaRPr lang="en-GB" sz="1091" dirty="0">
              <a:latin typeface="Frutiger 45 Light" panose="020B0603020202020204" pitchFamily="34" charset="0"/>
            </a:endParaRPr>
          </a:p>
          <a:p>
            <a:r>
              <a:rPr lang="en-GB" sz="1091" dirty="0">
                <a:latin typeface="Frutiger 45 Light" panose="020B0603020202020204" pitchFamily="34" charset="0"/>
              </a:rPr>
              <a:t>Investing in structured investments involves significant risks. For a detailed discussion of the risks involved in investing in any particular structured investment, you must read the relevant offering materials for that investment. Structured investments are unsecured obligations of a particular issuer with returns linked to the performance of an underlying asset. Depending on the terms of the investment, investors could lose all or a substantial portion of their investment based on the performance of the underlying asset. Investors could also lose their entire investment if the issuer becomes insolvent. UBS Financial Services Inc. does not guarantee in any way the obligations or the financial condition of any issuer or the accuracy of any financial information provided by any issuer. Structured investments are not traditional investments and investing in a structured investment is not equivalent to investing directly in the underlying asset. Structured investments may have limited or no liquidity, and investors should be prepared to hold their investment to maturity. The return of structured investments may be limited by a maximum gain, participation rate or other feature. Structured investments may include call features and, if a structured investment is called early, investors would not earn any further return and may not be able to reinvest in similar investments with similar terms. Structured investments include costs and fees which are generally embedded in the price of the investment. The tax treatment of a structured investment may be complex and may differ from a direct investment in the underlying asset. UBS Financial Services Inc. and its employees do not provide tax advice. Investors should consult their own tax advisor about their own tax situation before investing in any securities.</a:t>
            </a:r>
          </a:p>
          <a:p>
            <a:r>
              <a:rPr lang="en-US" sz="1091" dirty="0">
                <a:latin typeface="Frutiger 45 Light" panose="020B0603020202020204" pitchFamily="34" charset="0"/>
              </a:rPr>
              <a:t>Please visit below page to read the legal </a:t>
            </a:r>
            <a:r>
              <a:rPr lang="en-US" sz="1091" dirty="0">
                <a:latin typeface="Frutiger 45 Light" panose="020B0603020202020204" pitchFamily="34" charset="0"/>
                <a:hlinkClick r:id="rId6"/>
              </a:rPr>
              <a:t>disclaimer </a:t>
            </a:r>
            <a:r>
              <a:rPr lang="en-GB" sz="1091" dirty="0">
                <a:latin typeface="Frutiger 45 Light" panose="020B0603020202020204" pitchFamily="34" charset="0"/>
              </a:rPr>
              <a:t>applicable to this livestream.</a:t>
            </a:r>
            <a:endParaRPr lang="en-US" sz="1091" dirty="0">
              <a:latin typeface="Frutiger 45 Light" panose="020B0603020202020204" pitchFamily="34" charset="0"/>
            </a:endParaRPr>
          </a:p>
          <a:p>
            <a:endParaRPr lang="en-GB" sz="1091" dirty="0">
              <a:latin typeface="Frutiger 45 Light" panose="020B0603020202020204" pitchFamily="34" charset="0"/>
            </a:endParaRPr>
          </a:p>
        </p:txBody>
      </p:sp>
    </p:spTree>
    <p:custDataLst>
      <p:tags r:id="rId1"/>
    </p:custDataLst>
    <p:extLst>
      <p:ext uri="{BB962C8B-B14F-4D97-AF65-F5344CB8AC3E}">
        <p14:creationId xmlns:p14="http://schemas.microsoft.com/office/powerpoint/2010/main" val="3093808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846" y="1176915"/>
            <a:ext cx="11133778" cy="4504171"/>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US" altLang="en-US" sz="1000" b="1" dirty="0">
                <a:solidFill>
                  <a:prstClr val="black"/>
                </a:solidFill>
                <a:latin typeface="Frutiger 45 Light" panose="020B0603020202020204" pitchFamily="34" charset="0"/>
                <a:cs typeface="Arial" panose="020B0604020202020204" pitchFamily="34" charset="0"/>
              </a:rPr>
              <a:t>Non-Traditional Assets</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Non-traditional asset classes are alternative investments that include hedge funds, private equity, real estate, and managed futures (collectively, alternative investments). Interests of alternative investment funds are sold only to qualified investors, and only by means of offering documents that include information about the risks, performance and expenses of alternative investment funds, and which clients are urged to read carefully before subscribing and retain. An investment in an alternative investment fund is speculative and involves significant risks. Specifically, these investments (1) are not mutual funds and are not subject to the same regulatory requirements as mutual funds; (2) may have performance that is volatile, and investors may lose all or a substantial amount of their investment; (3) may engage in leverage and other speculative investment practices that may increase the risk of investment loss; (4) are long-term, illiquid investments, there is generally no secondary market for the interests of a fund, and none is expected to develop; (5) interests of alternative investment funds typically will be illiquid and subject to restrictions on transfer; (6) may not be required to provide periodic pricing or valuation information to investors; (7) generally involve complex tax strategies and there may be delays in distributing tax information to investors; (8) are subject to high fees, including management fees and other fees and expenses, all of which will reduce profits. </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Interests in alternative investment funds are not deposits or obligations of, or guaranteed or endorsed by, any bank or other insured depository institution, and are not federally insured by the Federal Deposit Insurance Corporation, the Federal Reserve Board, or any other governmental agency. Prospective investors should understand these risks and have the financial ability and willingness to accept them for an extended period of time before making an investment in an alternative investment fund and should consider an alternative investment fund as a supplement to an overall investment program. </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In addition to the risks that apply to alternative investments generally, the following are additional risks related to an investment in these strategies:</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Hedge Fund Risk: There are risks specifically associated with investing in hedge funds, which may include risks associated with investing in short sales, options, small-cap stocks, “junk bonds,” derivatives, distressed securities, non-U.S. securities and illiquid investments.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Managed Futures: There are risks specifically associated with investing in managed futures programs. For example, not all managers focus on all strategies at all times, and managed futures strategies may have material directional elements.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Real Estate: There are risks specifically associated with investing in real estate products and real estate investment trusts. They involve risks associated with debt, adverse changes in general economic or local market conditions, changes in governmental, tax, real estate and zoning laws or regulations, risks associated with capital calls and, for some real estate products, the risks associated with the ability to qualify for favorable treatment under the federal tax laws.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Private Equity: There are risks specifically associated with investing in private equity. Capital calls can be made on short notice, and the failure to meet capital calls can result in significant adverse consequences including, but not limited to, a total loss of investment.</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Foreign Exchange/Currency Risk: Investors in securities of issuers located outside of the United States should be aware that even for securities denominated in U.S. dollars, changes in the exchange rate between the U.S. dollar and the issuer’s “home” currency can have unexpected effects on the market value and liquidity of those securities. Those securities may also be affected by other risks (such as political, economic or regulatory changes) that may not be readily known to a U.S. investor.</a:t>
            </a:r>
          </a:p>
        </p:txBody>
      </p:sp>
    </p:spTree>
    <p:custDataLst>
      <p:tags r:id="rId1"/>
    </p:custDataLst>
    <p:extLst>
      <p:ext uri="{BB962C8B-B14F-4D97-AF65-F5344CB8AC3E}">
        <p14:creationId xmlns:p14="http://schemas.microsoft.com/office/powerpoint/2010/main" val="2865223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963" y="1252762"/>
            <a:ext cx="11133778" cy="5256923"/>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UBS Chief Investment Office's ("CIO") investment views are prepared and published by the Global Wealth Management business of UBS Switzerland AG (regulated by FINMA in Switzerland) or its affiliates ("UBS").</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The investment views have been prepared in accordance with legal requirements designed to promote the </a:t>
            </a:r>
            <a:r>
              <a:rPr lang="en-GB" altLang="en-US" sz="909" b="1" dirty="0">
                <a:solidFill>
                  <a:prstClr val="black"/>
                </a:solidFill>
                <a:latin typeface="Frutiger 45 Light" panose="020B0603020202020204" pitchFamily="34" charset="0"/>
                <a:cs typeface="Arial" panose="020B0604020202020204" pitchFamily="34" charset="0"/>
              </a:rPr>
              <a:t>independence of investment research</a:t>
            </a:r>
            <a:r>
              <a:rPr lang="en-GB" altLang="en-US" sz="909" dirty="0">
                <a:solidFill>
                  <a:prstClr val="black"/>
                </a:solidFill>
                <a:latin typeface="Frutiger 45 Light" panose="020B0603020202020204" pitchFamily="34" charset="0"/>
                <a:cs typeface="Arial" panose="020B0604020202020204" pitchFamily="34" charset="0"/>
              </a:rPr>
              <a:t>.</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b="1" dirty="0">
                <a:solidFill>
                  <a:prstClr val="black"/>
                </a:solidFill>
                <a:latin typeface="Frutiger 45 Light" panose="020B0603020202020204" pitchFamily="34" charset="0"/>
                <a:cs typeface="Arial" panose="020B0604020202020204" pitchFamily="34" charset="0"/>
              </a:rPr>
              <a:t>Generic investment research – Risk information:</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This publication is </a:t>
            </a:r>
            <a:r>
              <a:rPr lang="en-GB" altLang="en-US" sz="909" b="1" dirty="0">
                <a:solidFill>
                  <a:prstClr val="black"/>
                </a:solidFill>
                <a:latin typeface="Frutiger 45 Light" panose="020B0603020202020204" pitchFamily="34" charset="0"/>
                <a:cs typeface="Arial" panose="020B0604020202020204" pitchFamily="34" charset="0"/>
              </a:rPr>
              <a:t>for your</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b="1" dirty="0">
                <a:solidFill>
                  <a:prstClr val="black"/>
                </a:solidFill>
                <a:latin typeface="Frutiger 45 Light" panose="020B0603020202020204" pitchFamily="34" charset="0"/>
                <a:cs typeface="Arial" panose="020B0604020202020204" pitchFamily="34" charset="0"/>
              </a:rPr>
              <a:t>information only</a:t>
            </a:r>
            <a:r>
              <a:rPr lang="en-GB" altLang="en-US" sz="909" dirty="0">
                <a:solidFill>
                  <a:prstClr val="black"/>
                </a:solidFill>
                <a:latin typeface="Frutiger 45 Light" panose="020B0603020202020204" pitchFamily="34" charset="0"/>
                <a:cs typeface="Arial" panose="020B0604020202020204" pitchFamily="34" charset="0"/>
              </a:rPr>
              <a:t> and is not intended as an offer, or a solicitation of an offer, to buy or sell any investment or other specific product. The analysis contained herein does not constitute a personal recommendation or take into account the particular investment objectives, investment strategies, financial situation and needs of any specific recipient. It is based on numerous assumptions. Different assumptions could result in materially different results. Certain services and products are subject to legal restrictions and cannot be offered worldwide on an unrestricted basis and/or may not be eligible for sale to all investors. All information and opinions expressed in this document were obtained from sources believed to be reliable and in good faith, but no representation or warranty, express or implied, is made as to its accuracy or completeness (other than disclosures relating to UBS). All information and opinions as well as any forecasts, estimates and market prices indicated are current as of the date of this report, and are subject to change without notice. Opinions expressed herein may differ or be contrary to those expressed by other business areas or divisions of UBS as a result of using different assumptions and/or criteria.</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In no circumstances may this document or any of the information (including any forecast, value, index or other calculated amount ("Values")) be used for any of the following purposes (</a:t>
            </a:r>
            <a:r>
              <a:rPr lang="en-GB" altLang="en-US" sz="909" dirty="0" err="1">
                <a:solidFill>
                  <a:prstClr val="black"/>
                </a:solidFill>
                <a:latin typeface="Frutiger 45 Light" panose="020B0603020202020204" pitchFamily="34" charset="0"/>
                <a:cs typeface="Arial" panose="020B0604020202020204" pitchFamily="34" charset="0"/>
              </a:rPr>
              <a:t>i</a:t>
            </a:r>
            <a:r>
              <a:rPr lang="en-GB" altLang="en-US" sz="909" dirty="0">
                <a:solidFill>
                  <a:prstClr val="black"/>
                </a:solidFill>
                <a:latin typeface="Frutiger 45 Light" panose="020B0603020202020204" pitchFamily="34" charset="0"/>
                <a:cs typeface="Arial" panose="020B0604020202020204" pitchFamily="34" charset="0"/>
              </a:rPr>
              <a:t>) valuation or accounting purposes; (ii) to determine the amounts due or payable, the price or the value of any financial instrument or financial contract; or (iii) to measure the performance of any financial instrument including, without limitation, for the purpose of tracking the return or performance of any Value or of defining the asset allocation of portfolio or of computing performance fees. By receiving this document and the information you will be deemed to represent and warrant to UBS that you will not use this document or otherwise rely on any of the information for any of the above purposes. UBS and any of its directors or employees may be entitled at any time to hold long or short positions in investment instruments referred to herein, carry out transactions involving relevant investment instruments in the capacity of principal or agent, or provide any other services or have officers, who serve as directors, either to/for the issuer, the investment instrument itself or to/for any company commercially or financially affiliated to such issuers. At any time, investment decisions (including whether to buy, sell or hold securities) made by UBS and its employees may differ from or be contrary to the opinions expressed in UBS research publications. Some investments may not be readily realizable since the market in the securities is illiquid and therefore valuing the investment and identifying the risk to which you are exposed may be difficult to quantify. UBS relies on information barriers to control the flow of information contained in one or more areas within UBS, into other areas, units, divisions or affiliates of UBS. Futures and options trading is not suitable for every investor as there is a substantial risk of loss, and losses in excess of an initial investment may occur. Past performance of an investment is no guarantee for its future performance. Additional information will be made available upon request. Some investments may be subject to sudden and large falls in value and on realization you may receive back less than you invested or may be required to pay more. Changes in foreign exchange rates may have an adverse effect on the price, value or income of an investment. The analyst(s) responsible for the preparation of this report may interact with trading desk personnel, sales personnel and other constituencies for the purpose of gathering, synthesizing and interpreting market information.</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Tax treatment depends on the individual circumstances and may be subject to change in the future. UBS does not provide legal or tax advice and makes no representations as to the tax treatment of assets or the investment returns thereon both in general or with reference to specific client's circumstances and needs. We are of necessity unable to take into account the particular investment objectives, financial situation and needs of our individual clients and we would recommend that you take financial and/or tax advice as to the implications (including tax) of investing in any of the products mentioned herein.</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This material may not be reproduced or copies circulated without prior authority of UBS. Unless otherwise agreed in writing UBS expressly prohibits the distribution and transfer of this material to third parties for any reason. UBS accepts no liability whatsoever for any claims or lawsuits from any third parties arising from the use or distribution of this material. This report is for distribution only under such circumstances as may be permitted by applicable law. For information on the ways in which CIO manages conflicts and maintains independence of its investment views and publication offering, and research and rating methodologies, please visit </a:t>
            </a:r>
            <a:r>
              <a:rPr lang="en-GB" altLang="en-US" sz="909" u="sng" dirty="0">
                <a:solidFill>
                  <a:prstClr val="black"/>
                </a:solidFill>
                <a:latin typeface="Frutiger 45 Light" panose="020B0603020202020204" pitchFamily="34" charset="0"/>
                <a:cs typeface="Arial" panose="020B0604020202020204" pitchFamily="34" charset="0"/>
                <a:hlinkClick r:id="rId4"/>
              </a:rPr>
              <a:t>www.ubs.com/research</a:t>
            </a:r>
            <a:r>
              <a:rPr lang="en-GB" altLang="en-US" sz="909" dirty="0">
                <a:solidFill>
                  <a:prstClr val="black"/>
                </a:solidFill>
                <a:latin typeface="Frutiger 45 Light" panose="020B0603020202020204" pitchFamily="34" charset="0"/>
                <a:cs typeface="Arial" panose="020B0604020202020204" pitchFamily="34" charset="0"/>
              </a:rPr>
              <a:t>. Additional information on the relevant authors of this publication and other CIO publication(s) referenced in this report; and copies of any past reports on this topic; are available upon request from your client advisor.</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Options and futures are not suitable for all investors, and trading in these instruments is considered risky and may be appropriate only for sophisticated investors. Prior to buying or selling an option, and for the complete risks relating to options, you must receive a copy of "Characteristics and Risks of Standardized Options". You may read the document at </a:t>
            </a:r>
            <a:r>
              <a:rPr lang="en-GB" altLang="en-US" sz="909" u="sng" dirty="0">
                <a:solidFill>
                  <a:prstClr val="black"/>
                </a:solidFill>
                <a:latin typeface="Frutiger 45 Light" panose="020B0603020202020204" pitchFamily="34" charset="0"/>
                <a:cs typeface="Arial" panose="020B0604020202020204" pitchFamily="34" charset="0"/>
                <a:hlinkClick r:id="rId5"/>
              </a:rPr>
              <a:t>https://www.theocc.com/about/publications/character-risks.jsp</a:t>
            </a:r>
            <a:r>
              <a:rPr lang="en-GB" altLang="en-US" sz="909" dirty="0">
                <a:solidFill>
                  <a:prstClr val="black"/>
                </a:solidFill>
                <a:latin typeface="Frutiger 45 Light" panose="020B0603020202020204" pitchFamily="34" charset="0"/>
                <a:cs typeface="Arial" panose="020B0604020202020204" pitchFamily="34" charset="0"/>
              </a:rPr>
              <a:t> or ask your financial advisor for a copy.</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endParaRPr lang="en-US" altLang="en-US" sz="909" dirty="0">
              <a:solidFill>
                <a:prstClr val="black"/>
              </a:solidFill>
              <a:latin typeface="Frutiger 45 Light" panose="020B0603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2228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963" y="1217639"/>
            <a:ext cx="11133778" cy="4800307"/>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Investing in structured investments involves significant risks. For a detailed discussion of the risks involved in investing in any particular structured investment, you must read the relevant offering materials for that investment. Structured investments are unsecured obligations of a particular issuer with returns linked to the performance of an underlying asset. Depending on the terms of the investment, investors could lose all or a substantial portion of their investment based on the performance of the underlying asset. Investors could also lose their entire investment if the issuer becomes insolvent. UBS Financial Services Inc. does not guarantee in any way the obligations or the financial condition of any issuer or the accuracy of any financial information provided by any issuer. Structured investments are not traditional investments and investing in a structured investment is not equivalent to investing directly in the underlying asset. Structured investments may have limited or no liquidity, and investors should be prepared to hold their investment to maturity. The return of structured investments may be limited by a maximum gain, participation rate or other feature. Structured investments may include call features and, if a structured investment is called early, investors would not earn any further return and may not be able to reinvest in similar investments with similar terms. Structured investments include costs and fees which are generally embedded in the price of the investment. The tax treatment of a structured investment may be complex and may differ from a direct investment in the underlying asset. UBS Financial Services Inc. and its employees do not provide tax advice. Investors should consult their own tax advisor about their own tax situation before investing in any securities.</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b="1" dirty="0">
                <a:solidFill>
                  <a:prstClr val="black"/>
                </a:solidFill>
                <a:latin typeface="Frutiger 45 Light" panose="020B0603020202020204" pitchFamily="34" charset="0"/>
                <a:cs typeface="Arial" panose="020B0604020202020204" pitchFamily="34" charset="0"/>
              </a:rPr>
              <a:t>Important Information About Sustainable Investing Strategies</a:t>
            </a:r>
            <a:r>
              <a:rPr lang="en-GB" altLang="en-US" sz="909" dirty="0">
                <a:solidFill>
                  <a:prstClr val="black"/>
                </a:solidFill>
                <a:latin typeface="Frutiger 45 Light" panose="020B0603020202020204" pitchFamily="34" charset="0"/>
                <a:cs typeface="Arial" panose="020B0604020202020204" pitchFamily="34" charset="0"/>
              </a:rPr>
              <a:t>: Sustainable investing strategies aim to consider and incorporate environmental, social and governance (ESG) factors into investment process and portfolio construction. Strategies across geographies and styles approach ESG analysis and incorporate the findings in a variety of ways. Incorporating ESG factors or Sustainable Investing considerations may inhibit the portfolio manager’s ability to participate in certain investment opportunities that otherwise would be consistent with its investment objective and other principal investment strategies. The returns on a portfolio consisting primarily of sustainable investments may be lower or higher than portfolios where ESG factors, exclusions, or other sustainability issues are not considered by the portfolio manager, and the investment opportunities available to such portfolios may differ. Companies may not necessarily meet high performance standards on all aspects of ESG or sustainable investing issues; there is also no guarantee that any company will meet expectations in connection with corporate responsibility, sustainability, and/or impact performance.</a:t>
            </a:r>
          </a:p>
          <a:p>
            <a:pPr algn="just" defTabSz="831281" eaLnBrk="0" fontAlgn="base" hangingPunct="0">
              <a:spcBef>
                <a:spcPct val="0"/>
              </a:spcBef>
              <a:spcAft>
                <a:spcPct val="0"/>
              </a:spcAft>
            </a:pPr>
            <a:endParaRPr lang="en-GB"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b="1" dirty="0">
                <a:solidFill>
                  <a:prstClr val="black"/>
                </a:solidFill>
                <a:latin typeface="Frutiger 45 Light" panose="020B0603020202020204" pitchFamily="34" charset="0"/>
                <a:cs typeface="Arial" panose="020B0604020202020204" pitchFamily="34" charset="0"/>
              </a:rPr>
              <a:t>External Asset Managers / External Financial Consultants:</a:t>
            </a:r>
            <a:r>
              <a:rPr lang="en-GB" altLang="en-US" sz="909" dirty="0">
                <a:solidFill>
                  <a:prstClr val="black"/>
                </a:solidFill>
                <a:latin typeface="Frutiger 45 Light" panose="020B0603020202020204" pitchFamily="34" charset="0"/>
                <a:cs typeface="Arial" panose="020B0604020202020204" pitchFamily="34" charset="0"/>
              </a:rPr>
              <a:t> In case this research or publication is provided to an External Asset Manager or an External Financial Consultant, UBS expressly prohibits that it is redistributed by the External Asset Manager or the External Financial Consultant and is made available to their clients and/or third parties.</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909" b="1" dirty="0">
                <a:solidFill>
                  <a:prstClr val="black"/>
                </a:solidFill>
                <a:latin typeface="Frutiger 45 Light"/>
                <a:cs typeface="Arial" panose="020B0604020202020204" pitchFamily="34" charset="0"/>
              </a:rPr>
              <a:t>USA:</a:t>
            </a:r>
            <a:r>
              <a:rPr lang="en-US" altLang="en-US" sz="909" dirty="0">
                <a:solidFill>
                  <a:prstClr val="black"/>
                </a:solidFill>
                <a:latin typeface="Frutiger 45 Light"/>
                <a:cs typeface="Arial" panose="020B0604020202020204" pitchFamily="34" charset="0"/>
              </a:rPr>
              <a:t> </a:t>
            </a:r>
            <a:r>
              <a:rPr lang="en-GB" altLang="en-US" sz="909" dirty="0">
                <a:solidFill>
                  <a:prstClr val="black"/>
                </a:solidFill>
                <a:latin typeface="Frutiger 45 Light" panose="020B0603020202020204" pitchFamily="34" charset="0"/>
                <a:cs typeface="Arial" panose="020B0604020202020204" pitchFamily="34" charset="0"/>
              </a:rPr>
              <a:t>Distributed to US persons by UBS Financial Services Inc. or UBS Securities LLC, subsidiaries of UBS AG. UBS Switzerland AG, UBS Europe SE, UBS Bank, S.A., UBS </a:t>
            </a:r>
            <a:r>
              <a:rPr lang="en-GB" altLang="en-US" sz="909" dirty="0" err="1">
                <a:solidFill>
                  <a:prstClr val="black"/>
                </a:solidFill>
                <a:latin typeface="Frutiger 45 Light" panose="020B0603020202020204" pitchFamily="34" charset="0"/>
                <a:cs typeface="Arial" panose="020B0604020202020204" pitchFamily="34" charset="0"/>
              </a:rPr>
              <a:t>Brasil</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Administradora</a:t>
            </a:r>
            <a:r>
              <a:rPr lang="en-GB" altLang="en-US" sz="909" dirty="0">
                <a:solidFill>
                  <a:prstClr val="black"/>
                </a:solidFill>
                <a:latin typeface="Frutiger 45 Light" panose="020B0603020202020204" pitchFamily="34" charset="0"/>
                <a:cs typeface="Arial" panose="020B0604020202020204" pitchFamily="34" charset="0"/>
              </a:rPr>
              <a:t> de </a:t>
            </a:r>
            <a:r>
              <a:rPr lang="en-GB" altLang="en-US" sz="909" dirty="0" err="1">
                <a:solidFill>
                  <a:prstClr val="black"/>
                </a:solidFill>
                <a:latin typeface="Frutiger 45 Light" panose="020B0603020202020204" pitchFamily="34" charset="0"/>
                <a:cs typeface="Arial" panose="020B0604020202020204" pitchFamily="34" charset="0"/>
              </a:rPr>
              <a:t>Valores</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Mobiliarios</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Ltda</a:t>
            </a:r>
            <a:r>
              <a:rPr lang="en-GB" altLang="en-US" sz="909" dirty="0">
                <a:solidFill>
                  <a:prstClr val="black"/>
                </a:solidFill>
                <a:latin typeface="Frutiger 45 Light" panose="020B0603020202020204" pitchFamily="34" charset="0"/>
                <a:cs typeface="Arial" panose="020B0604020202020204" pitchFamily="34" charset="0"/>
              </a:rPr>
              <a:t>, UBS </a:t>
            </a:r>
            <a:r>
              <a:rPr lang="en-GB" altLang="en-US" sz="909" dirty="0" err="1">
                <a:solidFill>
                  <a:prstClr val="black"/>
                </a:solidFill>
                <a:latin typeface="Frutiger 45 Light" panose="020B0603020202020204" pitchFamily="34" charset="0"/>
                <a:cs typeface="Arial" panose="020B0604020202020204" pitchFamily="34" charset="0"/>
              </a:rPr>
              <a:t>Asesores</a:t>
            </a:r>
            <a:r>
              <a:rPr lang="en-GB" altLang="en-US" sz="909" dirty="0">
                <a:solidFill>
                  <a:prstClr val="black"/>
                </a:solidFill>
                <a:latin typeface="Frutiger 45 Light" panose="020B0603020202020204" pitchFamily="34" charset="0"/>
                <a:cs typeface="Arial" panose="020B0604020202020204" pitchFamily="34" charset="0"/>
              </a:rPr>
              <a:t> México, S.A. de C.V., </a:t>
            </a:r>
            <a:r>
              <a:rPr lang="en-US" altLang="en-US" sz="909" dirty="0">
                <a:solidFill>
                  <a:prstClr val="black"/>
                </a:solidFill>
                <a:latin typeface="Frutiger 45 Light" panose="020B0603020202020204" pitchFamily="34" charset="0"/>
                <a:cs typeface="Arial" panose="020B0604020202020204" pitchFamily="34" charset="0"/>
              </a:rPr>
              <a:t>UBS </a:t>
            </a:r>
            <a:r>
              <a:rPr lang="en-US" altLang="en-US" sz="909" dirty="0" err="1">
                <a:solidFill>
                  <a:prstClr val="black"/>
                </a:solidFill>
                <a:latin typeface="Frutiger 45 Light" panose="020B0603020202020204" pitchFamily="34" charset="0"/>
                <a:cs typeface="Arial" panose="020B0604020202020204" pitchFamily="34" charset="0"/>
              </a:rPr>
              <a:t>SuMi</a:t>
            </a:r>
            <a:r>
              <a:rPr lang="en-US" altLang="en-US" sz="909" dirty="0">
                <a:solidFill>
                  <a:prstClr val="black"/>
                </a:solidFill>
                <a:latin typeface="Frutiger 45 Light" panose="020B0603020202020204" pitchFamily="34" charset="0"/>
                <a:cs typeface="Arial" panose="020B0604020202020204" pitchFamily="34" charset="0"/>
              </a:rPr>
              <a:t> TRUST Wealth Management Co., Ltd</a:t>
            </a:r>
            <a:r>
              <a:rPr lang="en-GB" altLang="en-US" sz="909" dirty="0">
                <a:solidFill>
                  <a:prstClr val="black"/>
                </a:solidFill>
                <a:latin typeface="Frutiger 45 Light" panose="020B0603020202020204" pitchFamily="34" charset="0"/>
                <a:cs typeface="Arial" panose="020B0604020202020204" pitchFamily="34" charset="0"/>
              </a:rPr>
              <a:t>, UBS Wealth Management Israel Ltd and UBS </a:t>
            </a:r>
            <a:r>
              <a:rPr lang="en-GB" altLang="en-US" sz="909" dirty="0" err="1">
                <a:solidFill>
                  <a:prstClr val="black"/>
                </a:solidFill>
                <a:latin typeface="Frutiger 45 Light" panose="020B0603020202020204" pitchFamily="34" charset="0"/>
                <a:cs typeface="Arial" panose="020B0604020202020204" pitchFamily="34" charset="0"/>
              </a:rPr>
              <a:t>Menkul</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Degerler</a:t>
            </a:r>
            <a:r>
              <a:rPr lang="en-GB" altLang="en-US" sz="909" dirty="0">
                <a:solidFill>
                  <a:prstClr val="black"/>
                </a:solidFill>
                <a:latin typeface="Frutiger 45 Light" panose="020B0603020202020204" pitchFamily="34" charset="0"/>
                <a:cs typeface="Arial" panose="020B0604020202020204" pitchFamily="34" charset="0"/>
              </a:rPr>
              <a:t> AS are affiliates of UBS AG. UBS Financial Services Incorporated of Puerto Rico is a subsidiary of UBS Financial Services Inc. </a:t>
            </a:r>
            <a:r>
              <a:rPr lang="en-GB" altLang="en-US" sz="909" b="1" dirty="0">
                <a:solidFill>
                  <a:prstClr val="black"/>
                </a:solidFill>
                <a:latin typeface="Frutiger 45 Light" panose="020B0603020202020204" pitchFamily="34" charset="0"/>
                <a:cs typeface="Arial" panose="020B0604020202020204" pitchFamily="34" charset="0"/>
              </a:rPr>
              <a:t>UBS Financial Services Inc. accepts responsibility for the content of a report prepared by a non-US affiliate when it distributes reports to US persons. All transactions by a US person in the securities mentioned in this report should be effected through a US-registered broker dealer affiliated with UBS, and not through a non-US affiliate. The contents of this report have not been and will not be approved by any securities or investment authority in the United States or elsewhere. UBS Financial Services Inc. is not acting as a municipal advisor to any municipal entity or obligated person within the meaning of Section 15B of the Securities Exchange Act (the "Municipal Advisor Rule") and the opinions or views contained herein are not intended to be, and do not constitute, advice within the meaning of the Municipal Advisor Rule.</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For country information, please visit </a:t>
            </a:r>
            <a:r>
              <a:rPr lang="en-GB" altLang="en-US" sz="909" u="sng" dirty="0">
                <a:solidFill>
                  <a:prstClr val="black"/>
                </a:solidFill>
                <a:latin typeface="Frutiger 45 Light" panose="020B0603020202020204" pitchFamily="34" charset="0"/>
                <a:cs typeface="Arial" panose="020B0604020202020204" pitchFamily="34" charset="0"/>
                <a:hlinkClick r:id="rId4"/>
              </a:rPr>
              <a:t>ubs.com/</a:t>
            </a:r>
            <a:r>
              <a:rPr lang="en-GB" altLang="en-US" sz="909" u="sng" dirty="0" err="1">
                <a:solidFill>
                  <a:prstClr val="black"/>
                </a:solidFill>
                <a:latin typeface="Frutiger 45 Light" panose="020B0603020202020204" pitchFamily="34" charset="0"/>
                <a:cs typeface="Arial" panose="020B0604020202020204" pitchFamily="34" charset="0"/>
                <a:hlinkClick r:id="rId4"/>
              </a:rPr>
              <a:t>cio</a:t>
            </a:r>
            <a:r>
              <a:rPr lang="en-GB" altLang="en-US" sz="909" u="sng" dirty="0">
                <a:solidFill>
                  <a:prstClr val="black"/>
                </a:solidFill>
                <a:latin typeface="Frutiger 45 Light" panose="020B0603020202020204" pitchFamily="34" charset="0"/>
                <a:cs typeface="Arial" panose="020B0604020202020204" pitchFamily="34" charset="0"/>
                <a:hlinkClick r:id="rId4"/>
              </a:rPr>
              <a:t>-country-disclaimer-gr</a:t>
            </a:r>
            <a:r>
              <a:rPr lang="en-GB" altLang="en-US" sz="909" dirty="0">
                <a:solidFill>
                  <a:prstClr val="black"/>
                </a:solidFill>
                <a:latin typeface="Frutiger 45 Light" panose="020B0603020202020204" pitchFamily="34" charset="0"/>
                <a:cs typeface="Arial" panose="020B0604020202020204" pitchFamily="34" charset="0"/>
              </a:rPr>
              <a:t> or ask your client advisor for the full disclaimer.</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Version A/2022. CIO82652744</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sym typeface="Symbol" panose="05050102010706020507" pitchFamily="18" charset="2"/>
              </a:rPr>
              <a:t></a:t>
            </a:r>
            <a:r>
              <a:rPr lang="en-GB" altLang="en-US" sz="909" dirty="0">
                <a:solidFill>
                  <a:prstClr val="black"/>
                </a:solidFill>
                <a:latin typeface="Frutiger 45 Light" panose="020B0603020202020204" pitchFamily="34" charset="0"/>
                <a:cs typeface="Arial" panose="020B0604020202020204" pitchFamily="34" charset="0"/>
              </a:rPr>
              <a:t> UBS 2022. The key symbol and UBS are among the registered and unregistered trademarks of UBS. </a:t>
            </a:r>
            <a:r>
              <a:rPr lang="de-DE" altLang="en-US" sz="909" dirty="0">
                <a:solidFill>
                  <a:prstClr val="black"/>
                </a:solidFill>
                <a:latin typeface="Frutiger 45 Light" panose="020B0603020202020204" pitchFamily="34" charset="0"/>
                <a:cs typeface="Arial" panose="020B0604020202020204" pitchFamily="34" charset="0"/>
              </a:rPr>
              <a:t>All </a:t>
            </a:r>
            <a:r>
              <a:rPr lang="de-DE" altLang="en-US" sz="909" dirty="0" err="1">
                <a:solidFill>
                  <a:prstClr val="black"/>
                </a:solidFill>
                <a:latin typeface="Frutiger 45 Light" panose="020B0603020202020204" pitchFamily="34" charset="0"/>
                <a:cs typeface="Arial" panose="020B0604020202020204" pitchFamily="34" charset="0"/>
              </a:rPr>
              <a:t>rights</a:t>
            </a:r>
            <a:r>
              <a:rPr lang="de-DE" altLang="en-US" sz="909" dirty="0">
                <a:solidFill>
                  <a:prstClr val="black"/>
                </a:solidFill>
                <a:latin typeface="Frutiger 45 Light" panose="020B0603020202020204" pitchFamily="34" charset="0"/>
                <a:cs typeface="Arial" panose="020B0604020202020204" pitchFamily="34" charset="0"/>
              </a:rPr>
              <a:t> </a:t>
            </a:r>
            <a:r>
              <a:rPr lang="de-DE" altLang="en-US" sz="909" dirty="0" err="1">
                <a:solidFill>
                  <a:prstClr val="black"/>
                </a:solidFill>
                <a:latin typeface="Frutiger 45 Light" panose="020B0603020202020204" pitchFamily="34" charset="0"/>
                <a:cs typeface="Arial" panose="020B0604020202020204" pitchFamily="34" charset="0"/>
              </a:rPr>
              <a:t>reserved</a:t>
            </a:r>
            <a:r>
              <a:rPr lang="de-DE" altLang="en-US" sz="909" dirty="0">
                <a:solidFill>
                  <a:prstClr val="black"/>
                </a:solidFill>
                <a:latin typeface="Frutiger 45 Light" panose="020B0603020202020204" pitchFamily="34" charset="0"/>
                <a:cs typeface="Arial" panose="020B0604020202020204" pitchFamily="34" charset="0"/>
              </a:rPr>
              <a:t>.</a:t>
            </a:r>
            <a:endParaRPr lang="en-US" altLang="en-US" sz="909" dirty="0">
              <a:solidFill>
                <a:prstClr val="black"/>
              </a:solidFill>
              <a:latin typeface="Frutiger 45 Light" panose="020B0603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2036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6" y="4608967"/>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r>
              <a:rPr lang="en-GB" sz="2545" b="1" dirty="0"/>
              <a:t>Mark Haefele</a:t>
            </a:r>
          </a:p>
          <a:p>
            <a:r>
              <a:rPr lang="en-GB" sz="2545" dirty="0"/>
              <a:t>Chief Investment Officer,</a:t>
            </a:r>
            <a:br>
              <a:rPr lang="en-GB" sz="2545" dirty="0"/>
            </a:br>
            <a:r>
              <a:rPr lang="en-GB" sz="2545" dirty="0"/>
              <a:t>UBS Global Wealth Management</a:t>
            </a:r>
          </a:p>
        </p:txBody>
      </p:sp>
      <p:pic>
        <p:nvPicPr>
          <p:cNvPr id="3" name="Picture 2">
            <a:extLst>
              <a:ext uri="{FF2B5EF4-FFF2-40B4-BE49-F238E27FC236}">
                <a16:creationId xmlns:a16="http://schemas.microsoft.com/office/drawing/2014/main" id="{879167B5-2250-4FAF-B393-191F87E9D392}"/>
              </a:ext>
            </a:extLst>
          </p:cNvPr>
          <p:cNvPicPr>
            <a:picLocks noChangeAspect="1"/>
          </p:cNvPicPr>
          <p:nvPr/>
        </p:nvPicPr>
        <p:blipFill>
          <a:blip r:embed="rId2"/>
          <a:stretch>
            <a:fillRect/>
          </a:stretch>
        </p:blipFill>
        <p:spPr>
          <a:xfrm>
            <a:off x="-1" y="0"/>
            <a:ext cx="4991101" cy="6854990"/>
          </a:xfrm>
          <a:prstGeom prst="rect">
            <a:avLst/>
          </a:prstGeom>
        </p:spPr>
      </p:pic>
    </p:spTree>
    <p:extLst>
      <p:ext uri="{BB962C8B-B14F-4D97-AF65-F5344CB8AC3E}">
        <p14:creationId xmlns:p14="http://schemas.microsoft.com/office/powerpoint/2010/main" val="3381900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5" y="4608967"/>
            <a:ext cx="5992809"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fontAlgn="base">
              <a:spcBef>
                <a:spcPts val="0"/>
              </a:spcBef>
            </a:pPr>
            <a:r>
              <a:rPr lang="en-GB" sz="2800" b="1" dirty="0">
                <a:latin typeface="Frutiger 45 Light" panose="020B0603020202020204" pitchFamily="34" charset="0"/>
              </a:rPr>
              <a:t>Leslie Falconio</a:t>
            </a:r>
          </a:p>
          <a:p>
            <a:r>
              <a:rPr lang="en-US" sz="2550" dirty="0">
                <a:latin typeface="Frutiger 45 Light" panose="020B0603020202020204" pitchFamily="34" charset="0"/>
              </a:rPr>
              <a:t>Head of Taxable Fixed Income Strategy</a:t>
            </a:r>
            <a:r>
              <a:rPr lang="en-GB" sz="2550" dirty="0"/>
              <a:t>,</a:t>
            </a:r>
            <a:br>
              <a:rPr lang="en-GB" sz="2550" dirty="0"/>
            </a:br>
            <a:r>
              <a:rPr lang="en-GB" sz="2550" dirty="0"/>
              <a:t>UBS Global Wealth Management</a:t>
            </a:r>
          </a:p>
        </p:txBody>
      </p:sp>
      <p:pic>
        <p:nvPicPr>
          <p:cNvPr id="4" name="Picture 3" descr="A picture containing person, clothing&#10;&#10;Description automatically generated">
            <a:extLst>
              <a:ext uri="{FF2B5EF4-FFF2-40B4-BE49-F238E27FC236}">
                <a16:creationId xmlns:a16="http://schemas.microsoft.com/office/drawing/2014/main" id="{97DCBC72-A778-F65F-9CE7-8C22BF0585B1}"/>
              </a:ext>
            </a:extLst>
          </p:cNvPr>
          <p:cNvPicPr>
            <a:picLocks noChangeAspect="1"/>
          </p:cNvPicPr>
          <p:nvPr/>
        </p:nvPicPr>
        <p:blipFill rotWithShape="1">
          <a:blip r:embed="rId2">
            <a:extLst>
              <a:ext uri="{28A0092B-C50C-407E-A947-70E740481C1C}">
                <a14:useLocalDpi xmlns:a14="http://schemas.microsoft.com/office/drawing/2010/main" val="0"/>
              </a:ext>
            </a:extLst>
          </a:blip>
          <a:srcRect l="2685" r="3527"/>
          <a:stretch/>
        </p:blipFill>
        <p:spPr>
          <a:xfrm>
            <a:off x="0" y="0"/>
            <a:ext cx="4991101" cy="6854990"/>
          </a:xfrm>
          <a:prstGeom prst="rect">
            <a:avLst/>
          </a:prstGeom>
        </p:spPr>
      </p:pic>
    </p:spTree>
    <p:extLst>
      <p:ext uri="{BB962C8B-B14F-4D97-AF65-F5344CB8AC3E}">
        <p14:creationId xmlns:p14="http://schemas.microsoft.com/office/powerpoint/2010/main" val="560920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2500" dirty="0"/>
              <a:t>Inflation remains elevated</a:t>
            </a:r>
          </a:p>
        </p:txBody>
      </p:sp>
      <p:sp>
        <p:nvSpPr>
          <p:cNvPr id="9" name="Text Box 4"/>
          <p:cNvSpPr txBox="1">
            <a:spLocks noChangeArrowheads="1"/>
          </p:cNvSpPr>
          <p:nvPr/>
        </p:nvSpPr>
        <p:spPr bwMode="auto">
          <a:xfrm>
            <a:off x="4059010" y="6283275"/>
            <a:ext cx="7336412" cy="1492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txBody>
          <a:bodyPr lIns="0" tIns="0" rIns="0" bIns="0"/>
          <a:lstStyle>
            <a:lvl1pPr>
              <a:defRPr b="1">
                <a:solidFill>
                  <a:schemeClr val="tx1"/>
                </a:solidFill>
                <a:latin typeface="Frutiger 55 Roman" pitchFamily="34" charset="0"/>
                <a:ea typeface="Arial Unicode MS" pitchFamily="34" charset="-128"/>
                <a:cs typeface="Arial Unicode MS" pitchFamily="34" charset="-128"/>
              </a:defRPr>
            </a:lvl1pPr>
            <a:lvl2pPr marL="742950" indent="-285750">
              <a:defRPr b="1">
                <a:solidFill>
                  <a:schemeClr val="tx1"/>
                </a:solidFill>
                <a:latin typeface="Frutiger 55 Roman" pitchFamily="34" charset="0"/>
                <a:ea typeface="Arial Unicode MS" pitchFamily="34" charset="-128"/>
                <a:cs typeface="Arial Unicode MS" pitchFamily="34" charset="-128"/>
              </a:defRPr>
            </a:lvl2pPr>
            <a:lvl3pPr marL="1143000" indent="-228600">
              <a:defRPr b="1">
                <a:solidFill>
                  <a:schemeClr val="tx1"/>
                </a:solidFill>
                <a:latin typeface="Frutiger 55 Roman" pitchFamily="34" charset="0"/>
                <a:ea typeface="Arial Unicode MS" pitchFamily="34" charset="-128"/>
                <a:cs typeface="Arial Unicode MS" pitchFamily="34" charset="-128"/>
              </a:defRPr>
            </a:lvl3pPr>
            <a:lvl4pPr marL="1600200" indent="-228600">
              <a:defRPr b="1">
                <a:solidFill>
                  <a:schemeClr val="tx1"/>
                </a:solidFill>
                <a:latin typeface="Frutiger 55 Roman" pitchFamily="34" charset="0"/>
                <a:ea typeface="Arial Unicode MS" pitchFamily="34" charset="-128"/>
                <a:cs typeface="Arial Unicode MS" pitchFamily="34" charset="-128"/>
              </a:defRPr>
            </a:lvl4pPr>
            <a:lvl5pPr marL="2057400" indent="-228600">
              <a:defRPr b="1">
                <a:solidFill>
                  <a:schemeClr val="tx1"/>
                </a:solidFill>
                <a:latin typeface="Frutiger 55 Roman" pitchFamily="34" charset="0"/>
                <a:ea typeface="Arial Unicode MS" pitchFamily="34" charset="-128"/>
                <a:cs typeface="Arial Unicode MS" pitchFamily="34" charset="-128"/>
              </a:defRPr>
            </a:lvl5pPr>
            <a:lvl6pPr marL="25146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9718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4290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8862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a:r>
              <a:rPr lang="en-US" sz="933" b="0" dirty="0">
                <a:solidFill>
                  <a:srgbClr val="000000"/>
                </a:solidFill>
              </a:rPr>
              <a:t>Source: Bloomberg, UBS as of September 2022</a:t>
            </a:r>
          </a:p>
        </p:txBody>
      </p:sp>
      <p:sp>
        <p:nvSpPr>
          <p:cNvPr id="14" name="Rectangle 13"/>
          <p:cNvSpPr>
            <a:spLocks noChangeArrowheads="1"/>
          </p:cNvSpPr>
          <p:nvPr/>
        </p:nvSpPr>
        <p:spPr bwMode="gray">
          <a:xfrm>
            <a:off x="3249455" y="6486767"/>
            <a:ext cx="8050384" cy="246221"/>
          </a:xfrm>
          <a:prstGeom prst="rect">
            <a:avLst/>
          </a:prstGeom>
          <a:noFill/>
          <a:ln w="9525">
            <a:noFill/>
            <a:miter lim="800000"/>
            <a:headEnd/>
            <a:tailEnd/>
          </a:ln>
        </p:spPr>
        <p:txBody>
          <a:bodyPr lIns="0" tIns="0" rIns="0" bIns="0">
            <a:spAutoFit/>
          </a:bodyPr>
          <a:lstStyle>
            <a:defPPr>
              <a:defRPr lang="en-US"/>
            </a:defPPr>
            <a:lvl1pPr algn="l" rtl="0" eaLnBrk="0" fontAlgn="base" hangingPunct="0">
              <a:spcBef>
                <a:spcPct val="50000"/>
              </a:spcBef>
              <a:spcAft>
                <a:spcPct val="0"/>
              </a:spcAft>
              <a:defRPr lang="en-GB" kern="1200">
                <a:solidFill>
                  <a:schemeClr val="tx1"/>
                </a:solidFill>
                <a:latin typeface="Frutiger 55 Roman"/>
                <a:ea typeface="+mn-ea"/>
                <a:cs typeface="+mn-cs"/>
              </a:defRPr>
            </a:lvl1pPr>
            <a:lvl2pPr marL="442888" algn="l" rtl="0" eaLnBrk="0" fontAlgn="base" hangingPunct="0">
              <a:spcBef>
                <a:spcPct val="50000"/>
              </a:spcBef>
              <a:spcAft>
                <a:spcPct val="0"/>
              </a:spcAft>
              <a:defRPr kern="1200">
                <a:solidFill>
                  <a:schemeClr val="tx1"/>
                </a:solidFill>
                <a:latin typeface="Frutiger 55 Roman" pitchFamily="34" charset="0"/>
                <a:ea typeface="+mn-ea"/>
                <a:cs typeface="+mn-cs"/>
              </a:defRPr>
            </a:lvl2pPr>
            <a:lvl3pPr marL="885583" algn="l" rtl="0" eaLnBrk="0" fontAlgn="base" hangingPunct="0">
              <a:spcBef>
                <a:spcPct val="50000"/>
              </a:spcBef>
              <a:spcAft>
                <a:spcPct val="0"/>
              </a:spcAft>
              <a:defRPr kern="1200">
                <a:solidFill>
                  <a:schemeClr val="tx1"/>
                </a:solidFill>
                <a:latin typeface="Frutiger 55 Roman" pitchFamily="34" charset="0"/>
                <a:ea typeface="+mn-ea"/>
                <a:cs typeface="+mn-cs"/>
              </a:defRPr>
            </a:lvl3pPr>
            <a:lvl4pPr marL="1328300" algn="l" rtl="0" eaLnBrk="0" fontAlgn="base" hangingPunct="0">
              <a:spcBef>
                <a:spcPct val="50000"/>
              </a:spcBef>
              <a:spcAft>
                <a:spcPct val="0"/>
              </a:spcAft>
              <a:defRPr kern="1200">
                <a:solidFill>
                  <a:schemeClr val="tx1"/>
                </a:solidFill>
                <a:latin typeface="Frutiger 55 Roman" pitchFamily="34" charset="0"/>
                <a:ea typeface="+mn-ea"/>
                <a:cs typeface="+mn-cs"/>
              </a:defRPr>
            </a:lvl4pPr>
            <a:lvl5pPr marL="1771054" algn="l" rtl="0" eaLnBrk="0" fontAlgn="base" hangingPunct="0">
              <a:spcBef>
                <a:spcPct val="50000"/>
              </a:spcBef>
              <a:spcAft>
                <a:spcPct val="0"/>
              </a:spcAft>
              <a:defRPr kern="1200">
                <a:solidFill>
                  <a:schemeClr val="tx1"/>
                </a:solidFill>
                <a:latin typeface="Frutiger 55 Roman" pitchFamily="34" charset="0"/>
                <a:ea typeface="+mn-ea"/>
                <a:cs typeface="+mn-cs"/>
              </a:defRPr>
            </a:lvl5pPr>
            <a:lvl6pPr marL="2213802" algn="l" defTabSz="885583" rtl="0" eaLnBrk="1" latinLnBrk="0" hangingPunct="1">
              <a:defRPr kern="1200">
                <a:solidFill>
                  <a:schemeClr val="tx1"/>
                </a:solidFill>
                <a:latin typeface="Frutiger 55 Roman" pitchFamily="34" charset="0"/>
                <a:ea typeface="+mn-ea"/>
                <a:cs typeface="+mn-cs"/>
              </a:defRPr>
            </a:lvl6pPr>
            <a:lvl7pPr marL="2656553" algn="l" defTabSz="885583" rtl="0" eaLnBrk="1" latinLnBrk="0" hangingPunct="1">
              <a:defRPr kern="1200">
                <a:solidFill>
                  <a:schemeClr val="tx1"/>
                </a:solidFill>
                <a:latin typeface="Frutiger 55 Roman" pitchFamily="34" charset="0"/>
                <a:ea typeface="+mn-ea"/>
                <a:cs typeface="+mn-cs"/>
              </a:defRPr>
            </a:lvl7pPr>
            <a:lvl8pPr marL="3099314" algn="l" defTabSz="885583" rtl="0" eaLnBrk="1" latinLnBrk="0" hangingPunct="1">
              <a:defRPr kern="1200">
                <a:solidFill>
                  <a:schemeClr val="tx1"/>
                </a:solidFill>
                <a:latin typeface="Frutiger 55 Roman" pitchFamily="34" charset="0"/>
                <a:ea typeface="+mn-ea"/>
                <a:cs typeface="+mn-cs"/>
              </a:defRPr>
            </a:lvl8pPr>
            <a:lvl9pPr marL="3542072" algn="l" defTabSz="885583" rtl="0" eaLnBrk="1" latinLnBrk="0" hangingPunct="1">
              <a:defRPr kern="1200">
                <a:solidFill>
                  <a:schemeClr val="tx1"/>
                </a:solidFill>
                <a:latin typeface="Frutiger 55 Roman" pitchFamily="34" charset="0"/>
                <a:ea typeface="+mn-ea"/>
                <a:cs typeface="+mn-cs"/>
              </a:defRPr>
            </a:lvl9pPr>
          </a:lstStyle>
          <a:p>
            <a:pPr algn="r" defTabSz="989182"/>
            <a:r>
              <a:rPr lang="en-US" sz="800" dirty="0">
                <a:solidFill>
                  <a:prstClr val="black"/>
                </a:solidFill>
                <a:latin typeface="Frutiger 55 Roman" panose="020B0503040202020204" pitchFamily="34" charset="0"/>
              </a:rPr>
              <a:t>Charts and scenarios are for illustrative purposes only. Historical performance and forecasts are no guarantee for future performance. </a:t>
            </a:r>
            <a:r>
              <a:rPr lang="en-US" sz="800" dirty="0">
                <a:solidFill>
                  <a:srgbClr val="000000"/>
                </a:solidFill>
                <a:latin typeface="Frutiger 55 Roman" panose="020B0503040202020204" pitchFamily="34" charset="0"/>
                <a:ea typeface="Arial Unicode MS" pitchFamily="34" charset="-128"/>
                <a:cs typeface="Arial Unicode MS" pitchFamily="34" charset="-128"/>
              </a:rPr>
              <a:t>Please see important disclaimer at the end of the document.</a:t>
            </a:r>
          </a:p>
        </p:txBody>
      </p:sp>
      <p:sp>
        <p:nvSpPr>
          <p:cNvPr id="10" name="Rounded Rectangle 9"/>
          <p:cNvSpPr/>
          <p:nvPr/>
        </p:nvSpPr>
        <p:spPr>
          <a:xfrm>
            <a:off x="6180179" y="1011892"/>
            <a:ext cx="5486400" cy="487680"/>
          </a:xfrm>
          <a:prstGeom prst="roundRect">
            <a:avLst/>
          </a:prstGeom>
          <a:solidFill>
            <a:srgbClr val="E0D5BD"/>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1468291"/>
            <a:r>
              <a:rPr lang="en-US" sz="1600" b="1" kern="0" dirty="0">
                <a:solidFill>
                  <a:srgbClr val="000000"/>
                </a:solidFill>
                <a:latin typeface="Frutiger 45 Light" panose="020B0603020202020204" pitchFamily="34" charset="0"/>
              </a:rPr>
              <a:t>Wage growth remains elevated</a:t>
            </a:r>
          </a:p>
        </p:txBody>
      </p:sp>
      <p:sp>
        <p:nvSpPr>
          <p:cNvPr id="11" name="Rounded Rectangle 10"/>
          <p:cNvSpPr/>
          <p:nvPr/>
        </p:nvSpPr>
        <p:spPr>
          <a:xfrm>
            <a:off x="492537" y="1020359"/>
            <a:ext cx="5486400" cy="487680"/>
          </a:xfrm>
          <a:prstGeom prst="roundRect">
            <a:avLst/>
          </a:prstGeom>
          <a:solidFill>
            <a:srgbClr val="4D3C2F"/>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1334677"/>
            <a:r>
              <a:rPr lang="en-US" sz="1600" b="1" kern="0" dirty="0">
                <a:solidFill>
                  <a:prstClr val="white"/>
                </a:solidFill>
                <a:latin typeface="Frutiger 45 Light" panose="020B0603020202020204" pitchFamily="34" charset="0"/>
              </a:rPr>
              <a:t>Services becoming the main inflation driver</a:t>
            </a:r>
            <a:endParaRPr sz="1600" b="1" kern="0" dirty="0">
              <a:solidFill>
                <a:prstClr val="white"/>
              </a:solidFill>
              <a:latin typeface="Frutiger 45 Light" panose="020B0603020202020204" pitchFamily="34" charset="0"/>
            </a:endParaRPr>
          </a:p>
        </p:txBody>
      </p:sp>
      <p:pic>
        <p:nvPicPr>
          <p:cNvPr id="12" name="Picture 11">
            <a:extLst>
              <a:ext uri="{FF2B5EF4-FFF2-40B4-BE49-F238E27FC236}">
                <a16:creationId xmlns:a16="http://schemas.microsoft.com/office/drawing/2014/main" id="{DF1DD3BA-0807-92A8-6884-F6F5BA33847F}"/>
              </a:ext>
            </a:extLst>
          </p:cNvPr>
          <p:cNvPicPr>
            <a:picLocks noChangeAspect="1"/>
          </p:cNvPicPr>
          <p:nvPr/>
        </p:nvPicPr>
        <p:blipFill>
          <a:blip r:embed="rId4"/>
          <a:stretch>
            <a:fillRect/>
          </a:stretch>
        </p:blipFill>
        <p:spPr>
          <a:xfrm>
            <a:off x="148079" y="1889527"/>
            <a:ext cx="5931295" cy="3574772"/>
          </a:xfrm>
          <a:prstGeom prst="rect">
            <a:avLst/>
          </a:prstGeom>
        </p:spPr>
      </p:pic>
      <p:pic>
        <p:nvPicPr>
          <p:cNvPr id="13" name="Picture 12">
            <a:extLst>
              <a:ext uri="{FF2B5EF4-FFF2-40B4-BE49-F238E27FC236}">
                <a16:creationId xmlns:a16="http://schemas.microsoft.com/office/drawing/2014/main" id="{D138CE0A-7B77-2C86-60E0-0F4C9F16066C}"/>
              </a:ext>
            </a:extLst>
          </p:cNvPr>
          <p:cNvPicPr>
            <a:picLocks noChangeAspect="1"/>
          </p:cNvPicPr>
          <p:nvPr/>
        </p:nvPicPr>
        <p:blipFill>
          <a:blip r:embed="rId5"/>
          <a:stretch>
            <a:fillRect/>
          </a:stretch>
        </p:blipFill>
        <p:spPr>
          <a:xfrm>
            <a:off x="6180179" y="1956666"/>
            <a:ext cx="5560460" cy="3507633"/>
          </a:xfrm>
          <a:prstGeom prst="rect">
            <a:avLst/>
          </a:prstGeom>
        </p:spPr>
      </p:pic>
      <p:sp>
        <p:nvSpPr>
          <p:cNvPr id="15" name="Rectangle 14">
            <a:extLst>
              <a:ext uri="{FF2B5EF4-FFF2-40B4-BE49-F238E27FC236}">
                <a16:creationId xmlns:a16="http://schemas.microsoft.com/office/drawing/2014/main" id="{3BECAE0E-15EA-8520-C866-F14AB2954053}"/>
              </a:ext>
            </a:extLst>
          </p:cNvPr>
          <p:cNvSpPr/>
          <p:nvPr/>
        </p:nvSpPr>
        <p:spPr>
          <a:xfrm>
            <a:off x="437355" y="1589057"/>
            <a:ext cx="6030411" cy="215444"/>
          </a:xfrm>
          <a:prstGeom prst="rect">
            <a:avLst/>
          </a:prstGeom>
        </p:spPr>
        <p:txBody>
          <a:bodyPr wrap="square" lIns="0" tIns="0" rIns="0" bIns="0">
            <a:spAutoFit/>
          </a:bodyPr>
          <a:lstStyle/>
          <a:p>
            <a:r>
              <a:rPr lang="en-US" sz="1400" b="1" dirty="0">
                <a:solidFill>
                  <a:prstClr val="black"/>
                </a:solidFill>
                <a:latin typeface="Frutiger 45 Light" panose="020B0603020202020204" pitchFamily="34" charset="0"/>
              </a:rPr>
              <a:t>CPI core goods and services, year-over-year change in %</a:t>
            </a:r>
            <a:endParaRPr lang="en-US" sz="1400" b="1" dirty="0">
              <a:solidFill>
                <a:srgbClr val="FF0000"/>
              </a:solidFill>
              <a:latin typeface="Frutiger 45 Light" panose="020B0603020202020204" pitchFamily="34" charset="0"/>
            </a:endParaRPr>
          </a:p>
        </p:txBody>
      </p:sp>
      <p:sp>
        <p:nvSpPr>
          <p:cNvPr id="16" name="Rectangle 15">
            <a:extLst>
              <a:ext uri="{FF2B5EF4-FFF2-40B4-BE49-F238E27FC236}">
                <a16:creationId xmlns:a16="http://schemas.microsoft.com/office/drawing/2014/main" id="{6617C819-9143-835A-F91D-185FCD5B1448}"/>
              </a:ext>
            </a:extLst>
          </p:cNvPr>
          <p:cNvSpPr/>
          <p:nvPr/>
        </p:nvSpPr>
        <p:spPr>
          <a:xfrm>
            <a:off x="6180179" y="1597289"/>
            <a:ext cx="6030411" cy="184666"/>
          </a:xfrm>
          <a:prstGeom prst="rect">
            <a:avLst/>
          </a:prstGeom>
        </p:spPr>
        <p:txBody>
          <a:bodyPr wrap="square" lIns="0" tIns="0" rIns="0" bIns="0">
            <a:spAutoFit/>
          </a:bodyPr>
          <a:lstStyle/>
          <a:p>
            <a:r>
              <a:rPr lang="en-US" sz="1200" b="1" dirty="0">
                <a:solidFill>
                  <a:prstClr val="black"/>
                </a:solidFill>
                <a:latin typeface="Frutiger 45 Light" panose="020B0603020202020204" pitchFamily="34" charset="0"/>
              </a:rPr>
              <a:t>Average hourly earnings and Atlanta Fed wage tracker, y/y change in %</a:t>
            </a:r>
            <a:endParaRPr lang="en-US" sz="1200" b="1" dirty="0">
              <a:solidFill>
                <a:srgbClr val="FF0000"/>
              </a:solidFill>
              <a:latin typeface="Frutiger 45 Light" panose="020B0603020202020204" pitchFamily="34" charset="0"/>
            </a:endParaRPr>
          </a:p>
        </p:txBody>
      </p:sp>
    </p:spTree>
    <p:custDataLst>
      <p:tags r:id="rId1"/>
    </p:custDataLst>
    <p:extLst>
      <p:ext uri="{BB962C8B-B14F-4D97-AF65-F5344CB8AC3E}">
        <p14:creationId xmlns:p14="http://schemas.microsoft.com/office/powerpoint/2010/main" val="3762903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2500" dirty="0"/>
              <a:t>Low unemployment and the impact of higher interest rates</a:t>
            </a:r>
          </a:p>
        </p:txBody>
      </p:sp>
      <p:sp>
        <p:nvSpPr>
          <p:cNvPr id="9" name="Text Box 4"/>
          <p:cNvSpPr txBox="1">
            <a:spLocks noChangeArrowheads="1"/>
          </p:cNvSpPr>
          <p:nvPr/>
        </p:nvSpPr>
        <p:spPr bwMode="auto">
          <a:xfrm>
            <a:off x="4059010" y="6283275"/>
            <a:ext cx="7336412" cy="1492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txBody>
          <a:bodyPr lIns="0" tIns="0" rIns="0" bIns="0"/>
          <a:lstStyle>
            <a:lvl1pPr>
              <a:defRPr b="1">
                <a:solidFill>
                  <a:schemeClr val="tx1"/>
                </a:solidFill>
                <a:latin typeface="Frutiger 55 Roman" pitchFamily="34" charset="0"/>
                <a:ea typeface="Arial Unicode MS" pitchFamily="34" charset="-128"/>
                <a:cs typeface="Arial Unicode MS" pitchFamily="34" charset="-128"/>
              </a:defRPr>
            </a:lvl1pPr>
            <a:lvl2pPr marL="742950" indent="-285750">
              <a:defRPr b="1">
                <a:solidFill>
                  <a:schemeClr val="tx1"/>
                </a:solidFill>
                <a:latin typeface="Frutiger 55 Roman" pitchFamily="34" charset="0"/>
                <a:ea typeface="Arial Unicode MS" pitchFamily="34" charset="-128"/>
                <a:cs typeface="Arial Unicode MS" pitchFamily="34" charset="-128"/>
              </a:defRPr>
            </a:lvl2pPr>
            <a:lvl3pPr marL="1143000" indent="-228600">
              <a:defRPr b="1">
                <a:solidFill>
                  <a:schemeClr val="tx1"/>
                </a:solidFill>
                <a:latin typeface="Frutiger 55 Roman" pitchFamily="34" charset="0"/>
                <a:ea typeface="Arial Unicode MS" pitchFamily="34" charset="-128"/>
                <a:cs typeface="Arial Unicode MS" pitchFamily="34" charset="-128"/>
              </a:defRPr>
            </a:lvl3pPr>
            <a:lvl4pPr marL="1600200" indent="-228600">
              <a:defRPr b="1">
                <a:solidFill>
                  <a:schemeClr val="tx1"/>
                </a:solidFill>
                <a:latin typeface="Frutiger 55 Roman" pitchFamily="34" charset="0"/>
                <a:ea typeface="Arial Unicode MS" pitchFamily="34" charset="-128"/>
                <a:cs typeface="Arial Unicode MS" pitchFamily="34" charset="-128"/>
              </a:defRPr>
            </a:lvl4pPr>
            <a:lvl5pPr marL="2057400" indent="-228600">
              <a:defRPr b="1">
                <a:solidFill>
                  <a:schemeClr val="tx1"/>
                </a:solidFill>
                <a:latin typeface="Frutiger 55 Roman" pitchFamily="34" charset="0"/>
                <a:ea typeface="Arial Unicode MS" pitchFamily="34" charset="-128"/>
                <a:cs typeface="Arial Unicode MS" pitchFamily="34" charset="-128"/>
              </a:defRPr>
            </a:lvl5pPr>
            <a:lvl6pPr marL="25146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9718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4290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8862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a:r>
              <a:rPr lang="en-US" sz="933" b="0" dirty="0">
                <a:solidFill>
                  <a:srgbClr val="000000"/>
                </a:solidFill>
              </a:rPr>
              <a:t>Source: Bloomberg, UBS as of September 2022</a:t>
            </a:r>
          </a:p>
        </p:txBody>
      </p:sp>
      <p:sp>
        <p:nvSpPr>
          <p:cNvPr id="14" name="Rectangle 13"/>
          <p:cNvSpPr>
            <a:spLocks noChangeArrowheads="1"/>
          </p:cNvSpPr>
          <p:nvPr/>
        </p:nvSpPr>
        <p:spPr bwMode="gray">
          <a:xfrm>
            <a:off x="3249455" y="6486767"/>
            <a:ext cx="8050384" cy="246221"/>
          </a:xfrm>
          <a:prstGeom prst="rect">
            <a:avLst/>
          </a:prstGeom>
          <a:noFill/>
          <a:ln w="9525">
            <a:noFill/>
            <a:miter lim="800000"/>
            <a:headEnd/>
            <a:tailEnd/>
          </a:ln>
        </p:spPr>
        <p:txBody>
          <a:bodyPr lIns="0" tIns="0" rIns="0" bIns="0">
            <a:spAutoFit/>
          </a:bodyPr>
          <a:lstStyle>
            <a:defPPr>
              <a:defRPr lang="en-US"/>
            </a:defPPr>
            <a:lvl1pPr algn="l" rtl="0" eaLnBrk="0" fontAlgn="base" hangingPunct="0">
              <a:spcBef>
                <a:spcPct val="50000"/>
              </a:spcBef>
              <a:spcAft>
                <a:spcPct val="0"/>
              </a:spcAft>
              <a:defRPr lang="en-GB" kern="1200">
                <a:solidFill>
                  <a:schemeClr val="tx1"/>
                </a:solidFill>
                <a:latin typeface="Frutiger 55 Roman"/>
                <a:ea typeface="+mn-ea"/>
                <a:cs typeface="+mn-cs"/>
              </a:defRPr>
            </a:lvl1pPr>
            <a:lvl2pPr marL="442888" algn="l" rtl="0" eaLnBrk="0" fontAlgn="base" hangingPunct="0">
              <a:spcBef>
                <a:spcPct val="50000"/>
              </a:spcBef>
              <a:spcAft>
                <a:spcPct val="0"/>
              </a:spcAft>
              <a:defRPr kern="1200">
                <a:solidFill>
                  <a:schemeClr val="tx1"/>
                </a:solidFill>
                <a:latin typeface="Frutiger 55 Roman" pitchFamily="34" charset="0"/>
                <a:ea typeface="+mn-ea"/>
                <a:cs typeface="+mn-cs"/>
              </a:defRPr>
            </a:lvl2pPr>
            <a:lvl3pPr marL="885583" algn="l" rtl="0" eaLnBrk="0" fontAlgn="base" hangingPunct="0">
              <a:spcBef>
                <a:spcPct val="50000"/>
              </a:spcBef>
              <a:spcAft>
                <a:spcPct val="0"/>
              </a:spcAft>
              <a:defRPr kern="1200">
                <a:solidFill>
                  <a:schemeClr val="tx1"/>
                </a:solidFill>
                <a:latin typeface="Frutiger 55 Roman" pitchFamily="34" charset="0"/>
                <a:ea typeface="+mn-ea"/>
                <a:cs typeface="+mn-cs"/>
              </a:defRPr>
            </a:lvl3pPr>
            <a:lvl4pPr marL="1328300" algn="l" rtl="0" eaLnBrk="0" fontAlgn="base" hangingPunct="0">
              <a:spcBef>
                <a:spcPct val="50000"/>
              </a:spcBef>
              <a:spcAft>
                <a:spcPct val="0"/>
              </a:spcAft>
              <a:defRPr kern="1200">
                <a:solidFill>
                  <a:schemeClr val="tx1"/>
                </a:solidFill>
                <a:latin typeface="Frutiger 55 Roman" pitchFamily="34" charset="0"/>
                <a:ea typeface="+mn-ea"/>
                <a:cs typeface="+mn-cs"/>
              </a:defRPr>
            </a:lvl4pPr>
            <a:lvl5pPr marL="1771054" algn="l" rtl="0" eaLnBrk="0" fontAlgn="base" hangingPunct="0">
              <a:spcBef>
                <a:spcPct val="50000"/>
              </a:spcBef>
              <a:spcAft>
                <a:spcPct val="0"/>
              </a:spcAft>
              <a:defRPr kern="1200">
                <a:solidFill>
                  <a:schemeClr val="tx1"/>
                </a:solidFill>
                <a:latin typeface="Frutiger 55 Roman" pitchFamily="34" charset="0"/>
                <a:ea typeface="+mn-ea"/>
                <a:cs typeface="+mn-cs"/>
              </a:defRPr>
            </a:lvl5pPr>
            <a:lvl6pPr marL="2213802" algn="l" defTabSz="885583" rtl="0" eaLnBrk="1" latinLnBrk="0" hangingPunct="1">
              <a:defRPr kern="1200">
                <a:solidFill>
                  <a:schemeClr val="tx1"/>
                </a:solidFill>
                <a:latin typeface="Frutiger 55 Roman" pitchFamily="34" charset="0"/>
                <a:ea typeface="+mn-ea"/>
                <a:cs typeface="+mn-cs"/>
              </a:defRPr>
            </a:lvl6pPr>
            <a:lvl7pPr marL="2656553" algn="l" defTabSz="885583" rtl="0" eaLnBrk="1" latinLnBrk="0" hangingPunct="1">
              <a:defRPr kern="1200">
                <a:solidFill>
                  <a:schemeClr val="tx1"/>
                </a:solidFill>
                <a:latin typeface="Frutiger 55 Roman" pitchFamily="34" charset="0"/>
                <a:ea typeface="+mn-ea"/>
                <a:cs typeface="+mn-cs"/>
              </a:defRPr>
            </a:lvl7pPr>
            <a:lvl8pPr marL="3099314" algn="l" defTabSz="885583" rtl="0" eaLnBrk="1" latinLnBrk="0" hangingPunct="1">
              <a:defRPr kern="1200">
                <a:solidFill>
                  <a:schemeClr val="tx1"/>
                </a:solidFill>
                <a:latin typeface="Frutiger 55 Roman" pitchFamily="34" charset="0"/>
                <a:ea typeface="+mn-ea"/>
                <a:cs typeface="+mn-cs"/>
              </a:defRPr>
            </a:lvl8pPr>
            <a:lvl9pPr marL="3542072" algn="l" defTabSz="885583" rtl="0" eaLnBrk="1" latinLnBrk="0" hangingPunct="1">
              <a:defRPr kern="1200">
                <a:solidFill>
                  <a:schemeClr val="tx1"/>
                </a:solidFill>
                <a:latin typeface="Frutiger 55 Roman" pitchFamily="34" charset="0"/>
                <a:ea typeface="+mn-ea"/>
                <a:cs typeface="+mn-cs"/>
              </a:defRPr>
            </a:lvl9pPr>
          </a:lstStyle>
          <a:p>
            <a:pPr algn="r" defTabSz="989182"/>
            <a:r>
              <a:rPr lang="en-US" sz="800" dirty="0">
                <a:solidFill>
                  <a:prstClr val="black"/>
                </a:solidFill>
                <a:latin typeface="Frutiger 55 Roman" panose="020B0503040202020204" pitchFamily="34" charset="0"/>
              </a:rPr>
              <a:t>Charts and scenarios are for illustrative purposes only. Historical performance and forecasts are no guarantee for future performance. </a:t>
            </a:r>
            <a:r>
              <a:rPr lang="en-US" sz="800" dirty="0">
                <a:solidFill>
                  <a:srgbClr val="000000"/>
                </a:solidFill>
                <a:latin typeface="Frutiger 55 Roman" panose="020B0503040202020204" pitchFamily="34" charset="0"/>
                <a:ea typeface="Arial Unicode MS" pitchFamily="34" charset="-128"/>
                <a:cs typeface="Arial Unicode MS" pitchFamily="34" charset="-128"/>
              </a:rPr>
              <a:t>Please see important disclaimer at the end of the document.</a:t>
            </a:r>
          </a:p>
        </p:txBody>
      </p:sp>
      <p:sp>
        <p:nvSpPr>
          <p:cNvPr id="10" name="Rounded Rectangle 9"/>
          <p:cNvSpPr/>
          <p:nvPr/>
        </p:nvSpPr>
        <p:spPr>
          <a:xfrm>
            <a:off x="6180179" y="1011892"/>
            <a:ext cx="5486400" cy="487680"/>
          </a:xfrm>
          <a:prstGeom prst="roundRect">
            <a:avLst/>
          </a:prstGeom>
          <a:solidFill>
            <a:srgbClr val="E0D5BD"/>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1468291"/>
            <a:r>
              <a:rPr lang="en-US" sz="1600" b="1" kern="0" dirty="0">
                <a:solidFill>
                  <a:srgbClr val="000000"/>
                </a:solidFill>
                <a:latin typeface="Frutiger 45 Light" panose="020B0603020202020204" pitchFamily="34" charset="0"/>
              </a:rPr>
              <a:t>Impact to interest rate sensitive sectors</a:t>
            </a:r>
          </a:p>
        </p:txBody>
      </p:sp>
      <p:sp>
        <p:nvSpPr>
          <p:cNvPr id="11" name="Rounded Rectangle 10"/>
          <p:cNvSpPr/>
          <p:nvPr/>
        </p:nvSpPr>
        <p:spPr>
          <a:xfrm>
            <a:off x="492537" y="1020359"/>
            <a:ext cx="5486400" cy="487680"/>
          </a:xfrm>
          <a:prstGeom prst="roundRect">
            <a:avLst/>
          </a:prstGeom>
          <a:solidFill>
            <a:srgbClr val="4D3C2F"/>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1334677"/>
            <a:r>
              <a:rPr lang="en-US" sz="1600" b="1" kern="0" dirty="0">
                <a:solidFill>
                  <a:prstClr val="white"/>
                </a:solidFill>
                <a:latin typeface="Frutiger 45 Light" panose="020B0603020202020204" pitchFamily="34" charset="0"/>
              </a:rPr>
              <a:t>Job openings remain high</a:t>
            </a:r>
            <a:endParaRPr sz="1600" b="1" kern="0" dirty="0">
              <a:solidFill>
                <a:prstClr val="white"/>
              </a:solidFill>
              <a:latin typeface="Frutiger 45 Light" panose="020B0603020202020204" pitchFamily="34" charset="0"/>
            </a:endParaRPr>
          </a:p>
        </p:txBody>
      </p:sp>
      <p:pic>
        <p:nvPicPr>
          <p:cNvPr id="1026" name="Picture 2">
            <a:extLst>
              <a:ext uri="{FF2B5EF4-FFF2-40B4-BE49-F238E27FC236}">
                <a16:creationId xmlns:a16="http://schemas.microsoft.com/office/drawing/2014/main" id="{E4CDDE4B-BAD9-1BAA-C2C2-64A8E08143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374" y="1776849"/>
            <a:ext cx="5920727" cy="3585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363849D6-9439-7E76-4B2C-D3BA98D98BA6}"/>
              </a:ext>
            </a:extLst>
          </p:cNvPr>
          <p:cNvPicPr>
            <a:picLocks noChangeAspect="1"/>
          </p:cNvPicPr>
          <p:nvPr/>
        </p:nvPicPr>
        <p:blipFill>
          <a:blip r:embed="rId5"/>
          <a:stretch>
            <a:fillRect/>
          </a:stretch>
        </p:blipFill>
        <p:spPr>
          <a:xfrm>
            <a:off x="6180180" y="1831099"/>
            <a:ext cx="5928905" cy="3585792"/>
          </a:xfrm>
          <a:prstGeom prst="rect">
            <a:avLst/>
          </a:prstGeom>
        </p:spPr>
      </p:pic>
    </p:spTree>
    <p:custDataLst>
      <p:tags r:id="rId1"/>
    </p:custDataLst>
    <p:extLst>
      <p:ext uri="{BB962C8B-B14F-4D97-AF65-F5344CB8AC3E}">
        <p14:creationId xmlns:p14="http://schemas.microsoft.com/office/powerpoint/2010/main" val="3399182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2800" dirty="0"/>
              <a:t>Rising real yields, lower accommodation and tightening financial conditions</a:t>
            </a:r>
          </a:p>
        </p:txBody>
      </p:sp>
      <p:sp>
        <p:nvSpPr>
          <p:cNvPr id="9" name="Text Box 4"/>
          <p:cNvSpPr txBox="1">
            <a:spLocks noChangeArrowheads="1"/>
          </p:cNvSpPr>
          <p:nvPr/>
        </p:nvSpPr>
        <p:spPr bwMode="auto">
          <a:xfrm>
            <a:off x="4059010" y="6283275"/>
            <a:ext cx="7336412" cy="1492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txBody>
          <a:bodyPr lIns="0" tIns="0" rIns="0" bIns="0"/>
          <a:lstStyle>
            <a:lvl1pPr>
              <a:defRPr b="1">
                <a:solidFill>
                  <a:schemeClr val="tx1"/>
                </a:solidFill>
                <a:latin typeface="Frutiger 55 Roman" pitchFamily="34" charset="0"/>
                <a:ea typeface="Arial Unicode MS" pitchFamily="34" charset="-128"/>
                <a:cs typeface="Arial Unicode MS" pitchFamily="34" charset="-128"/>
              </a:defRPr>
            </a:lvl1pPr>
            <a:lvl2pPr marL="742950" indent="-285750">
              <a:defRPr b="1">
                <a:solidFill>
                  <a:schemeClr val="tx1"/>
                </a:solidFill>
                <a:latin typeface="Frutiger 55 Roman" pitchFamily="34" charset="0"/>
                <a:ea typeface="Arial Unicode MS" pitchFamily="34" charset="-128"/>
                <a:cs typeface="Arial Unicode MS" pitchFamily="34" charset="-128"/>
              </a:defRPr>
            </a:lvl2pPr>
            <a:lvl3pPr marL="1143000" indent="-228600">
              <a:defRPr b="1">
                <a:solidFill>
                  <a:schemeClr val="tx1"/>
                </a:solidFill>
                <a:latin typeface="Frutiger 55 Roman" pitchFamily="34" charset="0"/>
                <a:ea typeface="Arial Unicode MS" pitchFamily="34" charset="-128"/>
                <a:cs typeface="Arial Unicode MS" pitchFamily="34" charset="-128"/>
              </a:defRPr>
            </a:lvl3pPr>
            <a:lvl4pPr marL="1600200" indent="-228600">
              <a:defRPr b="1">
                <a:solidFill>
                  <a:schemeClr val="tx1"/>
                </a:solidFill>
                <a:latin typeface="Frutiger 55 Roman" pitchFamily="34" charset="0"/>
                <a:ea typeface="Arial Unicode MS" pitchFamily="34" charset="-128"/>
                <a:cs typeface="Arial Unicode MS" pitchFamily="34" charset="-128"/>
              </a:defRPr>
            </a:lvl4pPr>
            <a:lvl5pPr marL="2057400" indent="-228600">
              <a:defRPr b="1">
                <a:solidFill>
                  <a:schemeClr val="tx1"/>
                </a:solidFill>
                <a:latin typeface="Frutiger 55 Roman" pitchFamily="34" charset="0"/>
                <a:ea typeface="Arial Unicode MS" pitchFamily="34" charset="-128"/>
                <a:cs typeface="Arial Unicode MS" pitchFamily="34" charset="-128"/>
              </a:defRPr>
            </a:lvl5pPr>
            <a:lvl6pPr marL="25146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9718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4290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8862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a:r>
              <a:rPr lang="en-US" sz="933" b="0" dirty="0">
                <a:solidFill>
                  <a:srgbClr val="000000"/>
                </a:solidFill>
              </a:rPr>
              <a:t>Source: Bloomberg, UBS as of September 2022</a:t>
            </a:r>
          </a:p>
        </p:txBody>
      </p:sp>
      <p:sp>
        <p:nvSpPr>
          <p:cNvPr id="14" name="Rectangle 13"/>
          <p:cNvSpPr>
            <a:spLocks noChangeArrowheads="1"/>
          </p:cNvSpPr>
          <p:nvPr/>
        </p:nvSpPr>
        <p:spPr bwMode="gray">
          <a:xfrm>
            <a:off x="3249455" y="6486767"/>
            <a:ext cx="8050384" cy="246221"/>
          </a:xfrm>
          <a:prstGeom prst="rect">
            <a:avLst/>
          </a:prstGeom>
          <a:noFill/>
          <a:ln w="9525">
            <a:noFill/>
            <a:miter lim="800000"/>
            <a:headEnd/>
            <a:tailEnd/>
          </a:ln>
        </p:spPr>
        <p:txBody>
          <a:bodyPr lIns="0" tIns="0" rIns="0" bIns="0">
            <a:spAutoFit/>
          </a:bodyPr>
          <a:lstStyle>
            <a:defPPr>
              <a:defRPr lang="en-US"/>
            </a:defPPr>
            <a:lvl1pPr algn="l" rtl="0" eaLnBrk="0" fontAlgn="base" hangingPunct="0">
              <a:spcBef>
                <a:spcPct val="50000"/>
              </a:spcBef>
              <a:spcAft>
                <a:spcPct val="0"/>
              </a:spcAft>
              <a:defRPr lang="en-GB" kern="1200">
                <a:solidFill>
                  <a:schemeClr val="tx1"/>
                </a:solidFill>
                <a:latin typeface="Frutiger 55 Roman"/>
                <a:ea typeface="+mn-ea"/>
                <a:cs typeface="+mn-cs"/>
              </a:defRPr>
            </a:lvl1pPr>
            <a:lvl2pPr marL="442888" algn="l" rtl="0" eaLnBrk="0" fontAlgn="base" hangingPunct="0">
              <a:spcBef>
                <a:spcPct val="50000"/>
              </a:spcBef>
              <a:spcAft>
                <a:spcPct val="0"/>
              </a:spcAft>
              <a:defRPr kern="1200">
                <a:solidFill>
                  <a:schemeClr val="tx1"/>
                </a:solidFill>
                <a:latin typeface="Frutiger 55 Roman" pitchFamily="34" charset="0"/>
                <a:ea typeface="+mn-ea"/>
                <a:cs typeface="+mn-cs"/>
              </a:defRPr>
            </a:lvl2pPr>
            <a:lvl3pPr marL="885583" algn="l" rtl="0" eaLnBrk="0" fontAlgn="base" hangingPunct="0">
              <a:spcBef>
                <a:spcPct val="50000"/>
              </a:spcBef>
              <a:spcAft>
                <a:spcPct val="0"/>
              </a:spcAft>
              <a:defRPr kern="1200">
                <a:solidFill>
                  <a:schemeClr val="tx1"/>
                </a:solidFill>
                <a:latin typeface="Frutiger 55 Roman" pitchFamily="34" charset="0"/>
                <a:ea typeface="+mn-ea"/>
                <a:cs typeface="+mn-cs"/>
              </a:defRPr>
            </a:lvl3pPr>
            <a:lvl4pPr marL="1328300" algn="l" rtl="0" eaLnBrk="0" fontAlgn="base" hangingPunct="0">
              <a:spcBef>
                <a:spcPct val="50000"/>
              </a:spcBef>
              <a:spcAft>
                <a:spcPct val="0"/>
              </a:spcAft>
              <a:defRPr kern="1200">
                <a:solidFill>
                  <a:schemeClr val="tx1"/>
                </a:solidFill>
                <a:latin typeface="Frutiger 55 Roman" pitchFamily="34" charset="0"/>
                <a:ea typeface="+mn-ea"/>
                <a:cs typeface="+mn-cs"/>
              </a:defRPr>
            </a:lvl4pPr>
            <a:lvl5pPr marL="1771054" algn="l" rtl="0" eaLnBrk="0" fontAlgn="base" hangingPunct="0">
              <a:spcBef>
                <a:spcPct val="50000"/>
              </a:spcBef>
              <a:spcAft>
                <a:spcPct val="0"/>
              </a:spcAft>
              <a:defRPr kern="1200">
                <a:solidFill>
                  <a:schemeClr val="tx1"/>
                </a:solidFill>
                <a:latin typeface="Frutiger 55 Roman" pitchFamily="34" charset="0"/>
                <a:ea typeface="+mn-ea"/>
                <a:cs typeface="+mn-cs"/>
              </a:defRPr>
            </a:lvl5pPr>
            <a:lvl6pPr marL="2213802" algn="l" defTabSz="885583" rtl="0" eaLnBrk="1" latinLnBrk="0" hangingPunct="1">
              <a:defRPr kern="1200">
                <a:solidFill>
                  <a:schemeClr val="tx1"/>
                </a:solidFill>
                <a:latin typeface="Frutiger 55 Roman" pitchFamily="34" charset="0"/>
                <a:ea typeface="+mn-ea"/>
                <a:cs typeface="+mn-cs"/>
              </a:defRPr>
            </a:lvl6pPr>
            <a:lvl7pPr marL="2656553" algn="l" defTabSz="885583" rtl="0" eaLnBrk="1" latinLnBrk="0" hangingPunct="1">
              <a:defRPr kern="1200">
                <a:solidFill>
                  <a:schemeClr val="tx1"/>
                </a:solidFill>
                <a:latin typeface="Frutiger 55 Roman" pitchFamily="34" charset="0"/>
                <a:ea typeface="+mn-ea"/>
                <a:cs typeface="+mn-cs"/>
              </a:defRPr>
            </a:lvl7pPr>
            <a:lvl8pPr marL="3099314" algn="l" defTabSz="885583" rtl="0" eaLnBrk="1" latinLnBrk="0" hangingPunct="1">
              <a:defRPr kern="1200">
                <a:solidFill>
                  <a:schemeClr val="tx1"/>
                </a:solidFill>
                <a:latin typeface="Frutiger 55 Roman" pitchFamily="34" charset="0"/>
                <a:ea typeface="+mn-ea"/>
                <a:cs typeface="+mn-cs"/>
              </a:defRPr>
            </a:lvl8pPr>
            <a:lvl9pPr marL="3542072" algn="l" defTabSz="885583" rtl="0" eaLnBrk="1" latinLnBrk="0" hangingPunct="1">
              <a:defRPr kern="1200">
                <a:solidFill>
                  <a:schemeClr val="tx1"/>
                </a:solidFill>
                <a:latin typeface="Frutiger 55 Roman" pitchFamily="34" charset="0"/>
                <a:ea typeface="+mn-ea"/>
                <a:cs typeface="+mn-cs"/>
              </a:defRPr>
            </a:lvl9pPr>
          </a:lstStyle>
          <a:p>
            <a:pPr algn="r" defTabSz="989182"/>
            <a:r>
              <a:rPr lang="en-US" sz="800" dirty="0">
                <a:solidFill>
                  <a:prstClr val="black"/>
                </a:solidFill>
                <a:latin typeface="Frutiger 55 Roman" panose="020B0503040202020204" pitchFamily="34" charset="0"/>
              </a:rPr>
              <a:t>Charts and scenarios are for illustrative purposes only. Historical performance and forecasts are no guarantee for future performance. </a:t>
            </a:r>
            <a:r>
              <a:rPr lang="en-US" sz="800" dirty="0">
                <a:solidFill>
                  <a:srgbClr val="000000"/>
                </a:solidFill>
                <a:latin typeface="Frutiger 55 Roman" panose="020B0503040202020204" pitchFamily="34" charset="0"/>
                <a:ea typeface="Arial Unicode MS" pitchFamily="34" charset="-128"/>
                <a:cs typeface="Arial Unicode MS" pitchFamily="34" charset="-128"/>
              </a:rPr>
              <a:t>Please see important disclaimer at the end of the document.</a:t>
            </a:r>
          </a:p>
        </p:txBody>
      </p:sp>
      <p:sp>
        <p:nvSpPr>
          <p:cNvPr id="10" name="Rounded Rectangle 9"/>
          <p:cNvSpPr/>
          <p:nvPr/>
        </p:nvSpPr>
        <p:spPr>
          <a:xfrm>
            <a:off x="6180179" y="1032913"/>
            <a:ext cx="5486400" cy="487680"/>
          </a:xfrm>
          <a:prstGeom prst="roundRect">
            <a:avLst/>
          </a:prstGeom>
          <a:solidFill>
            <a:srgbClr val="E0D5BD"/>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1468291"/>
            <a:r>
              <a:rPr lang="en-US" sz="1600" b="1" kern="0" dirty="0">
                <a:solidFill>
                  <a:srgbClr val="000000"/>
                </a:solidFill>
                <a:latin typeface="Frutiger 45 Light" panose="020B0603020202020204" pitchFamily="34" charset="0"/>
              </a:rPr>
              <a:t>Rising interest rates, and tightening financial conditions</a:t>
            </a:r>
          </a:p>
        </p:txBody>
      </p:sp>
      <p:sp>
        <p:nvSpPr>
          <p:cNvPr id="11" name="Rounded Rectangle 10"/>
          <p:cNvSpPr/>
          <p:nvPr/>
        </p:nvSpPr>
        <p:spPr>
          <a:xfrm>
            <a:off x="492537" y="1020359"/>
            <a:ext cx="5486400" cy="487680"/>
          </a:xfrm>
          <a:prstGeom prst="roundRect">
            <a:avLst/>
          </a:prstGeom>
          <a:solidFill>
            <a:srgbClr val="4D3C2F"/>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1334677"/>
            <a:r>
              <a:rPr lang="en-US" sz="1600" b="1" kern="0" dirty="0">
                <a:solidFill>
                  <a:prstClr val="white"/>
                </a:solidFill>
                <a:latin typeface="Frutiger 45 Light" panose="020B0603020202020204" pitchFamily="34" charset="0"/>
              </a:rPr>
              <a:t>Real yields have been climbing</a:t>
            </a:r>
            <a:endParaRPr sz="1600" b="1" kern="0" dirty="0">
              <a:solidFill>
                <a:prstClr val="white"/>
              </a:solidFill>
              <a:latin typeface="Frutiger 45 Light" panose="020B0603020202020204" pitchFamily="34" charset="0"/>
            </a:endParaRPr>
          </a:p>
        </p:txBody>
      </p:sp>
      <p:graphicFrame>
        <p:nvGraphicFramePr>
          <p:cNvPr id="17" name="Chart 16">
            <a:extLst>
              <a:ext uri="{FF2B5EF4-FFF2-40B4-BE49-F238E27FC236}">
                <a16:creationId xmlns:a16="http://schemas.microsoft.com/office/drawing/2014/main" id="{C99E40D1-49B4-5EBE-E4DB-BCBA8ED29167}"/>
              </a:ext>
            </a:extLst>
          </p:cNvPr>
          <p:cNvGraphicFramePr>
            <a:graphicFrameLocks/>
          </p:cNvGraphicFramePr>
          <p:nvPr/>
        </p:nvGraphicFramePr>
        <p:xfrm>
          <a:off x="297542" y="1715539"/>
          <a:ext cx="5714281" cy="371830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17">
            <a:extLst>
              <a:ext uri="{FF2B5EF4-FFF2-40B4-BE49-F238E27FC236}">
                <a16:creationId xmlns:a16="http://schemas.microsoft.com/office/drawing/2014/main" id="{D81A31D7-C454-4A5D-A3FF-F4F2559BE37F}"/>
              </a:ext>
            </a:extLst>
          </p:cNvPr>
          <p:cNvGraphicFramePr>
            <a:graphicFrameLocks/>
          </p:cNvGraphicFramePr>
          <p:nvPr/>
        </p:nvGraphicFramePr>
        <p:xfrm>
          <a:off x="6162501" y="1803512"/>
          <a:ext cx="5486400" cy="3512155"/>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2063657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6" y="4608967"/>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marL="0" marR="0" lvl="0" indent="0" algn="l" defTabSz="81395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280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Themis Themistocleous</a:t>
            </a:r>
          </a:p>
          <a:p>
            <a:r>
              <a:rPr lang="en-US" sz="2545" dirty="0"/>
              <a:t>Head Chief Investment Office EMEA</a:t>
            </a:r>
            <a:r>
              <a:rPr lang="en-GB" sz="2545" dirty="0"/>
              <a:t>,</a:t>
            </a:r>
            <a:br>
              <a:rPr lang="en-GB" sz="2545" dirty="0"/>
            </a:br>
            <a:r>
              <a:rPr lang="en-GB" sz="2545" dirty="0"/>
              <a:t>UBS Global Wealth Management</a:t>
            </a:r>
          </a:p>
        </p:txBody>
      </p:sp>
      <p:pic>
        <p:nvPicPr>
          <p:cNvPr id="5" name="Picture 4">
            <a:extLst>
              <a:ext uri="{FF2B5EF4-FFF2-40B4-BE49-F238E27FC236}">
                <a16:creationId xmlns:a16="http://schemas.microsoft.com/office/drawing/2014/main" id="{430C4972-BAA2-771D-C1C8-D4AC7BC7E7D8}"/>
              </a:ext>
            </a:extLst>
          </p:cNvPr>
          <p:cNvPicPr>
            <a:picLocks noChangeAspect="1"/>
          </p:cNvPicPr>
          <p:nvPr/>
        </p:nvPicPr>
        <p:blipFill rotWithShape="1">
          <a:blip r:embed="rId2"/>
          <a:srcRect l="13550" r="5291"/>
          <a:stretch/>
        </p:blipFill>
        <p:spPr>
          <a:xfrm>
            <a:off x="0" y="0"/>
            <a:ext cx="4991101" cy="6858000"/>
          </a:xfrm>
          <a:prstGeom prst="rect">
            <a:avLst/>
          </a:prstGeom>
        </p:spPr>
      </p:pic>
    </p:spTree>
    <p:extLst>
      <p:ext uri="{BB962C8B-B14F-4D97-AF65-F5344CB8AC3E}">
        <p14:creationId xmlns:p14="http://schemas.microsoft.com/office/powerpoint/2010/main" val="2186766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A6DB2F-6117-405D-A5C8-CA2E5D94835F}"/>
              </a:ext>
            </a:extLst>
          </p:cNvPr>
          <p:cNvSpPr>
            <a:spLocks noGrp="1"/>
          </p:cNvSpPr>
          <p:nvPr>
            <p:ph type="title"/>
          </p:nvPr>
        </p:nvSpPr>
        <p:spPr>
          <a:xfrm>
            <a:off x="527917" y="211753"/>
            <a:ext cx="11136165" cy="855805"/>
          </a:xfrm>
        </p:spPr>
        <p:txBody>
          <a:bodyPr>
            <a:normAutofit/>
          </a:bodyPr>
          <a:lstStyle/>
          <a:p>
            <a:r>
              <a:rPr lang="en-GB" sz="2800" dirty="0"/>
              <a:t>Add </a:t>
            </a:r>
            <a:r>
              <a:rPr lang="en-GB" sz="2800" dirty="0">
                <a:solidFill>
                  <a:srgbClr val="FF0000"/>
                </a:solidFill>
              </a:rPr>
              <a:t>defensive</a:t>
            </a:r>
            <a:r>
              <a:rPr lang="en-GB" sz="2800" dirty="0"/>
              <a:t> exposure</a:t>
            </a:r>
          </a:p>
        </p:txBody>
      </p:sp>
      <p:sp>
        <p:nvSpPr>
          <p:cNvPr id="4" name="TextBox 3">
            <a:extLst>
              <a:ext uri="{FF2B5EF4-FFF2-40B4-BE49-F238E27FC236}">
                <a16:creationId xmlns:a16="http://schemas.microsoft.com/office/drawing/2014/main" id="{35859AFF-F4C1-4364-B700-6A70B832C329}"/>
              </a:ext>
            </a:extLst>
          </p:cNvPr>
          <p:cNvSpPr txBox="1"/>
          <p:nvPr>
            <p:custDataLst>
              <p:tags r:id="rId1"/>
            </p:custDataLst>
          </p:nvPr>
        </p:nvSpPr>
        <p:spPr>
          <a:xfrm>
            <a:off x="1664922" y="6308957"/>
            <a:ext cx="9690304" cy="327118"/>
          </a:xfrm>
          <a:prstGeom prst="rect">
            <a:avLst/>
          </a:prstGeom>
          <a:noFill/>
        </p:spPr>
        <p:txBody>
          <a:bodyPr vert="horz" wrap="square" lIns="0" tIns="0" rIns="0" bIns="0" rtlCol="0" anchor="b" anchorCtr="0">
            <a:noAutofit/>
          </a:bodyPr>
          <a:lstStyle/>
          <a:p>
            <a:pPr algn="r">
              <a:spcAft>
                <a:spcPts val="545"/>
              </a:spcAft>
            </a:pPr>
            <a:r>
              <a:rPr lang="en-GB" sz="727" kern="0" dirty="0">
                <a:latin typeface="Frutiger 45 Light" panose="020B0603020202020204" pitchFamily="34" charset="0"/>
              </a:rPr>
              <a:t>Source: Bloomberg, UBS, as of September 2022</a:t>
            </a:r>
            <a:br>
              <a:rPr lang="en-GB" sz="727" kern="0" dirty="0">
                <a:latin typeface="Frutiger 45 Light" panose="020B0603020202020204" pitchFamily="34" charset="0"/>
              </a:rPr>
            </a:br>
            <a:r>
              <a:rPr lang="en-GB" sz="727" kern="0" dirty="0">
                <a:latin typeface="Frutiger 45 Light" panose="020B0603020202020204" pitchFamily="34" charset="0"/>
              </a:rPr>
              <a:t>Charts and scenarios are for illustrative purposes only. Historical performance and forecasts are no guarantee for future performance.</a:t>
            </a:r>
            <a:br>
              <a:rPr lang="en-GB" sz="727" kern="0" dirty="0">
                <a:latin typeface="Frutiger 45 Light" panose="020B0603020202020204" pitchFamily="34" charset="0"/>
              </a:rPr>
            </a:br>
            <a:r>
              <a:rPr lang="en-GB" sz="727" kern="0" dirty="0">
                <a:latin typeface="Frutiger 45 Light" panose="020B0603020202020204" pitchFamily="34" charset="0"/>
              </a:rPr>
              <a:t>Please see important disclaimer at the end of the document.</a:t>
            </a:r>
          </a:p>
        </p:txBody>
      </p:sp>
      <p:sp>
        <p:nvSpPr>
          <p:cNvPr id="5" name="TextBox 4">
            <a:extLst>
              <a:ext uri="{FF2B5EF4-FFF2-40B4-BE49-F238E27FC236}">
                <a16:creationId xmlns:a16="http://schemas.microsoft.com/office/drawing/2014/main" id="{AF2FAAE2-CC1F-4FCF-B68E-18FC81E36A36}"/>
              </a:ext>
            </a:extLst>
          </p:cNvPr>
          <p:cNvSpPr txBox="1"/>
          <p:nvPr>
            <p:custDataLst>
              <p:tags r:id="rId2"/>
            </p:custDataLst>
          </p:nvPr>
        </p:nvSpPr>
        <p:spPr>
          <a:xfrm>
            <a:off x="1111564" y="1216147"/>
            <a:ext cx="3323516" cy="365587"/>
          </a:xfrm>
          <a:prstGeom prst="rect">
            <a:avLst/>
          </a:prstGeom>
          <a:noFill/>
        </p:spPr>
        <p:txBody>
          <a:bodyPr vert="horz" wrap="square" lIns="0" tIns="0" rIns="0" bIns="0" rtlCol="0" anchor="t">
            <a:noAutofit/>
          </a:bodyPr>
          <a:lstStyle/>
          <a:p>
            <a:pPr>
              <a:spcAft>
                <a:spcPts val="545"/>
              </a:spcAft>
            </a:pPr>
            <a:r>
              <a:rPr lang="en-GB" sz="1272" b="1" kern="0" dirty="0">
                <a:latin typeface="Frutiger 45 Light" panose="020B0603020202020204" pitchFamily="34" charset="0"/>
              </a:rPr>
              <a:t>Cons. Staples and Healthcare tend to be less sensitive to the overall market</a:t>
            </a:r>
          </a:p>
          <a:p>
            <a:pPr>
              <a:spcAft>
                <a:spcPts val="545"/>
              </a:spcAft>
            </a:pPr>
            <a:r>
              <a:rPr lang="en-GB" sz="1272" kern="0" dirty="0">
                <a:latin typeface="Frutiger 45 Light" panose="020B0603020202020204" pitchFamily="34" charset="0"/>
              </a:rPr>
              <a:t>MSCI ACWI sectors, beta</a:t>
            </a:r>
            <a:endParaRPr lang="en-US" sz="1272" kern="0" dirty="0">
              <a:latin typeface="Frutiger 45 Light" panose="020B0603020202020204" pitchFamily="34" charset="0"/>
            </a:endParaRPr>
          </a:p>
        </p:txBody>
      </p:sp>
      <p:sp>
        <p:nvSpPr>
          <p:cNvPr id="6" name="TextBox 5">
            <a:extLst>
              <a:ext uri="{FF2B5EF4-FFF2-40B4-BE49-F238E27FC236}">
                <a16:creationId xmlns:a16="http://schemas.microsoft.com/office/drawing/2014/main" id="{C1F5C3DE-9B98-4B25-8B0A-048B7FB6D9BD}"/>
              </a:ext>
            </a:extLst>
          </p:cNvPr>
          <p:cNvSpPr txBox="1"/>
          <p:nvPr/>
        </p:nvSpPr>
        <p:spPr>
          <a:xfrm>
            <a:off x="563537" y="4636960"/>
            <a:ext cx="11100545" cy="1557536"/>
          </a:xfrm>
          <a:prstGeom prst="rect">
            <a:avLst/>
          </a:prstGeom>
          <a:solidFill>
            <a:srgbClr val="CCCCCC"/>
          </a:solidFill>
          <a:ln>
            <a:noFill/>
          </a:ln>
        </p:spPr>
        <p:txBody>
          <a:bodyPr wrap="square" lIns="82896" tIns="82896" rIns="82896" bIns="82896" rtlCol="0" anchor="ctr">
            <a:noAutofit/>
          </a:bodyPr>
          <a:lstStyle>
            <a:defPPr>
              <a:defRPr lang="en-US"/>
            </a:defPPr>
            <a:lvl1pPr marL="285750" indent="-285750" defTabSz="1005305">
              <a:spcBef>
                <a:spcPts val="1600"/>
              </a:spcBef>
              <a:buSzPct val="100000"/>
              <a:buFont typeface="Arial" panose="020B0604020202020204" pitchFamily="34" charset="0"/>
              <a:buChar char="•"/>
              <a:defRPr sz="1400">
                <a:solidFill>
                  <a:prstClr val="black"/>
                </a:solidFill>
                <a:latin typeface="Frutiger 45 Light" panose="020B0603020202020204" pitchFamily="34" charset="0"/>
              </a:defRPr>
            </a:lvl1pPr>
          </a:lstStyle>
          <a:p>
            <a:pPr marL="0" indent="0" defTabSz="913475">
              <a:spcBef>
                <a:spcPts val="818"/>
              </a:spcBef>
              <a:buNone/>
              <a:defRPr/>
            </a:pPr>
            <a:r>
              <a:rPr lang="en-GB" sz="1090" dirty="0">
                <a:solidFill>
                  <a:schemeClr val="tx1"/>
                </a:solidFill>
              </a:rPr>
              <a:t>To build a more resilient portfolio in the face of slowing economic activity, we recommend investors tilt their portfolios to relatively defensive areas. </a:t>
            </a:r>
          </a:p>
          <a:p>
            <a:pPr marL="259648" indent="-259648" defTabSz="913475">
              <a:spcBef>
                <a:spcPts val="818"/>
              </a:spcBef>
              <a:buSzPct val="75000"/>
              <a:buFont typeface="Wingdings 2" panose="05020102010507070707" pitchFamily="18" charset="2"/>
              <a:buChar char=""/>
              <a:defRPr/>
            </a:pPr>
            <a:r>
              <a:rPr lang="en-GB" sz="1090" b="1" dirty="0">
                <a:solidFill>
                  <a:schemeClr val="tx1"/>
                </a:solidFill>
              </a:rPr>
              <a:t>Healthcare and consumer staples stocks </a:t>
            </a:r>
            <a:r>
              <a:rPr lang="en-GB" sz="1090" dirty="0">
                <a:solidFill>
                  <a:schemeClr val="tx1"/>
                </a:solidFill>
              </a:rPr>
              <a:t>tend to be less sensitive to moves in the overall markets. Their beta is 0.8 and 0.7 respectively.</a:t>
            </a:r>
          </a:p>
          <a:p>
            <a:pPr marL="259648" indent="-259648" defTabSz="913475">
              <a:spcBef>
                <a:spcPts val="818"/>
              </a:spcBef>
              <a:buSzPct val="75000"/>
              <a:buFont typeface="Wingdings 2" panose="05020102010507070707" pitchFamily="18" charset="2"/>
              <a:buChar char=""/>
              <a:defRPr/>
            </a:pPr>
            <a:r>
              <a:rPr lang="en-GB" sz="1090" b="1" dirty="0">
                <a:solidFill>
                  <a:schemeClr val="tx1"/>
                </a:solidFill>
              </a:rPr>
              <a:t>Swiss franc</a:t>
            </a:r>
            <a:r>
              <a:rPr lang="en-GB" sz="1090" dirty="0">
                <a:solidFill>
                  <a:schemeClr val="tx1"/>
                </a:solidFill>
              </a:rPr>
              <a:t>: The CHF remains our </a:t>
            </a:r>
            <a:r>
              <a:rPr lang="en-GB" sz="1090" dirty="0" err="1">
                <a:solidFill>
                  <a:schemeClr val="tx1"/>
                </a:solidFill>
              </a:rPr>
              <a:t>favored</a:t>
            </a:r>
            <a:r>
              <a:rPr lang="en-GB" sz="1090" dirty="0">
                <a:solidFill>
                  <a:schemeClr val="tx1"/>
                </a:solidFill>
              </a:rPr>
              <a:t> safe-haven currency. The SNB is committed to reducing inflation and based on PPP, the CHF has room to remain strong. An aggressive ECB also gives the SNB more leeway to raise rates.</a:t>
            </a:r>
          </a:p>
          <a:p>
            <a:pPr marL="259648" indent="-259648" defTabSz="913475">
              <a:spcBef>
                <a:spcPts val="818"/>
              </a:spcBef>
              <a:buSzPct val="75000"/>
              <a:buFont typeface="Wingdings 2" panose="05020102010507070707" pitchFamily="18" charset="2"/>
              <a:buChar char=""/>
              <a:defRPr/>
            </a:pPr>
            <a:r>
              <a:rPr lang="en-GB" sz="1090" b="1" dirty="0">
                <a:solidFill>
                  <a:schemeClr val="tx1"/>
                </a:solidFill>
              </a:rPr>
              <a:t>US Dollar: </a:t>
            </a:r>
            <a:r>
              <a:rPr lang="en-US" sz="1090" dirty="0">
                <a:solidFill>
                  <a:schemeClr val="tx1"/>
                </a:solidFill>
              </a:rPr>
              <a:t>we think the dollar bull market is not over yet. The US has both high inflation and more resilient economic growth than some of its peers, meaning the Fed has both the cause and the license to increase interest rates further and faster than other major central banks, expanding the US dollar’s interest rate advantage. The dollar is also a relative “safe haven,” particularly in a world in which energy security is a key consideration</a:t>
            </a:r>
            <a:endParaRPr lang="en-GB" sz="1090" dirty="0">
              <a:solidFill>
                <a:schemeClr val="tx1"/>
              </a:solidFill>
            </a:endParaRPr>
          </a:p>
        </p:txBody>
      </p:sp>
      <p:sp>
        <p:nvSpPr>
          <p:cNvPr id="12" name="TextBox 11">
            <a:extLst>
              <a:ext uri="{FF2B5EF4-FFF2-40B4-BE49-F238E27FC236}">
                <a16:creationId xmlns:a16="http://schemas.microsoft.com/office/drawing/2014/main" id="{F6753ACB-2FBE-2E4C-A081-01AE91C0C04E}"/>
              </a:ext>
            </a:extLst>
          </p:cNvPr>
          <p:cNvSpPr txBox="1">
            <a:spLocks/>
          </p:cNvSpPr>
          <p:nvPr>
            <p:custDataLst>
              <p:tags r:id="rId3"/>
            </p:custDataLst>
          </p:nvPr>
        </p:nvSpPr>
        <p:spPr>
          <a:xfrm>
            <a:off x="6480285" y="1182019"/>
            <a:ext cx="3323516" cy="365587"/>
          </a:xfrm>
          <a:prstGeom prst="rect">
            <a:avLst/>
          </a:prstGeom>
          <a:noFill/>
        </p:spPr>
        <p:txBody>
          <a:bodyPr vert="horz" wrap="square" lIns="0" tIns="0" rIns="0" bIns="0" rtlCol="0" anchor="t">
            <a:noAutofit/>
          </a:bodyPr>
          <a:lstStyle/>
          <a:p>
            <a:pPr>
              <a:spcAft>
                <a:spcPts val="545"/>
              </a:spcAft>
            </a:pPr>
            <a:r>
              <a:rPr lang="en-GB" sz="1272" b="1" kern="0" dirty="0">
                <a:latin typeface="Frutiger 45 Light" panose="020B0603020202020204" pitchFamily="34" charset="0"/>
              </a:rPr>
              <a:t>The CHF has room to remain strong</a:t>
            </a:r>
          </a:p>
          <a:p>
            <a:pPr>
              <a:spcAft>
                <a:spcPts val="545"/>
              </a:spcAft>
            </a:pPr>
            <a:br>
              <a:rPr lang="en-GB" sz="1272" kern="0" dirty="0">
                <a:latin typeface="Frutiger 45 Light" panose="020B0603020202020204" pitchFamily="34" charset="0"/>
              </a:rPr>
            </a:br>
            <a:r>
              <a:rPr lang="en-GB" sz="1272" kern="0" dirty="0">
                <a:latin typeface="Frutiger 45 Light" panose="020B0603020202020204" pitchFamily="34" charset="0"/>
              </a:rPr>
              <a:t>EURCHF exchange rate and EURCHF based on PPP</a:t>
            </a:r>
            <a:endParaRPr lang="en-US" sz="1272" kern="0" dirty="0">
              <a:latin typeface="Frutiger 45 Light" panose="020B0603020202020204" pitchFamily="34" charset="0"/>
            </a:endParaRPr>
          </a:p>
        </p:txBody>
      </p:sp>
      <p:graphicFrame>
        <p:nvGraphicFramePr>
          <p:cNvPr id="16" name="Chart 15">
            <a:extLst>
              <a:ext uri="{FF2B5EF4-FFF2-40B4-BE49-F238E27FC236}">
                <a16:creationId xmlns:a16="http://schemas.microsoft.com/office/drawing/2014/main" id="{F612F9D0-083B-49D7-A448-0D88FCAFEB63}"/>
              </a:ext>
            </a:extLst>
          </p:cNvPr>
          <p:cNvGraphicFramePr>
            <a:graphicFrameLocks/>
          </p:cNvGraphicFramePr>
          <p:nvPr>
            <p:extLst>
              <p:ext uri="{D42A27DB-BD31-4B8C-83A1-F6EECF244321}">
                <p14:modId xmlns:p14="http://schemas.microsoft.com/office/powerpoint/2010/main" val="828315138"/>
              </p:ext>
            </p:extLst>
          </p:nvPr>
        </p:nvGraphicFramePr>
        <p:xfrm>
          <a:off x="6480285" y="2179720"/>
          <a:ext cx="3186355" cy="2233857"/>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7" name="Chart 16">
            <a:extLst>
              <a:ext uri="{FF2B5EF4-FFF2-40B4-BE49-F238E27FC236}">
                <a16:creationId xmlns:a16="http://schemas.microsoft.com/office/drawing/2014/main" id="{7EDD846E-2B63-46AD-83EF-771F8012A5DB}"/>
              </a:ext>
            </a:extLst>
          </p:cNvPr>
          <p:cNvGraphicFramePr>
            <a:graphicFrameLocks/>
          </p:cNvGraphicFramePr>
          <p:nvPr>
            <p:extLst>
              <p:ext uri="{D42A27DB-BD31-4B8C-83A1-F6EECF244321}">
                <p14:modId xmlns:p14="http://schemas.microsoft.com/office/powerpoint/2010/main" val="511824725"/>
              </p:ext>
            </p:extLst>
          </p:nvPr>
        </p:nvGraphicFramePr>
        <p:xfrm>
          <a:off x="1073610" y="1934861"/>
          <a:ext cx="3399423" cy="2348972"/>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614912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A6DB2F-6117-405D-A5C8-CA2E5D94835F}"/>
              </a:ext>
            </a:extLst>
          </p:cNvPr>
          <p:cNvSpPr>
            <a:spLocks noGrp="1"/>
          </p:cNvSpPr>
          <p:nvPr>
            <p:ph type="title"/>
          </p:nvPr>
        </p:nvSpPr>
        <p:spPr>
          <a:xfrm>
            <a:off x="527917" y="246802"/>
            <a:ext cx="11136165" cy="855805"/>
          </a:xfrm>
        </p:spPr>
        <p:txBody>
          <a:bodyPr>
            <a:normAutofit/>
          </a:bodyPr>
          <a:lstStyle/>
          <a:p>
            <a:r>
              <a:rPr lang="en-GB" sz="2800" dirty="0"/>
              <a:t>Invest in </a:t>
            </a:r>
            <a:r>
              <a:rPr lang="en-GB" sz="2800" dirty="0">
                <a:solidFill>
                  <a:srgbClr val="FF0000"/>
                </a:solidFill>
              </a:rPr>
              <a:t>value</a:t>
            </a:r>
          </a:p>
        </p:txBody>
      </p:sp>
      <p:sp>
        <p:nvSpPr>
          <p:cNvPr id="4" name="TextBox 3">
            <a:extLst>
              <a:ext uri="{FF2B5EF4-FFF2-40B4-BE49-F238E27FC236}">
                <a16:creationId xmlns:a16="http://schemas.microsoft.com/office/drawing/2014/main" id="{35859AFF-F4C1-4364-B700-6A70B832C329}"/>
              </a:ext>
            </a:extLst>
          </p:cNvPr>
          <p:cNvSpPr txBox="1"/>
          <p:nvPr>
            <p:custDataLst>
              <p:tags r:id="rId1"/>
            </p:custDataLst>
          </p:nvPr>
        </p:nvSpPr>
        <p:spPr>
          <a:xfrm>
            <a:off x="1700775" y="6308957"/>
            <a:ext cx="9690304" cy="327118"/>
          </a:xfrm>
          <a:prstGeom prst="rect">
            <a:avLst/>
          </a:prstGeom>
          <a:noFill/>
        </p:spPr>
        <p:txBody>
          <a:bodyPr vert="horz" wrap="square" lIns="0" tIns="0" rIns="0" bIns="0" rtlCol="0" anchor="b" anchorCtr="0">
            <a:noAutofit/>
          </a:bodyPr>
          <a:lstStyle/>
          <a:p>
            <a:pPr algn="r">
              <a:spcAft>
                <a:spcPts val="545"/>
              </a:spcAft>
            </a:pPr>
            <a:r>
              <a:rPr lang="en-GB" sz="727" kern="0" dirty="0">
                <a:latin typeface="Frutiger 45 Light" panose="020B0603020202020204" pitchFamily="34" charset="0"/>
              </a:rPr>
              <a:t>Source: Bloomberg, UBS, as of September 2022</a:t>
            </a:r>
            <a:br>
              <a:rPr lang="en-GB" sz="727" kern="0" dirty="0">
                <a:latin typeface="Frutiger 45 Light" panose="020B0603020202020204" pitchFamily="34" charset="0"/>
              </a:rPr>
            </a:br>
            <a:r>
              <a:rPr lang="en-GB" sz="727" kern="0" dirty="0">
                <a:latin typeface="Frutiger 45 Light" panose="020B0603020202020204" pitchFamily="34" charset="0"/>
              </a:rPr>
              <a:t>Charts and scenarios are for illustrative purposes only. Historical performance and forecasts are no guarantee for future performance.</a:t>
            </a:r>
            <a:br>
              <a:rPr lang="en-GB" sz="727" kern="0" dirty="0">
                <a:latin typeface="Frutiger 45 Light" panose="020B0603020202020204" pitchFamily="34" charset="0"/>
              </a:rPr>
            </a:br>
            <a:r>
              <a:rPr lang="en-GB" sz="727" kern="0" dirty="0">
                <a:latin typeface="Frutiger 45 Light" panose="020B0603020202020204" pitchFamily="34" charset="0"/>
              </a:rPr>
              <a:t>Please see important disclaimer at the end of the document.</a:t>
            </a:r>
          </a:p>
        </p:txBody>
      </p:sp>
      <p:sp>
        <p:nvSpPr>
          <p:cNvPr id="5" name="TextBox 4">
            <a:extLst>
              <a:ext uri="{FF2B5EF4-FFF2-40B4-BE49-F238E27FC236}">
                <a16:creationId xmlns:a16="http://schemas.microsoft.com/office/drawing/2014/main" id="{AF2FAAE2-CC1F-4FCF-B68E-18FC81E36A36}"/>
              </a:ext>
            </a:extLst>
          </p:cNvPr>
          <p:cNvSpPr txBox="1"/>
          <p:nvPr>
            <p:custDataLst>
              <p:tags r:id="rId2"/>
            </p:custDataLst>
          </p:nvPr>
        </p:nvSpPr>
        <p:spPr>
          <a:xfrm>
            <a:off x="4432859" y="1195027"/>
            <a:ext cx="3323516" cy="332352"/>
          </a:xfrm>
          <a:prstGeom prst="rect">
            <a:avLst/>
          </a:prstGeom>
          <a:noFill/>
        </p:spPr>
        <p:txBody>
          <a:bodyPr vert="horz" wrap="square" lIns="0" tIns="0" rIns="0" bIns="0" rtlCol="0" anchor="t">
            <a:noAutofit/>
          </a:bodyPr>
          <a:lstStyle/>
          <a:p>
            <a:pPr>
              <a:spcAft>
                <a:spcPts val="545"/>
              </a:spcAft>
            </a:pPr>
            <a:r>
              <a:rPr lang="en-GB" sz="1272" b="1" kern="0" dirty="0">
                <a:latin typeface="Frutiger 45 Light" panose="020B0603020202020204" pitchFamily="34" charset="0"/>
              </a:rPr>
              <a:t>Energy stocks to benefit from oil’s upside</a:t>
            </a:r>
          </a:p>
          <a:p>
            <a:pPr>
              <a:spcAft>
                <a:spcPts val="545"/>
              </a:spcAft>
            </a:pPr>
            <a:r>
              <a:rPr lang="en-GB" sz="1272" kern="0" dirty="0">
                <a:latin typeface="Frutiger 45 Light" panose="020B0603020202020204" pitchFamily="34" charset="0"/>
              </a:rPr>
              <a:t>Brent crude, in USD/</a:t>
            </a:r>
            <a:r>
              <a:rPr lang="en-GB" sz="1272" kern="0" dirty="0" err="1">
                <a:latin typeface="Frutiger 45 Light" panose="020B0603020202020204" pitchFamily="34" charset="0"/>
              </a:rPr>
              <a:t>bbl</a:t>
            </a:r>
            <a:r>
              <a:rPr lang="en-GB" sz="1272" kern="0" dirty="0">
                <a:latin typeface="Frutiger 45 Light" panose="020B0603020202020204" pitchFamily="34" charset="0"/>
              </a:rPr>
              <a:t>, including CIO’s June 2023 forecast (</a:t>
            </a:r>
            <a:r>
              <a:rPr lang="en-GB" sz="1272" kern="0" dirty="0" err="1">
                <a:latin typeface="Frutiger 45 Light" panose="020B0603020202020204" pitchFamily="34" charset="0"/>
              </a:rPr>
              <a:t>lhs</a:t>
            </a:r>
            <a:r>
              <a:rPr lang="en-GB" sz="1272" kern="0" dirty="0">
                <a:latin typeface="Frutiger 45 Light" panose="020B0603020202020204" pitchFamily="34" charset="0"/>
              </a:rPr>
              <a:t>), MSCI ACWI Energy (rhs)</a:t>
            </a:r>
            <a:endParaRPr lang="en-US" sz="1272" kern="0" dirty="0">
              <a:latin typeface="Frutiger 45 Light" panose="020B0603020202020204" pitchFamily="34" charset="0"/>
            </a:endParaRPr>
          </a:p>
        </p:txBody>
      </p:sp>
      <p:sp>
        <p:nvSpPr>
          <p:cNvPr id="6" name="TextBox 5">
            <a:extLst>
              <a:ext uri="{FF2B5EF4-FFF2-40B4-BE49-F238E27FC236}">
                <a16:creationId xmlns:a16="http://schemas.microsoft.com/office/drawing/2014/main" id="{C1F5C3DE-9B98-4B25-8B0A-048B7FB6D9BD}"/>
              </a:ext>
            </a:extLst>
          </p:cNvPr>
          <p:cNvSpPr txBox="1"/>
          <p:nvPr/>
        </p:nvSpPr>
        <p:spPr>
          <a:xfrm>
            <a:off x="563537" y="4705256"/>
            <a:ext cx="11100545" cy="1511281"/>
          </a:xfrm>
          <a:prstGeom prst="rect">
            <a:avLst/>
          </a:prstGeom>
          <a:solidFill>
            <a:srgbClr val="CCCCCC"/>
          </a:solidFill>
          <a:ln>
            <a:noFill/>
          </a:ln>
        </p:spPr>
        <p:txBody>
          <a:bodyPr wrap="square" lIns="82896" tIns="82896" rIns="82896" bIns="82896" rtlCol="0" anchor="ctr">
            <a:noAutofit/>
          </a:bodyPr>
          <a:lstStyle>
            <a:defPPr>
              <a:defRPr lang="en-US"/>
            </a:defPPr>
            <a:lvl1pPr marL="285750" indent="-285750" defTabSz="1005305">
              <a:spcBef>
                <a:spcPts val="1600"/>
              </a:spcBef>
              <a:buSzPct val="100000"/>
              <a:buFont typeface="Arial" panose="020B0604020202020204" pitchFamily="34" charset="0"/>
              <a:buChar char="•"/>
              <a:defRPr sz="1400">
                <a:solidFill>
                  <a:prstClr val="black"/>
                </a:solidFill>
                <a:latin typeface="Frutiger 45 Light" panose="020B0603020202020204" pitchFamily="34" charset="0"/>
              </a:defRPr>
            </a:lvl1pPr>
          </a:lstStyle>
          <a:p>
            <a:pPr marL="0" indent="0" defTabSz="913475">
              <a:spcBef>
                <a:spcPts val="818"/>
              </a:spcBef>
              <a:buNone/>
              <a:defRPr/>
            </a:pPr>
            <a:r>
              <a:rPr lang="en-GB" sz="1090" dirty="0">
                <a:solidFill>
                  <a:schemeClr val="tx1"/>
                </a:solidFill>
              </a:rPr>
              <a:t>It will take some time until consumer price inflation is back to central bank target levels, so we recommend investors seek relative beneficiaries of this environment across value strategies.  </a:t>
            </a:r>
          </a:p>
          <a:p>
            <a:pPr defTabSz="913475">
              <a:spcBef>
                <a:spcPts val="818"/>
              </a:spcBef>
              <a:buSzPct val="75000"/>
              <a:buFont typeface="Wingdings 2" panose="05020102010507070707" pitchFamily="18" charset="2"/>
              <a:buChar char=""/>
              <a:defRPr/>
            </a:pPr>
            <a:r>
              <a:rPr lang="en-GB" sz="1090" b="1" dirty="0">
                <a:solidFill>
                  <a:schemeClr val="tx1"/>
                </a:solidFill>
              </a:rPr>
              <a:t>Global value</a:t>
            </a:r>
            <a:r>
              <a:rPr lang="en-GB" sz="1090" dirty="0">
                <a:solidFill>
                  <a:schemeClr val="tx1"/>
                </a:solidFill>
              </a:rPr>
              <a:t>. Historically, value stocks have on average outperformed growth stocks 12 months after the Fed stopped hiking. In addition, our analysis, going back to 1975, shows that when inflation is above 3%, value stocks tend to outperform growth stocks, regardless of the stage of the economic cycle. </a:t>
            </a:r>
          </a:p>
          <a:p>
            <a:pPr marL="259648" indent="-259648" defTabSz="913475">
              <a:spcBef>
                <a:spcPts val="818"/>
              </a:spcBef>
              <a:buSzPct val="75000"/>
              <a:buFont typeface="Wingdings 2" panose="05020102010507070707" pitchFamily="18" charset="2"/>
              <a:buChar char=""/>
              <a:defRPr/>
            </a:pPr>
            <a:r>
              <a:rPr lang="en-GB" sz="1090" b="1" dirty="0">
                <a:solidFill>
                  <a:schemeClr val="tx1"/>
                </a:solidFill>
              </a:rPr>
              <a:t>Energy stocks</a:t>
            </a:r>
            <a:r>
              <a:rPr lang="en-GB" sz="1090" dirty="0">
                <a:solidFill>
                  <a:schemeClr val="tx1"/>
                </a:solidFill>
              </a:rPr>
              <a:t>: Energy stocks should benefit from the upside in energy prices given the overall tightness in global supply, and increased use of oil for power generation.</a:t>
            </a:r>
          </a:p>
          <a:p>
            <a:pPr marL="259648" indent="-259648" defTabSz="913475">
              <a:spcBef>
                <a:spcPts val="818"/>
              </a:spcBef>
              <a:buSzPct val="75000"/>
              <a:buFont typeface="Wingdings 2" panose="05020102010507070707" pitchFamily="18" charset="2"/>
              <a:buChar char=""/>
              <a:defRPr/>
            </a:pPr>
            <a:r>
              <a:rPr lang="en-GB" sz="1090" b="1" dirty="0">
                <a:solidFill>
                  <a:schemeClr val="tx1"/>
                </a:solidFill>
              </a:rPr>
              <a:t>UK equities: </a:t>
            </a:r>
            <a:r>
              <a:rPr lang="en-GB" sz="1090" dirty="0">
                <a:solidFill>
                  <a:schemeClr val="tx1"/>
                </a:solidFill>
              </a:rPr>
              <a:t>The UK equity market continues to benefit from its high exposure to both commodity-related and defensive sectors.</a:t>
            </a:r>
            <a:endParaRPr lang="en-US" sz="1090" dirty="0">
              <a:solidFill>
                <a:schemeClr val="tx1"/>
              </a:solidFill>
            </a:endParaRPr>
          </a:p>
        </p:txBody>
      </p:sp>
      <p:sp>
        <p:nvSpPr>
          <p:cNvPr id="12" name="TextBox 11">
            <a:extLst>
              <a:ext uri="{FF2B5EF4-FFF2-40B4-BE49-F238E27FC236}">
                <a16:creationId xmlns:a16="http://schemas.microsoft.com/office/drawing/2014/main" id="{F6753ACB-2FBE-2E4C-A081-01AE91C0C04E}"/>
              </a:ext>
            </a:extLst>
          </p:cNvPr>
          <p:cNvSpPr txBox="1">
            <a:spLocks/>
          </p:cNvSpPr>
          <p:nvPr>
            <p:custDataLst>
              <p:tags r:id="rId3"/>
            </p:custDataLst>
          </p:nvPr>
        </p:nvSpPr>
        <p:spPr>
          <a:xfrm>
            <a:off x="526534" y="1195027"/>
            <a:ext cx="3323516" cy="332352"/>
          </a:xfrm>
          <a:prstGeom prst="rect">
            <a:avLst/>
          </a:prstGeom>
          <a:noFill/>
        </p:spPr>
        <p:txBody>
          <a:bodyPr vert="horz" wrap="square" lIns="0" tIns="0" rIns="0" bIns="0" rtlCol="0" anchor="t">
            <a:noAutofit/>
          </a:bodyPr>
          <a:lstStyle/>
          <a:p>
            <a:pPr>
              <a:spcAft>
                <a:spcPts val="545"/>
              </a:spcAft>
            </a:pPr>
            <a:r>
              <a:rPr lang="en-GB" sz="1272" b="1" kern="0" dirty="0">
                <a:latin typeface="Frutiger 45 Light" panose="020B0603020202020204" pitchFamily="34" charset="0"/>
              </a:rPr>
              <a:t>Value stocks have outperformed growth stocks after the Fed stopped hiking </a:t>
            </a:r>
          </a:p>
          <a:p>
            <a:pPr>
              <a:spcAft>
                <a:spcPts val="545"/>
              </a:spcAft>
            </a:pPr>
            <a:r>
              <a:rPr lang="en-GB" sz="1272" kern="0" dirty="0">
                <a:latin typeface="Frutiger 45 Light" panose="020B0603020202020204" pitchFamily="34" charset="0"/>
              </a:rPr>
              <a:t>Value and growth stocks (Russell indices), 12-month forward returns after the Fed stopped hiking vs. all periods. Data since 1979.</a:t>
            </a:r>
            <a:endParaRPr lang="en-US" sz="1272" kern="0" dirty="0">
              <a:latin typeface="Frutiger 45 Light" panose="020B0603020202020204" pitchFamily="34" charset="0"/>
            </a:endParaRPr>
          </a:p>
        </p:txBody>
      </p:sp>
      <p:sp>
        <p:nvSpPr>
          <p:cNvPr id="13" name="TextBox 12">
            <a:extLst>
              <a:ext uri="{FF2B5EF4-FFF2-40B4-BE49-F238E27FC236}">
                <a16:creationId xmlns:a16="http://schemas.microsoft.com/office/drawing/2014/main" id="{4D9AD96D-D772-D8D8-EEBD-A9B50D1EAC74}"/>
              </a:ext>
            </a:extLst>
          </p:cNvPr>
          <p:cNvSpPr txBox="1"/>
          <p:nvPr>
            <p:custDataLst>
              <p:tags r:id="rId4"/>
            </p:custDataLst>
          </p:nvPr>
        </p:nvSpPr>
        <p:spPr>
          <a:xfrm>
            <a:off x="8339183" y="1195027"/>
            <a:ext cx="3323516" cy="332352"/>
          </a:xfrm>
          <a:prstGeom prst="rect">
            <a:avLst/>
          </a:prstGeom>
          <a:noFill/>
        </p:spPr>
        <p:txBody>
          <a:bodyPr vert="horz" wrap="square" lIns="0" tIns="0" rIns="0" bIns="0" rtlCol="0" anchor="t">
            <a:noAutofit/>
          </a:bodyPr>
          <a:lstStyle/>
          <a:p>
            <a:pPr>
              <a:spcAft>
                <a:spcPts val="545"/>
              </a:spcAft>
            </a:pPr>
            <a:r>
              <a:rPr lang="en-GB" sz="1272" b="1" kern="0" dirty="0">
                <a:latin typeface="Frutiger 45 Light" panose="020B0603020202020204" pitchFamily="34" charset="0"/>
              </a:rPr>
              <a:t>UK stocks are benefiting from their exposure to energy and defensive sectors</a:t>
            </a:r>
          </a:p>
          <a:p>
            <a:pPr>
              <a:spcAft>
                <a:spcPts val="545"/>
              </a:spcAft>
            </a:pPr>
            <a:r>
              <a:rPr lang="en-GB" sz="1272" kern="0" spc="-55" dirty="0">
                <a:latin typeface="Frutiger 45 Light" panose="020B0603020202020204" pitchFamily="34" charset="0"/>
              </a:rPr>
              <a:t>FTSE 100, </a:t>
            </a:r>
            <a:r>
              <a:rPr lang="en-GB" sz="1272" kern="0" spc="-55" dirty="0" err="1">
                <a:latin typeface="Frutiger 45 Light" panose="020B0603020202020204" pitchFamily="34" charset="0"/>
              </a:rPr>
              <a:t>ytd</a:t>
            </a:r>
            <a:r>
              <a:rPr lang="en-GB" sz="1272" kern="0" spc="-55" dirty="0">
                <a:latin typeface="Frutiger 45 Light" panose="020B0603020202020204" pitchFamily="34" charset="0"/>
              </a:rPr>
              <a:t> sector performance, total return, in %</a:t>
            </a:r>
            <a:endParaRPr lang="en-US" sz="1272" kern="0" spc="-55" dirty="0">
              <a:latin typeface="Frutiger 45 Light" panose="020B0603020202020204" pitchFamily="34" charset="0"/>
            </a:endParaRPr>
          </a:p>
        </p:txBody>
      </p:sp>
      <p:graphicFrame>
        <p:nvGraphicFramePr>
          <p:cNvPr id="15" name="Chart 14">
            <a:extLst>
              <a:ext uri="{FF2B5EF4-FFF2-40B4-BE49-F238E27FC236}">
                <a16:creationId xmlns:a16="http://schemas.microsoft.com/office/drawing/2014/main" id="{69831AA4-947B-AB46-24E6-E1F3C5E41F5D}"/>
              </a:ext>
            </a:extLst>
          </p:cNvPr>
          <p:cNvGraphicFramePr>
            <a:graphicFrameLocks/>
          </p:cNvGraphicFramePr>
          <p:nvPr>
            <p:extLst>
              <p:ext uri="{D42A27DB-BD31-4B8C-83A1-F6EECF244321}">
                <p14:modId xmlns:p14="http://schemas.microsoft.com/office/powerpoint/2010/main" val="1889616588"/>
              </p:ext>
            </p:extLst>
          </p:nvPr>
        </p:nvGraphicFramePr>
        <p:xfrm>
          <a:off x="8339183" y="2125028"/>
          <a:ext cx="3323516" cy="224121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6" name="Chart 15"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tru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A84EF71C-6BB5-CAAD-D743-1FB68281514C}"/>
              </a:ext>
            </a:extLst>
          </p:cNvPr>
          <p:cNvGraphicFramePr>
            <a:graphicFrameLocks/>
          </p:cNvGraphicFramePr>
          <p:nvPr>
            <p:extLst>
              <p:ext uri="{D42A27DB-BD31-4B8C-83A1-F6EECF244321}">
                <p14:modId xmlns:p14="http://schemas.microsoft.com/office/powerpoint/2010/main" val="2325368899"/>
              </p:ext>
            </p:extLst>
          </p:nvPr>
        </p:nvGraphicFramePr>
        <p:xfrm>
          <a:off x="526533" y="2456042"/>
          <a:ext cx="3020055" cy="2026604"/>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9" name="Chart 18"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ray 2&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tru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0EEA2AA8-A57D-B2EF-DF21-6EFA79408040}"/>
              </a:ext>
            </a:extLst>
          </p:cNvPr>
          <p:cNvGraphicFramePr>
            <a:graphicFrameLocks/>
          </p:cNvGraphicFramePr>
          <p:nvPr>
            <p:extLst>
              <p:ext uri="{D42A27DB-BD31-4B8C-83A1-F6EECF244321}">
                <p14:modId xmlns:p14="http://schemas.microsoft.com/office/powerpoint/2010/main" val="2005167951"/>
              </p:ext>
            </p:extLst>
          </p:nvPr>
        </p:nvGraphicFramePr>
        <p:xfrm>
          <a:off x="4469362" y="2125028"/>
          <a:ext cx="3288896" cy="2488309"/>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40651751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0.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43.92"/>
  <p:tag name="WIDTH" val="68.56504"/>
  <p:tag name="HEIGHT" val="25.0589"/>
</p:tagLst>
</file>

<file path=ppt/tags/tag10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0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0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03.xml><?xml version="1.0" encoding="utf-8"?>
<p:tagLst xmlns:a="http://schemas.openxmlformats.org/drawingml/2006/main" xmlns:r="http://schemas.openxmlformats.org/officeDocument/2006/relationships" xmlns:p="http://schemas.openxmlformats.org/presentationml/2006/main">
  <p:tag name="TEXT_TYPE" val="DOCUMENT ID"/>
</p:tagLst>
</file>

<file path=ppt/tags/tag10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05.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06.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10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108.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10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1.xml><?xml version="1.0" encoding="utf-8"?>
<p:tagLst xmlns:a="http://schemas.openxmlformats.org/drawingml/2006/main" xmlns:r="http://schemas.openxmlformats.org/officeDocument/2006/relationships" xmlns:p="http://schemas.openxmlformats.org/presentationml/2006/main">
  <p:tag name="ROW" val="1"/>
  <p:tag name="COL" val="1"/>
  <p:tag name="TEXT_TYPE" val="BODY TEXT"/>
  <p:tag name="FONT STYLE" val="SANS SERIF"/>
</p:tagLst>
</file>

<file path=ppt/tags/tag11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11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1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1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1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1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16.xml><?xml version="1.0" encoding="utf-8"?>
<p:tagLst xmlns:a="http://schemas.openxmlformats.org/drawingml/2006/main" xmlns:r="http://schemas.openxmlformats.org/officeDocument/2006/relationships" xmlns:p="http://schemas.openxmlformats.org/presentationml/2006/main">
  <p:tag name="TEXT_TYPE" val="DOCUMENT ID"/>
</p:tagLst>
</file>

<file path=ppt/tags/tag11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18.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19.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3"/>
</p:tagLst>
</file>

<file path=ppt/tags/tag1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2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3"/>
</p:tagLst>
</file>

<file path=ppt/tags/tag121.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3"/>
</p:tagLst>
</file>

<file path=ppt/tags/tag122.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12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124.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125.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12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127.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12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12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13.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43.92"/>
  <p:tag name="WIDTH" val="68.56504"/>
  <p:tag name="HEIGHT" val="25.0589"/>
</p:tagLst>
</file>

<file path=ppt/tags/tag13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13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3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13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3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3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3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3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38.xml><?xml version="1.0" encoding="utf-8"?>
<p:tagLst xmlns:a="http://schemas.openxmlformats.org/drawingml/2006/main" xmlns:r="http://schemas.openxmlformats.org/officeDocument/2006/relationships" xmlns:p="http://schemas.openxmlformats.org/presentationml/2006/main">
  <p:tag name="TEXT_TYPE" val="DOCUMENT ID"/>
</p:tagLst>
</file>

<file path=ppt/tags/tag139.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40.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41.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42.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4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4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45.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4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quot; Source=&quot;Harvey 8&quot; /&gt;"/>
</p:tagLst>
</file>

<file path=ppt/tags/tag14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quot; Source=&quot;Harvey 4&quot; /&gt;"/>
</p:tagLst>
</file>

<file path=ppt/tags/tag14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quot; Source=&quot;Harvey 3&quot; /&gt;"/>
</p:tagLst>
</file>

<file path=ppt/tags/tag14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0/3 [0]&quot; Source=&quot;Harvey 3&quot; /&gt;"/>
</p:tagLst>
</file>

<file path=ppt/tags/tag1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5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1/3 [1]&quot; Source=&quot;Harvey 3&quot; /&gt;"/>
</p:tagLst>
</file>

<file path=ppt/tags/tag15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2/3 [2]&quot; Source=&quot;Harvey 3&quot; /&gt;"/>
</p:tagLst>
</file>

<file path=ppt/tags/tag15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3 [3]&quot; Source=&quot;Harvey 3&quot; /&gt;"/>
</p:tagLst>
</file>

<file path=ppt/tags/tag15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0/4 [0]&quot; Source=&quot;Harvey 4&quot; /&gt;"/>
</p:tagLst>
</file>

<file path=ppt/tags/tag15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1/4 [1]&quot; Source=&quot;Harvey 4&quot; /&gt;"/>
</p:tagLst>
</file>

<file path=ppt/tags/tag15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2/4 [2]&quot; Source=&quot;Harvey 4&quot; /&gt;"/>
</p:tagLst>
</file>

<file path=ppt/tags/tag15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3/4 [3]&quot; Source=&quot;Harvey 4&quot; /&gt;"/>
</p:tagLst>
</file>

<file path=ppt/tags/tag15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4 [4]&quot; Source=&quot;Harvey 4&quot; /&gt;"/>
</p:tagLst>
</file>

<file path=ppt/tags/tag15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0/8 [0]&quot; Source=&quot;Harvey 8&quot; /&gt;"/>
</p:tagLst>
</file>

<file path=ppt/tags/tag15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1/8 [1]&quot; Source=&quot;Harvey 8&quot; /&gt;"/>
</p:tagLst>
</file>

<file path=ppt/tags/tag1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6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2/8 [2]&quot; Source=&quot;Harvey 8&quot; /&gt;"/>
</p:tagLst>
</file>

<file path=ppt/tags/tag16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3/8 [3]&quot; Source=&quot;Harvey 8&quot; /&gt;"/>
</p:tagLst>
</file>

<file path=ppt/tags/tag16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4/8 [4]&quot; Source=&quot;Harvey 8&quot; /&gt;"/>
</p:tagLst>
</file>

<file path=ppt/tags/tag16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5/8 [5]&quot; Source=&quot;Harvey 8&quot; /&gt;"/>
</p:tagLst>
</file>

<file path=ppt/tags/tag16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6/8 [6]&quot; Source=&quot;Harvey 8&quot; /&gt;"/>
</p:tagLst>
</file>

<file path=ppt/tags/tag16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7/8 [7]&quot; Source=&quot;Harvey 8&quot; /&gt;"/>
</p:tagLst>
</file>

<file path=ppt/tags/tag16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8 [8]&quot; Source=&quot;Harvey 8&quot; /&gt;"/>
</p:tagLst>
</file>

<file path=ppt/tags/tag167.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68.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69.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7.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43.92"/>
  <p:tag name="WIDTH" val="68.56504"/>
  <p:tag name="HEIGHT" val="25.0589"/>
</p:tagLst>
</file>

<file path=ppt/tags/tag170.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71.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72.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73.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174.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75.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76.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77.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17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8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1.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2.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3.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4.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6.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7.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xml><?xml version="1.0" encoding="utf-8"?>
<p:tagLst xmlns:a="http://schemas.openxmlformats.org/drawingml/2006/main" xmlns:r="http://schemas.openxmlformats.org/officeDocument/2006/relationships" xmlns:p="http://schemas.openxmlformats.org/presentationml/2006/main">
  <p:tag name="TEXT_TYPE" val="PRESENTATION PRESENTER"/>
  <p:tag name="FONT STYLE" val="SANS SERIF"/>
</p:tagLst>
</file>

<file path=ppt/tags/tag190.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1.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93.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4.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5.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97.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8.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xml><?xml version="1.0" encoding="utf-8"?>
<p:tagLst xmlns:a="http://schemas.openxmlformats.org/drawingml/2006/main" xmlns:r="http://schemas.openxmlformats.org/officeDocument/2006/relationships" xmlns:p="http://schemas.openxmlformats.org/presentationml/2006/main">
  <p:tag name="TEXT_TYPE" val="PRESENTATION PRESENTER FUNCTION"/>
  <p:tag name="FONT STYLE" val="SANS SERIF"/>
</p:tagLst>
</file>

<file path=ppt/tags/tag20.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200.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201.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20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quot; Source=&quot;Harvey 8&quot; /&gt;"/>
</p:tagLst>
</file>

<file path=ppt/tags/tag20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quot; Source=&quot;Harvey 4&quot; /&gt;"/>
</p:tagLst>
</file>

<file path=ppt/tags/tag20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quot; Source=&quot;Harvey 3&quot; /&gt;"/>
</p:tagLst>
</file>

<file path=ppt/tags/tag20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0/3 [0]&quot; Source=&quot;Harvey 3&quot; /&gt;"/>
</p:tagLst>
</file>

<file path=ppt/tags/tag20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1/3 [1]&quot; Source=&quot;Harvey 3&quot; /&gt;"/>
</p:tagLst>
</file>

<file path=ppt/tags/tag2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2/3 [2]&quot; Source=&quot;Harvey 3&quot; /&gt;"/>
</p:tagLst>
</file>

<file path=ppt/tags/tag2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3 [3]&quot; Source=&quot;Harvey 3&quot; /&gt;"/>
</p:tagLst>
</file>

<file path=ppt/tags/tag2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0/4 [0]&quot; Source=&quot;Harvey 4&quot; /&gt;"/>
</p:tagLst>
</file>

<file path=ppt/tags/tag21.xml><?xml version="1.0" encoding="utf-8"?>
<p:tagLst xmlns:a="http://schemas.openxmlformats.org/drawingml/2006/main" xmlns:r="http://schemas.openxmlformats.org/officeDocument/2006/relationships" xmlns:p="http://schemas.openxmlformats.org/presentationml/2006/main">
  <p:tag name="FONT STYLE" val="SERIF"/>
  <p:tag name="TEXT_TYPE" val="PRESENTATION INFOLINE"/>
</p:tagLst>
</file>

<file path=ppt/tags/tag2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1/4 [1]&quot; Source=&quot;Harvey 4&quot; /&gt;"/>
</p:tagLst>
</file>

<file path=ppt/tags/tag2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2/4 [2]&quot; Source=&quot;Harvey 4&quot; /&gt;"/>
</p:tagLst>
</file>

<file path=ppt/tags/tag2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3/4 [3]&quot; Source=&quot;Harvey 4&quot; /&gt;"/>
</p:tagLst>
</file>

<file path=ppt/tags/tag2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4 [4]&quot; Source=&quot;Harvey 4&quot; /&gt;"/>
</p:tagLst>
</file>

<file path=ppt/tags/tag2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0/8 [0]&quot; Source=&quot;Harvey 8&quot; /&gt;"/>
</p:tagLst>
</file>

<file path=ppt/tags/tag2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1/8 [1]&quot; Source=&quot;Harvey 8&quot; /&gt;"/>
</p:tagLst>
</file>

<file path=ppt/tags/tag2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2/8 [2]&quot; Source=&quot;Harvey 8&quot; /&gt;"/>
</p:tagLst>
</file>

<file path=ppt/tags/tag2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3/8 [3]&quot; Source=&quot;Harvey 8&quot; /&gt;"/>
</p:tagLst>
</file>

<file path=ppt/tags/tag2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4/8 [4]&quot; Source=&quot;Harvey 8&quot; /&gt;"/>
</p:tagLst>
</file>

<file path=ppt/tags/tag2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5/8 [5]&quot; Source=&quot;Harvey 8&quot; /&gt;"/>
</p:tagLst>
</file>

<file path=ppt/tags/tag22.xml><?xml version="1.0" encoding="utf-8"?>
<p:tagLst xmlns:a="http://schemas.openxmlformats.org/drawingml/2006/main" xmlns:r="http://schemas.openxmlformats.org/officeDocument/2006/relationships" xmlns:p="http://schemas.openxmlformats.org/presentationml/2006/main">
  <p:tag name="TEXT_TYPE" val="PRESENTATION PRESENTER FUNCTION"/>
  <p:tag name="FONT STYLE" val="SANS SERIF"/>
</p:tagLst>
</file>

<file path=ppt/tags/tag2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6/8 [6]&quot; Source=&quot;Harvey 8&quot; /&gt;"/>
</p:tagLst>
</file>

<file path=ppt/tags/tag2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7/8 [7]&quot; Source=&quot;Harvey 8&quot; /&gt;"/>
</p:tagLst>
</file>

<file path=ppt/tags/tag2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8 [8]&quot; Source=&quot;Harvey 8&quot; /&gt;"/>
</p:tagLst>
</file>

<file path=ppt/tags/tag223.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224.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225.xml><?xml version="1.0" encoding="utf-8"?>
<p:tagLst xmlns:a="http://schemas.openxmlformats.org/drawingml/2006/main" xmlns:r="http://schemas.openxmlformats.org/officeDocument/2006/relationships" xmlns:p="http://schemas.openxmlformats.org/presentationml/2006/main">
  <p:tag name="TEXT_TYPE" val="CREATE DATE"/>
</p:tagLst>
</file>

<file path=ppt/tags/tag226.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227.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228.xml><?xml version="1.0" encoding="utf-8"?>
<p:tagLst xmlns:a="http://schemas.openxmlformats.org/drawingml/2006/main" xmlns:r="http://schemas.openxmlformats.org/officeDocument/2006/relationships" xmlns:p="http://schemas.openxmlformats.org/presentationml/2006/main">
  <p:tag name="TEXT_TYPE" val="CREATE DATE"/>
</p:tagLst>
</file>

<file path=ppt/tags/tag229.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2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230.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231.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232.xml><?xml version="1.0" encoding="utf-8"?>
<p:tagLst xmlns:a="http://schemas.openxmlformats.org/drawingml/2006/main" xmlns:r="http://schemas.openxmlformats.org/officeDocument/2006/relationships" xmlns:p="http://schemas.openxmlformats.org/presentationml/2006/main">
  <p:tag name="TEXT_TYPE" val="CREATE DATE"/>
</p:tagLst>
</file>

<file path=ppt/tags/tag233.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23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3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3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37.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38.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3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4.xml><?xml version="1.0" encoding="utf-8"?>
<p:tagLst xmlns:a="http://schemas.openxmlformats.org/drawingml/2006/main" xmlns:r="http://schemas.openxmlformats.org/officeDocument/2006/relationships" xmlns:p="http://schemas.openxmlformats.org/presentationml/2006/main">
  <p:tag name="TEXT_TYPE" val="UBS LOGO"/>
  <p:tag name="TOP" val="44.64"/>
  <p:tag name="LEFT" val="33.84"/>
  <p:tag name="WIDTH" val="87.26456"/>
  <p:tag name="HEIGHT" val="31.89315"/>
</p:tagLst>
</file>

<file path=ppt/tags/tag240.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4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42.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43.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4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45.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46.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47.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4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4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5.xml><?xml version="1.0" encoding="utf-8"?>
<p:tagLst xmlns:a="http://schemas.openxmlformats.org/drawingml/2006/main" xmlns:r="http://schemas.openxmlformats.org/officeDocument/2006/relationships" xmlns:p="http://schemas.openxmlformats.org/presentationml/2006/main">
  <p:tag name="FONT STYLE" val="SANS SERIF"/>
</p:tagLst>
</file>

<file path=ppt/tags/tag250.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51.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5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53.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54.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55.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256.xml><?xml version="1.0" encoding="utf-8"?>
<p:tagLst xmlns:a="http://schemas.openxmlformats.org/drawingml/2006/main" xmlns:r="http://schemas.openxmlformats.org/officeDocument/2006/relationships" xmlns:p="http://schemas.openxmlformats.org/presentationml/2006/main">
  <p:tag name="ROW" val="1"/>
  <p:tag name="COL" val="1"/>
  <p:tag name="TEXT_TYPE" val="BODY TEXT"/>
  <p:tag name="FONT STYLE" val="SANS SERIF"/>
</p:tagLst>
</file>

<file path=ppt/tags/tag25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58.xml><?xml version="1.0" encoding="utf-8"?>
<p:tagLst xmlns:a="http://schemas.openxmlformats.org/drawingml/2006/main" xmlns:r="http://schemas.openxmlformats.org/officeDocument/2006/relationships" xmlns:p="http://schemas.openxmlformats.org/presentationml/2006/main">
  <p:tag name="ROW" val="1"/>
  <p:tag name="COL" val="1"/>
  <p:tag name="TEXT_TYPE" val="BODY TEXT"/>
  <p:tag name="FONT STYLE" val="SANS SERIF"/>
</p:tagLst>
</file>

<file path=ppt/tags/tag25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6.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260.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26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6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63.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264.xml><?xml version="1.0" encoding="utf-8"?>
<p:tagLst xmlns:a="http://schemas.openxmlformats.org/drawingml/2006/main" xmlns:r="http://schemas.openxmlformats.org/officeDocument/2006/relationships" xmlns:p="http://schemas.openxmlformats.org/presentationml/2006/main">
  <p:tag name="CONTAINEDIMAGEPATH" val="C:\Users\t685866\AppData\Local\Temp\Templafy\PowerPointVsto\Assets\d7c18135-62d0-419b-993b-4817f24db2fa.jpeg"/>
</p:tagLst>
</file>

<file path=ppt/tags/tag265.xml><?xml version="1.0" encoding="utf-8"?>
<p:tagLst xmlns:a="http://schemas.openxmlformats.org/drawingml/2006/main" xmlns:r="http://schemas.openxmlformats.org/officeDocument/2006/relationships" xmlns:p="http://schemas.openxmlformats.org/presentationml/2006/main">
  <p:tag name="SLIDE_TYPE" val="BODY"/>
</p:tagLst>
</file>

<file path=ppt/tags/tag266.xml><?xml version="1.0" encoding="utf-8"?>
<p:tagLst xmlns:a="http://schemas.openxmlformats.org/drawingml/2006/main" xmlns:r="http://schemas.openxmlformats.org/officeDocument/2006/relationships" xmlns:p="http://schemas.openxmlformats.org/presentationml/2006/main">
  <p:tag name="SLIDE_TYPE" val="BODY"/>
</p:tagLst>
</file>

<file path=ppt/tags/tag267.xml><?xml version="1.0" encoding="utf-8"?>
<p:tagLst xmlns:a="http://schemas.openxmlformats.org/drawingml/2006/main" xmlns:r="http://schemas.openxmlformats.org/officeDocument/2006/relationships" xmlns:p="http://schemas.openxmlformats.org/presentationml/2006/main">
  <p:tag name="SLIDE_TYPE" val="BODY"/>
</p:tagLst>
</file>

<file path=ppt/tags/tag268.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69.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xml><?xml version="1.0" encoding="utf-8"?>
<p:tagLst xmlns:a="http://schemas.openxmlformats.org/drawingml/2006/main" xmlns:r="http://schemas.openxmlformats.org/officeDocument/2006/relationships" xmlns:p="http://schemas.openxmlformats.org/presentationml/2006/main">
  <p:tag name="TEXT_TYPE" val="TOC BODY"/>
  <p:tag name="FONT STYLE" val="SANS SERIF"/>
</p:tagLst>
</file>

<file path=ppt/tags/tag270.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1.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2.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3.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4.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5.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6.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7.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8.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79.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8.xml><?xml version="1.0" encoding="utf-8"?>
<p:tagLst xmlns:a="http://schemas.openxmlformats.org/drawingml/2006/main" xmlns:r="http://schemas.openxmlformats.org/officeDocument/2006/relationships" xmlns:p="http://schemas.openxmlformats.org/presentationml/2006/main">
  <p:tag name="TEXT_TYPE" val="TOC TITLE"/>
  <p:tag name="FONT STYLE" val="SANS SERIF"/>
</p:tagLst>
</file>

<file path=ppt/tags/tag280.xml><?xml version="1.0" encoding="utf-8"?>
<p:tagLst xmlns:a="http://schemas.openxmlformats.org/drawingml/2006/main" xmlns:r="http://schemas.openxmlformats.org/officeDocument/2006/relationships" xmlns:p="http://schemas.openxmlformats.org/presentationml/2006/main">
  <p:tag name="FONT STYLE" val="SERIF FONT"/>
  <p:tag name="TEXT_TYPE" val="MESSAGE TEXT"/>
  <p:tag name="ISLOCKED" val="TRUE"/>
  <p:tag name="TOP" val="882500000000000E-13"/>
  <p:tag name="LEFT" val="331199989318848E-13"/>
  <p:tag name="HEIGHT" val="216000003814697E-13"/>
  <p:tag name="WIDTH" val="723599975585938E-12"/>
</p:tagLst>
</file>

<file path=ppt/tags/tag281.xml><?xml version="1.0" encoding="utf-8"?>
<p:tagLst xmlns:a="http://schemas.openxmlformats.org/drawingml/2006/main" xmlns:r="http://schemas.openxmlformats.org/officeDocument/2006/relationships" xmlns:p="http://schemas.openxmlformats.org/presentationml/2006/main">
  <p:tag name="SLIDE_TYPE" val="TOC"/>
</p:tagLst>
</file>

<file path=ppt/tags/tag282.xml><?xml version="1.0" encoding="utf-8"?>
<p:tagLst xmlns:a="http://schemas.openxmlformats.org/drawingml/2006/main" xmlns:r="http://schemas.openxmlformats.org/officeDocument/2006/relationships" xmlns:p="http://schemas.openxmlformats.org/presentationml/2006/main">
  <p:tag name="TEMPLAFYSLIDEID" val="637775256765510635"/>
</p:tagLst>
</file>

<file path=ppt/tags/tag283.xml><?xml version="1.0" encoding="utf-8"?>
<p:tagLst xmlns:a="http://schemas.openxmlformats.org/drawingml/2006/main" xmlns:r="http://schemas.openxmlformats.org/officeDocument/2006/relationships" xmlns:p="http://schemas.openxmlformats.org/presentationml/2006/main">
  <p:tag name="TEMPLAFYSLIDEID" val="637775256765510635"/>
</p:tagLst>
</file>

<file path=ppt/tags/tag284.xml><?xml version="1.0" encoding="utf-8"?>
<p:tagLst xmlns:a="http://schemas.openxmlformats.org/drawingml/2006/main" xmlns:r="http://schemas.openxmlformats.org/officeDocument/2006/relationships" xmlns:p="http://schemas.openxmlformats.org/presentationml/2006/main">
  <p:tag name="TEMPLAFYSLIDEID" val="637775256765510636"/>
</p:tagLst>
</file>

<file path=ppt/tags/tag29.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3.xml><?xml version="1.0" encoding="utf-8"?>
<p:tagLst xmlns:a="http://schemas.openxmlformats.org/drawingml/2006/main" xmlns:r="http://schemas.openxmlformats.org/officeDocument/2006/relationships" xmlns:p="http://schemas.openxmlformats.org/presentationml/2006/main">
  <p:tag name="TEXT_TYPE" val="PRESENTATION PRESENTER"/>
  <p:tag name="FONT STYLE" val="SANS SERIF"/>
</p:tagLst>
</file>

<file path=ppt/tags/tag30.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3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3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3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34.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3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3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37.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3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4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2.xml><?xml version="1.0" encoding="utf-8"?>
<p:tagLst xmlns:a="http://schemas.openxmlformats.org/drawingml/2006/main" xmlns:r="http://schemas.openxmlformats.org/officeDocument/2006/relationships" xmlns:p="http://schemas.openxmlformats.org/presentationml/2006/main">
  <p:tag name="TEXT_TYPE" val="DOCUMENT ID"/>
</p:tagLst>
</file>

<file path=ppt/tags/tag4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44.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4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5.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5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5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2.xml><?xml version="1.0" encoding="utf-8"?>
<p:tagLst xmlns:a="http://schemas.openxmlformats.org/drawingml/2006/main" xmlns:r="http://schemas.openxmlformats.org/officeDocument/2006/relationships" xmlns:p="http://schemas.openxmlformats.org/presentationml/2006/main">
  <p:tag name="TEXT_TYPE" val="DOCUMENT ID"/>
</p:tagLst>
</file>

<file path=ppt/tags/tag53.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54.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5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5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5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5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5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6.xml><?xml version="1.0" encoding="utf-8"?>
<p:tagLst xmlns:a="http://schemas.openxmlformats.org/drawingml/2006/main" xmlns:r="http://schemas.openxmlformats.org/officeDocument/2006/relationships" xmlns:p="http://schemas.openxmlformats.org/presentationml/2006/main">
  <p:tag name="FONT STYLE" val="SERIF"/>
  <p:tag name="TEXT_TYPE" val="PRESENTATION INFOLINE"/>
</p:tagLst>
</file>

<file path=ppt/tags/tag6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6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63.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6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6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6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6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6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6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7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7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74.xml><?xml version="1.0" encoding="utf-8"?>
<p:tagLst xmlns:a="http://schemas.openxmlformats.org/drawingml/2006/main" xmlns:r="http://schemas.openxmlformats.org/officeDocument/2006/relationships" xmlns:p="http://schemas.openxmlformats.org/presentationml/2006/main">
  <p:tag name="TEXT_TYPE" val="DOCUMENT ID"/>
</p:tagLst>
</file>

<file path=ppt/tags/tag75.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76.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77.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7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79.xml><?xml version="1.0" encoding="utf-8"?>
<p:tagLst xmlns:a="http://schemas.openxmlformats.org/drawingml/2006/main" xmlns:r="http://schemas.openxmlformats.org/officeDocument/2006/relationships" xmlns:p="http://schemas.openxmlformats.org/presentationml/2006/main">
  <p:tag name="ROW" val="2"/>
  <p:tag name="COL" val="2"/>
</p:tagLst>
</file>

<file path=ppt/tags/tag8.xml><?xml version="1.0" encoding="utf-8"?>
<p:tagLst xmlns:a="http://schemas.openxmlformats.org/drawingml/2006/main" xmlns:r="http://schemas.openxmlformats.org/officeDocument/2006/relationships" xmlns:p="http://schemas.openxmlformats.org/presentationml/2006/main">
  <p:tag name="TEXT_TYPE" val="UBS LOGO"/>
  <p:tag name="TOP" val="44.64"/>
  <p:tag name="LEFT" val="43.92"/>
  <p:tag name="WIDTH" val="87.26456"/>
  <p:tag name="HEIGHT" val="31.89315"/>
</p:tagLst>
</file>

<file path=ppt/tags/tag8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8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8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83.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8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85.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8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8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8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8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9.xml><?xml version="1.0" encoding="utf-8"?>
<p:tagLst xmlns:a="http://schemas.openxmlformats.org/drawingml/2006/main" xmlns:r="http://schemas.openxmlformats.org/officeDocument/2006/relationships" xmlns:p="http://schemas.openxmlformats.org/presentationml/2006/main">
  <p:tag name="FONT STYLE" val="SANS SERIF"/>
</p:tagLst>
</file>

<file path=ppt/tags/tag90.xml><?xml version="1.0" encoding="utf-8"?>
<p:tagLst xmlns:a="http://schemas.openxmlformats.org/drawingml/2006/main" xmlns:r="http://schemas.openxmlformats.org/officeDocument/2006/relationships" xmlns:p="http://schemas.openxmlformats.org/presentationml/2006/main">
  <p:tag name="TEXT_TYPE" val="DOCUMENT ID"/>
</p:tagLst>
</file>

<file path=ppt/tags/tag91.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92.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93.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9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9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9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PresXpress_OnScreen_Theme">
  <a:themeElements>
    <a:clrScheme name="UBS Colorset">
      <a:dk1>
        <a:sysClr val="windowText" lastClr="000000"/>
      </a:dk1>
      <a:lt1>
        <a:sysClr val="window" lastClr="FFFFFF"/>
      </a:lt1>
      <a:dk2>
        <a:srgbClr val="E60000"/>
      </a:dk2>
      <a:lt2>
        <a:srgbClr val="FFFFFF"/>
      </a:lt2>
      <a:accent1>
        <a:srgbClr val="3692CA"/>
      </a:accent1>
      <a:accent2>
        <a:srgbClr val="C09979"/>
      </a:accent2>
      <a:accent3>
        <a:srgbClr val="4D3C2F"/>
      </a:accent3>
      <a:accent4>
        <a:srgbClr val="AFBCD5"/>
      </a:accent4>
      <a:accent5>
        <a:srgbClr val="759731"/>
      </a:accent5>
      <a:accent6>
        <a:srgbClr val="A43725"/>
      </a:accent6>
      <a:hlink>
        <a:srgbClr val="0000FF"/>
      </a:hlink>
      <a:folHlink>
        <a:srgbClr val="800080"/>
      </a:folHlink>
    </a:clrScheme>
    <a:fontScheme name="UBS OnScreen Fontset">
      <a:majorFont>
        <a:latin typeface="UBSHeadline"/>
        <a:ea typeface="MS PGothic"/>
        <a:cs typeface=""/>
      </a:majorFont>
      <a:minorFont>
        <a:latin typeface="Frutiger 55 Roman"/>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7B7D8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dirty="0"/>
        </a:defPPr>
      </a:lstStyle>
    </a:txDef>
  </a:objectDefaults>
  <a:extraClrSchemeLst/>
</a:theme>
</file>

<file path=ppt/theme/theme3.xml><?xml version="1.0" encoding="utf-8"?>
<a:theme xmlns:a="http://schemas.openxmlformats.org/drawingml/2006/main" name="7_UBS Screen4:3 Theme">
  <a:themeElements>
    <a:clrScheme name="UBS">
      <a:dk1>
        <a:sysClr val="windowText" lastClr="000000"/>
      </a:dk1>
      <a:lt1>
        <a:sysClr val="window" lastClr="FFFFFF"/>
      </a:lt1>
      <a:dk2>
        <a:srgbClr val="E60000"/>
      </a:dk2>
      <a:lt2>
        <a:srgbClr val="FFFFFF"/>
      </a:lt2>
      <a:accent1>
        <a:srgbClr val="4D3C2F"/>
      </a:accent1>
      <a:accent2>
        <a:srgbClr val="CFBD9B"/>
      </a:accent2>
      <a:accent3>
        <a:srgbClr val="C07156"/>
      </a:accent3>
      <a:accent4>
        <a:srgbClr val="E8C767"/>
      </a:accent4>
      <a:accent5>
        <a:srgbClr val="AEB0B3"/>
      </a:accent5>
      <a:accent6>
        <a:srgbClr val="A43725"/>
      </a:accent6>
      <a:hlink>
        <a:srgbClr val="0000FF"/>
      </a:hlink>
      <a:folHlink>
        <a:srgbClr val="800080"/>
      </a:folHlink>
    </a:clrScheme>
    <a:fontScheme name="UBS">
      <a:majorFont>
        <a:latin typeface="Frutiger 45 Light"/>
        <a:ea typeface="Arial"/>
        <a:cs typeface=""/>
      </a:majorFont>
      <a:minorFont>
        <a:latin typeface="Frutiger 45 Light"/>
        <a:ea typeface="Arial"/>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lIns="0" tIns="0" rIns="0" bIns="0" rtlCol="0" anchor="ctr"/>
      <a:lstStyle>
        <a:defPPr algn="ctr">
          <a:defRPr sz="11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kumimoji="1" sz="1600" dirty="0" err="1" smtClean="0">
            <a:latin typeface="+mn-lt"/>
          </a:defRPr>
        </a:defPPr>
      </a:lstStyle>
    </a:txDef>
  </a:objectDefaults>
  <a:extraClrSchemeLst/>
</a:theme>
</file>

<file path=ppt/theme/theme4.xml><?xml version="1.0" encoding="utf-8"?>
<a:theme xmlns:a="http://schemas.openxmlformats.org/drawingml/2006/main" name="8_UBS Screen4:3 Theme">
  <a:themeElements>
    <a:clrScheme name="UBS">
      <a:dk1>
        <a:sysClr val="windowText" lastClr="000000"/>
      </a:dk1>
      <a:lt1>
        <a:sysClr val="window" lastClr="FFFFFF"/>
      </a:lt1>
      <a:dk2>
        <a:srgbClr val="E60000"/>
      </a:dk2>
      <a:lt2>
        <a:srgbClr val="FFFFFF"/>
      </a:lt2>
      <a:accent1>
        <a:srgbClr val="4D3C2F"/>
      </a:accent1>
      <a:accent2>
        <a:srgbClr val="CFBD9B"/>
      </a:accent2>
      <a:accent3>
        <a:srgbClr val="C07156"/>
      </a:accent3>
      <a:accent4>
        <a:srgbClr val="E8C767"/>
      </a:accent4>
      <a:accent5>
        <a:srgbClr val="AEB0B3"/>
      </a:accent5>
      <a:accent6>
        <a:srgbClr val="A43725"/>
      </a:accent6>
      <a:hlink>
        <a:srgbClr val="0000FF"/>
      </a:hlink>
      <a:folHlink>
        <a:srgbClr val="800080"/>
      </a:folHlink>
    </a:clrScheme>
    <a:fontScheme name="UBS">
      <a:majorFont>
        <a:latin typeface="Frutiger 45 Light"/>
        <a:ea typeface="Arial"/>
        <a:cs typeface=""/>
      </a:majorFont>
      <a:minorFont>
        <a:latin typeface="Frutiger 45 Light"/>
        <a:ea typeface="Arial"/>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lIns="0" tIns="0" rIns="0" bIns="0" rtlCol="0" anchor="ctr"/>
      <a:lstStyle>
        <a:defPPr algn="ctr">
          <a:defRPr sz="11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kumimoji="1" sz="1600" dirty="0" err="1" smtClean="0">
            <a:latin typeface="+mn-lt"/>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4454</Words>
  <Application>Microsoft Office PowerPoint</Application>
  <PresentationFormat>Widescreen</PresentationFormat>
  <Paragraphs>133</Paragraphs>
  <Slides>17</Slides>
  <Notes>9</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17</vt:i4>
      </vt:variant>
    </vt:vector>
  </HeadingPairs>
  <TitlesOfParts>
    <vt:vector size="29" baseType="lpstr">
      <vt:lpstr>Arial</vt:lpstr>
      <vt:lpstr>Calibri</vt:lpstr>
      <vt:lpstr>Calibri Light</vt:lpstr>
      <vt:lpstr>Frutiger 45 Light</vt:lpstr>
      <vt:lpstr>Frutiger 55 Roman</vt:lpstr>
      <vt:lpstr>Symbol</vt:lpstr>
      <vt:lpstr>UBSHeadline</vt:lpstr>
      <vt:lpstr>Wingdings 2</vt:lpstr>
      <vt:lpstr>1_Office Theme</vt:lpstr>
      <vt:lpstr>2_PresXpress_OnScreen_Theme</vt:lpstr>
      <vt:lpstr>7_UBS Screen4:3 Theme</vt:lpstr>
      <vt:lpstr>8_UBS Screen4:3 Theme</vt:lpstr>
      <vt:lpstr>Global CIO livestream Discovering opportunities in volatile markets</vt:lpstr>
      <vt:lpstr>PowerPoint Presentation</vt:lpstr>
      <vt:lpstr>PowerPoint Presentation</vt:lpstr>
      <vt:lpstr>Inflation remains elevated</vt:lpstr>
      <vt:lpstr>Low unemployment and the impact of higher interest rates</vt:lpstr>
      <vt:lpstr>Rising real yields, lower accommodation and tightening financial conditions</vt:lpstr>
      <vt:lpstr>PowerPoint Presentation</vt:lpstr>
      <vt:lpstr>Add defensive exposure</vt:lpstr>
      <vt:lpstr>Invest in value</vt:lpstr>
      <vt:lpstr>PowerPoint Presentation</vt:lpstr>
      <vt:lpstr>   Seek uncorrelated hedge fund strategies</vt:lpstr>
      <vt:lpstr>Find value in private markets</vt:lpstr>
      <vt:lpstr>PowerPoint Presentation</vt:lpstr>
      <vt:lpstr>PowerPoint Presentation</vt:lpstr>
      <vt:lpstr>Risk information</vt:lpstr>
      <vt:lpstr>Risk information</vt:lpstr>
      <vt:lpstr>Risk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CIO livestream – monthly update Navigating Uncertainty: Risk-Opportunity Tradeoffs</dc:title>
  <dc:creator>Lorena</dc:creator>
  <cp:lastModifiedBy>Fostieris, Nikolaos</cp:lastModifiedBy>
  <cp:revision>95</cp:revision>
  <dcterms:created xsi:type="dcterms:W3CDTF">2022-02-14T14:48:53Z</dcterms:created>
  <dcterms:modified xsi:type="dcterms:W3CDTF">2022-09-27T16:12:29Z</dcterms:modified>
</cp:coreProperties>
</file>