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4.xml" ContentType="application/vnd.openxmlformats-officedocument.theme+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5.xml" ContentType="application/vnd.openxmlformats-officedocument.theme+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heme/theme6.xml" ContentType="application/vnd.openxmlformats-officedocument.theme+xml"/>
  <Override PartName="/ppt/tags/tag535.xml" ContentType="application/vnd.openxmlformats-officedocument.presentationml.tags+xml"/>
  <Override PartName="/ppt/notesSlides/notesSlide1.xml" ContentType="application/vnd.openxmlformats-officedocument.presentationml.notesSlide+xml"/>
  <Override PartName="/ppt/tags/tag536.xml" ContentType="application/vnd.openxmlformats-officedocument.presentationml.tags+xml"/>
  <Override PartName="/ppt/tags/tag537.xml" ContentType="application/vnd.openxmlformats-officedocument.presentationml.tags+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tags/tag538.xml" ContentType="application/vnd.openxmlformats-officedocument.presentationml.tags+xml"/>
  <Override PartName="/ppt/charts/chart2.xml" ContentType="application/vnd.openxmlformats-officedocument.drawingml.chart+xml"/>
  <Override PartName="/ppt/tags/tag539.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notesSlides/notesSlide3.xml" ContentType="application/vnd.openxmlformats-officedocument.presentationml.notesSlide+xml"/>
  <Override PartName="/ppt/tags/tag542.xml" ContentType="application/vnd.openxmlformats-officedocument.presentationml.tags+xml"/>
  <Override PartName="/ppt/tags/tag543.xml" ContentType="application/vnd.openxmlformats-officedocument.presentationml.tags+xml"/>
  <Override PartName="/ppt/notesSlides/notesSlide4.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notesSlides/notesSlide5.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2.xml" ContentType="application/vnd.openxmlformats-officedocument.drawingml.chartshape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notesSlides/notesSlide6.xml" ContentType="application/vnd.openxmlformats-officedocument.presentationml.notesSlid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1.xml" ContentType="application/vnd.openxmlformats-officedocument.themeOverride+xml"/>
  <Override PartName="/ppt/drawings/drawing3.xml" ContentType="application/vnd.openxmlformats-officedocument.drawingml.chartshape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notesSlides/notesSlide7.xml" ContentType="application/vnd.openxmlformats-officedocument.presentationml.notesSlide+xml"/>
  <Override PartName="/ppt/charts/chart8.xml" ContentType="application/vnd.openxmlformats-officedocument.drawingml.chart+xml"/>
  <Override PartName="/ppt/theme/themeOverride2.xml" ContentType="application/vnd.openxmlformats-officedocument.themeOverride+xml"/>
  <Override PartName="/ppt/charts/chart9.xml" ContentType="application/vnd.openxmlformats-officedocument.drawingml.chart+xml"/>
  <Override PartName="/ppt/charts/style7.xml" ContentType="application/vnd.ms-office.chartstyle+xml"/>
  <Override PartName="/ppt/charts/colors7.xml" ContentType="application/vnd.ms-office.chartcolorstyle+xml"/>
  <Override PartName="/ppt/tags/tag558.xml" ContentType="application/vnd.openxmlformats-officedocument.presentationml.tags+xml"/>
  <Override PartName="/ppt/tags/tag559.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notesSlides/notesSlide8.xml" ContentType="application/vnd.openxmlformats-officedocument.presentationml.notesSlide+xml"/>
  <Override PartName="/ppt/charts/chart10.xml" ContentType="application/vnd.openxmlformats-officedocument.drawingml.chart+xml"/>
  <Override PartName="/ppt/charts/style8.xml" ContentType="application/vnd.ms-office.chartstyle+xml"/>
  <Override PartName="/ppt/charts/colors8.xml" ContentType="application/vnd.ms-office.chartcolorstyle+xml"/>
  <Override PartName="/ppt/charts/chart11.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3.xml" ContentType="application/vnd.openxmlformats-officedocument.themeOverride+xml"/>
  <Override PartName="/ppt/drawings/drawing4.xml" ContentType="application/vnd.openxmlformats-officedocument.drawingml.chartshapes+xml"/>
  <Override PartName="/ppt/charts/chart12.xml" ContentType="application/vnd.openxmlformats-officedocument.drawingml.chart+xml"/>
  <Override PartName="/ppt/charts/style10.xml" ContentType="application/vnd.ms-office.chartstyle+xml"/>
  <Override PartName="/ppt/charts/colors10.xml" ContentType="application/vnd.ms-office.chartcolorstyle+xml"/>
  <Override PartName="/ppt/drawings/drawing5.xml" ContentType="application/vnd.openxmlformats-officedocument.drawingml.chartshape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notesSlides/notesSlide9.xml" ContentType="application/vnd.openxmlformats-officedocument.presentationml.notesSlide+xml"/>
  <Override PartName="/ppt/charts/chart13.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4.xml" ContentType="application/vnd.openxmlformats-officedocument.drawingml.chart+xml"/>
  <Override PartName="/ppt/charts/style12.xml" ContentType="application/vnd.ms-office.chartstyle+xml"/>
  <Override PartName="/ppt/charts/colors12.xml" ContentType="application/vnd.ms-office.chartcolorstyle+xml"/>
  <Override PartName="/ppt/tags/tag569.xml" ContentType="application/vnd.openxmlformats-officedocument.presentationml.tags+xml"/>
  <Override PartName="/ppt/notesSlides/notesSlide10.xml" ContentType="application/vnd.openxmlformats-officedocument.presentationml.notesSlide+xml"/>
  <Override PartName="/ppt/tags/tag570.xml" ContentType="application/vnd.openxmlformats-officedocument.presentationml.tags+xml"/>
  <Override PartName="/ppt/notesSlides/notesSlide11.xml" ContentType="application/vnd.openxmlformats-officedocument.presentationml.notesSlide+xml"/>
  <Override PartName="/ppt/tags/tag571.xml" ContentType="application/vnd.openxmlformats-officedocument.presentationml.tags+xml"/>
  <Override PartName="/ppt/notesSlides/notesSlide12.xml" ContentType="application/vnd.openxmlformats-officedocument.presentationml.notesSlide+xml"/>
  <Override PartName="/ppt/tags/tag572.xml" ContentType="application/vnd.openxmlformats-officedocument.presentationml.tag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90" r:id="rId3"/>
    <p:sldMasterId id="2147483710" r:id="rId4"/>
    <p:sldMasterId id="2147483730" r:id="rId5"/>
  </p:sldMasterIdLst>
  <p:notesMasterIdLst>
    <p:notesMasterId r:id="rId24"/>
  </p:notesMasterIdLst>
  <p:sldIdLst>
    <p:sldId id="451" r:id="rId6"/>
    <p:sldId id="453" r:id="rId7"/>
    <p:sldId id="457" r:id="rId8"/>
    <p:sldId id="2147376601" r:id="rId9"/>
    <p:sldId id="2147472306" r:id="rId10"/>
    <p:sldId id="2147472368" r:id="rId11"/>
    <p:sldId id="2147472302" r:id="rId12"/>
    <p:sldId id="2147472369" r:id="rId13"/>
    <p:sldId id="2147472301" r:id="rId14"/>
    <p:sldId id="456" r:id="rId15"/>
    <p:sldId id="663" r:id="rId16"/>
    <p:sldId id="667" r:id="rId17"/>
    <p:sldId id="569" r:id="rId18"/>
    <p:sldId id="672" r:id="rId19"/>
    <p:sldId id="1393" r:id="rId20"/>
    <p:sldId id="256" r:id="rId21"/>
    <p:sldId id="2147376596" r:id="rId22"/>
    <p:sldId id="659"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8" d="100"/>
          <a:sy n="58" d="100"/>
        </p:scale>
        <p:origin x="894"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ubsprod.msad.ubs.net\UserData\T886955\Home\00886955_DOCS\_______________________________________________________________HV%20LIBRARY\CIO%20Monthly%20Letter\September%202022\Fed%20funds%20rate%20&amp;%20CPI.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10.xml.rels><?xml version="1.0" encoding="UTF-8" standalone="yes"?>
<Relationships xmlns="http://schemas.openxmlformats.org/package/2006/relationships"><Relationship Id="rId3" Type="http://schemas.openxmlformats.org/officeDocument/2006/relationships/oleObject" Target="file:///\\ubsprod.msad.ubs.net\UserData\T621266\Home\CRA\3Q22%20narrative\Quality%20chart.xlsx" TargetMode="External"/><Relationship Id="rId2" Type="http://schemas.microsoft.com/office/2011/relationships/chartColorStyle" Target="colors8.xml"/><Relationship Id="rId1" Type="http://schemas.microsoft.com/office/2011/relationships/chartStyle" Target="style8.xml"/></Relationships>
</file>

<file path=ppt/charts/_rels/chart11.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9.xml"/><Relationship Id="rId1" Type="http://schemas.microsoft.com/office/2011/relationships/chartStyle" Target="style9.xml"/><Relationship Id="rId5" Type="http://schemas.openxmlformats.org/officeDocument/2006/relationships/chartUserShapes" Target="../drawings/drawing4.xml"/><Relationship Id="rId4" Type="http://schemas.openxmlformats.org/officeDocument/2006/relationships/oleObject" Target="file:///\\ubsprod.msad.ubs.net\UserData\T886955\Home\00886955_DOCS\_______________________________________________________________HV%20LIBRARY\MIFs%20-%20Messages%20in%20Focus\Health%20Care\Healthcare%20is%20defensive.xlsx" TargetMode="External"/></Relationships>
</file>

<file path=ppt/charts/_rels/chart12.xml.rels><?xml version="1.0" encoding="UTF-8" standalone="yes"?>
<Relationships xmlns="http://schemas.openxmlformats.org/package/2006/relationships"><Relationship Id="rId3" Type="http://schemas.openxmlformats.org/officeDocument/2006/relationships/oleObject" Target="file:///\\ubsprod.msad.ubs.net\UserData\T886955\Home\00886955_DOCS\_______________________________________________________________HV%20LIBRARY\MIFs%20-%20Messages%20in%20Focus\Defensives%20-%20Health%20Care%20CHF%20Cons%20Staples\Consumer%20Staples%20vs%20IAM.xlsx" TargetMode="Externa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chartUserShapes" Target="../drawings/drawing5.xml"/></Relationships>
</file>

<file path=ppt/charts/_rels/chart13.xml.rels><?xml version="1.0" encoding="UTF-8" standalone="yes"?>
<Relationships xmlns="http://schemas.openxmlformats.org/package/2006/relationships"><Relationship Id="rId3" Type="http://schemas.openxmlformats.org/officeDocument/2006/relationships/oleObject" Target="file:///\\ubsprod.msad.ubs.net\UserData\T886955\Home\00886955_DOCS\_______________________________________________________________HV%20LIBRARY\WHY%20INVEST%20NOW%20July%201\Nasdaq%20(Tech)%20PE%20and%20real%20rates.xlsx" TargetMode="External"/><Relationship Id="rId2" Type="http://schemas.microsoft.com/office/2011/relationships/chartColorStyle" Target="colors11.xml"/><Relationship Id="rId1" Type="http://schemas.microsoft.com/office/2011/relationships/chartStyle" Target="style11.xml"/></Relationships>
</file>

<file path=ppt/charts/_rels/chart14.xml.rels><?xml version="1.0" encoding="UTF-8" standalone="yes"?>
<Relationships xmlns="http://schemas.openxmlformats.org/package/2006/relationships"><Relationship Id="rId3" Type="http://schemas.openxmlformats.org/officeDocument/2006/relationships/oleObject" Target="file:///\\ubsprod.msad.ubs.net\UserData\T886955\Home\00886955_DOCS\_______________________________________________________________HV%20LIBRARY\MIFs%20-%20Messages%20in%20Focus\Long-term%20themes%20-TECH\waste%20-%20circular%20econmy.xlsx" TargetMode="External"/><Relationship Id="rId2" Type="http://schemas.microsoft.com/office/2011/relationships/chartColorStyle" Target="colors12.xml"/><Relationship Id="rId1" Type="http://schemas.microsoft.com/office/2011/relationships/chartStyle" Target="style12.xml"/></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58.bin"/></Relationships>
</file>

<file path=ppt/charts/_rels/chart3.xml.rels><?xml version="1.0" encoding="UTF-8" standalone="yes"?>
<Relationships xmlns="http://schemas.openxmlformats.org/package/2006/relationships"><Relationship Id="rId3" Type="http://schemas.openxmlformats.org/officeDocument/2006/relationships/oleObject" Target="file:///\\ubsprod.msad.ubs.net\UserData\T886955\Home\00886955_DOCS\_______________________________________________________________HV%20LIBRARY\CIO%20Monthly%20Letter\September%202022\PPI%20and%20core%20PCE%20services.xlsx" TargetMode="External"/><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oleObject" Target="file:///\\ubsprod.msad.ubs.net\UserData\T886955\Home\00886955_DOCS\_______________________________________________________________HV%20LIBRARY\FORECASTS\SPX%20targets.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2.xml"/></Relationships>
</file>

<file path=ppt/charts/_rels/chart5.xml.rels><?xml version="1.0" encoding="UTF-8" standalone="yes"?>
<Relationships xmlns="http://schemas.openxmlformats.org/package/2006/relationships"><Relationship Id="rId3" Type="http://schemas.openxmlformats.org/officeDocument/2006/relationships/oleObject" Target="file:///\\ubsprod.msad.ubs.net\UserData\T886955\Home\00886955_DOCS\_____________________________________________________YEAH_%20QUARTERLY%20NARRATIVES%20-%20REPORTS\2022Q3%20NARRATIVE\slide%20deck\UK%20vs%20MSCI%20ACWI%20ytd.xlsx" TargetMode="External"/><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oleObject" Target="file:///\\ubsprod.msad.ubs.net\UserData\T886955\Home\00886955_DOCS\_______________________________________________________________HV%20LIBRARY\MIFs%20-%20Messages%20in%20Focus\Invest%20in%20Value\Value%20vs%20Growth%20ytd.xlsx" TargetMode="External"/><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6.xml"/><Relationship Id="rId1" Type="http://schemas.microsoft.com/office/2011/relationships/chartStyle" Target="style6.xml"/><Relationship Id="rId5" Type="http://schemas.openxmlformats.org/officeDocument/2006/relationships/chartUserShapes" Target="../drawings/drawing3.xml"/><Relationship Id="rId4" Type="http://schemas.openxmlformats.org/officeDocument/2006/relationships/oleObject" Target="file:///\\ubsprod.msad.ubs.net\UserData\T886955\Home\00886955_DOCS\_______________________________________________________________HV%20LIBRARY\___DAILY-%20VIDEO%20CHARTS\_____INSIDE%20TAKE\Brent%20past%20year.xlsx" TargetMode="External"/></Relationships>
</file>

<file path=ppt/charts/_rels/chart8.xml.rels><?xml version="1.0" encoding="UTF-8" standalone="yes"?>
<Relationships xmlns="http://schemas.openxmlformats.org/package/2006/relationships"><Relationship Id="rId2" Type="http://schemas.openxmlformats.org/officeDocument/2006/relationships/oleObject" Target="file:///\\ubsprod.msad.ubs.net\UserData\T886955\Home\00886955_DOCS\_____________________________________________________YEAH_%20QUARTERLY%20NARRATIVES%20-%20REPORTS\2022Q3%20NARRATIVE\slide%20deck\HedgeFUnds%20Discretionary%20Macro%20%20Drawdowns.xlsx" TargetMode="External"/><Relationship Id="rId1" Type="http://schemas.openxmlformats.org/officeDocument/2006/relationships/themeOverride" Target="../theme/themeOverride2.xml"/></Relationships>
</file>

<file path=ppt/charts/_rels/chart9.xml.rels><?xml version="1.0" encoding="UTF-8" standalone="yes"?>
<Relationships xmlns="http://schemas.openxmlformats.org/package/2006/relationships"><Relationship Id="rId3" Type="http://schemas.openxmlformats.org/officeDocument/2006/relationships/oleObject" Target="file:///\\ubsprod.msad.ubs.net\UserData\T886955\Home\00886955_DOCS\_______________________________________________________________HV%20LIBRARY\MIFs%20-%20Messages%20in%20Focus\Diversify%20with%20alternatives\Hedge%20funds%20strategies%20-%20macro%20outperforming.xlsx"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6371554296452459E-2"/>
          <c:y val="5.8104927344525062E-2"/>
          <c:w val="0.89156116039584765"/>
          <c:h val="0.76966453324223205"/>
        </c:manualLayout>
      </c:layout>
      <c:areaChart>
        <c:grouping val="standard"/>
        <c:varyColors val="0"/>
        <c:ser>
          <c:idx val="2"/>
          <c:order val="2"/>
          <c:tx>
            <c:strRef>
              <c:f>'static (withou exp)'!$D$4</c:f>
              <c:strCache>
                <c:ptCount val="1"/>
                <c:pt idx="0">
                  <c:v>Difference</c:v>
                </c:pt>
              </c:strCache>
            </c:strRef>
          </c:tx>
          <c:spPr>
            <a:solidFill>
              <a:schemeClr val="accent3"/>
            </a:solidFill>
            <a:ln w="12700" cap="rnd" cmpd="sng" algn="ctr">
              <a:solidFill>
                <a:srgbClr val="474747"/>
              </a:solidFill>
              <a:prstDash val="solid"/>
              <a:round/>
              <a:headEnd type="none" w="med" len="med"/>
              <a:tailEnd type="none" w="med" len="med"/>
            </a:ln>
            <a:effectLst>
              <a:outerShdw blurRad="50800" dist="50800" dir="5400000" algn="ctr" rotWithShape="0">
                <a:schemeClr val="bg1"/>
              </a:outerShdw>
            </a:effectLst>
          </c:spPr>
          <c:cat>
            <c:numRef>
              <c:f>'static (withou exp)'!$A$7:$A$607</c:f>
              <c:numCache>
                <c:formatCode>dd\.mm\.yyyy</c:formatCode>
                <c:ptCount val="601"/>
                <c:pt idx="0">
                  <c:v>26511</c:v>
                </c:pt>
                <c:pt idx="1">
                  <c:v>26542</c:v>
                </c:pt>
                <c:pt idx="2">
                  <c:v>26572</c:v>
                </c:pt>
                <c:pt idx="3">
                  <c:v>26603</c:v>
                </c:pt>
                <c:pt idx="4">
                  <c:v>26633</c:v>
                </c:pt>
                <c:pt idx="5">
                  <c:v>26664</c:v>
                </c:pt>
                <c:pt idx="6">
                  <c:v>26695</c:v>
                </c:pt>
                <c:pt idx="7">
                  <c:v>26723</c:v>
                </c:pt>
                <c:pt idx="8">
                  <c:v>26754</c:v>
                </c:pt>
                <c:pt idx="9">
                  <c:v>26784</c:v>
                </c:pt>
                <c:pt idx="10">
                  <c:v>26815</c:v>
                </c:pt>
                <c:pt idx="11">
                  <c:v>26845</c:v>
                </c:pt>
                <c:pt idx="12">
                  <c:v>26876</c:v>
                </c:pt>
                <c:pt idx="13">
                  <c:v>26907</c:v>
                </c:pt>
                <c:pt idx="14">
                  <c:v>26937</c:v>
                </c:pt>
                <c:pt idx="15">
                  <c:v>26968</c:v>
                </c:pt>
                <c:pt idx="16">
                  <c:v>26998</c:v>
                </c:pt>
                <c:pt idx="17">
                  <c:v>27029</c:v>
                </c:pt>
                <c:pt idx="18">
                  <c:v>27060</c:v>
                </c:pt>
                <c:pt idx="19">
                  <c:v>27088</c:v>
                </c:pt>
                <c:pt idx="20">
                  <c:v>27119</c:v>
                </c:pt>
                <c:pt idx="21">
                  <c:v>27149</c:v>
                </c:pt>
                <c:pt idx="22">
                  <c:v>27180</c:v>
                </c:pt>
                <c:pt idx="23">
                  <c:v>27210</c:v>
                </c:pt>
                <c:pt idx="24">
                  <c:v>27241</c:v>
                </c:pt>
                <c:pt idx="25">
                  <c:v>27272</c:v>
                </c:pt>
                <c:pt idx="26">
                  <c:v>27302</c:v>
                </c:pt>
                <c:pt idx="27">
                  <c:v>27333</c:v>
                </c:pt>
                <c:pt idx="28">
                  <c:v>27363</c:v>
                </c:pt>
                <c:pt idx="29">
                  <c:v>27394</c:v>
                </c:pt>
                <c:pt idx="30">
                  <c:v>27425</c:v>
                </c:pt>
                <c:pt idx="31">
                  <c:v>27453</c:v>
                </c:pt>
                <c:pt idx="32">
                  <c:v>27484</c:v>
                </c:pt>
                <c:pt idx="33">
                  <c:v>27514</c:v>
                </c:pt>
                <c:pt idx="34">
                  <c:v>27545</c:v>
                </c:pt>
                <c:pt idx="35">
                  <c:v>27575</c:v>
                </c:pt>
                <c:pt idx="36">
                  <c:v>27606</c:v>
                </c:pt>
                <c:pt idx="37">
                  <c:v>27637</c:v>
                </c:pt>
                <c:pt idx="38">
                  <c:v>27667</c:v>
                </c:pt>
                <c:pt idx="39">
                  <c:v>27698</c:v>
                </c:pt>
                <c:pt idx="40">
                  <c:v>27728</c:v>
                </c:pt>
                <c:pt idx="41">
                  <c:v>27759</c:v>
                </c:pt>
                <c:pt idx="42">
                  <c:v>27790</c:v>
                </c:pt>
                <c:pt idx="43">
                  <c:v>27819</c:v>
                </c:pt>
                <c:pt idx="44">
                  <c:v>27850</c:v>
                </c:pt>
                <c:pt idx="45">
                  <c:v>27880</c:v>
                </c:pt>
                <c:pt idx="46">
                  <c:v>27911</c:v>
                </c:pt>
                <c:pt idx="47">
                  <c:v>27941</c:v>
                </c:pt>
                <c:pt idx="48">
                  <c:v>27972</c:v>
                </c:pt>
                <c:pt idx="49">
                  <c:v>28003</c:v>
                </c:pt>
                <c:pt idx="50">
                  <c:v>28033</c:v>
                </c:pt>
                <c:pt idx="51">
                  <c:v>28064</c:v>
                </c:pt>
                <c:pt idx="52">
                  <c:v>28094</c:v>
                </c:pt>
                <c:pt idx="53">
                  <c:v>28125</c:v>
                </c:pt>
                <c:pt idx="54">
                  <c:v>28156</c:v>
                </c:pt>
                <c:pt idx="55">
                  <c:v>28184</c:v>
                </c:pt>
                <c:pt idx="56">
                  <c:v>28215</c:v>
                </c:pt>
                <c:pt idx="57">
                  <c:v>28245</c:v>
                </c:pt>
                <c:pt idx="58">
                  <c:v>28276</c:v>
                </c:pt>
                <c:pt idx="59">
                  <c:v>28306</c:v>
                </c:pt>
                <c:pt idx="60">
                  <c:v>28337</c:v>
                </c:pt>
                <c:pt idx="61">
                  <c:v>28368</c:v>
                </c:pt>
                <c:pt idx="62">
                  <c:v>28398</c:v>
                </c:pt>
                <c:pt idx="63">
                  <c:v>28429</c:v>
                </c:pt>
                <c:pt idx="64">
                  <c:v>28459</c:v>
                </c:pt>
                <c:pt idx="65">
                  <c:v>28490</c:v>
                </c:pt>
                <c:pt idx="66">
                  <c:v>28521</c:v>
                </c:pt>
                <c:pt idx="67">
                  <c:v>28549</c:v>
                </c:pt>
                <c:pt idx="68">
                  <c:v>28580</c:v>
                </c:pt>
                <c:pt idx="69">
                  <c:v>28610</c:v>
                </c:pt>
                <c:pt idx="70">
                  <c:v>28641</c:v>
                </c:pt>
                <c:pt idx="71">
                  <c:v>28671</c:v>
                </c:pt>
                <c:pt idx="72">
                  <c:v>28702</c:v>
                </c:pt>
                <c:pt idx="73">
                  <c:v>28733</c:v>
                </c:pt>
                <c:pt idx="74">
                  <c:v>28763</c:v>
                </c:pt>
                <c:pt idx="75">
                  <c:v>28794</c:v>
                </c:pt>
                <c:pt idx="76">
                  <c:v>28824</c:v>
                </c:pt>
                <c:pt idx="77">
                  <c:v>28855</c:v>
                </c:pt>
                <c:pt idx="78">
                  <c:v>28886</c:v>
                </c:pt>
                <c:pt idx="79">
                  <c:v>28914</c:v>
                </c:pt>
                <c:pt idx="80">
                  <c:v>28945</c:v>
                </c:pt>
                <c:pt idx="81">
                  <c:v>28975</c:v>
                </c:pt>
                <c:pt idx="82">
                  <c:v>29006</c:v>
                </c:pt>
                <c:pt idx="83">
                  <c:v>29036</c:v>
                </c:pt>
                <c:pt idx="84">
                  <c:v>29067</c:v>
                </c:pt>
                <c:pt idx="85">
                  <c:v>29098</c:v>
                </c:pt>
                <c:pt idx="86">
                  <c:v>29128</c:v>
                </c:pt>
                <c:pt idx="87">
                  <c:v>29159</c:v>
                </c:pt>
                <c:pt idx="88">
                  <c:v>29189</c:v>
                </c:pt>
                <c:pt idx="89">
                  <c:v>29220</c:v>
                </c:pt>
                <c:pt idx="90">
                  <c:v>29251</c:v>
                </c:pt>
                <c:pt idx="91">
                  <c:v>29280</c:v>
                </c:pt>
                <c:pt idx="92">
                  <c:v>29311</c:v>
                </c:pt>
                <c:pt idx="93">
                  <c:v>29341</c:v>
                </c:pt>
                <c:pt idx="94">
                  <c:v>29372</c:v>
                </c:pt>
                <c:pt idx="95">
                  <c:v>29402</c:v>
                </c:pt>
                <c:pt idx="96">
                  <c:v>29433</c:v>
                </c:pt>
                <c:pt idx="97">
                  <c:v>29464</c:v>
                </c:pt>
                <c:pt idx="98">
                  <c:v>29494</c:v>
                </c:pt>
                <c:pt idx="99">
                  <c:v>29525</c:v>
                </c:pt>
                <c:pt idx="100">
                  <c:v>29555</c:v>
                </c:pt>
                <c:pt idx="101">
                  <c:v>29586</c:v>
                </c:pt>
                <c:pt idx="102">
                  <c:v>29617</c:v>
                </c:pt>
                <c:pt idx="103">
                  <c:v>29645</c:v>
                </c:pt>
                <c:pt idx="104">
                  <c:v>29676</c:v>
                </c:pt>
                <c:pt idx="105">
                  <c:v>29706</c:v>
                </c:pt>
                <c:pt idx="106">
                  <c:v>29737</c:v>
                </c:pt>
                <c:pt idx="107">
                  <c:v>29767</c:v>
                </c:pt>
                <c:pt idx="108">
                  <c:v>29798</c:v>
                </c:pt>
                <c:pt idx="109">
                  <c:v>29829</c:v>
                </c:pt>
                <c:pt idx="110">
                  <c:v>29859</c:v>
                </c:pt>
                <c:pt idx="111">
                  <c:v>29890</c:v>
                </c:pt>
                <c:pt idx="112">
                  <c:v>29920</c:v>
                </c:pt>
                <c:pt idx="113">
                  <c:v>29951</c:v>
                </c:pt>
                <c:pt idx="114">
                  <c:v>29982</c:v>
                </c:pt>
                <c:pt idx="115">
                  <c:v>30010</c:v>
                </c:pt>
                <c:pt idx="116">
                  <c:v>30041</c:v>
                </c:pt>
                <c:pt idx="117">
                  <c:v>30071</c:v>
                </c:pt>
                <c:pt idx="118">
                  <c:v>30102</c:v>
                </c:pt>
                <c:pt idx="119">
                  <c:v>30132</c:v>
                </c:pt>
                <c:pt idx="120">
                  <c:v>30163</c:v>
                </c:pt>
                <c:pt idx="121">
                  <c:v>30194</c:v>
                </c:pt>
                <c:pt idx="122">
                  <c:v>30224</c:v>
                </c:pt>
                <c:pt idx="123">
                  <c:v>30255</c:v>
                </c:pt>
                <c:pt idx="124">
                  <c:v>30285</c:v>
                </c:pt>
                <c:pt idx="125">
                  <c:v>30316</c:v>
                </c:pt>
                <c:pt idx="126">
                  <c:v>30347</c:v>
                </c:pt>
                <c:pt idx="127">
                  <c:v>30375</c:v>
                </c:pt>
                <c:pt idx="128">
                  <c:v>30406</c:v>
                </c:pt>
                <c:pt idx="129">
                  <c:v>30436</c:v>
                </c:pt>
                <c:pt idx="130">
                  <c:v>30467</c:v>
                </c:pt>
                <c:pt idx="131">
                  <c:v>30497</c:v>
                </c:pt>
                <c:pt idx="132">
                  <c:v>30528</c:v>
                </c:pt>
                <c:pt idx="133">
                  <c:v>30559</c:v>
                </c:pt>
                <c:pt idx="134">
                  <c:v>30589</c:v>
                </c:pt>
                <c:pt idx="135">
                  <c:v>30620</c:v>
                </c:pt>
                <c:pt idx="136">
                  <c:v>30650</c:v>
                </c:pt>
                <c:pt idx="137">
                  <c:v>30681</c:v>
                </c:pt>
                <c:pt idx="138">
                  <c:v>30712</c:v>
                </c:pt>
                <c:pt idx="139">
                  <c:v>30741</c:v>
                </c:pt>
                <c:pt idx="140">
                  <c:v>30772</c:v>
                </c:pt>
                <c:pt idx="141">
                  <c:v>30802</c:v>
                </c:pt>
                <c:pt idx="142">
                  <c:v>30833</c:v>
                </c:pt>
                <c:pt idx="143">
                  <c:v>30863</c:v>
                </c:pt>
                <c:pt idx="144">
                  <c:v>30894</c:v>
                </c:pt>
                <c:pt idx="145">
                  <c:v>30925</c:v>
                </c:pt>
                <c:pt idx="146">
                  <c:v>30955</c:v>
                </c:pt>
                <c:pt idx="147">
                  <c:v>30986</c:v>
                </c:pt>
                <c:pt idx="148">
                  <c:v>31016</c:v>
                </c:pt>
                <c:pt idx="149">
                  <c:v>31047</c:v>
                </c:pt>
                <c:pt idx="150">
                  <c:v>31078</c:v>
                </c:pt>
                <c:pt idx="151">
                  <c:v>31106</c:v>
                </c:pt>
                <c:pt idx="152">
                  <c:v>31137</c:v>
                </c:pt>
                <c:pt idx="153">
                  <c:v>31167</c:v>
                </c:pt>
                <c:pt idx="154">
                  <c:v>31198</c:v>
                </c:pt>
                <c:pt idx="155">
                  <c:v>31228</c:v>
                </c:pt>
                <c:pt idx="156">
                  <c:v>31259</c:v>
                </c:pt>
                <c:pt idx="157">
                  <c:v>31290</c:v>
                </c:pt>
                <c:pt idx="158">
                  <c:v>31320</c:v>
                </c:pt>
                <c:pt idx="159">
                  <c:v>31351</c:v>
                </c:pt>
                <c:pt idx="160">
                  <c:v>31381</c:v>
                </c:pt>
                <c:pt idx="161">
                  <c:v>31412</c:v>
                </c:pt>
                <c:pt idx="162">
                  <c:v>31443</c:v>
                </c:pt>
                <c:pt idx="163">
                  <c:v>31471</c:v>
                </c:pt>
                <c:pt idx="164">
                  <c:v>31502</c:v>
                </c:pt>
                <c:pt idx="165">
                  <c:v>31532</c:v>
                </c:pt>
                <c:pt idx="166">
                  <c:v>31563</c:v>
                </c:pt>
                <c:pt idx="167">
                  <c:v>31593</c:v>
                </c:pt>
                <c:pt idx="168">
                  <c:v>31624</c:v>
                </c:pt>
                <c:pt idx="169">
                  <c:v>31655</c:v>
                </c:pt>
                <c:pt idx="170">
                  <c:v>31685</c:v>
                </c:pt>
                <c:pt idx="171">
                  <c:v>31716</c:v>
                </c:pt>
                <c:pt idx="172">
                  <c:v>31746</c:v>
                </c:pt>
                <c:pt idx="173">
                  <c:v>31777</c:v>
                </c:pt>
                <c:pt idx="174">
                  <c:v>31808</c:v>
                </c:pt>
                <c:pt idx="175">
                  <c:v>31836</c:v>
                </c:pt>
                <c:pt idx="176">
                  <c:v>31867</c:v>
                </c:pt>
                <c:pt idx="177">
                  <c:v>31897</c:v>
                </c:pt>
                <c:pt idx="178">
                  <c:v>31928</c:v>
                </c:pt>
                <c:pt idx="179">
                  <c:v>31958</c:v>
                </c:pt>
                <c:pt idx="180">
                  <c:v>31989</c:v>
                </c:pt>
                <c:pt idx="181">
                  <c:v>32020</c:v>
                </c:pt>
                <c:pt idx="182">
                  <c:v>32050</c:v>
                </c:pt>
                <c:pt idx="183">
                  <c:v>32081</c:v>
                </c:pt>
                <c:pt idx="184">
                  <c:v>32111</c:v>
                </c:pt>
                <c:pt idx="185">
                  <c:v>32142</c:v>
                </c:pt>
                <c:pt idx="186">
                  <c:v>32173</c:v>
                </c:pt>
                <c:pt idx="187">
                  <c:v>32202</c:v>
                </c:pt>
                <c:pt idx="188">
                  <c:v>32233</c:v>
                </c:pt>
                <c:pt idx="189">
                  <c:v>32263</c:v>
                </c:pt>
                <c:pt idx="190">
                  <c:v>32294</c:v>
                </c:pt>
                <c:pt idx="191">
                  <c:v>32324</c:v>
                </c:pt>
                <c:pt idx="192">
                  <c:v>32355</c:v>
                </c:pt>
                <c:pt idx="193">
                  <c:v>32386</c:v>
                </c:pt>
                <c:pt idx="194">
                  <c:v>32416</c:v>
                </c:pt>
                <c:pt idx="195">
                  <c:v>32447</c:v>
                </c:pt>
                <c:pt idx="196">
                  <c:v>32477</c:v>
                </c:pt>
                <c:pt idx="197">
                  <c:v>32508</c:v>
                </c:pt>
                <c:pt idx="198">
                  <c:v>32539</c:v>
                </c:pt>
                <c:pt idx="199">
                  <c:v>32567</c:v>
                </c:pt>
                <c:pt idx="200">
                  <c:v>32598</c:v>
                </c:pt>
                <c:pt idx="201">
                  <c:v>32628</c:v>
                </c:pt>
                <c:pt idx="202">
                  <c:v>32659</c:v>
                </c:pt>
                <c:pt idx="203">
                  <c:v>32689</c:v>
                </c:pt>
                <c:pt idx="204">
                  <c:v>32720</c:v>
                </c:pt>
                <c:pt idx="205">
                  <c:v>32751</c:v>
                </c:pt>
                <c:pt idx="206">
                  <c:v>32781</c:v>
                </c:pt>
                <c:pt idx="207">
                  <c:v>32812</c:v>
                </c:pt>
                <c:pt idx="208">
                  <c:v>32842</c:v>
                </c:pt>
                <c:pt idx="209">
                  <c:v>32873</c:v>
                </c:pt>
                <c:pt idx="210">
                  <c:v>32904</c:v>
                </c:pt>
                <c:pt idx="211">
                  <c:v>32932</c:v>
                </c:pt>
                <c:pt idx="212">
                  <c:v>32963</c:v>
                </c:pt>
                <c:pt idx="213">
                  <c:v>32993</c:v>
                </c:pt>
                <c:pt idx="214">
                  <c:v>33024</c:v>
                </c:pt>
                <c:pt idx="215">
                  <c:v>33054</c:v>
                </c:pt>
                <c:pt idx="216">
                  <c:v>33085</c:v>
                </c:pt>
                <c:pt idx="217">
                  <c:v>33116</c:v>
                </c:pt>
                <c:pt idx="218">
                  <c:v>33146</c:v>
                </c:pt>
                <c:pt idx="219">
                  <c:v>33177</c:v>
                </c:pt>
                <c:pt idx="220">
                  <c:v>33207</c:v>
                </c:pt>
                <c:pt idx="221">
                  <c:v>33238</c:v>
                </c:pt>
                <c:pt idx="222">
                  <c:v>33269</c:v>
                </c:pt>
                <c:pt idx="223">
                  <c:v>33297</c:v>
                </c:pt>
                <c:pt idx="224">
                  <c:v>33328</c:v>
                </c:pt>
                <c:pt idx="225">
                  <c:v>33358</c:v>
                </c:pt>
                <c:pt idx="226">
                  <c:v>33389</c:v>
                </c:pt>
                <c:pt idx="227">
                  <c:v>33419</c:v>
                </c:pt>
                <c:pt idx="228">
                  <c:v>33450</c:v>
                </c:pt>
                <c:pt idx="229">
                  <c:v>33481</c:v>
                </c:pt>
                <c:pt idx="230">
                  <c:v>33511</c:v>
                </c:pt>
                <c:pt idx="231">
                  <c:v>33542</c:v>
                </c:pt>
                <c:pt idx="232">
                  <c:v>33572</c:v>
                </c:pt>
                <c:pt idx="233">
                  <c:v>33603</c:v>
                </c:pt>
                <c:pt idx="234">
                  <c:v>33634</c:v>
                </c:pt>
                <c:pt idx="235">
                  <c:v>33663</c:v>
                </c:pt>
                <c:pt idx="236">
                  <c:v>33694</c:v>
                </c:pt>
                <c:pt idx="237">
                  <c:v>33724</c:v>
                </c:pt>
                <c:pt idx="238">
                  <c:v>33755</c:v>
                </c:pt>
                <c:pt idx="239">
                  <c:v>33785</c:v>
                </c:pt>
                <c:pt idx="240">
                  <c:v>33816</c:v>
                </c:pt>
                <c:pt idx="241">
                  <c:v>33847</c:v>
                </c:pt>
                <c:pt idx="242">
                  <c:v>33877</c:v>
                </c:pt>
                <c:pt idx="243">
                  <c:v>33908</c:v>
                </c:pt>
                <c:pt idx="244">
                  <c:v>33938</c:v>
                </c:pt>
                <c:pt idx="245">
                  <c:v>33969</c:v>
                </c:pt>
                <c:pt idx="246">
                  <c:v>34000</c:v>
                </c:pt>
                <c:pt idx="247">
                  <c:v>34028</c:v>
                </c:pt>
                <c:pt idx="248">
                  <c:v>34059</c:v>
                </c:pt>
                <c:pt idx="249">
                  <c:v>34089</c:v>
                </c:pt>
                <c:pt idx="250">
                  <c:v>34120</c:v>
                </c:pt>
                <c:pt idx="251">
                  <c:v>34150</c:v>
                </c:pt>
                <c:pt idx="252">
                  <c:v>34181</c:v>
                </c:pt>
                <c:pt idx="253">
                  <c:v>34212</c:v>
                </c:pt>
                <c:pt idx="254">
                  <c:v>34242</c:v>
                </c:pt>
                <c:pt idx="255">
                  <c:v>34273</c:v>
                </c:pt>
                <c:pt idx="256">
                  <c:v>34303</c:v>
                </c:pt>
                <c:pt idx="257">
                  <c:v>34334</c:v>
                </c:pt>
                <c:pt idx="258">
                  <c:v>34365</c:v>
                </c:pt>
                <c:pt idx="259">
                  <c:v>34393</c:v>
                </c:pt>
                <c:pt idx="260">
                  <c:v>34424</c:v>
                </c:pt>
                <c:pt idx="261">
                  <c:v>34454</c:v>
                </c:pt>
                <c:pt idx="262">
                  <c:v>34485</c:v>
                </c:pt>
                <c:pt idx="263">
                  <c:v>34515</c:v>
                </c:pt>
                <c:pt idx="264">
                  <c:v>34546</c:v>
                </c:pt>
                <c:pt idx="265">
                  <c:v>34577</c:v>
                </c:pt>
                <c:pt idx="266">
                  <c:v>34607</c:v>
                </c:pt>
                <c:pt idx="267">
                  <c:v>34638</c:v>
                </c:pt>
                <c:pt idx="268">
                  <c:v>34668</c:v>
                </c:pt>
                <c:pt idx="269">
                  <c:v>34699</c:v>
                </c:pt>
                <c:pt idx="270">
                  <c:v>34730</c:v>
                </c:pt>
                <c:pt idx="271">
                  <c:v>34758</c:v>
                </c:pt>
                <c:pt idx="272">
                  <c:v>34789</c:v>
                </c:pt>
                <c:pt idx="273">
                  <c:v>34819</c:v>
                </c:pt>
                <c:pt idx="274">
                  <c:v>34850</c:v>
                </c:pt>
                <c:pt idx="275">
                  <c:v>34880</c:v>
                </c:pt>
                <c:pt idx="276">
                  <c:v>34911</c:v>
                </c:pt>
                <c:pt idx="277">
                  <c:v>34942</c:v>
                </c:pt>
                <c:pt idx="278">
                  <c:v>34972</c:v>
                </c:pt>
                <c:pt idx="279">
                  <c:v>35003</c:v>
                </c:pt>
                <c:pt idx="280">
                  <c:v>35033</c:v>
                </c:pt>
                <c:pt idx="281">
                  <c:v>35064</c:v>
                </c:pt>
                <c:pt idx="282">
                  <c:v>35095</c:v>
                </c:pt>
                <c:pt idx="283">
                  <c:v>35124</c:v>
                </c:pt>
                <c:pt idx="284">
                  <c:v>35155</c:v>
                </c:pt>
                <c:pt idx="285">
                  <c:v>35185</c:v>
                </c:pt>
                <c:pt idx="286">
                  <c:v>35216</c:v>
                </c:pt>
                <c:pt idx="287">
                  <c:v>35246</c:v>
                </c:pt>
                <c:pt idx="288">
                  <c:v>35277</c:v>
                </c:pt>
                <c:pt idx="289">
                  <c:v>35308</c:v>
                </c:pt>
                <c:pt idx="290">
                  <c:v>35338</c:v>
                </c:pt>
                <c:pt idx="291">
                  <c:v>35369</c:v>
                </c:pt>
                <c:pt idx="292">
                  <c:v>35399</c:v>
                </c:pt>
                <c:pt idx="293">
                  <c:v>35430</c:v>
                </c:pt>
                <c:pt idx="294">
                  <c:v>35461</c:v>
                </c:pt>
                <c:pt idx="295">
                  <c:v>35489</c:v>
                </c:pt>
                <c:pt idx="296">
                  <c:v>35520</c:v>
                </c:pt>
                <c:pt idx="297">
                  <c:v>35550</c:v>
                </c:pt>
                <c:pt idx="298">
                  <c:v>35581</c:v>
                </c:pt>
                <c:pt idx="299">
                  <c:v>35611</c:v>
                </c:pt>
                <c:pt idx="300">
                  <c:v>35642</c:v>
                </c:pt>
                <c:pt idx="301">
                  <c:v>35673</c:v>
                </c:pt>
                <c:pt idx="302">
                  <c:v>35703</c:v>
                </c:pt>
                <c:pt idx="303">
                  <c:v>35734</c:v>
                </c:pt>
                <c:pt idx="304">
                  <c:v>35764</c:v>
                </c:pt>
                <c:pt idx="305">
                  <c:v>35795</c:v>
                </c:pt>
                <c:pt idx="306">
                  <c:v>35826</c:v>
                </c:pt>
                <c:pt idx="307">
                  <c:v>35854</c:v>
                </c:pt>
                <c:pt idx="308">
                  <c:v>35885</c:v>
                </c:pt>
                <c:pt idx="309">
                  <c:v>35915</c:v>
                </c:pt>
                <c:pt idx="310">
                  <c:v>35946</c:v>
                </c:pt>
                <c:pt idx="311">
                  <c:v>35976</c:v>
                </c:pt>
                <c:pt idx="312">
                  <c:v>36007</c:v>
                </c:pt>
                <c:pt idx="313">
                  <c:v>36038</c:v>
                </c:pt>
                <c:pt idx="314">
                  <c:v>36068</c:v>
                </c:pt>
                <c:pt idx="315">
                  <c:v>36099</c:v>
                </c:pt>
                <c:pt idx="316">
                  <c:v>36129</c:v>
                </c:pt>
                <c:pt idx="317">
                  <c:v>36160</c:v>
                </c:pt>
                <c:pt idx="318">
                  <c:v>36191</c:v>
                </c:pt>
                <c:pt idx="319">
                  <c:v>36219</c:v>
                </c:pt>
                <c:pt idx="320">
                  <c:v>36250</c:v>
                </c:pt>
                <c:pt idx="321">
                  <c:v>36280</c:v>
                </c:pt>
                <c:pt idx="322">
                  <c:v>36311</c:v>
                </c:pt>
                <c:pt idx="323">
                  <c:v>36341</c:v>
                </c:pt>
                <c:pt idx="324">
                  <c:v>36372</c:v>
                </c:pt>
                <c:pt idx="325">
                  <c:v>36403</c:v>
                </c:pt>
                <c:pt idx="326">
                  <c:v>36433</c:v>
                </c:pt>
                <c:pt idx="327">
                  <c:v>36464</c:v>
                </c:pt>
                <c:pt idx="328">
                  <c:v>36494</c:v>
                </c:pt>
                <c:pt idx="329">
                  <c:v>36525</c:v>
                </c:pt>
                <c:pt idx="330">
                  <c:v>36556</c:v>
                </c:pt>
                <c:pt idx="331">
                  <c:v>36585</c:v>
                </c:pt>
                <c:pt idx="332">
                  <c:v>36616</c:v>
                </c:pt>
                <c:pt idx="333">
                  <c:v>36646</c:v>
                </c:pt>
                <c:pt idx="334">
                  <c:v>36677</c:v>
                </c:pt>
                <c:pt idx="335">
                  <c:v>36707</c:v>
                </c:pt>
                <c:pt idx="336">
                  <c:v>36738</c:v>
                </c:pt>
                <c:pt idx="337">
                  <c:v>36769</c:v>
                </c:pt>
                <c:pt idx="338">
                  <c:v>36799</c:v>
                </c:pt>
                <c:pt idx="339">
                  <c:v>36830</c:v>
                </c:pt>
                <c:pt idx="340">
                  <c:v>36860</c:v>
                </c:pt>
                <c:pt idx="341">
                  <c:v>36891</c:v>
                </c:pt>
                <c:pt idx="342">
                  <c:v>36922</c:v>
                </c:pt>
                <c:pt idx="343">
                  <c:v>36950</c:v>
                </c:pt>
                <c:pt idx="344">
                  <c:v>36981</c:v>
                </c:pt>
                <c:pt idx="345">
                  <c:v>37011</c:v>
                </c:pt>
                <c:pt idx="346">
                  <c:v>37042</c:v>
                </c:pt>
                <c:pt idx="347">
                  <c:v>37072</c:v>
                </c:pt>
                <c:pt idx="348">
                  <c:v>37103</c:v>
                </c:pt>
                <c:pt idx="349">
                  <c:v>37134</c:v>
                </c:pt>
                <c:pt idx="350">
                  <c:v>37164</c:v>
                </c:pt>
                <c:pt idx="351">
                  <c:v>37195</c:v>
                </c:pt>
                <c:pt idx="352">
                  <c:v>37225</c:v>
                </c:pt>
                <c:pt idx="353">
                  <c:v>37256</c:v>
                </c:pt>
                <c:pt idx="354">
                  <c:v>37287</c:v>
                </c:pt>
                <c:pt idx="355">
                  <c:v>37315</c:v>
                </c:pt>
                <c:pt idx="356">
                  <c:v>37346</c:v>
                </c:pt>
                <c:pt idx="357">
                  <c:v>37376</c:v>
                </c:pt>
                <c:pt idx="358">
                  <c:v>37407</c:v>
                </c:pt>
                <c:pt idx="359">
                  <c:v>37437</c:v>
                </c:pt>
                <c:pt idx="360">
                  <c:v>37468</c:v>
                </c:pt>
                <c:pt idx="361">
                  <c:v>37499</c:v>
                </c:pt>
                <c:pt idx="362">
                  <c:v>37529</c:v>
                </c:pt>
                <c:pt idx="363">
                  <c:v>37560</c:v>
                </c:pt>
                <c:pt idx="364">
                  <c:v>37590</c:v>
                </c:pt>
                <c:pt idx="365">
                  <c:v>37621</c:v>
                </c:pt>
                <c:pt idx="366">
                  <c:v>37652</c:v>
                </c:pt>
                <c:pt idx="367">
                  <c:v>37680</c:v>
                </c:pt>
                <c:pt idx="368">
                  <c:v>37711</c:v>
                </c:pt>
                <c:pt idx="369">
                  <c:v>37741</c:v>
                </c:pt>
                <c:pt idx="370">
                  <c:v>37772</c:v>
                </c:pt>
                <c:pt idx="371">
                  <c:v>37802</c:v>
                </c:pt>
                <c:pt idx="372">
                  <c:v>37833</c:v>
                </c:pt>
                <c:pt idx="373">
                  <c:v>37864</c:v>
                </c:pt>
                <c:pt idx="374">
                  <c:v>37894</c:v>
                </c:pt>
                <c:pt idx="375">
                  <c:v>37925</c:v>
                </c:pt>
                <c:pt idx="376">
                  <c:v>37955</c:v>
                </c:pt>
                <c:pt idx="377">
                  <c:v>37986</c:v>
                </c:pt>
                <c:pt idx="378">
                  <c:v>38017</c:v>
                </c:pt>
                <c:pt idx="379">
                  <c:v>38046</c:v>
                </c:pt>
                <c:pt idx="380">
                  <c:v>38077</c:v>
                </c:pt>
                <c:pt idx="381">
                  <c:v>38107</c:v>
                </c:pt>
                <c:pt idx="382">
                  <c:v>38138</c:v>
                </c:pt>
                <c:pt idx="383">
                  <c:v>38168</c:v>
                </c:pt>
                <c:pt idx="384">
                  <c:v>38199</c:v>
                </c:pt>
                <c:pt idx="385">
                  <c:v>38230</c:v>
                </c:pt>
                <c:pt idx="386">
                  <c:v>38260</c:v>
                </c:pt>
                <c:pt idx="387">
                  <c:v>38291</c:v>
                </c:pt>
                <c:pt idx="388">
                  <c:v>38321</c:v>
                </c:pt>
                <c:pt idx="389">
                  <c:v>38352</c:v>
                </c:pt>
                <c:pt idx="390">
                  <c:v>38383</c:v>
                </c:pt>
                <c:pt idx="391">
                  <c:v>38411</c:v>
                </c:pt>
                <c:pt idx="392">
                  <c:v>38442</c:v>
                </c:pt>
                <c:pt idx="393">
                  <c:v>38472</c:v>
                </c:pt>
                <c:pt idx="394">
                  <c:v>38503</c:v>
                </c:pt>
                <c:pt idx="395">
                  <c:v>38533</c:v>
                </c:pt>
                <c:pt idx="396">
                  <c:v>38564</c:v>
                </c:pt>
                <c:pt idx="397">
                  <c:v>38595</c:v>
                </c:pt>
                <c:pt idx="398">
                  <c:v>38625</c:v>
                </c:pt>
                <c:pt idx="399">
                  <c:v>38656</c:v>
                </c:pt>
                <c:pt idx="400">
                  <c:v>38686</c:v>
                </c:pt>
                <c:pt idx="401">
                  <c:v>38717</c:v>
                </c:pt>
                <c:pt idx="402">
                  <c:v>38748</c:v>
                </c:pt>
                <c:pt idx="403">
                  <c:v>38776</c:v>
                </c:pt>
                <c:pt idx="404">
                  <c:v>38807</c:v>
                </c:pt>
                <c:pt idx="405">
                  <c:v>38837</c:v>
                </c:pt>
                <c:pt idx="406">
                  <c:v>38868</c:v>
                </c:pt>
                <c:pt idx="407">
                  <c:v>38898</c:v>
                </c:pt>
                <c:pt idx="408">
                  <c:v>38929</c:v>
                </c:pt>
                <c:pt idx="409">
                  <c:v>38960</c:v>
                </c:pt>
                <c:pt idx="410">
                  <c:v>38990</c:v>
                </c:pt>
                <c:pt idx="411">
                  <c:v>39021</c:v>
                </c:pt>
                <c:pt idx="412">
                  <c:v>39051</c:v>
                </c:pt>
                <c:pt idx="413">
                  <c:v>39082</c:v>
                </c:pt>
                <c:pt idx="414">
                  <c:v>39113</c:v>
                </c:pt>
                <c:pt idx="415">
                  <c:v>39141</c:v>
                </c:pt>
                <c:pt idx="416">
                  <c:v>39172</c:v>
                </c:pt>
                <c:pt idx="417">
                  <c:v>39202</c:v>
                </c:pt>
                <c:pt idx="418">
                  <c:v>39233</c:v>
                </c:pt>
                <c:pt idx="419">
                  <c:v>39263</c:v>
                </c:pt>
                <c:pt idx="420">
                  <c:v>39294</c:v>
                </c:pt>
                <c:pt idx="421">
                  <c:v>39325</c:v>
                </c:pt>
                <c:pt idx="422">
                  <c:v>39355</c:v>
                </c:pt>
                <c:pt idx="423">
                  <c:v>39386</c:v>
                </c:pt>
                <c:pt idx="424">
                  <c:v>39416</c:v>
                </c:pt>
                <c:pt idx="425">
                  <c:v>39447</c:v>
                </c:pt>
                <c:pt idx="426">
                  <c:v>39478</c:v>
                </c:pt>
                <c:pt idx="427">
                  <c:v>39507</c:v>
                </c:pt>
                <c:pt idx="428">
                  <c:v>39538</c:v>
                </c:pt>
                <c:pt idx="429">
                  <c:v>39568</c:v>
                </c:pt>
                <c:pt idx="430">
                  <c:v>39599</c:v>
                </c:pt>
                <c:pt idx="431">
                  <c:v>39629</c:v>
                </c:pt>
                <c:pt idx="432">
                  <c:v>39660</c:v>
                </c:pt>
                <c:pt idx="433">
                  <c:v>39691</c:v>
                </c:pt>
                <c:pt idx="434">
                  <c:v>39721</c:v>
                </c:pt>
                <c:pt idx="435">
                  <c:v>39752</c:v>
                </c:pt>
                <c:pt idx="436">
                  <c:v>39782</c:v>
                </c:pt>
                <c:pt idx="437">
                  <c:v>39813</c:v>
                </c:pt>
                <c:pt idx="438">
                  <c:v>39844</c:v>
                </c:pt>
                <c:pt idx="439">
                  <c:v>39872</c:v>
                </c:pt>
                <c:pt idx="440">
                  <c:v>39903</c:v>
                </c:pt>
                <c:pt idx="441">
                  <c:v>39933</c:v>
                </c:pt>
                <c:pt idx="442">
                  <c:v>39964</c:v>
                </c:pt>
                <c:pt idx="443">
                  <c:v>39994</c:v>
                </c:pt>
                <c:pt idx="444">
                  <c:v>40025</c:v>
                </c:pt>
                <c:pt idx="445">
                  <c:v>40056</c:v>
                </c:pt>
                <c:pt idx="446">
                  <c:v>40086</c:v>
                </c:pt>
                <c:pt idx="447">
                  <c:v>40117</c:v>
                </c:pt>
                <c:pt idx="448">
                  <c:v>40147</c:v>
                </c:pt>
                <c:pt idx="449">
                  <c:v>40178</c:v>
                </c:pt>
                <c:pt idx="450">
                  <c:v>40209</c:v>
                </c:pt>
                <c:pt idx="451">
                  <c:v>40237</c:v>
                </c:pt>
                <c:pt idx="452">
                  <c:v>40268</c:v>
                </c:pt>
                <c:pt idx="453">
                  <c:v>40298</c:v>
                </c:pt>
                <c:pt idx="454">
                  <c:v>40329</c:v>
                </c:pt>
                <c:pt idx="455">
                  <c:v>40359</c:v>
                </c:pt>
                <c:pt idx="456">
                  <c:v>40390</c:v>
                </c:pt>
                <c:pt idx="457">
                  <c:v>40421</c:v>
                </c:pt>
                <c:pt idx="458">
                  <c:v>40451</c:v>
                </c:pt>
                <c:pt idx="459">
                  <c:v>40482</c:v>
                </c:pt>
                <c:pt idx="460">
                  <c:v>40512</c:v>
                </c:pt>
                <c:pt idx="461">
                  <c:v>40543</c:v>
                </c:pt>
                <c:pt idx="462">
                  <c:v>40574</c:v>
                </c:pt>
                <c:pt idx="463">
                  <c:v>40602</c:v>
                </c:pt>
                <c:pt idx="464">
                  <c:v>40633</c:v>
                </c:pt>
                <c:pt idx="465">
                  <c:v>40663</c:v>
                </c:pt>
                <c:pt idx="466">
                  <c:v>40694</c:v>
                </c:pt>
                <c:pt idx="467">
                  <c:v>40724</c:v>
                </c:pt>
                <c:pt idx="468">
                  <c:v>40755</c:v>
                </c:pt>
                <c:pt idx="469">
                  <c:v>40786</c:v>
                </c:pt>
                <c:pt idx="470">
                  <c:v>40816</c:v>
                </c:pt>
                <c:pt idx="471">
                  <c:v>40847</c:v>
                </c:pt>
                <c:pt idx="472">
                  <c:v>40877</c:v>
                </c:pt>
                <c:pt idx="473">
                  <c:v>40908</c:v>
                </c:pt>
                <c:pt idx="474">
                  <c:v>40939</c:v>
                </c:pt>
                <c:pt idx="475">
                  <c:v>40968</c:v>
                </c:pt>
                <c:pt idx="476">
                  <c:v>40999</c:v>
                </c:pt>
                <c:pt idx="477">
                  <c:v>41029</c:v>
                </c:pt>
                <c:pt idx="478">
                  <c:v>41060</c:v>
                </c:pt>
                <c:pt idx="479">
                  <c:v>41090</c:v>
                </c:pt>
                <c:pt idx="480">
                  <c:v>41121</c:v>
                </c:pt>
                <c:pt idx="481">
                  <c:v>41152</c:v>
                </c:pt>
                <c:pt idx="482">
                  <c:v>41182</c:v>
                </c:pt>
                <c:pt idx="483">
                  <c:v>41213</c:v>
                </c:pt>
                <c:pt idx="484">
                  <c:v>41243</c:v>
                </c:pt>
                <c:pt idx="485">
                  <c:v>41274</c:v>
                </c:pt>
                <c:pt idx="486">
                  <c:v>41305</c:v>
                </c:pt>
                <c:pt idx="487">
                  <c:v>41333</c:v>
                </c:pt>
                <c:pt idx="488">
                  <c:v>41364</c:v>
                </c:pt>
                <c:pt idx="489">
                  <c:v>41394</c:v>
                </c:pt>
                <c:pt idx="490">
                  <c:v>41425</c:v>
                </c:pt>
                <c:pt idx="491">
                  <c:v>41455</c:v>
                </c:pt>
                <c:pt idx="492">
                  <c:v>41486</c:v>
                </c:pt>
                <c:pt idx="493">
                  <c:v>41517</c:v>
                </c:pt>
                <c:pt idx="494">
                  <c:v>41547</c:v>
                </c:pt>
                <c:pt idx="495">
                  <c:v>41578</c:v>
                </c:pt>
                <c:pt idx="496">
                  <c:v>41608</c:v>
                </c:pt>
                <c:pt idx="497">
                  <c:v>41639</c:v>
                </c:pt>
                <c:pt idx="498">
                  <c:v>41670</c:v>
                </c:pt>
                <c:pt idx="499">
                  <c:v>41698</c:v>
                </c:pt>
                <c:pt idx="500">
                  <c:v>41729</c:v>
                </c:pt>
                <c:pt idx="501">
                  <c:v>41759</c:v>
                </c:pt>
                <c:pt idx="502">
                  <c:v>41790</c:v>
                </c:pt>
                <c:pt idx="503">
                  <c:v>41820</c:v>
                </c:pt>
                <c:pt idx="504">
                  <c:v>41851</c:v>
                </c:pt>
                <c:pt idx="505">
                  <c:v>41882</c:v>
                </c:pt>
                <c:pt idx="506">
                  <c:v>41912</c:v>
                </c:pt>
                <c:pt idx="507">
                  <c:v>41943</c:v>
                </c:pt>
                <c:pt idx="508">
                  <c:v>41973</c:v>
                </c:pt>
                <c:pt idx="509">
                  <c:v>42004</c:v>
                </c:pt>
                <c:pt idx="510">
                  <c:v>42035</c:v>
                </c:pt>
                <c:pt idx="511">
                  <c:v>42063</c:v>
                </c:pt>
                <c:pt idx="512">
                  <c:v>42094</c:v>
                </c:pt>
                <c:pt idx="513">
                  <c:v>42124</c:v>
                </c:pt>
                <c:pt idx="514">
                  <c:v>42155</c:v>
                </c:pt>
                <c:pt idx="515">
                  <c:v>42185</c:v>
                </c:pt>
                <c:pt idx="516">
                  <c:v>42216</c:v>
                </c:pt>
                <c:pt idx="517">
                  <c:v>42247</c:v>
                </c:pt>
                <c:pt idx="518">
                  <c:v>42277</c:v>
                </c:pt>
                <c:pt idx="519">
                  <c:v>42308</c:v>
                </c:pt>
                <c:pt idx="520">
                  <c:v>42338</c:v>
                </c:pt>
                <c:pt idx="521">
                  <c:v>42369</c:v>
                </c:pt>
                <c:pt idx="522">
                  <c:v>42400</c:v>
                </c:pt>
                <c:pt idx="523">
                  <c:v>42429</c:v>
                </c:pt>
                <c:pt idx="524">
                  <c:v>42460</c:v>
                </c:pt>
                <c:pt idx="525">
                  <c:v>42490</c:v>
                </c:pt>
                <c:pt idx="526">
                  <c:v>42521</c:v>
                </c:pt>
                <c:pt idx="527">
                  <c:v>42551</c:v>
                </c:pt>
                <c:pt idx="528">
                  <c:v>42582</c:v>
                </c:pt>
                <c:pt idx="529">
                  <c:v>42613</c:v>
                </c:pt>
                <c:pt idx="530">
                  <c:v>42643</c:v>
                </c:pt>
                <c:pt idx="531">
                  <c:v>42674</c:v>
                </c:pt>
                <c:pt idx="532">
                  <c:v>42704</c:v>
                </c:pt>
                <c:pt idx="533">
                  <c:v>42735</c:v>
                </c:pt>
                <c:pt idx="534">
                  <c:v>42766</c:v>
                </c:pt>
                <c:pt idx="535">
                  <c:v>42794</c:v>
                </c:pt>
                <c:pt idx="536">
                  <c:v>42825</c:v>
                </c:pt>
                <c:pt idx="537">
                  <c:v>42855</c:v>
                </c:pt>
                <c:pt idx="538">
                  <c:v>42886</c:v>
                </c:pt>
                <c:pt idx="539">
                  <c:v>42916</c:v>
                </c:pt>
                <c:pt idx="540">
                  <c:v>42947</c:v>
                </c:pt>
                <c:pt idx="541">
                  <c:v>42978</c:v>
                </c:pt>
                <c:pt idx="542">
                  <c:v>43008</c:v>
                </c:pt>
                <c:pt idx="543">
                  <c:v>43039</c:v>
                </c:pt>
                <c:pt idx="544">
                  <c:v>43069</c:v>
                </c:pt>
                <c:pt idx="545">
                  <c:v>43100</c:v>
                </c:pt>
                <c:pt idx="546">
                  <c:v>43131</c:v>
                </c:pt>
                <c:pt idx="547">
                  <c:v>43159</c:v>
                </c:pt>
                <c:pt idx="548">
                  <c:v>43190</c:v>
                </c:pt>
                <c:pt idx="549">
                  <c:v>43220</c:v>
                </c:pt>
                <c:pt idx="550">
                  <c:v>43251</c:v>
                </c:pt>
                <c:pt idx="551">
                  <c:v>43281</c:v>
                </c:pt>
                <c:pt idx="552">
                  <c:v>43312</c:v>
                </c:pt>
                <c:pt idx="553">
                  <c:v>43343</c:v>
                </c:pt>
                <c:pt idx="554">
                  <c:v>43373</c:v>
                </c:pt>
                <c:pt idx="555">
                  <c:v>43404</c:v>
                </c:pt>
                <c:pt idx="556">
                  <c:v>43434</c:v>
                </c:pt>
                <c:pt idx="557">
                  <c:v>43465</c:v>
                </c:pt>
                <c:pt idx="558">
                  <c:v>43496</c:v>
                </c:pt>
                <c:pt idx="559">
                  <c:v>43524</c:v>
                </c:pt>
                <c:pt idx="560">
                  <c:v>43555</c:v>
                </c:pt>
                <c:pt idx="561">
                  <c:v>43585</c:v>
                </c:pt>
                <c:pt idx="562">
                  <c:v>43616</c:v>
                </c:pt>
                <c:pt idx="563">
                  <c:v>43646</c:v>
                </c:pt>
                <c:pt idx="564">
                  <c:v>43677</c:v>
                </c:pt>
                <c:pt idx="565">
                  <c:v>43708</c:v>
                </c:pt>
                <c:pt idx="566">
                  <c:v>43738</c:v>
                </c:pt>
                <c:pt idx="567">
                  <c:v>43769</c:v>
                </c:pt>
                <c:pt idx="568">
                  <c:v>43799</c:v>
                </c:pt>
                <c:pt idx="569">
                  <c:v>43830</c:v>
                </c:pt>
                <c:pt idx="570">
                  <c:v>43861</c:v>
                </c:pt>
                <c:pt idx="571">
                  <c:v>43890</c:v>
                </c:pt>
                <c:pt idx="572">
                  <c:v>43921</c:v>
                </c:pt>
                <c:pt idx="573">
                  <c:v>43951</c:v>
                </c:pt>
                <c:pt idx="574">
                  <c:v>43982</c:v>
                </c:pt>
                <c:pt idx="575">
                  <c:v>44012</c:v>
                </c:pt>
                <c:pt idx="576">
                  <c:v>44043</c:v>
                </c:pt>
                <c:pt idx="577">
                  <c:v>44074</c:v>
                </c:pt>
                <c:pt idx="578">
                  <c:v>44104</c:v>
                </c:pt>
                <c:pt idx="579">
                  <c:v>44135</c:v>
                </c:pt>
                <c:pt idx="580">
                  <c:v>44165</c:v>
                </c:pt>
                <c:pt idx="581">
                  <c:v>44196</c:v>
                </c:pt>
                <c:pt idx="582">
                  <c:v>44227</c:v>
                </c:pt>
                <c:pt idx="583">
                  <c:v>44255</c:v>
                </c:pt>
                <c:pt idx="584">
                  <c:v>44286</c:v>
                </c:pt>
                <c:pt idx="585">
                  <c:v>44316</c:v>
                </c:pt>
                <c:pt idx="586">
                  <c:v>44347</c:v>
                </c:pt>
                <c:pt idx="587">
                  <c:v>44377</c:v>
                </c:pt>
                <c:pt idx="588">
                  <c:v>44408</c:v>
                </c:pt>
                <c:pt idx="589">
                  <c:v>44439</c:v>
                </c:pt>
                <c:pt idx="590">
                  <c:v>44469</c:v>
                </c:pt>
                <c:pt idx="591">
                  <c:v>44500</c:v>
                </c:pt>
                <c:pt idx="592">
                  <c:v>44530</c:v>
                </c:pt>
                <c:pt idx="593">
                  <c:v>44561</c:v>
                </c:pt>
                <c:pt idx="594">
                  <c:v>44592</c:v>
                </c:pt>
                <c:pt idx="595">
                  <c:v>44620</c:v>
                </c:pt>
                <c:pt idx="596">
                  <c:v>44651</c:v>
                </c:pt>
                <c:pt idx="597">
                  <c:v>44681</c:v>
                </c:pt>
                <c:pt idx="598">
                  <c:v>44712</c:v>
                </c:pt>
                <c:pt idx="599">
                  <c:v>44742</c:v>
                </c:pt>
                <c:pt idx="600">
                  <c:v>44773</c:v>
                </c:pt>
              </c:numCache>
            </c:numRef>
          </c:cat>
          <c:val>
            <c:numRef>
              <c:f>'static (withou exp)'!$D$7:$D$607</c:f>
              <c:numCache>
                <c:formatCode>General</c:formatCode>
                <c:ptCount val="601"/>
                <c:pt idx="0">
                  <c:v>2.6</c:v>
                </c:pt>
                <c:pt idx="1">
                  <c:v>2.6</c:v>
                </c:pt>
                <c:pt idx="2">
                  <c:v>2.2999999999999998</c:v>
                </c:pt>
                <c:pt idx="3">
                  <c:v>2.1</c:v>
                </c:pt>
                <c:pt idx="4">
                  <c:v>1.7999999999999998</c:v>
                </c:pt>
                <c:pt idx="5">
                  <c:v>2.1</c:v>
                </c:pt>
                <c:pt idx="6">
                  <c:v>2.4</c:v>
                </c:pt>
                <c:pt idx="7">
                  <c:v>2.85</c:v>
                </c:pt>
                <c:pt idx="8">
                  <c:v>2.6500000000000004</c:v>
                </c:pt>
                <c:pt idx="9">
                  <c:v>2.1500000000000004</c:v>
                </c:pt>
                <c:pt idx="10">
                  <c:v>2.75</c:v>
                </c:pt>
                <c:pt idx="11">
                  <c:v>2.5</c:v>
                </c:pt>
                <c:pt idx="12">
                  <c:v>4.8</c:v>
                </c:pt>
                <c:pt idx="13">
                  <c:v>3.5999999999999996</c:v>
                </c:pt>
                <c:pt idx="14">
                  <c:v>1.5999999999999996</c:v>
                </c:pt>
                <c:pt idx="15">
                  <c:v>1.2000000000000002</c:v>
                </c:pt>
                <c:pt idx="16">
                  <c:v>0.69999999999999929</c:v>
                </c:pt>
                <c:pt idx="17">
                  <c:v>0.30000000000000071</c:v>
                </c:pt>
                <c:pt idx="18">
                  <c:v>-0.40000000000000036</c:v>
                </c:pt>
                <c:pt idx="19">
                  <c:v>-1</c:v>
                </c:pt>
                <c:pt idx="20">
                  <c:v>-0.40000000000000036</c:v>
                </c:pt>
                <c:pt idx="21">
                  <c:v>0.65000000000000036</c:v>
                </c:pt>
                <c:pt idx="22">
                  <c:v>2.3000000000000007</c:v>
                </c:pt>
                <c:pt idx="23">
                  <c:v>2.0999999999999996</c:v>
                </c:pt>
                <c:pt idx="24">
                  <c:v>-2.25</c:v>
                </c:pt>
                <c:pt idx="25">
                  <c:v>-1.6500000000000004</c:v>
                </c:pt>
                <c:pt idx="26">
                  <c:v>-2.6500000000000004</c:v>
                </c:pt>
                <c:pt idx="27">
                  <c:v>-2.8499999999999996</c:v>
                </c:pt>
                <c:pt idx="28">
                  <c:v>-2.9499999999999993</c:v>
                </c:pt>
                <c:pt idx="29">
                  <c:v>-4.3000000000000007</c:v>
                </c:pt>
                <c:pt idx="30">
                  <c:v>-4.8000000000000007</c:v>
                </c:pt>
                <c:pt idx="31">
                  <c:v>-5.1999999999999993</c:v>
                </c:pt>
                <c:pt idx="32">
                  <c:v>-4.8000000000000007</c:v>
                </c:pt>
                <c:pt idx="33">
                  <c:v>-4.9499999999999993</c:v>
                </c:pt>
                <c:pt idx="34">
                  <c:v>-4.25</c:v>
                </c:pt>
                <c:pt idx="35">
                  <c:v>-2.9000000000000004</c:v>
                </c:pt>
                <c:pt idx="36">
                  <c:v>-3.1999999999999993</c:v>
                </c:pt>
                <c:pt idx="37">
                  <c:v>-2.0999999999999996</c:v>
                </c:pt>
                <c:pt idx="38">
                  <c:v>-1.4000000000000004</c:v>
                </c:pt>
                <c:pt idx="39">
                  <c:v>-2.5200000000000005</c:v>
                </c:pt>
                <c:pt idx="40">
                  <c:v>-2.5200000000000005</c:v>
                </c:pt>
                <c:pt idx="41">
                  <c:v>-2.0200000000000005</c:v>
                </c:pt>
                <c:pt idx="42">
                  <c:v>-1.9500000000000002</c:v>
                </c:pt>
                <c:pt idx="43">
                  <c:v>-1.5499999999999998</c:v>
                </c:pt>
                <c:pt idx="44">
                  <c:v>-1.3499999999999996</c:v>
                </c:pt>
                <c:pt idx="45">
                  <c:v>-1.1200000000000001</c:v>
                </c:pt>
                <c:pt idx="46">
                  <c:v>-0.70000000000000018</c:v>
                </c:pt>
                <c:pt idx="47">
                  <c:v>-0.5</c:v>
                </c:pt>
                <c:pt idx="48">
                  <c:v>-0.27000000000000046</c:v>
                </c:pt>
                <c:pt idx="49">
                  <c:v>-0.57000000000000028</c:v>
                </c:pt>
                <c:pt idx="50">
                  <c:v>-0.37000000000000011</c:v>
                </c:pt>
                <c:pt idx="51">
                  <c:v>-0.5</c:v>
                </c:pt>
                <c:pt idx="52">
                  <c:v>-0.15000000000000036</c:v>
                </c:pt>
                <c:pt idx="53">
                  <c:v>0.97999999999999954</c:v>
                </c:pt>
                <c:pt idx="54">
                  <c:v>0.67999999999999972</c:v>
                </c:pt>
                <c:pt idx="55">
                  <c:v>-2.0000000000000462E-2</c:v>
                </c:pt>
                <c:pt idx="56">
                  <c:v>-0.52000000000000046</c:v>
                </c:pt>
                <c:pt idx="57">
                  <c:v>-1.1200000000000001</c:v>
                </c:pt>
                <c:pt idx="58">
                  <c:v>-0.82000000000000028</c:v>
                </c:pt>
                <c:pt idx="59">
                  <c:v>-1.0200000000000005</c:v>
                </c:pt>
                <c:pt idx="60">
                  <c:v>-0.91999999999999993</c:v>
                </c:pt>
                <c:pt idx="61">
                  <c:v>-0.59999999999999964</c:v>
                </c:pt>
                <c:pt idx="62">
                  <c:v>-0.34999999999999964</c:v>
                </c:pt>
                <c:pt idx="63">
                  <c:v>9.9999999999999645E-2</c:v>
                </c:pt>
                <c:pt idx="64">
                  <c:v>-0.20000000000000018</c:v>
                </c:pt>
                <c:pt idx="65">
                  <c:v>-0.20000000000000018</c:v>
                </c:pt>
                <c:pt idx="66">
                  <c:v>-4.9999999999999822E-2</c:v>
                </c:pt>
                <c:pt idx="67">
                  <c:v>0.34999999999999964</c:v>
                </c:pt>
                <c:pt idx="68">
                  <c:v>0.15000000000000036</c:v>
                </c:pt>
                <c:pt idx="69">
                  <c:v>0.75</c:v>
                </c:pt>
                <c:pt idx="70">
                  <c:v>0.5</c:v>
                </c:pt>
                <c:pt idx="71">
                  <c:v>0.34999999999999964</c:v>
                </c:pt>
                <c:pt idx="72">
                  <c:v>0.17999999999999972</c:v>
                </c:pt>
                <c:pt idx="73">
                  <c:v>0.45000000000000018</c:v>
                </c:pt>
                <c:pt idx="74">
                  <c:v>0.44999999999999929</c:v>
                </c:pt>
                <c:pt idx="75">
                  <c:v>9.9999999999999645E-2</c:v>
                </c:pt>
                <c:pt idx="76">
                  <c:v>0.98000000000000043</c:v>
                </c:pt>
                <c:pt idx="77">
                  <c:v>1</c:v>
                </c:pt>
                <c:pt idx="78">
                  <c:v>0.69999999999999929</c:v>
                </c:pt>
                <c:pt idx="79">
                  <c:v>9.9999999999999645E-2</c:v>
                </c:pt>
                <c:pt idx="80">
                  <c:v>-9.9999999999999645E-2</c:v>
                </c:pt>
                <c:pt idx="81">
                  <c:v>-0.25</c:v>
                </c:pt>
                <c:pt idx="82">
                  <c:v>-0.65000000000000036</c:v>
                </c:pt>
                <c:pt idx="83">
                  <c:v>-0.65000000000000036</c:v>
                </c:pt>
                <c:pt idx="84">
                  <c:v>-0.66999999999999993</c:v>
                </c:pt>
                <c:pt idx="85">
                  <c:v>-0.41999999999999993</c:v>
                </c:pt>
                <c:pt idx="86">
                  <c:v>-0.69999999999999929</c:v>
                </c:pt>
                <c:pt idx="87">
                  <c:v>3.4000000000000004</c:v>
                </c:pt>
                <c:pt idx="88">
                  <c:v>2.9000000000000004</c:v>
                </c:pt>
                <c:pt idx="89">
                  <c:v>0.69999999999999929</c:v>
                </c:pt>
                <c:pt idx="90">
                  <c:v>9.9999999999999645E-2</c:v>
                </c:pt>
                <c:pt idx="91">
                  <c:v>0.80000000000000071</c:v>
                </c:pt>
                <c:pt idx="92">
                  <c:v>5.1999999999999993</c:v>
                </c:pt>
                <c:pt idx="93">
                  <c:v>-3.1999999999999993</c:v>
                </c:pt>
                <c:pt idx="94">
                  <c:v>-3.6500000000000004</c:v>
                </c:pt>
                <c:pt idx="95">
                  <c:v>-4.9000000000000004</c:v>
                </c:pt>
                <c:pt idx="96">
                  <c:v>-3.5999999999999996</c:v>
                </c:pt>
                <c:pt idx="97">
                  <c:v>-2.9000000000000004</c:v>
                </c:pt>
                <c:pt idx="98">
                  <c:v>-0.59999999999999964</c:v>
                </c:pt>
                <c:pt idx="99">
                  <c:v>0.94999999999999929</c:v>
                </c:pt>
                <c:pt idx="100">
                  <c:v>5.4</c:v>
                </c:pt>
                <c:pt idx="101">
                  <c:v>5.5</c:v>
                </c:pt>
                <c:pt idx="102">
                  <c:v>4.1999999999999993</c:v>
                </c:pt>
                <c:pt idx="103">
                  <c:v>4.5999999999999996</c:v>
                </c:pt>
                <c:pt idx="104">
                  <c:v>5.5</c:v>
                </c:pt>
                <c:pt idx="105">
                  <c:v>6</c:v>
                </c:pt>
                <c:pt idx="106">
                  <c:v>10.199999999999999</c:v>
                </c:pt>
                <c:pt idx="107">
                  <c:v>5.9</c:v>
                </c:pt>
                <c:pt idx="108">
                  <c:v>4.6999999999999993</c:v>
                </c:pt>
                <c:pt idx="109">
                  <c:v>4.6999999999999993</c:v>
                </c:pt>
                <c:pt idx="110">
                  <c:v>4.5</c:v>
                </c:pt>
                <c:pt idx="111">
                  <c:v>5.4</c:v>
                </c:pt>
                <c:pt idx="112">
                  <c:v>3.4000000000000004</c:v>
                </c:pt>
                <c:pt idx="113">
                  <c:v>3.0999999999999996</c:v>
                </c:pt>
                <c:pt idx="114">
                  <c:v>6.6</c:v>
                </c:pt>
                <c:pt idx="115">
                  <c:v>7.4</c:v>
                </c:pt>
                <c:pt idx="116">
                  <c:v>8.1999999999999993</c:v>
                </c:pt>
                <c:pt idx="117">
                  <c:v>6.5</c:v>
                </c:pt>
                <c:pt idx="118">
                  <c:v>6.3</c:v>
                </c:pt>
                <c:pt idx="119">
                  <c:v>5.9</c:v>
                </c:pt>
                <c:pt idx="120">
                  <c:v>5.0999999999999996</c:v>
                </c:pt>
                <c:pt idx="121">
                  <c:v>3.5999999999999996</c:v>
                </c:pt>
                <c:pt idx="122">
                  <c:v>5</c:v>
                </c:pt>
                <c:pt idx="123">
                  <c:v>4.4000000000000004</c:v>
                </c:pt>
                <c:pt idx="124">
                  <c:v>4.4000000000000004</c:v>
                </c:pt>
                <c:pt idx="125">
                  <c:v>4.7</c:v>
                </c:pt>
                <c:pt idx="126">
                  <c:v>4.8</c:v>
                </c:pt>
                <c:pt idx="127">
                  <c:v>5</c:v>
                </c:pt>
                <c:pt idx="128">
                  <c:v>4.9000000000000004</c:v>
                </c:pt>
                <c:pt idx="129">
                  <c:v>4.5999999999999996</c:v>
                </c:pt>
                <c:pt idx="130">
                  <c:v>6.1300000000000008</c:v>
                </c:pt>
                <c:pt idx="131">
                  <c:v>7.0300000000000011</c:v>
                </c:pt>
                <c:pt idx="132">
                  <c:v>7.1300000000000008</c:v>
                </c:pt>
                <c:pt idx="133">
                  <c:v>7.0300000000000011</c:v>
                </c:pt>
                <c:pt idx="134">
                  <c:v>6.6</c:v>
                </c:pt>
                <c:pt idx="135">
                  <c:v>6.6</c:v>
                </c:pt>
                <c:pt idx="136">
                  <c:v>6.2</c:v>
                </c:pt>
                <c:pt idx="137">
                  <c:v>5.7</c:v>
                </c:pt>
                <c:pt idx="138">
                  <c:v>5.3</c:v>
                </c:pt>
                <c:pt idx="139">
                  <c:v>4.9000000000000004</c:v>
                </c:pt>
                <c:pt idx="140">
                  <c:v>5.7</c:v>
                </c:pt>
                <c:pt idx="141">
                  <c:v>5.9</c:v>
                </c:pt>
                <c:pt idx="142">
                  <c:v>6.3</c:v>
                </c:pt>
                <c:pt idx="143">
                  <c:v>6.3</c:v>
                </c:pt>
                <c:pt idx="144">
                  <c:v>6.8</c:v>
                </c:pt>
                <c:pt idx="145">
                  <c:v>7.45</c:v>
                </c:pt>
                <c:pt idx="146">
                  <c:v>7.45</c:v>
                </c:pt>
                <c:pt idx="147">
                  <c:v>5.7</c:v>
                </c:pt>
                <c:pt idx="148">
                  <c:v>4.9000000000000004</c:v>
                </c:pt>
                <c:pt idx="149">
                  <c:v>4.3499999999999996</c:v>
                </c:pt>
                <c:pt idx="150">
                  <c:v>4.75</c:v>
                </c:pt>
                <c:pt idx="151">
                  <c:v>5.5</c:v>
                </c:pt>
                <c:pt idx="152">
                  <c:v>4.8</c:v>
                </c:pt>
                <c:pt idx="153">
                  <c:v>4.55</c:v>
                </c:pt>
                <c:pt idx="154">
                  <c:v>3.95</c:v>
                </c:pt>
                <c:pt idx="155">
                  <c:v>3.95</c:v>
                </c:pt>
                <c:pt idx="156">
                  <c:v>4.1500000000000004</c:v>
                </c:pt>
                <c:pt idx="157">
                  <c:v>4.7</c:v>
                </c:pt>
                <c:pt idx="158">
                  <c:v>4.9000000000000004</c:v>
                </c:pt>
                <c:pt idx="159">
                  <c:v>4.8</c:v>
                </c:pt>
                <c:pt idx="160">
                  <c:v>4.5</c:v>
                </c:pt>
                <c:pt idx="161">
                  <c:v>3.95</c:v>
                </c:pt>
                <c:pt idx="162">
                  <c:v>3.85</c:v>
                </c:pt>
                <c:pt idx="163">
                  <c:v>4.6500000000000004</c:v>
                </c:pt>
                <c:pt idx="164">
                  <c:v>4.95</c:v>
                </c:pt>
                <c:pt idx="165">
                  <c:v>5.15</c:v>
                </c:pt>
                <c:pt idx="166">
                  <c:v>5.38</c:v>
                </c:pt>
                <c:pt idx="167">
                  <c:v>5.08</c:v>
                </c:pt>
                <c:pt idx="168">
                  <c:v>4.7799999999999994</c:v>
                </c:pt>
                <c:pt idx="169">
                  <c:v>4.2799999999999994</c:v>
                </c:pt>
                <c:pt idx="170">
                  <c:v>4.08</c:v>
                </c:pt>
                <c:pt idx="171">
                  <c:v>4.38</c:v>
                </c:pt>
                <c:pt idx="172">
                  <c:v>4.58</c:v>
                </c:pt>
                <c:pt idx="173">
                  <c:v>4.9000000000000004</c:v>
                </c:pt>
                <c:pt idx="174">
                  <c:v>4.5</c:v>
                </c:pt>
                <c:pt idx="175">
                  <c:v>3.9</c:v>
                </c:pt>
                <c:pt idx="176">
                  <c:v>3</c:v>
                </c:pt>
                <c:pt idx="177">
                  <c:v>2.7</c:v>
                </c:pt>
                <c:pt idx="178">
                  <c:v>2.85</c:v>
                </c:pt>
                <c:pt idx="179">
                  <c:v>3.05</c:v>
                </c:pt>
                <c:pt idx="180">
                  <c:v>2.85</c:v>
                </c:pt>
                <c:pt idx="181">
                  <c:v>2.4500000000000002</c:v>
                </c:pt>
                <c:pt idx="182">
                  <c:v>2.8499999999999996</c:v>
                </c:pt>
                <c:pt idx="183">
                  <c:v>2.38</c:v>
                </c:pt>
                <c:pt idx="184">
                  <c:v>2.38</c:v>
                </c:pt>
                <c:pt idx="185">
                  <c:v>2.4799999999999995</c:v>
                </c:pt>
                <c:pt idx="186">
                  <c:v>2.63</c:v>
                </c:pt>
                <c:pt idx="187">
                  <c:v>2.6</c:v>
                </c:pt>
                <c:pt idx="188">
                  <c:v>2.85</c:v>
                </c:pt>
                <c:pt idx="189">
                  <c:v>2.85</c:v>
                </c:pt>
                <c:pt idx="190">
                  <c:v>3.35</c:v>
                </c:pt>
                <c:pt idx="191">
                  <c:v>3.5</c:v>
                </c:pt>
                <c:pt idx="192">
                  <c:v>3.6500000000000004</c:v>
                </c:pt>
                <c:pt idx="193">
                  <c:v>4.25</c:v>
                </c:pt>
                <c:pt idx="194">
                  <c:v>4.05</c:v>
                </c:pt>
                <c:pt idx="195">
                  <c:v>4.05</c:v>
                </c:pt>
                <c:pt idx="196">
                  <c:v>4.1800000000000006</c:v>
                </c:pt>
                <c:pt idx="197">
                  <c:v>4.3499999999999996</c:v>
                </c:pt>
                <c:pt idx="198">
                  <c:v>4.05</c:v>
                </c:pt>
                <c:pt idx="199">
                  <c:v>4.95</c:v>
                </c:pt>
                <c:pt idx="200">
                  <c:v>4.75</c:v>
                </c:pt>
                <c:pt idx="201">
                  <c:v>4.6500000000000004</c:v>
                </c:pt>
                <c:pt idx="202">
                  <c:v>4.3499999999999996</c:v>
                </c:pt>
                <c:pt idx="203">
                  <c:v>4.4300000000000006</c:v>
                </c:pt>
                <c:pt idx="204">
                  <c:v>4</c:v>
                </c:pt>
                <c:pt idx="205">
                  <c:v>4.3</c:v>
                </c:pt>
                <c:pt idx="206">
                  <c:v>4.7</c:v>
                </c:pt>
                <c:pt idx="207">
                  <c:v>4</c:v>
                </c:pt>
                <c:pt idx="208">
                  <c:v>3.8</c:v>
                </c:pt>
                <c:pt idx="209">
                  <c:v>3.6500000000000004</c:v>
                </c:pt>
                <c:pt idx="210">
                  <c:v>3.05</c:v>
                </c:pt>
                <c:pt idx="211">
                  <c:v>2.95</c:v>
                </c:pt>
                <c:pt idx="212">
                  <c:v>3.05</c:v>
                </c:pt>
                <c:pt idx="213">
                  <c:v>3.55</c:v>
                </c:pt>
                <c:pt idx="214">
                  <c:v>3.8499999999999996</c:v>
                </c:pt>
                <c:pt idx="215">
                  <c:v>3.55</c:v>
                </c:pt>
                <c:pt idx="216">
                  <c:v>3.2</c:v>
                </c:pt>
                <c:pt idx="217">
                  <c:v>2.4000000000000004</c:v>
                </c:pt>
                <c:pt idx="218">
                  <c:v>1.7999999999999998</c:v>
                </c:pt>
                <c:pt idx="219">
                  <c:v>1.4500000000000002</c:v>
                </c:pt>
                <c:pt idx="220">
                  <c:v>1.2000000000000002</c:v>
                </c:pt>
                <c:pt idx="221">
                  <c:v>0.90000000000000036</c:v>
                </c:pt>
                <c:pt idx="222">
                  <c:v>1.0499999999999998</c:v>
                </c:pt>
                <c:pt idx="223">
                  <c:v>0.95000000000000018</c:v>
                </c:pt>
                <c:pt idx="224">
                  <c:v>1.0999999999999996</c:v>
                </c:pt>
                <c:pt idx="225">
                  <c:v>0.84999999999999964</c:v>
                </c:pt>
                <c:pt idx="226">
                  <c:v>0.75</c:v>
                </c:pt>
                <c:pt idx="227">
                  <c:v>1.0499999999999998</c:v>
                </c:pt>
                <c:pt idx="228">
                  <c:v>1.3499999999999996</c:v>
                </c:pt>
                <c:pt idx="229">
                  <c:v>1.7000000000000002</c:v>
                </c:pt>
                <c:pt idx="230">
                  <c:v>1.85</c:v>
                </c:pt>
                <c:pt idx="231">
                  <c:v>2.1</c:v>
                </c:pt>
                <c:pt idx="232">
                  <c:v>1.75</c:v>
                </c:pt>
                <c:pt idx="233">
                  <c:v>0.89999999999999991</c:v>
                </c:pt>
                <c:pt idx="234">
                  <c:v>1.4</c:v>
                </c:pt>
                <c:pt idx="235">
                  <c:v>1.2000000000000002</c:v>
                </c:pt>
                <c:pt idx="236">
                  <c:v>0.79999999999999982</c:v>
                </c:pt>
                <c:pt idx="237">
                  <c:v>0.54999999999999982</c:v>
                </c:pt>
                <c:pt idx="238">
                  <c:v>0.75</c:v>
                </c:pt>
                <c:pt idx="239">
                  <c:v>0.64999999999999991</c:v>
                </c:pt>
                <c:pt idx="240">
                  <c:v>4.9999999999999822E-2</c:v>
                </c:pt>
                <c:pt idx="241">
                  <c:v>0.14999999999999991</c:v>
                </c:pt>
                <c:pt idx="242">
                  <c:v>0</c:v>
                </c:pt>
                <c:pt idx="243">
                  <c:v>-0.20000000000000018</c:v>
                </c:pt>
                <c:pt idx="244">
                  <c:v>0</c:v>
                </c:pt>
                <c:pt idx="245">
                  <c:v>0.10000000000000009</c:v>
                </c:pt>
                <c:pt idx="246">
                  <c:v>-0.29999999999999982</c:v>
                </c:pt>
                <c:pt idx="247">
                  <c:v>-0.20000000000000018</c:v>
                </c:pt>
                <c:pt idx="248">
                  <c:v>-0.10000000000000009</c:v>
                </c:pt>
                <c:pt idx="249">
                  <c:v>-0.20000000000000018</c:v>
                </c:pt>
                <c:pt idx="250">
                  <c:v>-0.20000000000000018</c:v>
                </c:pt>
                <c:pt idx="251">
                  <c:v>0</c:v>
                </c:pt>
                <c:pt idx="252">
                  <c:v>0.20000000000000018</c:v>
                </c:pt>
                <c:pt idx="253">
                  <c:v>0.20000000000000018</c:v>
                </c:pt>
                <c:pt idx="254">
                  <c:v>0.29999999999999982</c:v>
                </c:pt>
                <c:pt idx="255">
                  <c:v>0.20000000000000018</c:v>
                </c:pt>
                <c:pt idx="256">
                  <c:v>0.29999999999999982</c:v>
                </c:pt>
                <c:pt idx="257">
                  <c:v>0.29999999999999982</c:v>
                </c:pt>
                <c:pt idx="258">
                  <c:v>0.5</c:v>
                </c:pt>
                <c:pt idx="259">
                  <c:v>0.75</c:v>
                </c:pt>
                <c:pt idx="260">
                  <c:v>1</c:v>
                </c:pt>
                <c:pt idx="261">
                  <c:v>1.35</c:v>
                </c:pt>
                <c:pt idx="262">
                  <c:v>1.9500000000000002</c:v>
                </c:pt>
                <c:pt idx="263">
                  <c:v>1.75</c:v>
                </c:pt>
                <c:pt idx="264">
                  <c:v>1.4500000000000002</c:v>
                </c:pt>
                <c:pt idx="265">
                  <c:v>1.85</c:v>
                </c:pt>
                <c:pt idx="266">
                  <c:v>1.75</c:v>
                </c:pt>
                <c:pt idx="267">
                  <c:v>2.15</c:v>
                </c:pt>
                <c:pt idx="268">
                  <c:v>2.8</c:v>
                </c:pt>
                <c:pt idx="269">
                  <c:v>2.8</c:v>
                </c:pt>
                <c:pt idx="270">
                  <c:v>2.7</c:v>
                </c:pt>
                <c:pt idx="271">
                  <c:v>3.1</c:v>
                </c:pt>
                <c:pt idx="272">
                  <c:v>3.1</c:v>
                </c:pt>
                <c:pt idx="273">
                  <c:v>2.9</c:v>
                </c:pt>
                <c:pt idx="274">
                  <c:v>2.8</c:v>
                </c:pt>
                <c:pt idx="275">
                  <c:v>3</c:v>
                </c:pt>
                <c:pt idx="276">
                  <c:v>2.95</c:v>
                </c:pt>
                <c:pt idx="277">
                  <c:v>3.15</c:v>
                </c:pt>
                <c:pt idx="278">
                  <c:v>3.25</c:v>
                </c:pt>
                <c:pt idx="279">
                  <c:v>2.95</c:v>
                </c:pt>
                <c:pt idx="280">
                  <c:v>3.15</c:v>
                </c:pt>
                <c:pt idx="281">
                  <c:v>3</c:v>
                </c:pt>
                <c:pt idx="282">
                  <c:v>2.5499999999999998</c:v>
                </c:pt>
                <c:pt idx="283">
                  <c:v>2.5499999999999998</c:v>
                </c:pt>
                <c:pt idx="284">
                  <c:v>2.4500000000000002</c:v>
                </c:pt>
                <c:pt idx="285">
                  <c:v>2.35</c:v>
                </c:pt>
                <c:pt idx="286">
                  <c:v>2.35</c:v>
                </c:pt>
                <c:pt idx="287">
                  <c:v>2.4500000000000002</c:v>
                </c:pt>
                <c:pt idx="288">
                  <c:v>2.25</c:v>
                </c:pt>
                <c:pt idx="289">
                  <c:v>2.35</c:v>
                </c:pt>
                <c:pt idx="290">
                  <c:v>2.25</c:v>
                </c:pt>
                <c:pt idx="291">
                  <c:v>2.25</c:v>
                </c:pt>
                <c:pt idx="292">
                  <c:v>1.9500000000000002</c:v>
                </c:pt>
                <c:pt idx="293">
                  <c:v>1.9500000000000002</c:v>
                </c:pt>
                <c:pt idx="294">
                  <c:v>2.25</c:v>
                </c:pt>
                <c:pt idx="295">
                  <c:v>2.25</c:v>
                </c:pt>
                <c:pt idx="296">
                  <c:v>2.7</c:v>
                </c:pt>
                <c:pt idx="297">
                  <c:v>3</c:v>
                </c:pt>
                <c:pt idx="298">
                  <c:v>3.3</c:v>
                </c:pt>
                <c:pt idx="299">
                  <c:v>3.2</c:v>
                </c:pt>
                <c:pt idx="300">
                  <c:v>3.3</c:v>
                </c:pt>
                <c:pt idx="301">
                  <c:v>3.3</c:v>
                </c:pt>
                <c:pt idx="302">
                  <c:v>3.3</c:v>
                </c:pt>
                <c:pt idx="303">
                  <c:v>3.4</c:v>
                </c:pt>
                <c:pt idx="304">
                  <c:v>3.7</c:v>
                </c:pt>
                <c:pt idx="305">
                  <c:v>3.8</c:v>
                </c:pt>
                <c:pt idx="306">
                  <c:v>3.9</c:v>
                </c:pt>
                <c:pt idx="307">
                  <c:v>4.0999999999999996</c:v>
                </c:pt>
                <c:pt idx="308">
                  <c:v>4.0999999999999996</c:v>
                </c:pt>
                <c:pt idx="309">
                  <c:v>4.0999999999999996</c:v>
                </c:pt>
                <c:pt idx="310">
                  <c:v>3.8</c:v>
                </c:pt>
                <c:pt idx="311">
                  <c:v>3.8</c:v>
                </c:pt>
                <c:pt idx="312">
                  <c:v>3.8</c:v>
                </c:pt>
                <c:pt idx="313">
                  <c:v>3.9</c:v>
                </c:pt>
                <c:pt idx="314">
                  <c:v>3.75</c:v>
                </c:pt>
                <c:pt idx="315">
                  <c:v>3.5</c:v>
                </c:pt>
                <c:pt idx="316">
                  <c:v>3.25</c:v>
                </c:pt>
                <c:pt idx="317">
                  <c:v>3.15</c:v>
                </c:pt>
                <c:pt idx="318">
                  <c:v>3.05</c:v>
                </c:pt>
                <c:pt idx="319">
                  <c:v>3.15</c:v>
                </c:pt>
                <c:pt idx="320">
                  <c:v>3.05</c:v>
                </c:pt>
                <c:pt idx="321">
                  <c:v>2.4500000000000002</c:v>
                </c:pt>
                <c:pt idx="322">
                  <c:v>2.65</c:v>
                </c:pt>
                <c:pt idx="323">
                  <c:v>3</c:v>
                </c:pt>
                <c:pt idx="324">
                  <c:v>2.9</c:v>
                </c:pt>
                <c:pt idx="325">
                  <c:v>2.95</c:v>
                </c:pt>
                <c:pt idx="326">
                  <c:v>2.65</c:v>
                </c:pt>
                <c:pt idx="327">
                  <c:v>2.65</c:v>
                </c:pt>
                <c:pt idx="328">
                  <c:v>2.9</c:v>
                </c:pt>
                <c:pt idx="329">
                  <c:v>2.8</c:v>
                </c:pt>
                <c:pt idx="330">
                  <c:v>2.8</c:v>
                </c:pt>
                <c:pt idx="331">
                  <c:v>2.5499999999999998</c:v>
                </c:pt>
                <c:pt idx="332">
                  <c:v>2.2000000000000002</c:v>
                </c:pt>
                <c:pt idx="333">
                  <c:v>2.9</c:v>
                </c:pt>
                <c:pt idx="334">
                  <c:v>3.3</c:v>
                </c:pt>
                <c:pt idx="335">
                  <c:v>2.8</c:v>
                </c:pt>
                <c:pt idx="336">
                  <c:v>2.8</c:v>
                </c:pt>
                <c:pt idx="337">
                  <c:v>3.1</c:v>
                </c:pt>
                <c:pt idx="338">
                  <c:v>3</c:v>
                </c:pt>
                <c:pt idx="339">
                  <c:v>3.1</c:v>
                </c:pt>
                <c:pt idx="340">
                  <c:v>3.1</c:v>
                </c:pt>
                <c:pt idx="341">
                  <c:v>3.1</c:v>
                </c:pt>
                <c:pt idx="342">
                  <c:v>1.7999999999999998</c:v>
                </c:pt>
                <c:pt idx="343">
                  <c:v>2</c:v>
                </c:pt>
                <c:pt idx="344">
                  <c:v>2.1</c:v>
                </c:pt>
                <c:pt idx="345">
                  <c:v>1.2000000000000002</c:v>
                </c:pt>
                <c:pt idx="346">
                  <c:v>0.39999999999999991</c:v>
                </c:pt>
                <c:pt idx="347">
                  <c:v>0.54999999999999982</c:v>
                </c:pt>
                <c:pt idx="348">
                  <c:v>1.0499999999999998</c:v>
                </c:pt>
                <c:pt idx="349">
                  <c:v>0.79999999999999982</c:v>
                </c:pt>
                <c:pt idx="350">
                  <c:v>0.39999999999999991</c:v>
                </c:pt>
                <c:pt idx="351">
                  <c:v>0.39999999999999991</c:v>
                </c:pt>
                <c:pt idx="352">
                  <c:v>0.10000000000000009</c:v>
                </c:pt>
                <c:pt idx="353">
                  <c:v>0.14999999999999991</c:v>
                </c:pt>
                <c:pt idx="354">
                  <c:v>0.64999999999999991</c:v>
                </c:pt>
                <c:pt idx="355">
                  <c:v>0.64999999999999991</c:v>
                </c:pt>
                <c:pt idx="356">
                  <c:v>0.25</c:v>
                </c:pt>
                <c:pt idx="357">
                  <c:v>0.14999999999999991</c:v>
                </c:pt>
                <c:pt idx="358">
                  <c:v>0.55000000000000004</c:v>
                </c:pt>
                <c:pt idx="359">
                  <c:v>0.64999999999999991</c:v>
                </c:pt>
                <c:pt idx="360">
                  <c:v>0.25</c:v>
                </c:pt>
                <c:pt idx="361">
                  <c:v>-5.0000000000000044E-2</c:v>
                </c:pt>
                <c:pt idx="362">
                  <c:v>0.25</c:v>
                </c:pt>
                <c:pt idx="363">
                  <c:v>-0.25</c:v>
                </c:pt>
                <c:pt idx="364">
                  <c:v>-0.95000000000000018</c:v>
                </c:pt>
                <c:pt idx="365">
                  <c:v>-1.1499999999999999</c:v>
                </c:pt>
                <c:pt idx="366">
                  <c:v>-1.35</c:v>
                </c:pt>
                <c:pt idx="367">
                  <c:v>-1.75</c:v>
                </c:pt>
                <c:pt idx="368">
                  <c:v>-1.75</c:v>
                </c:pt>
                <c:pt idx="369">
                  <c:v>-0.95000000000000018</c:v>
                </c:pt>
                <c:pt idx="370">
                  <c:v>-0.85000000000000009</c:v>
                </c:pt>
                <c:pt idx="371">
                  <c:v>-1.1000000000000001</c:v>
                </c:pt>
                <c:pt idx="372">
                  <c:v>-1.1000000000000001</c:v>
                </c:pt>
                <c:pt idx="373">
                  <c:v>-1.2000000000000002</c:v>
                </c:pt>
                <c:pt idx="374">
                  <c:v>-1.2999999999999998</c:v>
                </c:pt>
                <c:pt idx="375">
                  <c:v>-1</c:v>
                </c:pt>
                <c:pt idx="376">
                  <c:v>-0.8</c:v>
                </c:pt>
                <c:pt idx="377">
                  <c:v>-0.89999999999999991</c:v>
                </c:pt>
                <c:pt idx="378">
                  <c:v>-0.89999999999999991</c:v>
                </c:pt>
                <c:pt idx="379">
                  <c:v>-0.7</c:v>
                </c:pt>
                <c:pt idx="380">
                  <c:v>-0.7</c:v>
                </c:pt>
                <c:pt idx="381">
                  <c:v>-1.2999999999999998</c:v>
                </c:pt>
                <c:pt idx="382">
                  <c:v>-2.1</c:v>
                </c:pt>
                <c:pt idx="383">
                  <c:v>-2.0499999999999998</c:v>
                </c:pt>
                <c:pt idx="384">
                  <c:v>-1.75</c:v>
                </c:pt>
                <c:pt idx="385">
                  <c:v>-1.2000000000000002</c:v>
                </c:pt>
                <c:pt idx="386">
                  <c:v>-0.75</c:v>
                </c:pt>
                <c:pt idx="387">
                  <c:v>-1.4500000000000002</c:v>
                </c:pt>
                <c:pt idx="388">
                  <c:v>-1.5</c:v>
                </c:pt>
                <c:pt idx="389">
                  <c:v>-1.0499999999999998</c:v>
                </c:pt>
                <c:pt idx="390">
                  <c:v>-0.75</c:v>
                </c:pt>
                <c:pt idx="391">
                  <c:v>-0.5</c:v>
                </c:pt>
                <c:pt idx="392">
                  <c:v>-0.35000000000000009</c:v>
                </c:pt>
                <c:pt idx="393">
                  <c:v>-0.75</c:v>
                </c:pt>
                <c:pt idx="394">
                  <c:v>0.20000000000000018</c:v>
                </c:pt>
                <c:pt idx="395">
                  <c:v>0.75</c:v>
                </c:pt>
                <c:pt idx="396">
                  <c:v>4.9999999999999822E-2</c:v>
                </c:pt>
                <c:pt idx="397">
                  <c:v>-0.10000000000000009</c:v>
                </c:pt>
                <c:pt idx="398">
                  <c:v>-0.95000000000000018</c:v>
                </c:pt>
                <c:pt idx="399">
                  <c:v>-0.54999999999999982</c:v>
                </c:pt>
                <c:pt idx="400">
                  <c:v>0.5</c:v>
                </c:pt>
                <c:pt idx="401">
                  <c:v>0.85000000000000009</c:v>
                </c:pt>
                <c:pt idx="402">
                  <c:v>0.5</c:v>
                </c:pt>
                <c:pt idx="403">
                  <c:v>0.89999999999999991</c:v>
                </c:pt>
                <c:pt idx="404">
                  <c:v>1.35</c:v>
                </c:pt>
                <c:pt idx="405">
                  <c:v>1.25</c:v>
                </c:pt>
                <c:pt idx="406">
                  <c:v>0.79999999999999982</c:v>
                </c:pt>
                <c:pt idx="407">
                  <c:v>0.95000000000000018</c:v>
                </c:pt>
                <c:pt idx="408">
                  <c:v>1.1500000000000004</c:v>
                </c:pt>
                <c:pt idx="409">
                  <c:v>1.4500000000000002</c:v>
                </c:pt>
                <c:pt idx="410">
                  <c:v>3.15</c:v>
                </c:pt>
                <c:pt idx="411">
                  <c:v>3.95</c:v>
                </c:pt>
                <c:pt idx="412">
                  <c:v>3.25</c:v>
                </c:pt>
                <c:pt idx="413">
                  <c:v>2.75</c:v>
                </c:pt>
                <c:pt idx="414">
                  <c:v>3.15</c:v>
                </c:pt>
                <c:pt idx="415">
                  <c:v>2.85</c:v>
                </c:pt>
                <c:pt idx="416">
                  <c:v>2.4500000000000002</c:v>
                </c:pt>
                <c:pt idx="417">
                  <c:v>2.65</c:v>
                </c:pt>
                <c:pt idx="418">
                  <c:v>2.5499999999999998</c:v>
                </c:pt>
                <c:pt idx="419">
                  <c:v>2.5499999999999998</c:v>
                </c:pt>
                <c:pt idx="420">
                  <c:v>2.85</c:v>
                </c:pt>
                <c:pt idx="421">
                  <c:v>3.25</c:v>
                </c:pt>
                <c:pt idx="422">
                  <c:v>1.9500000000000002</c:v>
                </c:pt>
                <c:pt idx="423">
                  <c:v>1</c:v>
                </c:pt>
                <c:pt idx="424">
                  <c:v>0.20000000000000018</c:v>
                </c:pt>
                <c:pt idx="425">
                  <c:v>0.15000000000000036</c:v>
                </c:pt>
                <c:pt idx="426">
                  <c:v>-1.2999999999999998</c:v>
                </c:pt>
                <c:pt idx="427">
                  <c:v>-1</c:v>
                </c:pt>
                <c:pt idx="428">
                  <c:v>-1.75</c:v>
                </c:pt>
                <c:pt idx="429">
                  <c:v>-1.9</c:v>
                </c:pt>
                <c:pt idx="430">
                  <c:v>-2.2000000000000002</c:v>
                </c:pt>
                <c:pt idx="431">
                  <c:v>-3</c:v>
                </c:pt>
                <c:pt idx="432">
                  <c:v>-3.5999999999999996</c:v>
                </c:pt>
                <c:pt idx="433">
                  <c:v>-3.4000000000000004</c:v>
                </c:pt>
                <c:pt idx="434">
                  <c:v>-2.9000000000000004</c:v>
                </c:pt>
                <c:pt idx="435">
                  <c:v>-2.7</c:v>
                </c:pt>
                <c:pt idx="436">
                  <c:v>-0.10000000000000009</c:v>
                </c:pt>
                <c:pt idx="437">
                  <c:v>0.15</c:v>
                </c:pt>
                <c:pt idx="438">
                  <c:v>0.25</c:v>
                </c:pt>
                <c:pt idx="439">
                  <c:v>4.9999999999999989E-2</c:v>
                </c:pt>
                <c:pt idx="440">
                  <c:v>0.65</c:v>
                </c:pt>
                <c:pt idx="441">
                  <c:v>0.95</c:v>
                </c:pt>
                <c:pt idx="442">
                  <c:v>1.55</c:v>
                </c:pt>
                <c:pt idx="443">
                  <c:v>1.65</c:v>
                </c:pt>
                <c:pt idx="444">
                  <c:v>2.35</c:v>
                </c:pt>
                <c:pt idx="445">
                  <c:v>1.75</c:v>
                </c:pt>
                <c:pt idx="446">
                  <c:v>1.55</c:v>
                </c:pt>
                <c:pt idx="447">
                  <c:v>0.45</c:v>
                </c:pt>
                <c:pt idx="448">
                  <c:v>-1.55</c:v>
                </c:pt>
                <c:pt idx="449">
                  <c:v>-2.4500000000000002</c:v>
                </c:pt>
                <c:pt idx="450">
                  <c:v>-2.35</c:v>
                </c:pt>
                <c:pt idx="451">
                  <c:v>-1.85</c:v>
                </c:pt>
                <c:pt idx="452">
                  <c:v>-2.0499999999999998</c:v>
                </c:pt>
                <c:pt idx="453">
                  <c:v>-1.9500000000000002</c:v>
                </c:pt>
                <c:pt idx="454">
                  <c:v>-1.75</c:v>
                </c:pt>
                <c:pt idx="455">
                  <c:v>-0.85000000000000009</c:v>
                </c:pt>
                <c:pt idx="456">
                  <c:v>-0.95</c:v>
                </c:pt>
                <c:pt idx="457">
                  <c:v>-0.85000000000000009</c:v>
                </c:pt>
                <c:pt idx="458">
                  <c:v>-0.85000000000000009</c:v>
                </c:pt>
                <c:pt idx="459">
                  <c:v>-0.95</c:v>
                </c:pt>
                <c:pt idx="460">
                  <c:v>-0.85000000000000009</c:v>
                </c:pt>
                <c:pt idx="461">
                  <c:v>-1.25</c:v>
                </c:pt>
                <c:pt idx="462">
                  <c:v>-1.35</c:v>
                </c:pt>
                <c:pt idx="463">
                  <c:v>-1.85</c:v>
                </c:pt>
                <c:pt idx="464">
                  <c:v>-2.4500000000000002</c:v>
                </c:pt>
                <c:pt idx="465">
                  <c:v>-2.95</c:v>
                </c:pt>
                <c:pt idx="466">
                  <c:v>-3.35</c:v>
                </c:pt>
                <c:pt idx="467">
                  <c:v>-3.35</c:v>
                </c:pt>
                <c:pt idx="468">
                  <c:v>-3.35</c:v>
                </c:pt>
                <c:pt idx="469">
                  <c:v>-3.55</c:v>
                </c:pt>
                <c:pt idx="470">
                  <c:v>-3.65</c:v>
                </c:pt>
                <c:pt idx="471">
                  <c:v>-3.25</c:v>
                </c:pt>
                <c:pt idx="472">
                  <c:v>-3.15</c:v>
                </c:pt>
                <c:pt idx="473">
                  <c:v>-2.75</c:v>
                </c:pt>
                <c:pt idx="474">
                  <c:v>-2.65</c:v>
                </c:pt>
                <c:pt idx="475">
                  <c:v>-2.65</c:v>
                </c:pt>
                <c:pt idx="476">
                  <c:v>-2.4500000000000002</c:v>
                </c:pt>
                <c:pt idx="477">
                  <c:v>-2.0499999999999998</c:v>
                </c:pt>
                <c:pt idx="478">
                  <c:v>-1.45</c:v>
                </c:pt>
                <c:pt idx="479">
                  <c:v>-1.45</c:v>
                </c:pt>
                <c:pt idx="480">
                  <c:v>-1.1499999999999999</c:v>
                </c:pt>
                <c:pt idx="481">
                  <c:v>-1.45</c:v>
                </c:pt>
                <c:pt idx="482">
                  <c:v>-1.75</c:v>
                </c:pt>
                <c:pt idx="483">
                  <c:v>-1.9500000000000002</c:v>
                </c:pt>
                <c:pt idx="484">
                  <c:v>-1.55</c:v>
                </c:pt>
                <c:pt idx="485">
                  <c:v>-1.45</c:v>
                </c:pt>
                <c:pt idx="486">
                  <c:v>-1.35</c:v>
                </c:pt>
                <c:pt idx="487">
                  <c:v>-1.75</c:v>
                </c:pt>
                <c:pt idx="488">
                  <c:v>-1.25</c:v>
                </c:pt>
                <c:pt idx="489">
                  <c:v>-0.85000000000000009</c:v>
                </c:pt>
                <c:pt idx="490">
                  <c:v>-1.1499999999999999</c:v>
                </c:pt>
                <c:pt idx="491">
                  <c:v>-1.55</c:v>
                </c:pt>
                <c:pt idx="492">
                  <c:v>-1.75</c:v>
                </c:pt>
                <c:pt idx="493">
                  <c:v>-1.25</c:v>
                </c:pt>
                <c:pt idx="494">
                  <c:v>-0.95</c:v>
                </c:pt>
                <c:pt idx="495">
                  <c:v>-0.75</c:v>
                </c:pt>
                <c:pt idx="496">
                  <c:v>-0.95</c:v>
                </c:pt>
                <c:pt idx="497">
                  <c:v>-1.25</c:v>
                </c:pt>
                <c:pt idx="498">
                  <c:v>-1.35</c:v>
                </c:pt>
                <c:pt idx="499">
                  <c:v>-0.85000000000000009</c:v>
                </c:pt>
                <c:pt idx="500">
                  <c:v>-1.25</c:v>
                </c:pt>
                <c:pt idx="501">
                  <c:v>-1.75</c:v>
                </c:pt>
                <c:pt idx="502">
                  <c:v>-1.85</c:v>
                </c:pt>
                <c:pt idx="503">
                  <c:v>-1.85</c:v>
                </c:pt>
                <c:pt idx="504">
                  <c:v>-1.75</c:v>
                </c:pt>
                <c:pt idx="505">
                  <c:v>-1.45</c:v>
                </c:pt>
                <c:pt idx="506">
                  <c:v>-1.45</c:v>
                </c:pt>
                <c:pt idx="507">
                  <c:v>-1.45</c:v>
                </c:pt>
                <c:pt idx="508">
                  <c:v>-1.05</c:v>
                </c:pt>
                <c:pt idx="509">
                  <c:v>-0.55000000000000004</c:v>
                </c:pt>
                <c:pt idx="510">
                  <c:v>0.35</c:v>
                </c:pt>
                <c:pt idx="511">
                  <c:v>0.25</c:v>
                </c:pt>
                <c:pt idx="512">
                  <c:v>0.35</c:v>
                </c:pt>
                <c:pt idx="513">
                  <c:v>0.45</c:v>
                </c:pt>
                <c:pt idx="514">
                  <c:v>0.25</c:v>
                </c:pt>
                <c:pt idx="515">
                  <c:v>0.15</c:v>
                </c:pt>
                <c:pt idx="516">
                  <c:v>4.9999999999999989E-2</c:v>
                </c:pt>
                <c:pt idx="517">
                  <c:v>4.9999999999999989E-2</c:v>
                </c:pt>
                <c:pt idx="518">
                  <c:v>0.25</c:v>
                </c:pt>
                <c:pt idx="519">
                  <c:v>4.9999999999999989E-2</c:v>
                </c:pt>
                <c:pt idx="520">
                  <c:v>-0.25</c:v>
                </c:pt>
                <c:pt idx="521">
                  <c:v>-0.19999999999999996</c:v>
                </c:pt>
                <c:pt idx="522">
                  <c:v>-0.89999999999999991</c:v>
                </c:pt>
                <c:pt idx="523">
                  <c:v>-0.5</c:v>
                </c:pt>
                <c:pt idx="524">
                  <c:v>-0.4</c:v>
                </c:pt>
                <c:pt idx="525">
                  <c:v>-0.60000000000000009</c:v>
                </c:pt>
                <c:pt idx="526">
                  <c:v>-0.5</c:v>
                </c:pt>
                <c:pt idx="527">
                  <c:v>-0.5</c:v>
                </c:pt>
                <c:pt idx="528">
                  <c:v>-0.30000000000000004</c:v>
                </c:pt>
                <c:pt idx="529">
                  <c:v>-0.60000000000000009</c:v>
                </c:pt>
                <c:pt idx="530">
                  <c:v>-1</c:v>
                </c:pt>
                <c:pt idx="531">
                  <c:v>-1.1000000000000001</c:v>
                </c:pt>
                <c:pt idx="532">
                  <c:v>-1.2</c:v>
                </c:pt>
                <c:pt idx="533">
                  <c:v>-1.35</c:v>
                </c:pt>
                <c:pt idx="534">
                  <c:v>-1.75</c:v>
                </c:pt>
                <c:pt idx="535">
                  <c:v>-1.9500000000000002</c:v>
                </c:pt>
                <c:pt idx="536">
                  <c:v>-1.4</c:v>
                </c:pt>
                <c:pt idx="537">
                  <c:v>-1.2000000000000002</c:v>
                </c:pt>
                <c:pt idx="538">
                  <c:v>-0.89999999999999991</c:v>
                </c:pt>
                <c:pt idx="539">
                  <c:v>-0.35000000000000009</c:v>
                </c:pt>
                <c:pt idx="540">
                  <c:v>-0.44999999999999996</c:v>
                </c:pt>
                <c:pt idx="541">
                  <c:v>-0.64999999999999991</c:v>
                </c:pt>
                <c:pt idx="542">
                  <c:v>-0.95000000000000018</c:v>
                </c:pt>
                <c:pt idx="543">
                  <c:v>-0.75</c:v>
                </c:pt>
                <c:pt idx="544">
                  <c:v>-0.95000000000000018</c:v>
                </c:pt>
                <c:pt idx="545">
                  <c:v>-0.60000000000000009</c:v>
                </c:pt>
                <c:pt idx="546">
                  <c:v>-0.60000000000000009</c:v>
                </c:pt>
                <c:pt idx="547">
                  <c:v>-0.70000000000000018</c:v>
                </c:pt>
                <c:pt idx="548">
                  <c:v>-0.64999999999999991</c:v>
                </c:pt>
                <c:pt idx="549">
                  <c:v>-0.75</c:v>
                </c:pt>
                <c:pt idx="550">
                  <c:v>-1.0499999999999998</c:v>
                </c:pt>
                <c:pt idx="551">
                  <c:v>-0.89999999999999991</c:v>
                </c:pt>
                <c:pt idx="552">
                  <c:v>-0.89999999999999991</c:v>
                </c:pt>
                <c:pt idx="553">
                  <c:v>-0.70000000000000018</c:v>
                </c:pt>
                <c:pt idx="554">
                  <c:v>-4.9999999999999822E-2</c:v>
                </c:pt>
                <c:pt idx="555">
                  <c:v>-0.25</c:v>
                </c:pt>
                <c:pt idx="556">
                  <c:v>4.9999999999999822E-2</c:v>
                </c:pt>
                <c:pt idx="557">
                  <c:v>0.60000000000000009</c:v>
                </c:pt>
                <c:pt idx="558">
                  <c:v>0.89999999999999991</c:v>
                </c:pt>
                <c:pt idx="559">
                  <c:v>1</c:v>
                </c:pt>
                <c:pt idx="560">
                  <c:v>0.60000000000000009</c:v>
                </c:pt>
                <c:pt idx="561">
                  <c:v>0.5</c:v>
                </c:pt>
                <c:pt idx="562">
                  <c:v>0.7</c:v>
                </c:pt>
                <c:pt idx="563">
                  <c:v>0.89999999999999991</c:v>
                </c:pt>
                <c:pt idx="564">
                  <c:v>0.44999999999999996</c:v>
                </c:pt>
                <c:pt idx="565">
                  <c:v>0.55000000000000004</c:v>
                </c:pt>
                <c:pt idx="566">
                  <c:v>0.30000000000000004</c:v>
                </c:pt>
                <c:pt idx="567">
                  <c:v>-5.0000000000000044E-2</c:v>
                </c:pt>
                <c:pt idx="568">
                  <c:v>-0.35000000000000009</c:v>
                </c:pt>
                <c:pt idx="569">
                  <c:v>-0.54999999999999982</c:v>
                </c:pt>
                <c:pt idx="570">
                  <c:v>-0.75</c:v>
                </c:pt>
                <c:pt idx="571">
                  <c:v>-0.54999999999999982</c:v>
                </c:pt>
                <c:pt idx="572">
                  <c:v>-1.25</c:v>
                </c:pt>
                <c:pt idx="573">
                  <c:v>-4.9999999999999989E-2</c:v>
                </c:pt>
                <c:pt idx="574">
                  <c:v>0.15</c:v>
                </c:pt>
                <c:pt idx="575">
                  <c:v>-0.35</c:v>
                </c:pt>
                <c:pt idx="576">
                  <c:v>-0.75</c:v>
                </c:pt>
                <c:pt idx="577">
                  <c:v>-1.05</c:v>
                </c:pt>
                <c:pt idx="578">
                  <c:v>-1.1499999999999999</c:v>
                </c:pt>
                <c:pt idx="579">
                  <c:v>-0.95</c:v>
                </c:pt>
                <c:pt idx="580">
                  <c:v>-0.95</c:v>
                </c:pt>
                <c:pt idx="581">
                  <c:v>-1.1499999999999999</c:v>
                </c:pt>
                <c:pt idx="582">
                  <c:v>-1.1499999999999999</c:v>
                </c:pt>
                <c:pt idx="583">
                  <c:v>-1.45</c:v>
                </c:pt>
                <c:pt idx="584">
                  <c:v>-2.35</c:v>
                </c:pt>
                <c:pt idx="585">
                  <c:v>-3.95</c:v>
                </c:pt>
                <c:pt idx="586">
                  <c:v>-4.75</c:v>
                </c:pt>
                <c:pt idx="587">
                  <c:v>-5.15</c:v>
                </c:pt>
                <c:pt idx="588">
                  <c:v>-5.15</c:v>
                </c:pt>
                <c:pt idx="589">
                  <c:v>-5.05</c:v>
                </c:pt>
                <c:pt idx="590">
                  <c:v>-5.15</c:v>
                </c:pt>
                <c:pt idx="591">
                  <c:v>-5.95</c:v>
                </c:pt>
                <c:pt idx="592">
                  <c:v>-6.55</c:v>
                </c:pt>
                <c:pt idx="593">
                  <c:v>-6.75</c:v>
                </c:pt>
                <c:pt idx="594">
                  <c:v>-7.25</c:v>
                </c:pt>
                <c:pt idx="595">
                  <c:v>-7.65</c:v>
                </c:pt>
                <c:pt idx="596">
                  <c:v>-8</c:v>
                </c:pt>
                <c:pt idx="597">
                  <c:v>-7.8000000000000007</c:v>
                </c:pt>
                <c:pt idx="598">
                  <c:v>-7.6</c:v>
                </c:pt>
                <c:pt idx="599">
                  <c:v>-7.35</c:v>
                </c:pt>
                <c:pt idx="600">
                  <c:v>-6</c:v>
                </c:pt>
              </c:numCache>
            </c:numRef>
          </c:val>
          <c:extLst>
            <c:ext xmlns:c16="http://schemas.microsoft.com/office/drawing/2014/chart" uri="{C3380CC4-5D6E-409C-BE32-E72D297353CC}">
              <c16:uniqueId val="{00000000-50A4-49A9-805F-E6B65CE261B0}"/>
            </c:ext>
          </c:extLst>
        </c:ser>
        <c:dLbls>
          <c:showLegendKey val="0"/>
          <c:showVal val="0"/>
          <c:showCatName val="0"/>
          <c:showSerName val="0"/>
          <c:showPercent val="0"/>
          <c:showBubbleSize val="0"/>
        </c:dLbls>
        <c:axId val="426280031"/>
        <c:axId val="426295423"/>
      </c:areaChart>
      <c:lineChart>
        <c:grouping val="standard"/>
        <c:varyColors val="0"/>
        <c:ser>
          <c:idx val="0"/>
          <c:order val="0"/>
          <c:tx>
            <c:strRef>
              <c:f>'static (withou exp)'!$B$3</c:f>
              <c:strCache>
                <c:ptCount val="1"/>
                <c:pt idx="0">
                  <c:v>Headline CPI</c:v>
                </c:pt>
              </c:strCache>
            </c:strRef>
          </c:tx>
          <c:spPr>
            <a:ln w="31750" cap="rnd" cmpd="sng" algn="ctr">
              <a:solidFill>
                <a:srgbClr val="CCCCCC"/>
              </a:solidFill>
              <a:prstDash val="solid"/>
              <a:round/>
              <a:headEnd type="none" w="med" len="med"/>
              <a:tailEnd type="none" w="med" len="med"/>
            </a:ln>
            <a:effectLst/>
          </c:spPr>
          <c:marker>
            <c:symbol val="none"/>
          </c:marker>
          <c:cat>
            <c:numRef>
              <c:f>'static (withou exp)'!$A$7:$A$607</c:f>
              <c:numCache>
                <c:formatCode>dd\.mm\.yyyy</c:formatCode>
                <c:ptCount val="601"/>
                <c:pt idx="0">
                  <c:v>26511</c:v>
                </c:pt>
                <c:pt idx="1">
                  <c:v>26542</c:v>
                </c:pt>
                <c:pt idx="2">
                  <c:v>26572</c:v>
                </c:pt>
                <c:pt idx="3">
                  <c:v>26603</c:v>
                </c:pt>
                <c:pt idx="4">
                  <c:v>26633</c:v>
                </c:pt>
                <c:pt idx="5">
                  <c:v>26664</c:v>
                </c:pt>
                <c:pt idx="6">
                  <c:v>26695</c:v>
                </c:pt>
                <c:pt idx="7">
                  <c:v>26723</c:v>
                </c:pt>
                <c:pt idx="8">
                  <c:v>26754</c:v>
                </c:pt>
                <c:pt idx="9">
                  <c:v>26784</c:v>
                </c:pt>
                <c:pt idx="10">
                  <c:v>26815</c:v>
                </c:pt>
                <c:pt idx="11">
                  <c:v>26845</c:v>
                </c:pt>
                <c:pt idx="12">
                  <c:v>26876</c:v>
                </c:pt>
                <c:pt idx="13">
                  <c:v>26907</c:v>
                </c:pt>
                <c:pt idx="14">
                  <c:v>26937</c:v>
                </c:pt>
                <c:pt idx="15">
                  <c:v>26968</c:v>
                </c:pt>
                <c:pt idx="16">
                  <c:v>26998</c:v>
                </c:pt>
                <c:pt idx="17">
                  <c:v>27029</c:v>
                </c:pt>
                <c:pt idx="18">
                  <c:v>27060</c:v>
                </c:pt>
                <c:pt idx="19">
                  <c:v>27088</c:v>
                </c:pt>
                <c:pt idx="20">
                  <c:v>27119</c:v>
                </c:pt>
                <c:pt idx="21">
                  <c:v>27149</c:v>
                </c:pt>
                <c:pt idx="22">
                  <c:v>27180</c:v>
                </c:pt>
                <c:pt idx="23">
                  <c:v>27210</c:v>
                </c:pt>
                <c:pt idx="24">
                  <c:v>27241</c:v>
                </c:pt>
                <c:pt idx="25">
                  <c:v>27272</c:v>
                </c:pt>
                <c:pt idx="26">
                  <c:v>27302</c:v>
                </c:pt>
                <c:pt idx="27">
                  <c:v>27333</c:v>
                </c:pt>
                <c:pt idx="28">
                  <c:v>27363</c:v>
                </c:pt>
                <c:pt idx="29">
                  <c:v>27394</c:v>
                </c:pt>
                <c:pt idx="30">
                  <c:v>27425</c:v>
                </c:pt>
                <c:pt idx="31">
                  <c:v>27453</c:v>
                </c:pt>
                <c:pt idx="32">
                  <c:v>27484</c:v>
                </c:pt>
                <c:pt idx="33">
                  <c:v>27514</c:v>
                </c:pt>
                <c:pt idx="34">
                  <c:v>27545</c:v>
                </c:pt>
                <c:pt idx="35">
                  <c:v>27575</c:v>
                </c:pt>
                <c:pt idx="36">
                  <c:v>27606</c:v>
                </c:pt>
                <c:pt idx="37">
                  <c:v>27637</c:v>
                </c:pt>
                <c:pt idx="38">
                  <c:v>27667</c:v>
                </c:pt>
                <c:pt idx="39">
                  <c:v>27698</c:v>
                </c:pt>
                <c:pt idx="40">
                  <c:v>27728</c:v>
                </c:pt>
                <c:pt idx="41">
                  <c:v>27759</c:v>
                </c:pt>
                <c:pt idx="42">
                  <c:v>27790</c:v>
                </c:pt>
                <c:pt idx="43">
                  <c:v>27819</c:v>
                </c:pt>
                <c:pt idx="44">
                  <c:v>27850</c:v>
                </c:pt>
                <c:pt idx="45">
                  <c:v>27880</c:v>
                </c:pt>
                <c:pt idx="46">
                  <c:v>27911</c:v>
                </c:pt>
                <c:pt idx="47">
                  <c:v>27941</c:v>
                </c:pt>
                <c:pt idx="48">
                  <c:v>27972</c:v>
                </c:pt>
                <c:pt idx="49">
                  <c:v>28003</c:v>
                </c:pt>
                <c:pt idx="50">
                  <c:v>28033</c:v>
                </c:pt>
                <c:pt idx="51">
                  <c:v>28064</c:v>
                </c:pt>
                <c:pt idx="52">
                  <c:v>28094</c:v>
                </c:pt>
                <c:pt idx="53">
                  <c:v>28125</c:v>
                </c:pt>
                <c:pt idx="54">
                  <c:v>28156</c:v>
                </c:pt>
                <c:pt idx="55">
                  <c:v>28184</c:v>
                </c:pt>
                <c:pt idx="56">
                  <c:v>28215</c:v>
                </c:pt>
                <c:pt idx="57">
                  <c:v>28245</c:v>
                </c:pt>
                <c:pt idx="58">
                  <c:v>28276</c:v>
                </c:pt>
                <c:pt idx="59">
                  <c:v>28306</c:v>
                </c:pt>
                <c:pt idx="60">
                  <c:v>28337</c:v>
                </c:pt>
                <c:pt idx="61">
                  <c:v>28368</c:v>
                </c:pt>
                <c:pt idx="62">
                  <c:v>28398</c:v>
                </c:pt>
                <c:pt idx="63">
                  <c:v>28429</c:v>
                </c:pt>
                <c:pt idx="64">
                  <c:v>28459</c:v>
                </c:pt>
                <c:pt idx="65">
                  <c:v>28490</c:v>
                </c:pt>
                <c:pt idx="66">
                  <c:v>28521</c:v>
                </c:pt>
                <c:pt idx="67">
                  <c:v>28549</c:v>
                </c:pt>
                <c:pt idx="68">
                  <c:v>28580</c:v>
                </c:pt>
                <c:pt idx="69">
                  <c:v>28610</c:v>
                </c:pt>
                <c:pt idx="70">
                  <c:v>28641</c:v>
                </c:pt>
                <c:pt idx="71">
                  <c:v>28671</c:v>
                </c:pt>
                <c:pt idx="72">
                  <c:v>28702</c:v>
                </c:pt>
                <c:pt idx="73">
                  <c:v>28733</c:v>
                </c:pt>
                <c:pt idx="74">
                  <c:v>28763</c:v>
                </c:pt>
                <c:pt idx="75">
                  <c:v>28794</c:v>
                </c:pt>
                <c:pt idx="76">
                  <c:v>28824</c:v>
                </c:pt>
                <c:pt idx="77">
                  <c:v>28855</c:v>
                </c:pt>
                <c:pt idx="78">
                  <c:v>28886</c:v>
                </c:pt>
                <c:pt idx="79">
                  <c:v>28914</c:v>
                </c:pt>
                <c:pt idx="80">
                  <c:v>28945</c:v>
                </c:pt>
                <c:pt idx="81">
                  <c:v>28975</c:v>
                </c:pt>
                <c:pt idx="82">
                  <c:v>29006</c:v>
                </c:pt>
                <c:pt idx="83">
                  <c:v>29036</c:v>
                </c:pt>
                <c:pt idx="84">
                  <c:v>29067</c:v>
                </c:pt>
                <c:pt idx="85">
                  <c:v>29098</c:v>
                </c:pt>
                <c:pt idx="86">
                  <c:v>29128</c:v>
                </c:pt>
                <c:pt idx="87">
                  <c:v>29159</c:v>
                </c:pt>
                <c:pt idx="88">
                  <c:v>29189</c:v>
                </c:pt>
                <c:pt idx="89">
                  <c:v>29220</c:v>
                </c:pt>
                <c:pt idx="90">
                  <c:v>29251</c:v>
                </c:pt>
                <c:pt idx="91">
                  <c:v>29280</c:v>
                </c:pt>
                <c:pt idx="92">
                  <c:v>29311</c:v>
                </c:pt>
                <c:pt idx="93">
                  <c:v>29341</c:v>
                </c:pt>
                <c:pt idx="94">
                  <c:v>29372</c:v>
                </c:pt>
                <c:pt idx="95">
                  <c:v>29402</c:v>
                </c:pt>
                <c:pt idx="96">
                  <c:v>29433</c:v>
                </c:pt>
                <c:pt idx="97">
                  <c:v>29464</c:v>
                </c:pt>
                <c:pt idx="98">
                  <c:v>29494</c:v>
                </c:pt>
                <c:pt idx="99">
                  <c:v>29525</c:v>
                </c:pt>
                <c:pt idx="100">
                  <c:v>29555</c:v>
                </c:pt>
                <c:pt idx="101">
                  <c:v>29586</c:v>
                </c:pt>
                <c:pt idx="102">
                  <c:v>29617</c:v>
                </c:pt>
                <c:pt idx="103">
                  <c:v>29645</c:v>
                </c:pt>
                <c:pt idx="104">
                  <c:v>29676</c:v>
                </c:pt>
                <c:pt idx="105">
                  <c:v>29706</c:v>
                </c:pt>
                <c:pt idx="106">
                  <c:v>29737</c:v>
                </c:pt>
                <c:pt idx="107">
                  <c:v>29767</c:v>
                </c:pt>
                <c:pt idx="108">
                  <c:v>29798</c:v>
                </c:pt>
                <c:pt idx="109">
                  <c:v>29829</c:v>
                </c:pt>
                <c:pt idx="110">
                  <c:v>29859</c:v>
                </c:pt>
                <c:pt idx="111">
                  <c:v>29890</c:v>
                </c:pt>
                <c:pt idx="112">
                  <c:v>29920</c:v>
                </c:pt>
                <c:pt idx="113">
                  <c:v>29951</c:v>
                </c:pt>
                <c:pt idx="114">
                  <c:v>29982</c:v>
                </c:pt>
                <c:pt idx="115">
                  <c:v>30010</c:v>
                </c:pt>
                <c:pt idx="116">
                  <c:v>30041</c:v>
                </c:pt>
                <c:pt idx="117">
                  <c:v>30071</c:v>
                </c:pt>
                <c:pt idx="118">
                  <c:v>30102</c:v>
                </c:pt>
                <c:pt idx="119">
                  <c:v>30132</c:v>
                </c:pt>
                <c:pt idx="120">
                  <c:v>30163</c:v>
                </c:pt>
                <c:pt idx="121">
                  <c:v>30194</c:v>
                </c:pt>
                <c:pt idx="122">
                  <c:v>30224</c:v>
                </c:pt>
                <c:pt idx="123">
                  <c:v>30255</c:v>
                </c:pt>
                <c:pt idx="124">
                  <c:v>30285</c:v>
                </c:pt>
                <c:pt idx="125">
                  <c:v>30316</c:v>
                </c:pt>
                <c:pt idx="126">
                  <c:v>30347</c:v>
                </c:pt>
                <c:pt idx="127">
                  <c:v>30375</c:v>
                </c:pt>
                <c:pt idx="128">
                  <c:v>30406</c:v>
                </c:pt>
                <c:pt idx="129">
                  <c:v>30436</c:v>
                </c:pt>
                <c:pt idx="130">
                  <c:v>30467</c:v>
                </c:pt>
                <c:pt idx="131">
                  <c:v>30497</c:v>
                </c:pt>
                <c:pt idx="132">
                  <c:v>30528</c:v>
                </c:pt>
                <c:pt idx="133">
                  <c:v>30559</c:v>
                </c:pt>
                <c:pt idx="134">
                  <c:v>30589</c:v>
                </c:pt>
                <c:pt idx="135">
                  <c:v>30620</c:v>
                </c:pt>
                <c:pt idx="136">
                  <c:v>30650</c:v>
                </c:pt>
                <c:pt idx="137">
                  <c:v>30681</c:v>
                </c:pt>
                <c:pt idx="138">
                  <c:v>30712</c:v>
                </c:pt>
                <c:pt idx="139">
                  <c:v>30741</c:v>
                </c:pt>
                <c:pt idx="140">
                  <c:v>30772</c:v>
                </c:pt>
                <c:pt idx="141">
                  <c:v>30802</c:v>
                </c:pt>
                <c:pt idx="142">
                  <c:v>30833</c:v>
                </c:pt>
                <c:pt idx="143">
                  <c:v>30863</c:v>
                </c:pt>
                <c:pt idx="144">
                  <c:v>30894</c:v>
                </c:pt>
                <c:pt idx="145">
                  <c:v>30925</c:v>
                </c:pt>
                <c:pt idx="146">
                  <c:v>30955</c:v>
                </c:pt>
                <c:pt idx="147">
                  <c:v>30986</c:v>
                </c:pt>
                <c:pt idx="148">
                  <c:v>31016</c:v>
                </c:pt>
                <c:pt idx="149">
                  <c:v>31047</c:v>
                </c:pt>
                <c:pt idx="150">
                  <c:v>31078</c:v>
                </c:pt>
                <c:pt idx="151">
                  <c:v>31106</c:v>
                </c:pt>
                <c:pt idx="152">
                  <c:v>31137</c:v>
                </c:pt>
                <c:pt idx="153">
                  <c:v>31167</c:v>
                </c:pt>
                <c:pt idx="154">
                  <c:v>31198</c:v>
                </c:pt>
                <c:pt idx="155">
                  <c:v>31228</c:v>
                </c:pt>
                <c:pt idx="156">
                  <c:v>31259</c:v>
                </c:pt>
                <c:pt idx="157">
                  <c:v>31290</c:v>
                </c:pt>
                <c:pt idx="158">
                  <c:v>31320</c:v>
                </c:pt>
                <c:pt idx="159">
                  <c:v>31351</c:v>
                </c:pt>
                <c:pt idx="160">
                  <c:v>31381</c:v>
                </c:pt>
                <c:pt idx="161">
                  <c:v>31412</c:v>
                </c:pt>
                <c:pt idx="162">
                  <c:v>31443</c:v>
                </c:pt>
                <c:pt idx="163">
                  <c:v>31471</c:v>
                </c:pt>
                <c:pt idx="164">
                  <c:v>31502</c:v>
                </c:pt>
                <c:pt idx="165">
                  <c:v>31532</c:v>
                </c:pt>
                <c:pt idx="166">
                  <c:v>31563</c:v>
                </c:pt>
                <c:pt idx="167">
                  <c:v>31593</c:v>
                </c:pt>
                <c:pt idx="168">
                  <c:v>31624</c:v>
                </c:pt>
                <c:pt idx="169">
                  <c:v>31655</c:v>
                </c:pt>
                <c:pt idx="170">
                  <c:v>31685</c:v>
                </c:pt>
                <c:pt idx="171">
                  <c:v>31716</c:v>
                </c:pt>
                <c:pt idx="172">
                  <c:v>31746</c:v>
                </c:pt>
                <c:pt idx="173">
                  <c:v>31777</c:v>
                </c:pt>
                <c:pt idx="174">
                  <c:v>31808</c:v>
                </c:pt>
                <c:pt idx="175">
                  <c:v>31836</c:v>
                </c:pt>
                <c:pt idx="176">
                  <c:v>31867</c:v>
                </c:pt>
                <c:pt idx="177">
                  <c:v>31897</c:v>
                </c:pt>
                <c:pt idx="178">
                  <c:v>31928</c:v>
                </c:pt>
                <c:pt idx="179">
                  <c:v>31958</c:v>
                </c:pt>
                <c:pt idx="180">
                  <c:v>31989</c:v>
                </c:pt>
                <c:pt idx="181">
                  <c:v>32020</c:v>
                </c:pt>
                <c:pt idx="182">
                  <c:v>32050</c:v>
                </c:pt>
                <c:pt idx="183">
                  <c:v>32081</c:v>
                </c:pt>
                <c:pt idx="184">
                  <c:v>32111</c:v>
                </c:pt>
                <c:pt idx="185">
                  <c:v>32142</c:v>
                </c:pt>
                <c:pt idx="186">
                  <c:v>32173</c:v>
                </c:pt>
                <c:pt idx="187">
                  <c:v>32202</c:v>
                </c:pt>
                <c:pt idx="188">
                  <c:v>32233</c:v>
                </c:pt>
                <c:pt idx="189">
                  <c:v>32263</c:v>
                </c:pt>
                <c:pt idx="190">
                  <c:v>32294</c:v>
                </c:pt>
                <c:pt idx="191">
                  <c:v>32324</c:v>
                </c:pt>
                <c:pt idx="192">
                  <c:v>32355</c:v>
                </c:pt>
                <c:pt idx="193">
                  <c:v>32386</c:v>
                </c:pt>
                <c:pt idx="194">
                  <c:v>32416</c:v>
                </c:pt>
                <c:pt idx="195">
                  <c:v>32447</c:v>
                </c:pt>
                <c:pt idx="196">
                  <c:v>32477</c:v>
                </c:pt>
                <c:pt idx="197">
                  <c:v>32508</c:v>
                </c:pt>
                <c:pt idx="198">
                  <c:v>32539</c:v>
                </c:pt>
                <c:pt idx="199">
                  <c:v>32567</c:v>
                </c:pt>
                <c:pt idx="200">
                  <c:v>32598</c:v>
                </c:pt>
                <c:pt idx="201">
                  <c:v>32628</c:v>
                </c:pt>
                <c:pt idx="202">
                  <c:v>32659</c:v>
                </c:pt>
                <c:pt idx="203">
                  <c:v>32689</c:v>
                </c:pt>
                <c:pt idx="204">
                  <c:v>32720</c:v>
                </c:pt>
                <c:pt idx="205">
                  <c:v>32751</c:v>
                </c:pt>
                <c:pt idx="206">
                  <c:v>32781</c:v>
                </c:pt>
                <c:pt idx="207">
                  <c:v>32812</c:v>
                </c:pt>
                <c:pt idx="208">
                  <c:v>32842</c:v>
                </c:pt>
                <c:pt idx="209">
                  <c:v>32873</c:v>
                </c:pt>
                <c:pt idx="210">
                  <c:v>32904</c:v>
                </c:pt>
                <c:pt idx="211">
                  <c:v>32932</c:v>
                </c:pt>
                <c:pt idx="212">
                  <c:v>32963</c:v>
                </c:pt>
                <c:pt idx="213">
                  <c:v>32993</c:v>
                </c:pt>
                <c:pt idx="214">
                  <c:v>33024</c:v>
                </c:pt>
                <c:pt idx="215">
                  <c:v>33054</c:v>
                </c:pt>
                <c:pt idx="216">
                  <c:v>33085</c:v>
                </c:pt>
                <c:pt idx="217">
                  <c:v>33116</c:v>
                </c:pt>
                <c:pt idx="218">
                  <c:v>33146</c:v>
                </c:pt>
                <c:pt idx="219">
                  <c:v>33177</c:v>
                </c:pt>
                <c:pt idx="220">
                  <c:v>33207</c:v>
                </c:pt>
                <c:pt idx="221">
                  <c:v>33238</c:v>
                </c:pt>
                <c:pt idx="222">
                  <c:v>33269</c:v>
                </c:pt>
                <c:pt idx="223">
                  <c:v>33297</c:v>
                </c:pt>
                <c:pt idx="224">
                  <c:v>33328</c:v>
                </c:pt>
                <c:pt idx="225">
                  <c:v>33358</c:v>
                </c:pt>
                <c:pt idx="226">
                  <c:v>33389</c:v>
                </c:pt>
                <c:pt idx="227">
                  <c:v>33419</c:v>
                </c:pt>
                <c:pt idx="228">
                  <c:v>33450</c:v>
                </c:pt>
                <c:pt idx="229">
                  <c:v>33481</c:v>
                </c:pt>
                <c:pt idx="230">
                  <c:v>33511</c:v>
                </c:pt>
                <c:pt idx="231">
                  <c:v>33542</c:v>
                </c:pt>
                <c:pt idx="232">
                  <c:v>33572</c:v>
                </c:pt>
                <c:pt idx="233">
                  <c:v>33603</c:v>
                </c:pt>
                <c:pt idx="234">
                  <c:v>33634</c:v>
                </c:pt>
                <c:pt idx="235">
                  <c:v>33663</c:v>
                </c:pt>
                <c:pt idx="236">
                  <c:v>33694</c:v>
                </c:pt>
                <c:pt idx="237">
                  <c:v>33724</c:v>
                </c:pt>
                <c:pt idx="238">
                  <c:v>33755</c:v>
                </c:pt>
                <c:pt idx="239">
                  <c:v>33785</c:v>
                </c:pt>
                <c:pt idx="240">
                  <c:v>33816</c:v>
                </c:pt>
                <c:pt idx="241">
                  <c:v>33847</c:v>
                </c:pt>
                <c:pt idx="242">
                  <c:v>33877</c:v>
                </c:pt>
                <c:pt idx="243">
                  <c:v>33908</c:v>
                </c:pt>
                <c:pt idx="244">
                  <c:v>33938</c:v>
                </c:pt>
                <c:pt idx="245">
                  <c:v>33969</c:v>
                </c:pt>
                <c:pt idx="246">
                  <c:v>34000</c:v>
                </c:pt>
                <c:pt idx="247">
                  <c:v>34028</c:v>
                </c:pt>
                <c:pt idx="248">
                  <c:v>34059</c:v>
                </c:pt>
                <c:pt idx="249">
                  <c:v>34089</c:v>
                </c:pt>
                <c:pt idx="250">
                  <c:v>34120</c:v>
                </c:pt>
                <c:pt idx="251">
                  <c:v>34150</c:v>
                </c:pt>
                <c:pt idx="252">
                  <c:v>34181</c:v>
                </c:pt>
                <c:pt idx="253">
                  <c:v>34212</c:v>
                </c:pt>
                <c:pt idx="254">
                  <c:v>34242</c:v>
                </c:pt>
                <c:pt idx="255">
                  <c:v>34273</c:v>
                </c:pt>
                <c:pt idx="256">
                  <c:v>34303</c:v>
                </c:pt>
                <c:pt idx="257">
                  <c:v>34334</c:v>
                </c:pt>
                <c:pt idx="258">
                  <c:v>34365</c:v>
                </c:pt>
                <c:pt idx="259">
                  <c:v>34393</c:v>
                </c:pt>
                <c:pt idx="260">
                  <c:v>34424</c:v>
                </c:pt>
                <c:pt idx="261">
                  <c:v>34454</c:v>
                </c:pt>
                <c:pt idx="262">
                  <c:v>34485</c:v>
                </c:pt>
                <c:pt idx="263">
                  <c:v>34515</c:v>
                </c:pt>
                <c:pt idx="264">
                  <c:v>34546</c:v>
                </c:pt>
                <c:pt idx="265">
                  <c:v>34577</c:v>
                </c:pt>
                <c:pt idx="266">
                  <c:v>34607</c:v>
                </c:pt>
                <c:pt idx="267">
                  <c:v>34638</c:v>
                </c:pt>
                <c:pt idx="268">
                  <c:v>34668</c:v>
                </c:pt>
                <c:pt idx="269">
                  <c:v>34699</c:v>
                </c:pt>
                <c:pt idx="270">
                  <c:v>34730</c:v>
                </c:pt>
                <c:pt idx="271">
                  <c:v>34758</c:v>
                </c:pt>
                <c:pt idx="272">
                  <c:v>34789</c:v>
                </c:pt>
                <c:pt idx="273">
                  <c:v>34819</c:v>
                </c:pt>
                <c:pt idx="274">
                  <c:v>34850</c:v>
                </c:pt>
                <c:pt idx="275">
                  <c:v>34880</c:v>
                </c:pt>
                <c:pt idx="276">
                  <c:v>34911</c:v>
                </c:pt>
                <c:pt idx="277">
                  <c:v>34942</c:v>
                </c:pt>
                <c:pt idx="278">
                  <c:v>34972</c:v>
                </c:pt>
                <c:pt idx="279">
                  <c:v>35003</c:v>
                </c:pt>
                <c:pt idx="280">
                  <c:v>35033</c:v>
                </c:pt>
                <c:pt idx="281">
                  <c:v>35064</c:v>
                </c:pt>
                <c:pt idx="282">
                  <c:v>35095</c:v>
                </c:pt>
                <c:pt idx="283">
                  <c:v>35124</c:v>
                </c:pt>
                <c:pt idx="284">
                  <c:v>35155</c:v>
                </c:pt>
                <c:pt idx="285">
                  <c:v>35185</c:v>
                </c:pt>
                <c:pt idx="286">
                  <c:v>35216</c:v>
                </c:pt>
                <c:pt idx="287">
                  <c:v>35246</c:v>
                </c:pt>
                <c:pt idx="288">
                  <c:v>35277</c:v>
                </c:pt>
                <c:pt idx="289">
                  <c:v>35308</c:v>
                </c:pt>
                <c:pt idx="290">
                  <c:v>35338</c:v>
                </c:pt>
                <c:pt idx="291">
                  <c:v>35369</c:v>
                </c:pt>
                <c:pt idx="292">
                  <c:v>35399</c:v>
                </c:pt>
                <c:pt idx="293">
                  <c:v>35430</c:v>
                </c:pt>
                <c:pt idx="294">
                  <c:v>35461</c:v>
                </c:pt>
                <c:pt idx="295">
                  <c:v>35489</c:v>
                </c:pt>
                <c:pt idx="296">
                  <c:v>35520</c:v>
                </c:pt>
                <c:pt idx="297">
                  <c:v>35550</c:v>
                </c:pt>
                <c:pt idx="298">
                  <c:v>35581</c:v>
                </c:pt>
                <c:pt idx="299">
                  <c:v>35611</c:v>
                </c:pt>
                <c:pt idx="300">
                  <c:v>35642</c:v>
                </c:pt>
                <c:pt idx="301">
                  <c:v>35673</c:v>
                </c:pt>
                <c:pt idx="302">
                  <c:v>35703</c:v>
                </c:pt>
                <c:pt idx="303">
                  <c:v>35734</c:v>
                </c:pt>
                <c:pt idx="304">
                  <c:v>35764</c:v>
                </c:pt>
                <c:pt idx="305">
                  <c:v>35795</c:v>
                </c:pt>
                <c:pt idx="306">
                  <c:v>35826</c:v>
                </c:pt>
                <c:pt idx="307">
                  <c:v>35854</c:v>
                </c:pt>
                <c:pt idx="308">
                  <c:v>35885</c:v>
                </c:pt>
                <c:pt idx="309">
                  <c:v>35915</c:v>
                </c:pt>
                <c:pt idx="310">
                  <c:v>35946</c:v>
                </c:pt>
                <c:pt idx="311">
                  <c:v>35976</c:v>
                </c:pt>
                <c:pt idx="312">
                  <c:v>36007</c:v>
                </c:pt>
                <c:pt idx="313">
                  <c:v>36038</c:v>
                </c:pt>
                <c:pt idx="314">
                  <c:v>36068</c:v>
                </c:pt>
                <c:pt idx="315">
                  <c:v>36099</c:v>
                </c:pt>
                <c:pt idx="316">
                  <c:v>36129</c:v>
                </c:pt>
                <c:pt idx="317">
                  <c:v>36160</c:v>
                </c:pt>
                <c:pt idx="318">
                  <c:v>36191</c:v>
                </c:pt>
                <c:pt idx="319">
                  <c:v>36219</c:v>
                </c:pt>
                <c:pt idx="320">
                  <c:v>36250</c:v>
                </c:pt>
                <c:pt idx="321">
                  <c:v>36280</c:v>
                </c:pt>
                <c:pt idx="322">
                  <c:v>36311</c:v>
                </c:pt>
                <c:pt idx="323">
                  <c:v>36341</c:v>
                </c:pt>
                <c:pt idx="324">
                  <c:v>36372</c:v>
                </c:pt>
                <c:pt idx="325">
                  <c:v>36403</c:v>
                </c:pt>
                <c:pt idx="326">
                  <c:v>36433</c:v>
                </c:pt>
                <c:pt idx="327">
                  <c:v>36464</c:v>
                </c:pt>
                <c:pt idx="328">
                  <c:v>36494</c:v>
                </c:pt>
                <c:pt idx="329">
                  <c:v>36525</c:v>
                </c:pt>
                <c:pt idx="330">
                  <c:v>36556</c:v>
                </c:pt>
                <c:pt idx="331">
                  <c:v>36585</c:v>
                </c:pt>
                <c:pt idx="332">
                  <c:v>36616</c:v>
                </c:pt>
                <c:pt idx="333">
                  <c:v>36646</c:v>
                </c:pt>
                <c:pt idx="334">
                  <c:v>36677</c:v>
                </c:pt>
                <c:pt idx="335">
                  <c:v>36707</c:v>
                </c:pt>
                <c:pt idx="336">
                  <c:v>36738</c:v>
                </c:pt>
                <c:pt idx="337">
                  <c:v>36769</c:v>
                </c:pt>
                <c:pt idx="338">
                  <c:v>36799</c:v>
                </c:pt>
                <c:pt idx="339">
                  <c:v>36830</c:v>
                </c:pt>
                <c:pt idx="340">
                  <c:v>36860</c:v>
                </c:pt>
                <c:pt idx="341">
                  <c:v>36891</c:v>
                </c:pt>
                <c:pt idx="342">
                  <c:v>36922</c:v>
                </c:pt>
                <c:pt idx="343">
                  <c:v>36950</c:v>
                </c:pt>
                <c:pt idx="344">
                  <c:v>36981</c:v>
                </c:pt>
                <c:pt idx="345">
                  <c:v>37011</c:v>
                </c:pt>
                <c:pt idx="346">
                  <c:v>37042</c:v>
                </c:pt>
                <c:pt idx="347">
                  <c:v>37072</c:v>
                </c:pt>
                <c:pt idx="348">
                  <c:v>37103</c:v>
                </c:pt>
                <c:pt idx="349">
                  <c:v>37134</c:v>
                </c:pt>
                <c:pt idx="350">
                  <c:v>37164</c:v>
                </c:pt>
                <c:pt idx="351">
                  <c:v>37195</c:v>
                </c:pt>
                <c:pt idx="352">
                  <c:v>37225</c:v>
                </c:pt>
                <c:pt idx="353">
                  <c:v>37256</c:v>
                </c:pt>
                <c:pt idx="354">
                  <c:v>37287</c:v>
                </c:pt>
                <c:pt idx="355">
                  <c:v>37315</c:v>
                </c:pt>
                <c:pt idx="356">
                  <c:v>37346</c:v>
                </c:pt>
                <c:pt idx="357">
                  <c:v>37376</c:v>
                </c:pt>
                <c:pt idx="358">
                  <c:v>37407</c:v>
                </c:pt>
                <c:pt idx="359">
                  <c:v>37437</c:v>
                </c:pt>
                <c:pt idx="360">
                  <c:v>37468</c:v>
                </c:pt>
                <c:pt idx="361">
                  <c:v>37499</c:v>
                </c:pt>
                <c:pt idx="362">
                  <c:v>37529</c:v>
                </c:pt>
                <c:pt idx="363">
                  <c:v>37560</c:v>
                </c:pt>
                <c:pt idx="364">
                  <c:v>37590</c:v>
                </c:pt>
                <c:pt idx="365">
                  <c:v>37621</c:v>
                </c:pt>
                <c:pt idx="366">
                  <c:v>37652</c:v>
                </c:pt>
                <c:pt idx="367">
                  <c:v>37680</c:v>
                </c:pt>
                <c:pt idx="368">
                  <c:v>37711</c:v>
                </c:pt>
                <c:pt idx="369">
                  <c:v>37741</c:v>
                </c:pt>
                <c:pt idx="370">
                  <c:v>37772</c:v>
                </c:pt>
                <c:pt idx="371">
                  <c:v>37802</c:v>
                </c:pt>
                <c:pt idx="372">
                  <c:v>37833</c:v>
                </c:pt>
                <c:pt idx="373">
                  <c:v>37864</c:v>
                </c:pt>
                <c:pt idx="374">
                  <c:v>37894</c:v>
                </c:pt>
                <c:pt idx="375">
                  <c:v>37925</c:v>
                </c:pt>
                <c:pt idx="376">
                  <c:v>37955</c:v>
                </c:pt>
                <c:pt idx="377">
                  <c:v>37986</c:v>
                </c:pt>
                <c:pt idx="378">
                  <c:v>38017</c:v>
                </c:pt>
                <c:pt idx="379">
                  <c:v>38046</c:v>
                </c:pt>
                <c:pt idx="380">
                  <c:v>38077</c:v>
                </c:pt>
                <c:pt idx="381">
                  <c:v>38107</c:v>
                </c:pt>
                <c:pt idx="382">
                  <c:v>38138</c:v>
                </c:pt>
                <c:pt idx="383">
                  <c:v>38168</c:v>
                </c:pt>
                <c:pt idx="384">
                  <c:v>38199</c:v>
                </c:pt>
                <c:pt idx="385">
                  <c:v>38230</c:v>
                </c:pt>
                <c:pt idx="386">
                  <c:v>38260</c:v>
                </c:pt>
                <c:pt idx="387">
                  <c:v>38291</c:v>
                </c:pt>
                <c:pt idx="388">
                  <c:v>38321</c:v>
                </c:pt>
                <c:pt idx="389">
                  <c:v>38352</c:v>
                </c:pt>
                <c:pt idx="390">
                  <c:v>38383</c:v>
                </c:pt>
                <c:pt idx="391">
                  <c:v>38411</c:v>
                </c:pt>
                <c:pt idx="392">
                  <c:v>38442</c:v>
                </c:pt>
                <c:pt idx="393">
                  <c:v>38472</c:v>
                </c:pt>
                <c:pt idx="394">
                  <c:v>38503</c:v>
                </c:pt>
                <c:pt idx="395">
                  <c:v>38533</c:v>
                </c:pt>
                <c:pt idx="396">
                  <c:v>38564</c:v>
                </c:pt>
                <c:pt idx="397">
                  <c:v>38595</c:v>
                </c:pt>
                <c:pt idx="398">
                  <c:v>38625</c:v>
                </c:pt>
                <c:pt idx="399">
                  <c:v>38656</c:v>
                </c:pt>
                <c:pt idx="400">
                  <c:v>38686</c:v>
                </c:pt>
                <c:pt idx="401">
                  <c:v>38717</c:v>
                </c:pt>
                <c:pt idx="402">
                  <c:v>38748</c:v>
                </c:pt>
                <c:pt idx="403">
                  <c:v>38776</c:v>
                </c:pt>
                <c:pt idx="404">
                  <c:v>38807</c:v>
                </c:pt>
                <c:pt idx="405">
                  <c:v>38837</c:v>
                </c:pt>
                <c:pt idx="406">
                  <c:v>38868</c:v>
                </c:pt>
                <c:pt idx="407">
                  <c:v>38898</c:v>
                </c:pt>
                <c:pt idx="408">
                  <c:v>38929</c:v>
                </c:pt>
                <c:pt idx="409">
                  <c:v>38960</c:v>
                </c:pt>
                <c:pt idx="410">
                  <c:v>38990</c:v>
                </c:pt>
                <c:pt idx="411">
                  <c:v>39021</c:v>
                </c:pt>
                <c:pt idx="412">
                  <c:v>39051</c:v>
                </c:pt>
                <c:pt idx="413">
                  <c:v>39082</c:v>
                </c:pt>
                <c:pt idx="414">
                  <c:v>39113</c:v>
                </c:pt>
                <c:pt idx="415">
                  <c:v>39141</c:v>
                </c:pt>
                <c:pt idx="416">
                  <c:v>39172</c:v>
                </c:pt>
                <c:pt idx="417">
                  <c:v>39202</c:v>
                </c:pt>
                <c:pt idx="418">
                  <c:v>39233</c:v>
                </c:pt>
                <c:pt idx="419">
                  <c:v>39263</c:v>
                </c:pt>
                <c:pt idx="420">
                  <c:v>39294</c:v>
                </c:pt>
                <c:pt idx="421">
                  <c:v>39325</c:v>
                </c:pt>
                <c:pt idx="422">
                  <c:v>39355</c:v>
                </c:pt>
                <c:pt idx="423">
                  <c:v>39386</c:v>
                </c:pt>
                <c:pt idx="424">
                  <c:v>39416</c:v>
                </c:pt>
                <c:pt idx="425">
                  <c:v>39447</c:v>
                </c:pt>
                <c:pt idx="426">
                  <c:v>39478</c:v>
                </c:pt>
                <c:pt idx="427">
                  <c:v>39507</c:v>
                </c:pt>
                <c:pt idx="428">
                  <c:v>39538</c:v>
                </c:pt>
                <c:pt idx="429">
                  <c:v>39568</c:v>
                </c:pt>
                <c:pt idx="430">
                  <c:v>39599</c:v>
                </c:pt>
                <c:pt idx="431">
                  <c:v>39629</c:v>
                </c:pt>
                <c:pt idx="432">
                  <c:v>39660</c:v>
                </c:pt>
                <c:pt idx="433">
                  <c:v>39691</c:v>
                </c:pt>
                <c:pt idx="434">
                  <c:v>39721</c:v>
                </c:pt>
                <c:pt idx="435">
                  <c:v>39752</c:v>
                </c:pt>
                <c:pt idx="436">
                  <c:v>39782</c:v>
                </c:pt>
                <c:pt idx="437">
                  <c:v>39813</c:v>
                </c:pt>
                <c:pt idx="438">
                  <c:v>39844</c:v>
                </c:pt>
                <c:pt idx="439">
                  <c:v>39872</c:v>
                </c:pt>
                <c:pt idx="440">
                  <c:v>39903</c:v>
                </c:pt>
                <c:pt idx="441">
                  <c:v>39933</c:v>
                </c:pt>
                <c:pt idx="442">
                  <c:v>39964</c:v>
                </c:pt>
                <c:pt idx="443">
                  <c:v>39994</c:v>
                </c:pt>
                <c:pt idx="444">
                  <c:v>40025</c:v>
                </c:pt>
                <c:pt idx="445">
                  <c:v>40056</c:v>
                </c:pt>
                <c:pt idx="446">
                  <c:v>40086</c:v>
                </c:pt>
                <c:pt idx="447">
                  <c:v>40117</c:v>
                </c:pt>
                <c:pt idx="448">
                  <c:v>40147</c:v>
                </c:pt>
                <c:pt idx="449">
                  <c:v>40178</c:v>
                </c:pt>
                <c:pt idx="450">
                  <c:v>40209</c:v>
                </c:pt>
                <c:pt idx="451">
                  <c:v>40237</c:v>
                </c:pt>
                <c:pt idx="452">
                  <c:v>40268</c:v>
                </c:pt>
                <c:pt idx="453">
                  <c:v>40298</c:v>
                </c:pt>
                <c:pt idx="454">
                  <c:v>40329</c:v>
                </c:pt>
                <c:pt idx="455">
                  <c:v>40359</c:v>
                </c:pt>
                <c:pt idx="456">
                  <c:v>40390</c:v>
                </c:pt>
                <c:pt idx="457">
                  <c:v>40421</c:v>
                </c:pt>
                <c:pt idx="458">
                  <c:v>40451</c:v>
                </c:pt>
                <c:pt idx="459">
                  <c:v>40482</c:v>
                </c:pt>
                <c:pt idx="460">
                  <c:v>40512</c:v>
                </c:pt>
                <c:pt idx="461">
                  <c:v>40543</c:v>
                </c:pt>
                <c:pt idx="462">
                  <c:v>40574</c:v>
                </c:pt>
                <c:pt idx="463">
                  <c:v>40602</c:v>
                </c:pt>
                <c:pt idx="464">
                  <c:v>40633</c:v>
                </c:pt>
                <c:pt idx="465">
                  <c:v>40663</c:v>
                </c:pt>
                <c:pt idx="466">
                  <c:v>40694</c:v>
                </c:pt>
                <c:pt idx="467">
                  <c:v>40724</c:v>
                </c:pt>
                <c:pt idx="468">
                  <c:v>40755</c:v>
                </c:pt>
                <c:pt idx="469">
                  <c:v>40786</c:v>
                </c:pt>
                <c:pt idx="470">
                  <c:v>40816</c:v>
                </c:pt>
                <c:pt idx="471">
                  <c:v>40847</c:v>
                </c:pt>
                <c:pt idx="472">
                  <c:v>40877</c:v>
                </c:pt>
                <c:pt idx="473">
                  <c:v>40908</c:v>
                </c:pt>
                <c:pt idx="474">
                  <c:v>40939</c:v>
                </c:pt>
                <c:pt idx="475">
                  <c:v>40968</c:v>
                </c:pt>
                <c:pt idx="476">
                  <c:v>40999</c:v>
                </c:pt>
                <c:pt idx="477">
                  <c:v>41029</c:v>
                </c:pt>
                <c:pt idx="478">
                  <c:v>41060</c:v>
                </c:pt>
                <c:pt idx="479">
                  <c:v>41090</c:v>
                </c:pt>
                <c:pt idx="480">
                  <c:v>41121</c:v>
                </c:pt>
                <c:pt idx="481">
                  <c:v>41152</c:v>
                </c:pt>
                <c:pt idx="482">
                  <c:v>41182</c:v>
                </c:pt>
                <c:pt idx="483">
                  <c:v>41213</c:v>
                </c:pt>
                <c:pt idx="484">
                  <c:v>41243</c:v>
                </c:pt>
                <c:pt idx="485">
                  <c:v>41274</c:v>
                </c:pt>
                <c:pt idx="486">
                  <c:v>41305</c:v>
                </c:pt>
                <c:pt idx="487">
                  <c:v>41333</c:v>
                </c:pt>
                <c:pt idx="488">
                  <c:v>41364</c:v>
                </c:pt>
                <c:pt idx="489">
                  <c:v>41394</c:v>
                </c:pt>
                <c:pt idx="490">
                  <c:v>41425</c:v>
                </c:pt>
                <c:pt idx="491">
                  <c:v>41455</c:v>
                </c:pt>
                <c:pt idx="492">
                  <c:v>41486</c:v>
                </c:pt>
                <c:pt idx="493">
                  <c:v>41517</c:v>
                </c:pt>
                <c:pt idx="494">
                  <c:v>41547</c:v>
                </c:pt>
                <c:pt idx="495">
                  <c:v>41578</c:v>
                </c:pt>
                <c:pt idx="496">
                  <c:v>41608</c:v>
                </c:pt>
                <c:pt idx="497">
                  <c:v>41639</c:v>
                </c:pt>
                <c:pt idx="498">
                  <c:v>41670</c:v>
                </c:pt>
                <c:pt idx="499">
                  <c:v>41698</c:v>
                </c:pt>
                <c:pt idx="500">
                  <c:v>41729</c:v>
                </c:pt>
                <c:pt idx="501">
                  <c:v>41759</c:v>
                </c:pt>
                <c:pt idx="502">
                  <c:v>41790</c:v>
                </c:pt>
                <c:pt idx="503">
                  <c:v>41820</c:v>
                </c:pt>
                <c:pt idx="504">
                  <c:v>41851</c:v>
                </c:pt>
                <c:pt idx="505">
                  <c:v>41882</c:v>
                </c:pt>
                <c:pt idx="506">
                  <c:v>41912</c:v>
                </c:pt>
                <c:pt idx="507">
                  <c:v>41943</c:v>
                </c:pt>
                <c:pt idx="508">
                  <c:v>41973</c:v>
                </c:pt>
                <c:pt idx="509">
                  <c:v>42004</c:v>
                </c:pt>
                <c:pt idx="510">
                  <c:v>42035</c:v>
                </c:pt>
                <c:pt idx="511">
                  <c:v>42063</c:v>
                </c:pt>
                <c:pt idx="512">
                  <c:v>42094</c:v>
                </c:pt>
                <c:pt idx="513">
                  <c:v>42124</c:v>
                </c:pt>
                <c:pt idx="514">
                  <c:v>42155</c:v>
                </c:pt>
                <c:pt idx="515">
                  <c:v>42185</c:v>
                </c:pt>
                <c:pt idx="516">
                  <c:v>42216</c:v>
                </c:pt>
                <c:pt idx="517">
                  <c:v>42247</c:v>
                </c:pt>
                <c:pt idx="518">
                  <c:v>42277</c:v>
                </c:pt>
                <c:pt idx="519">
                  <c:v>42308</c:v>
                </c:pt>
                <c:pt idx="520">
                  <c:v>42338</c:v>
                </c:pt>
                <c:pt idx="521">
                  <c:v>42369</c:v>
                </c:pt>
                <c:pt idx="522">
                  <c:v>42400</c:v>
                </c:pt>
                <c:pt idx="523">
                  <c:v>42429</c:v>
                </c:pt>
                <c:pt idx="524">
                  <c:v>42460</c:v>
                </c:pt>
                <c:pt idx="525">
                  <c:v>42490</c:v>
                </c:pt>
                <c:pt idx="526">
                  <c:v>42521</c:v>
                </c:pt>
                <c:pt idx="527">
                  <c:v>42551</c:v>
                </c:pt>
                <c:pt idx="528">
                  <c:v>42582</c:v>
                </c:pt>
                <c:pt idx="529">
                  <c:v>42613</c:v>
                </c:pt>
                <c:pt idx="530">
                  <c:v>42643</c:v>
                </c:pt>
                <c:pt idx="531">
                  <c:v>42674</c:v>
                </c:pt>
                <c:pt idx="532">
                  <c:v>42704</c:v>
                </c:pt>
                <c:pt idx="533">
                  <c:v>42735</c:v>
                </c:pt>
                <c:pt idx="534">
                  <c:v>42766</c:v>
                </c:pt>
                <c:pt idx="535">
                  <c:v>42794</c:v>
                </c:pt>
                <c:pt idx="536">
                  <c:v>42825</c:v>
                </c:pt>
                <c:pt idx="537">
                  <c:v>42855</c:v>
                </c:pt>
                <c:pt idx="538">
                  <c:v>42886</c:v>
                </c:pt>
                <c:pt idx="539">
                  <c:v>42916</c:v>
                </c:pt>
                <c:pt idx="540">
                  <c:v>42947</c:v>
                </c:pt>
                <c:pt idx="541">
                  <c:v>42978</c:v>
                </c:pt>
                <c:pt idx="542">
                  <c:v>43008</c:v>
                </c:pt>
                <c:pt idx="543">
                  <c:v>43039</c:v>
                </c:pt>
                <c:pt idx="544">
                  <c:v>43069</c:v>
                </c:pt>
                <c:pt idx="545">
                  <c:v>43100</c:v>
                </c:pt>
                <c:pt idx="546">
                  <c:v>43131</c:v>
                </c:pt>
                <c:pt idx="547">
                  <c:v>43159</c:v>
                </c:pt>
                <c:pt idx="548">
                  <c:v>43190</c:v>
                </c:pt>
                <c:pt idx="549">
                  <c:v>43220</c:v>
                </c:pt>
                <c:pt idx="550">
                  <c:v>43251</c:v>
                </c:pt>
                <c:pt idx="551">
                  <c:v>43281</c:v>
                </c:pt>
                <c:pt idx="552">
                  <c:v>43312</c:v>
                </c:pt>
                <c:pt idx="553">
                  <c:v>43343</c:v>
                </c:pt>
                <c:pt idx="554">
                  <c:v>43373</c:v>
                </c:pt>
                <c:pt idx="555">
                  <c:v>43404</c:v>
                </c:pt>
                <c:pt idx="556">
                  <c:v>43434</c:v>
                </c:pt>
                <c:pt idx="557">
                  <c:v>43465</c:v>
                </c:pt>
                <c:pt idx="558">
                  <c:v>43496</c:v>
                </c:pt>
                <c:pt idx="559">
                  <c:v>43524</c:v>
                </c:pt>
                <c:pt idx="560">
                  <c:v>43555</c:v>
                </c:pt>
                <c:pt idx="561">
                  <c:v>43585</c:v>
                </c:pt>
                <c:pt idx="562">
                  <c:v>43616</c:v>
                </c:pt>
                <c:pt idx="563">
                  <c:v>43646</c:v>
                </c:pt>
                <c:pt idx="564">
                  <c:v>43677</c:v>
                </c:pt>
                <c:pt idx="565">
                  <c:v>43708</c:v>
                </c:pt>
                <c:pt idx="566">
                  <c:v>43738</c:v>
                </c:pt>
                <c:pt idx="567">
                  <c:v>43769</c:v>
                </c:pt>
                <c:pt idx="568">
                  <c:v>43799</c:v>
                </c:pt>
                <c:pt idx="569">
                  <c:v>43830</c:v>
                </c:pt>
                <c:pt idx="570">
                  <c:v>43861</c:v>
                </c:pt>
                <c:pt idx="571">
                  <c:v>43890</c:v>
                </c:pt>
                <c:pt idx="572">
                  <c:v>43921</c:v>
                </c:pt>
                <c:pt idx="573">
                  <c:v>43951</c:v>
                </c:pt>
                <c:pt idx="574">
                  <c:v>43982</c:v>
                </c:pt>
                <c:pt idx="575">
                  <c:v>44012</c:v>
                </c:pt>
                <c:pt idx="576">
                  <c:v>44043</c:v>
                </c:pt>
                <c:pt idx="577">
                  <c:v>44074</c:v>
                </c:pt>
                <c:pt idx="578">
                  <c:v>44104</c:v>
                </c:pt>
                <c:pt idx="579">
                  <c:v>44135</c:v>
                </c:pt>
                <c:pt idx="580">
                  <c:v>44165</c:v>
                </c:pt>
                <c:pt idx="581">
                  <c:v>44196</c:v>
                </c:pt>
                <c:pt idx="582">
                  <c:v>44227</c:v>
                </c:pt>
                <c:pt idx="583">
                  <c:v>44255</c:v>
                </c:pt>
                <c:pt idx="584">
                  <c:v>44286</c:v>
                </c:pt>
                <c:pt idx="585">
                  <c:v>44316</c:v>
                </c:pt>
                <c:pt idx="586">
                  <c:v>44347</c:v>
                </c:pt>
                <c:pt idx="587">
                  <c:v>44377</c:v>
                </c:pt>
                <c:pt idx="588">
                  <c:v>44408</c:v>
                </c:pt>
                <c:pt idx="589">
                  <c:v>44439</c:v>
                </c:pt>
                <c:pt idx="590">
                  <c:v>44469</c:v>
                </c:pt>
                <c:pt idx="591">
                  <c:v>44500</c:v>
                </c:pt>
                <c:pt idx="592">
                  <c:v>44530</c:v>
                </c:pt>
                <c:pt idx="593">
                  <c:v>44561</c:v>
                </c:pt>
                <c:pt idx="594">
                  <c:v>44592</c:v>
                </c:pt>
                <c:pt idx="595">
                  <c:v>44620</c:v>
                </c:pt>
                <c:pt idx="596">
                  <c:v>44651</c:v>
                </c:pt>
                <c:pt idx="597">
                  <c:v>44681</c:v>
                </c:pt>
                <c:pt idx="598">
                  <c:v>44712</c:v>
                </c:pt>
                <c:pt idx="599">
                  <c:v>44742</c:v>
                </c:pt>
                <c:pt idx="600">
                  <c:v>44773</c:v>
                </c:pt>
              </c:numCache>
            </c:numRef>
          </c:cat>
          <c:val>
            <c:numRef>
              <c:f>'static (withou exp)'!$B$7:$B$607</c:f>
              <c:numCache>
                <c:formatCode>General</c:formatCode>
                <c:ptCount val="601"/>
                <c:pt idx="0">
                  <c:v>2.9</c:v>
                </c:pt>
                <c:pt idx="1">
                  <c:v>2.9</c:v>
                </c:pt>
                <c:pt idx="2">
                  <c:v>3.2</c:v>
                </c:pt>
                <c:pt idx="3">
                  <c:v>3.4</c:v>
                </c:pt>
                <c:pt idx="4">
                  <c:v>3.7</c:v>
                </c:pt>
                <c:pt idx="5">
                  <c:v>3.4</c:v>
                </c:pt>
                <c:pt idx="6">
                  <c:v>3.6</c:v>
                </c:pt>
                <c:pt idx="7">
                  <c:v>3.9</c:v>
                </c:pt>
                <c:pt idx="8">
                  <c:v>4.5999999999999996</c:v>
                </c:pt>
                <c:pt idx="9">
                  <c:v>5.0999999999999996</c:v>
                </c:pt>
                <c:pt idx="10">
                  <c:v>5.5</c:v>
                </c:pt>
                <c:pt idx="11">
                  <c:v>6</c:v>
                </c:pt>
                <c:pt idx="12">
                  <c:v>5.7</c:v>
                </c:pt>
                <c:pt idx="13">
                  <c:v>7.4</c:v>
                </c:pt>
                <c:pt idx="14">
                  <c:v>7.4</c:v>
                </c:pt>
                <c:pt idx="15">
                  <c:v>7.8</c:v>
                </c:pt>
                <c:pt idx="16">
                  <c:v>8.3000000000000007</c:v>
                </c:pt>
                <c:pt idx="17">
                  <c:v>8.6999999999999993</c:v>
                </c:pt>
                <c:pt idx="18">
                  <c:v>9.4</c:v>
                </c:pt>
                <c:pt idx="19">
                  <c:v>10</c:v>
                </c:pt>
                <c:pt idx="20">
                  <c:v>10.4</c:v>
                </c:pt>
                <c:pt idx="21">
                  <c:v>10.1</c:v>
                </c:pt>
                <c:pt idx="22">
                  <c:v>10.7</c:v>
                </c:pt>
                <c:pt idx="23">
                  <c:v>10.9</c:v>
                </c:pt>
                <c:pt idx="24">
                  <c:v>11.5</c:v>
                </c:pt>
                <c:pt idx="25">
                  <c:v>10.9</c:v>
                </c:pt>
                <c:pt idx="26">
                  <c:v>11.9</c:v>
                </c:pt>
                <c:pt idx="27">
                  <c:v>12.1</c:v>
                </c:pt>
                <c:pt idx="28">
                  <c:v>12.2</c:v>
                </c:pt>
                <c:pt idx="29">
                  <c:v>12.3</c:v>
                </c:pt>
                <c:pt idx="30">
                  <c:v>11.8</c:v>
                </c:pt>
                <c:pt idx="31">
                  <c:v>11.2</c:v>
                </c:pt>
                <c:pt idx="32">
                  <c:v>10.3</c:v>
                </c:pt>
                <c:pt idx="33">
                  <c:v>10.199999999999999</c:v>
                </c:pt>
                <c:pt idx="34">
                  <c:v>9.5</c:v>
                </c:pt>
                <c:pt idx="35">
                  <c:v>9.4</c:v>
                </c:pt>
                <c:pt idx="36">
                  <c:v>9.6999999999999993</c:v>
                </c:pt>
                <c:pt idx="37">
                  <c:v>8.6</c:v>
                </c:pt>
                <c:pt idx="38">
                  <c:v>7.9</c:v>
                </c:pt>
                <c:pt idx="39">
                  <c:v>7.4</c:v>
                </c:pt>
                <c:pt idx="40">
                  <c:v>7.4</c:v>
                </c:pt>
                <c:pt idx="41">
                  <c:v>6.9</c:v>
                </c:pt>
                <c:pt idx="42">
                  <c:v>6.7</c:v>
                </c:pt>
                <c:pt idx="43">
                  <c:v>6.3</c:v>
                </c:pt>
                <c:pt idx="44">
                  <c:v>6.1</c:v>
                </c:pt>
                <c:pt idx="45">
                  <c:v>6</c:v>
                </c:pt>
                <c:pt idx="46">
                  <c:v>6.2</c:v>
                </c:pt>
                <c:pt idx="47">
                  <c:v>6</c:v>
                </c:pt>
                <c:pt idx="48">
                  <c:v>5.4</c:v>
                </c:pt>
                <c:pt idx="49">
                  <c:v>5.7</c:v>
                </c:pt>
                <c:pt idx="50">
                  <c:v>5.5</c:v>
                </c:pt>
                <c:pt idx="51">
                  <c:v>5.5</c:v>
                </c:pt>
                <c:pt idx="52">
                  <c:v>4.9000000000000004</c:v>
                </c:pt>
                <c:pt idx="53">
                  <c:v>4.9000000000000004</c:v>
                </c:pt>
                <c:pt idx="54">
                  <c:v>5.2</c:v>
                </c:pt>
                <c:pt idx="55">
                  <c:v>5.9</c:v>
                </c:pt>
                <c:pt idx="56">
                  <c:v>6.4</c:v>
                </c:pt>
                <c:pt idx="57">
                  <c:v>7</c:v>
                </c:pt>
                <c:pt idx="58">
                  <c:v>6.7</c:v>
                </c:pt>
                <c:pt idx="59">
                  <c:v>6.9</c:v>
                </c:pt>
                <c:pt idx="60">
                  <c:v>6.8</c:v>
                </c:pt>
                <c:pt idx="61">
                  <c:v>6.6</c:v>
                </c:pt>
                <c:pt idx="62">
                  <c:v>6.6</c:v>
                </c:pt>
                <c:pt idx="63">
                  <c:v>6.4</c:v>
                </c:pt>
                <c:pt idx="64">
                  <c:v>6.7</c:v>
                </c:pt>
                <c:pt idx="65">
                  <c:v>6.7</c:v>
                </c:pt>
                <c:pt idx="66">
                  <c:v>6.8</c:v>
                </c:pt>
                <c:pt idx="67">
                  <c:v>6.4</c:v>
                </c:pt>
                <c:pt idx="68">
                  <c:v>6.6</c:v>
                </c:pt>
                <c:pt idx="69">
                  <c:v>6.5</c:v>
                </c:pt>
                <c:pt idx="70">
                  <c:v>7</c:v>
                </c:pt>
                <c:pt idx="71">
                  <c:v>7.4</c:v>
                </c:pt>
                <c:pt idx="72">
                  <c:v>7.7</c:v>
                </c:pt>
                <c:pt idx="73">
                  <c:v>7.8</c:v>
                </c:pt>
                <c:pt idx="74">
                  <c:v>8.3000000000000007</c:v>
                </c:pt>
                <c:pt idx="75">
                  <c:v>8.9</c:v>
                </c:pt>
                <c:pt idx="76">
                  <c:v>8.9</c:v>
                </c:pt>
                <c:pt idx="77">
                  <c:v>9</c:v>
                </c:pt>
                <c:pt idx="78">
                  <c:v>9.3000000000000007</c:v>
                </c:pt>
                <c:pt idx="79">
                  <c:v>9.9</c:v>
                </c:pt>
                <c:pt idx="80">
                  <c:v>10.1</c:v>
                </c:pt>
                <c:pt idx="81">
                  <c:v>10.5</c:v>
                </c:pt>
                <c:pt idx="82">
                  <c:v>10.9</c:v>
                </c:pt>
                <c:pt idx="83">
                  <c:v>10.9</c:v>
                </c:pt>
                <c:pt idx="84">
                  <c:v>11.3</c:v>
                </c:pt>
                <c:pt idx="85">
                  <c:v>11.8</c:v>
                </c:pt>
                <c:pt idx="86">
                  <c:v>12.2</c:v>
                </c:pt>
                <c:pt idx="87">
                  <c:v>12.1</c:v>
                </c:pt>
                <c:pt idx="88">
                  <c:v>12.6</c:v>
                </c:pt>
                <c:pt idx="89">
                  <c:v>13.3</c:v>
                </c:pt>
                <c:pt idx="90">
                  <c:v>13.9</c:v>
                </c:pt>
                <c:pt idx="91">
                  <c:v>14.2</c:v>
                </c:pt>
                <c:pt idx="92">
                  <c:v>14.8</c:v>
                </c:pt>
                <c:pt idx="93">
                  <c:v>14.7</c:v>
                </c:pt>
                <c:pt idx="94">
                  <c:v>14.4</c:v>
                </c:pt>
                <c:pt idx="95">
                  <c:v>14.4</c:v>
                </c:pt>
                <c:pt idx="96">
                  <c:v>13.1</c:v>
                </c:pt>
                <c:pt idx="97">
                  <c:v>12.9</c:v>
                </c:pt>
                <c:pt idx="98">
                  <c:v>12.6</c:v>
                </c:pt>
                <c:pt idx="99">
                  <c:v>12.8</c:v>
                </c:pt>
                <c:pt idx="100">
                  <c:v>12.6</c:v>
                </c:pt>
                <c:pt idx="101">
                  <c:v>12.5</c:v>
                </c:pt>
                <c:pt idx="102">
                  <c:v>11.8</c:v>
                </c:pt>
                <c:pt idx="103">
                  <c:v>11.4</c:v>
                </c:pt>
                <c:pt idx="104">
                  <c:v>10.5</c:v>
                </c:pt>
                <c:pt idx="105">
                  <c:v>10</c:v>
                </c:pt>
                <c:pt idx="106">
                  <c:v>9.8000000000000007</c:v>
                </c:pt>
                <c:pt idx="107">
                  <c:v>9.6</c:v>
                </c:pt>
                <c:pt idx="108">
                  <c:v>10.8</c:v>
                </c:pt>
                <c:pt idx="109">
                  <c:v>10.8</c:v>
                </c:pt>
                <c:pt idx="110">
                  <c:v>11</c:v>
                </c:pt>
                <c:pt idx="111">
                  <c:v>10.1</c:v>
                </c:pt>
                <c:pt idx="112">
                  <c:v>9.6</c:v>
                </c:pt>
                <c:pt idx="113">
                  <c:v>8.9</c:v>
                </c:pt>
                <c:pt idx="114">
                  <c:v>8.4</c:v>
                </c:pt>
                <c:pt idx="115">
                  <c:v>7.6</c:v>
                </c:pt>
                <c:pt idx="116">
                  <c:v>6.8</c:v>
                </c:pt>
                <c:pt idx="117">
                  <c:v>6.5</c:v>
                </c:pt>
                <c:pt idx="118">
                  <c:v>6.7</c:v>
                </c:pt>
                <c:pt idx="119">
                  <c:v>7.1</c:v>
                </c:pt>
                <c:pt idx="120">
                  <c:v>6.4</c:v>
                </c:pt>
                <c:pt idx="121">
                  <c:v>5.9</c:v>
                </c:pt>
                <c:pt idx="122">
                  <c:v>5</c:v>
                </c:pt>
                <c:pt idx="123">
                  <c:v>5.0999999999999996</c:v>
                </c:pt>
                <c:pt idx="124">
                  <c:v>4.5999999999999996</c:v>
                </c:pt>
                <c:pt idx="125">
                  <c:v>3.8</c:v>
                </c:pt>
                <c:pt idx="126">
                  <c:v>3.7</c:v>
                </c:pt>
                <c:pt idx="127">
                  <c:v>3.5</c:v>
                </c:pt>
                <c:pt idx="128">
                  <c:v>3.6</c:v>
                </c:pt>
                <c:pt idx="129">
                  <c:v>3.9</c:v>
                </c:pt>
                <c:pt idx="130">
                  <c:v>3.5</c:v>
                </c:pt>
                <c:pt idx="131">
                  <c:v>2.6</c:v>
                </c:pt>
                <c:pt idx="132">
                  <c:v>2.5</c:v>
                </c:pt>
                <c:pt idx="133">
                  <c:v>2.6</c:v>
                </c:pt>
                <c:pt idx="134">
                  <c:v>2.9</c:v>
                </c:pt>
                <c:pt idx="135">
                  <c:v>2.9</c:v>
                </c:pt>
                <c:pt idx="136">
                  <c:v>3.3</c:v>
                </c:pt>
                <c:pt idx="137">
                  <c:v>3.8</c:v>
                </c:pt>
                <c:pt idx="138">
                  <c:v>4.2</c:v>
                </c:pt>
                <c:pt idx="139">
                  <c:v>4.5999999999999996</c:v>
                </c:pt>
                <c:pt idx="140">
                  <c:v>4.8</c:v>
                </c:pt>
                <c:pt idx="141">
                  <c:v>4.5999999999999996</c:v>
                </c:pt>
                <c:pt idx="142">
                  <c:v>4.2</c:v>
                </c:pt>
                <c:pt idx="143">
                  <c:v>4.2</c:v>
                </c:pt>
                <c:pt idx="144">
                  <c:v>4.2</c:v>
                </c:pt>
                <c:pt idx="145">
                  <c:v>4.3</c:v>
                </c:pt>
                <c:pt idx="146">
                  <c:v>4.3</c:v>
                </c:pt>
                <c:pt idx="147">
                  <c:v>4.3</c:v>
                </c:pt>
                <c:pt idx="148">
                  <c:v>4.0999999999999996</c:v>
                </c:pt>
                <c:pt idx="149">
                  <c:v>3.9</c:v>
                </c:pt>
                <c:pt idx="150">
                  <c:v>3.5</c:v>
                </c:pt>
                <c:pt idx="151">
                  <c:v>3.5</c:v>
                </c:pt>
                <c:pt idx="152">
                  <c:v>3.7</c:v>
                </c:pt>
                <c:pt idx="153">
                  <c:v>3.7</c:v>
                </c:pt>
                <c:pt idx="154">
                  <c:v>3.8</c:v>
                </c:pt>
                <c:pt idx="155">
                  <c:v>3.8</c:v>
                </c:pt>
                <c:pt idx="156">
                  <c:v>3.6</c:v>
                </c:pt>
                <c:pt idx="157">
                  <c:v>3.3</c:v>
                </c:pt>
                <c:pt idx="158">
                  <c:v>3.1</c:v>
                </c:pt>
                <c:pt idx="159">
                  <c:v>3.2</c:v>
                </c:pt>
                <c:pt idx="160">
                  <c:v>3.5</c:v>
                </c:pt>
                <c:pt idx="161">
                  <c:v>3.8</c:v>
                </c:pt>
                <c:pt idx="162">
                  <c:v>3.9</c:v>
                </c:pt>
                <c:pt idx="163">
                  <c:v>3.1</c:v>
                </c:pt>
                <c:pt idx="164">
                  <c:v>2.2999999999999998</c:v>
                </c:pt>
                <c:pt idx="165">
                  <c:v>1.6</c:v>
                </c:pt>
                <c:pt idx="166">
                  <c:v>1.5</c:v>
                </c:pt>
                <c:pt idx="167">
                  <c:v>1.8</c:v>
                </c:pt>
                <c:pt idx="168">
                  <c:v>1.6</c:v>
                </c:pt>
                <c:pt idx="169">
                  <c:v>1.6</c:v>
                </c:pt>
                <c:pt idx="170">
                  <c:v>1.8</c:v>
                </c:pt>
                <c:pt idx="171">
                  <c:v>1.5</c:v>
                </c:pt>
                <c:pt idx="172">
                  <c:v>1.3</c:v>
                </c:pt>
                <c:pt idx="173">
                  <c:v>1.1000000000000001</c:v>
                </c:pt>
                <c:pt idx="174">
                  <c:v>1.5</c:v>
                </c:pt>
                <c:pt idx="175">
                  <c:v>2.1</c:v>
                </c:pt>
                <c:pt idx="176">
                  <c:v>3</c:v>
                </c:pt>
                <c:pt idx="177">
                  <c:v>3.8</c:v>
                </c:pt>
                <c:pt idx="178">
                  <c:v>3.9</c:v>
                </c:pt>
                <c:pt idx="179">
                  <c:v>3.7</c:v>
                </c:pt>
                <c:pt idx="180">
                  <c:v>3.9</c:v>
                </c:pt>
                <c:pt idx="181">
                  <c:v>4.3</c:v>
                </c:pt>
                <c:pt idx="182">
                  <c:v>4.4000000000000004</c:v>
                </c:pt>
                <c:pt idx="183">
                  <c:v>4.5</c:v>
                </c:pt>
                <c:pt idx="184">
                  <c:v>4.5</c:v>
                </c:pt>
                <c:pt idx="185">
                  <c:v>4.4000000000000004</c:v>
                </c:pt>
                <c:pt idx="186">
                  <c:v>4</c:v>
                </c:pt>
                <c:pt idx="187">
                  <c:v>3.9</c:v>
                </c:pt>
                <c:pt idx="188">
                  <c:v>3.9</c:v>
                </c:pt>
                <c:pt idx="189">
                  <c:v>3.9</c:v>
                </c:pt>
                <c:pt idx="190">
                  <c:v>3.9</c:v>
                </c:pt>
                <c:pt idx="191">
                  <c:v>4</c:v>
                </c:pt>
                <c:pt idx="192">
                  <c:v>4.0999999999999996</c:v>
                </c:pt>
                <c:pt idx="193">
                  <c:v>4</c:v>
                </c:pt>
                <c:pt idx="194">
                  <c:v>4.2</c:v>
                </c:pt>
                <c:pt idx="195">
                  <c:v>4.2</c:v>
                </c:pt>
                <c:pt idx="196">
                  <c:v>4.2</c:v>
                </c:pt>
                <c:pt idx="197">
                  <c:v>4.4000000000000004</c:v>
                </c:pt>
                <c:pt idx="198">
                  <c:v>4.7</c:v>
                </c:pt>
                <c:pt idx="199">
                  <c:v>4.8</c:v>
                </c:pt>
                <c:pt idx="200">
                  <c:v>5</c:v>
                </c:pt>
                <c:pt idx="201">
                  <c:v>5.0999999999999996</c:v>
                </c:pt>
                <c:pt idx="202">
                  <c:v>5.4</c:v>
                </c:pt>
                <c:pt idx="203">
                  <c:v>5.2</c:v>
                </c:pt>
                <c:pt idx="204">
                  <c:v>5</c:v>
                </c:pt>
                <c:pt idx="205">
                  <c:v>4.7</c:v>
                </c:pt>
                <c:pt idx="206">
                  <c:v>4.3</c:v>
                </c:pt>
                <c:pt idx="207">
                  <c:v>4.5</c:v>
                </c:pt>
                <c:pt idx="208">
                  <c:v>4.7</c:v>
                </c:pt>
                <c:pt idx="209">
                  <c:v>4.5999999999999996</c:v>
                </c:pt>
                <c:pt idx="210">
                  <c:v>5.2</c:v>
                </c:pt>
                <c:pt idx="211">
                  <c:v>5.3</c:v>
                </c:pt>
                <c:pt idx="212">
                  <c:v>5.2</c:v>
                </c:pt>
                <c:pt idx="213">
                  <c:v>4.7</c:v>
                </c:pt>
                <c:pt idx="214">
                  <c:v>4.4000000000000004</c:v>
                </c:pt>
                <c:pt idx="215">
                  <c:v>4.7</c:v>
                </c:pt>
                <c:pt idx="216">
                  <c:v>4.8</c:v>
                </c:pt>
                <c:pt idx="217">
                  <c:v>5.6</c:v>
                </c:pt>
                <c:pt idx="218">
                  <c:v>6.2</c:v>
                </c:pt>
                <c:pt idx="219">
                  <c:v>6.3</c:v>
                </c:pt>
                <c:pt idx="220">
                  <c:v>6.3</c:v>
                </c:pt>
                <c:pt idx="221">
                  <c:v>6.1</c:v>
                </c:pt>
                <c:pt idx="222">
                  <c:v>5.7</c:v>
                </c:pt>
                <c:pt idx="223">
                  <c:v>5.3</c:v>
                </c:pt>
                <c:pt idx="224">
                  <c:v>4.9000000000000004</c:v>
                </c:pt>
                <c:pt idx="225">
                  <c:v>4.9000000000000004</c:v>
                </c:pt>
                <c:pt idx="226">
                  <c:v>5</c:v>
                </c:pt>
                <c:pt idx="227">
                  <c:v>4.7</c:v>
                </c:pt>
                <c:pt idx="228">
                  <c:v>4.4000000000000004</c:v>
                </c:pt>
                <c:pt idx="229">
                  <c:v>3.8</c:v>
                </c:pt>
                <c:pt idx="230">
                  <c:v>3.4</c:v>
                </c:pt>
                <c:pt idx="231">
                  <c:v>2.9</c:v>
                </c:pt>
                <c:pt idx="232">
                  <c:v>3</c:v>
                </c:pt>
                <c:pt idx="233">
                  <c:v>3.1</c:v>
                </c:pt>
                <c:pt idx="234">
                  <c:v>2.6</c:v>
                </c:pt>
                <c:pt idx="235">
                  <c:v>2.8</c:v>
                </c:pt>
                <c:pt idx="236">
                  <c:v>3.2</c:v>
                </c:pt>
                <c:pt idx="237">
                  <c:v>3.2</c:v>
                </c:pt>
                <c:pt idx="238">
                  <c:v>3</c:v>
                </c:pt>
                <c:pt idx="239">
                  <c:v>3.1</c:v>
                </c:pt>
                <c:pt idx="240">
                  <c:v>3.2</c:v>
                </c:pt>
                <c:pt idx="241">
                  <c:v>3.1</c:v>
                </c:pt>
                <c:pt idx="242">
                  <c:v>3</c:v>
                </c:pt>
                <c:pt idx="243">
                  <c:v>3.2</c:v>
                </c:pt>
                <c:pt idx="244">
                  <c:v>3</c:v>
                </c:pt>
                <c:pt idx="245">
                  <c:v>2.9</c:v>
                </c:pt>
                <c:pt idx="246">
                  <c:v>3.3</c:v>
                </c:pt>
                <c:pt idx="247">
                  <c:v>3.2</c:v>
                </c:pt>
                <c:pt idx="248">
                  <c:v>3.1</c:v>
                </c:pt>
                <c:pt idx="249">
                  <c:v>3.2</c:v>
                </c:pt>
                <c:pt idx="250">
                  <c:v>3.2</c:v>
                </c:pt>
                <c:pt idx="251">
                  <c:v>3</c:v>
                </c:pt>
                <c:pt idx="252">
                  <c:v>2.8</c:v>
                </c:pt>
                <c:pt idx="253">
                  <c:v>2.8</c:v>
                </c:pt>
                <c:pt idx="254">
                  <c:v>2.7</c:v>
                </c:pt>
                <c:pt idx="255">
                  <c:v>2.8</c:v>
                </c:pt>
                <c:pt idx="256">
                  <c:v>2.7</c:v>
                </c:pt>
                <c:pt idx="257">
                  <c:v>2.7</c:v>
                </c:pt>
                <c:pt idx="258">
                  <c:v>2.5</c:v>
                </c:pt>
                <c:pt idx="259">
                  <c:v>2.5</c:v>
                </c:pt>
                <c:pt idx="260">
                  <c:v>2.5</c:v>
                </c:pt>
                <c:pt idx="261">
                  <c:v>2.4</c:v>
                </c:pt>
                <c:pt idx="262">
                  <c:v>2.2999999999999998</c:v>
                </c:pt>
                <c:pt idx="263">
                  <c:v>2.5</c:v>
                </c:pt>
                <c:pt idx="264">
                  <c:v>2.8</c:v>
                </c:pt>
                <c:pt idx="265">
                  <c:v>2.9</c:v>
                </c:pt>
                <c:pt idx="266">
                  <c:v>3</c:v>
                </c:pt>
                <c:pt idx="267">
                  <c:v>2.6</c:v>
                </c:pt>
                <c:pt idx="268">
                  <c:v>2.7</c:v>
                </c:pt>
                <c:pt idx="269">
                  <c:v>2.7</c:v>
                </c:pt>
                <c:pt idx="270">
                  <c:v>2.8</c:v>
                </c:pt>
                <c:pt idx="271">
                  <c:v>2.9</c:v>
                </c:pt>
                <c:pt idx="272">
                  <c:v>2.9</c:v>
                </c:pt>
                <c:pt idx="273">
                  <c:v>3.1</c:v>
                </c:pt>
                <c:pt idx="274">
                  <c:v>3.2</c:v>
                </c:pt>
                <c:pt idx="275">
                  <c:v>3</c:v>
                </c:pt>
                <c:pt idx="276">
                  <c:v>2.8</c:v>
                </c:pt>
                <c:pt idx="277">
                  <c:v>2.6</c:v>
                </c:pt>
                <c:pt idx="278">
                  <c:v>2.5</c:v>
                </c:pt>
                <c:pt idx="279">
                  <c:v>2.8</c:v>
                </c:pt>
                <c:pt idx="280">
                  <c:v>2.6</c:v>
                </c:pt>
                <c:pt idx="281">
                  <c:v>2.5</c:v>
                </c:pt>
                <c:pt idx="282">
                  <c:v>2.7</c:v>
                </c:pt>
                <c:pt idx="283">
                  <c:v>2.7</c:v>
                </c:pt>
                <c:pt idx="284">
                  <c:v>2.8</c:v>
                </c:pt>
                <c:pt idx="285">
                  <c:v>2.9</c:v>
                </c:pt>
                <c:pt idx="286">
                  <c:v>2.9</c:v>
                </c:pt>
                <c:pt idx="287">
                  <c:v>2.8</c:v>
                </c:pt>
                <c:pt idx="288">
                  <c:v>3</c:v>
                </c:pt>
                <c:pt idx="289">
                  <c:v>2.9</c:v>
                </c:pt>
                <c:pt idx="290">
                  <c:v>3</c:v>
                </c:pt>
                <c:pt idx="291">
                  <c:v>3</c:v>
                </c:pt>
                <c:pt idx="292">
                  <c:v>3.3</c:v>
                </c:pt>
                <c:pt idx="293">
                  <c:v>3.3</c:v>
                </c:pt>
                <c:pt idx="294">
                  <c:v>3</c:v>
                </c:pt>
                <c:pt idx="295">
                  <c:v>3</c:v>
                </c:pt>
                <c:pt idx="296">
                  <c:v>2.8</c:v>
                </c:pt>
                <c:pt idx="297">
                  <c:v>2.5</c:v>
                </c:pt>
                <c:pt idx="298">
                  <c:v>2.2000000000000002</c:v>
                </c:pt>
                <c:pt idx="299">
                  <c:v>2.2999999999999998</c:v>
                </c:pt>
                <c:pt idx="300">
                  <c:v>2.2000000000000002</c:v>
                </c:pt>
                <c:pt idx="301">
                  <c:v>2.2000000000000002</c:v>
                </c:pt>
                <c:pt idx="302">
                  <c:v>2.2000000000000002</c:v>
                </c:pt>
                <c:pt idx="303">
                  <c:v>2.1</c:v>
                </c:pt>
                <c:pt idx="304">
                  <c:v>1.8</c:v>
                </c:pt>
                <c:pt idx="305">
                  <c:v>1.7</c:v>
                </c:pt>
                <c:pt idx="306">
                  <c:v>1.6</c:v>
                </c:pt>
                <c:pt idx="307">
                  <c:v>1.4</c:v>
                </c:pt>
                <c:pt idx="308">
                  <c:v>1.4</c:v>
                </c:pt>
                <c:pt idx="309">
                  <c:v>1.4</c:v>
                </c:pt>
                <c:pt idx="310">
                  <c:v>1.7</c:v>
                </c:pt>
                <c:pt idx="311">
                  <c:v>1.7</c:v>
                </c:pt>
                <c:pt idx="312">
                  <c:v>1.7</c:v>
                </c:pt>
                <c:pt idx="313">
                  <c:v>1.6</c:v>
                </c:pt>
                <c:pt idx="314">
                  <c:v>1.5</c:v>
                </c:pt>
                <c:pt idx="315">
                  <c:v>1.5</c:v>
                </c:pt>
                <c:pt idx="316">
                  <c:v>1.5</c:v>
                </c:pt>
                <c:pt idx="317">
                  <c:v>1.6</c:v>
                </c:pt>
                <c:pt idx="318">
                  <c:v>1.7</c:v>
                </c:pt>
                <c:pt idx="319">
                  <c:v>1.6</c:v>
                </c:pt>
                <c:pt idx="320">
                  <c:v>1.7</c:v>
                </c:pt>
                <c:pt idx="321">
                  <c:v>2.2999999999999998</c:v>
                </c:pt>
                <c:pt idx="322">
                  <c:v>2.1</c:v>
                </c:pt>
                <c:pt idx="323">
                  <c:v>2</c:v>
                </c:pt>
                <c:pt idx="324">
                  <c:v>2.1</c:v>
                </c:pt>
                <c:pt idx="325">
                  <c:v>2.2999999999999998</c:v>
                </c:pt>
                <c:pt idx="326">
                  <c:v>2.6</c:v>
                </c:pt>
                <c:pt idx="327">
                  <c:v>2.6</c:v>
                </c:pt>
                <c:pt idx="328">
                  <c:v>2.6</c:v>
                </c:pt>
                <c:pt idx="329">
                  <c:v>2.7</c:v>
                </c:pt>
                <c:pt idx="330">
                  <c:v>2.7</c:v>
                </c:pt>
                <c:pt idx="331">
                  <c:v>3.2</c:v>
                </c:pt>
                <c:pt idx="332">
                  <c:v>3.8</c:v>
                </c:pt>
                <c:pt idx="333">
                  <c:v>3.1</c:v>
                </c:pt>
                <c:pt idx="334">
                  <c:v>3.2</c:v>
                </c:pt>
                <c:pt idx="335">
                  <c:v>3.7</c:v>
                </c:pt>
                <c:pt idx="336">
                  <c:v>3.7</c:v>
                </c:pt>
                <c:pt idx="337">
                  <c:v>3.4</c:v>
                </c:pt>
                <c:pt idx="338">
                  <c:v>3.5</c:v>
                </c:pt>
                <c:pt idx="339">
                  <c:v>3.4</c:v>
                </c:pt>
                <c:pt idx="340">
                  <c:v>3.4</c:v>
                </c:pt>
                <c:pt idx="341">
                  <c:v>3.4</c:v>
                </c:pt>
                <c:pt idx="342">
                  <c:v>3.7</c:v>
                </c:pt>
                <c:pt idx="343">
                  <c:v>3.5</c:v>
                </c:pt>
                <c:pt idx="344">
                  <c:v>2.9</c:v>
                </c:pt>
                <c:pt idx="345">
                  <c:v>3.3</c:v>
                </c:pt>
                <c:pt idx="346">
                  <c:v>3.6</c:v>
                </c:pt>
                <c:pt idx="347">
                  <c:v>3.2</c:v>
                </c:pt>
                <c:pt idx="348">
                  <c:v>2.7</c:v>
                </c:pt>
                <c:pt idx="349">
                  <c:v>2.7</c:v>
                </c:pt>
                <c:pt idx="350">
                  <c:v>2.6</c:v>
                </c:pt>
                <c:pt idx="351">
                  <c:v>2.1</c:v>
                </c:pt>
                <c:pt idx="352">
                  <c:v>1.9</c:v>
                </c:pt>
                <c:pt idx="353">
                  <c:v>1.6</c:v>
                </c:pt>
                <c:pt idx="354">
                  <c:v>1.1000000000000001</c:v>
                </c:pt>
                <c:pt idx="355">
                  <c:v>1.1000000000000001</c:v>
                </c:pt>
                <c:pt idx="356">
                  <c:v>1.5</c:v>
                </c:pt>
                <c:pt idx="357">
                  <c:v>1.6</c:v>
                </c:pt>
                <c:pt idx="358">
                  <c:v>1.2</c:v>
                </c:pt>
                <c:pt idx="359">
                  <c:v>1.1000000000000001</c:v>
                </c:pt>
                <c:pt idx="360">
                  <c:v>1.5</c:v>
                </c:pt>
                <c:pt idx="361">
                  <c:v>1.8</c:v>
                </c:pt>
                <c:pt idx="362">
                  <c:v>1.5</c:v>
                </c:pt>
                <c:pt idx="363">
                  <c:v>2</c:v>
                </c:pt>
                <c:pt idx="364">
                  <c:v>2.2000000000000002</c:v>
                </c:pt>
                <c:pt idx="365">
                  <c:v>2.4</c:v>
                </c:pt>
                <c:pt idx="366">
                  <c:v>2.6</c:v>
                </c:pt>
                <c:pt idx="367">
                  <c:v>3</c:v>
                </c:pt>
                <c:pt idx="368">
                  <c:v>3</c:v>
                </c:pt>
                <c:pt idx="369">
                  <c:v>2.2000000000000002</c:v>
                </c:pt>
                <c:pt idx="370">
                  <c:v>2.1</c:v>
                </c:pt>
                <c:pt idx="371">
                  <c:v>2.1</c:v>
                </c:pt>
                <c:pt idx="372">
                  <c:v>2.1</c:v>
                </c:pt>
                <c:pt idx="373">
                  <c:v>2.2000000000000002</c:v>
                </c:pt>
                <c:pt idx="374">
                  <c:v>2.2999999999999998</c:v>
                </c:pt>
                <c:pt idx="375">
                  <c:v>2</c:v>
                </c:pt>
                <c:pt idx="376">
                  <c:v>1.8</c:v>
                </c:pt>
                <c:pt idx="377">
                  <c:v>1.9</c:v>
                </c:pt>
                <c:pt idx="378">
                  <c:v>1.9</c:v>
                </c:pt>
                <c:pt idx="379">
                  <c:v>1.7</c:v>
                </c:pt>
                <c:pt idx="380">
                  <c:v>1.7</c:v>
                </c:pt>
                <c:pt idx="381">
                  <c:v>2.2999999999999998</c:v>
                </c:pt>
                <c:pt idx="382">
                  <c:v>3.1</c:v>
                </c:pt>
                <c:pt idx="383">
                  <c:v>3.3</c:v>
                </c:pt>
                <c:pt idx="384">
                  <c:v>3</c:v>
                </c:pt>
                <c:pt idx="385">
                  <c:v>2.7</c:v>
                </c:pt>
                <c:pt idx="386">
                  <c:v>2.5</c:v>
                </c:pt>
                <c:pt idx="387">
                  <c:v>3.2</c:v>
                </c:pt>
                <c:pt idx="388">
                  <c:v>3.5</c:v>
                </c:pt>
                <c:pt idx="389">
                  <c:v>3.3</c:v>
                </c:pt>
                <c:pt idx="390">
                  <c:v>3</c:v>
                </c:pt>
                <c:pt idx="391">
                  <c:v>3</c:v>
                </c:pt>
                <c:pt idx="392">
                  <c:v>3.1</c:v>
                </c:pt>
                <c:pt idx="393">
                  <c:v>3.5</c:v>
                </c:pt>
                <c:pt idx="394">
                  <c:v>2.8</c:v>
                </c:pt>
                <c:pt idx="395">
                  <c:v>2.5</c:v>
                </c:pt>
                <c:pt idx="396">
                  <c:v>3.2</c:v>
                </c:pt>
                <c:pt idx="397">
                  <c:v>3.6</c:v>
                </c:pt>
                <c:pt idx="398">
                  <c:v>4.7</c:v>
                </c:pt>
                <c:pt idx="399">
                  <c:v>4.3</c:v>
                </c:pt>
                <c:pt idx="400">
                  <c:v>3.5</c:v>
                </c:pt>
                <c:pt idx="401">
                  <c:v>3.4</c:v>
                </c:pt>
                <c:pt idx="402">
                  <c:v>4</c:v>
                </c:pt>
                <c:pt idx="403">
                  <c:v>3.6</c:v>
                </c:pt>
                <c:pt idx="404">
                  <c:v>3.4</c:v>
                </c:pt>
                <c:pt idx="405">
                  <c:v>3.5</c:v>
                </c:pt>
                <c:pt idx="406">
                  <c:v>4.2</c:v>
                </c:pt>
                <c:pt idx="407">
                  <c:v>4.3</c:v>
                </c:pt>
                <c:pt idx="408">
                  <c:v>4.0999999999999996</c:v>
                </c:pt>
                <c:pt idx="409">
                  <c:v>3.8</c:v>
                </c:pt>
                <c:pt idx="410">
                  <c:v>2.1</c:v>
                </c:pt>
                <c:pt idx="411">
                  <c:v>1.3</c:v>
                </c:pt>
                <c:pt idx="412">
                  <c:v>2</c:v>
                </c:pt>
                <c:pt idx="413">
                  <c:v>2.5</c:v>
                </c:pt>
                <c:pt idx="414">
                  <c:v>2.1</c:v>
                </c:pt>
                <c:pt idx="415">
                  <c:v>2.4</c:v>
                </c:pt>
                <c:pt idx="416">
                  <c:v>2.8</c:v>
                </c:pt>
                <c:pt idx="417">
                  <c:v>2.6</c:v>
                </c:pt>
                <c:pt idx="418">
                  <c:v>2.7</c:v>
                </c:pt>
                <c:pt idx="419">
                  <c:v>2.7</c:v>
                </c:pt>
                <c:pt idx="420">
                  <c:v>2.4</c:v>
                </c:pt>
                <c:pt idx="421">
                  <c:v>2</c:v>
                </c:pt>
                <c:pt idx="422">
                  <c:v>2.8</c:v>
                </c:pt>
                <c:pt idx="423">
                  <c:v>3.5</c:v>
                </c:pt>
                <c:pt idx="424">
                  <c:v>4.3</c:v>
                </c:pt>
                <c:pt idx="425">
                  <c:v>4.0999999999999996</c:v>
                </c:pt>
                <c:pt idx="426">
                  <c:v>4.3</c:v>
                </c:pt>
                <c:pt idx="427">
                  <c:v>4</c:v>
                </c:pt>
                <c:pt idx="428">
                  <c:v>4</c:v>
                </c:pt>
                <c:pt idx="429">
                  <c:v>3.9</c:v>
                </c:pt>
                <c:pt idx="430">
                  <c:v>4.2</c:v>
                </c:pt>
                <c:pt idx="431">
                  <c:v>5</c:v>
                </c:pt>
                <c:pt idx="432">
                  <c:v>5.6</c:v>
                </c:pt>
                <c:pt idx="433">
                  <c:v>5.4</c:v>
                </c:pt>
                <c:pt idx="434">
                  <c:v>4.9000000000000004</c:v>
                </c:pt>
                <c:pt idx="435">
                  <c:v>3.7</c:v>
                </c:pt>
                <c:pt idx="436">
                  <c:v>1.1000000000000001</c:v>
                </c:pt>
                <c:pt idx="437">
                  <c:v>0.1</c:v>
                </c:pt>
                <c:pt idx="438">
                  <c:v>0</c:v>
                </c:pt>
                <c:pt idx="439">
                  <c:v>0.2</c:v>
                </c:pt>
                <c:pt idx="440">
                  <c:v>-0.4</c:v>
                </c:pt>
                <c:pt idx="441">
                  <c:v>-0.7</c:v>
                </c:pt>
                <c:pt idx="442">
                  <c:v>-1.3</c:v>
                </c:pt>
                <c:pt idx="443">
                  <c:v>-1.4</c:v>
                </c:pt>
                <c:pt idx="444">
                  <c:v>-2.1</c:v>
                </c:pt>
                <c:pt idx="445">
                  <c:v>-1.5</c:v>
                </c:pt>
                <c:pt idx="446">
                  <c:v>-1.3</c:v>
                </c:pt>
                <c:pt idx="447">
                  <c:v>-0.2</c:v>
                </c:pt>
                <c:pt idx="448">
                  <c:v>1.8</c:v>
                </c:pt>
                <c:pt idx="449">
                  <c:v>2.7</c:v>
                </c:pt>
                <c:pt idx="450">
                  <c:v>2.6</c:v>
                </c:pt>
                <c:pt idx="451">
                  <c:v>2.1</c:v>
                </c:pt>
                <c:pt idx="452">
                  <c:v>2.2999999999999998</c:v>
                </c:pt>
                <c:pt idx="453">
                  <c:v>2.2000000000000002</c:v>
                </c:pt>
                <c:pt idx="454">
                  <c:v>2</c:v>
                </c:pt>
                <c:pt idx="455">
                  <c:v>1.1000000000000001</c:v>
                </c:pt>
                <c:pt idx="456">
                  <c:v>1.2</c:v>
                </c:pt>
                <c:pt idx="457">
                  <c:v>1.1000000000000001</c:v>
                </c:pt>
                <c:pt idx="458">
                  <c:v>1.1000000000000001</c:v>
                </c:pt>
                <c:pt idx="459">
                  <c:v>1.2</c:v>
                </c:pt>
                <c:pt idx="460">
                  <c:v>1.1000000000000001</c:v>
                </c:pt>
                <c:pt idx="461">
                  <c:v>1.5</c:v>
                </c:pt>
                <c:pt idx="462">
                  <c:v>1.6</c:v>
                </c:pt>
                <c:pt idx="463">
                  <c:v>2.1</c:v>
                </c:pt>
                <c:pt idx="464">
                  <c:v>2.7</c:v>
                </c:pt>
                <c:pt idx="465">
                  <c:v>3.2</c:v>
                </c:pt>
                <c:pt idx="466">
                  <c:v>3.6</c:v>
                </c:pt>
                <c:pt idx="467">
                  <c:v>3.6</c:v>
                </c:pt>
                <c:pt idx="468">
                  <c:v>3.6</c:v>
                </c:pt>
                <c:pt idx="469">
                  <c:v>3.8</c:v>
                </c:pt>
                <c:pt idx="470">
                  <c:v>3.9</c:v>
                </c:pt>
                <c:pt idx="471">
                  <c:v>3.5</c:v>
                </c:pt>
                <c:pt idx="472">
                  <c:v>3.4</c:v>
                </c:pt>
                <c:pt idx="473">
                  <c:v>3</c:v>
                </c:pt>
                <c:pt idx="474">
                  <c:v>2.9</c:v>
                </c:pt>
                <c:pt idx="475">
                  <c:v>2.9</c:v>
                </c:pt>
                <c:pt idx="476">
                  <c:v>2.7</c:v>
                </c:pt>
                <c:pt idx="477">
                  <c:v>2.2999999999999998</c:v>
                </c:pt>
                <c:pt idx="478">
                  <c:v>1.7</c:v>
                </c:pt>
                <c:pt idx="479">
                  <c:v>1.7</c:v>
                </c:pt>
                <c:pt idx="480">
                  <c:v>1.4</c:v>
                </c:pt>
                <c:pt idx="481">
                  <c:v>1.7</c:v>
                </c:pt>
                <c:pt idx="482">
                  <c:v>2</c:v>
                </c:pt>
                <c:pt idx="483">
                  <c:v>2.2000000000000002</c:v>
                </c:pt>
                <c:pt idx="484">
                  <c:v>1.8</c:v>
                </c:pt>
                <c:pt idx="485">
                  <c:v>1.7</c:v>
                </c:pt>
                <c:pt idx="486">
                  <c:v>1.6</c:v>
                </c:pt>
                <c:pt idx="487">
                  <c:v>2</c:v>
                </c:pt>
                <c:pt idx="488">
                  <c:v>1.5</c:v>
                </c:pt>
                <c:pt idx="489">
                  <c:v>1.1000000000000001</c:v>
                </c:pt>
                <c:pt idx="490">
                  <c:v>1.4</c:v>
                </c:pt>
                <c:pt idx="491">
                  <c:v>1.8</c:v>
                </c:pt>
                <c:pt idx="492">
                  <c:v>2</c:v>
                </c:pt>
                <c:pt idx="493">
                  <c:v>1.5</c:v>
                </c:pt>
                <c:pt idx="494">
                  <c:v>1.2</c:v>
                </c:pt>
                <c:pt idx="495">
                  <c:v>1</c:v>
                </c:pt>
                <c:pt idx="496">
                  <c:v>1.2</c:v>
                </c:pt>
                <c:pt idx="497">
                  <c:v>1.5</c:v>
                </c:pt>
                <c:pt idx="498">
                  <c:v>1.6</c:v>
                </c:pt>
                <c:pt idx="499">
                  <c:v>1.1000000000000001</c:v>
                </c:pt>
                <c:pt idx="500">
                  <c:v>1.5</c:v>
                </c:pt>
                <c:pt idx="501">
                  <c:v>2</c:v>
                </c:pt>
                <c:pt idx="502">
                  <c:v>2.1</c:v>
                </c:pt>
                <c:pt idx="503">
                  <c:v>2.1</c:v>
                </c:pt>
                <c:pt idx="504">
                  <c:v>2</c:v>
                </c:pt>
                <c:pt idx="505">
                  <c:v>1.7</c:v>
                </c:pt>
                <c:pt idx="506">
                  <c:v>1.7</c:v>
                </c:pt>
                <c:pt idx="507">
                  <c:v>1.7</c:v>
                </c:pt>
                <c:pt idx="508">
                  <c:v>1.3</c:v>
                </c:pt>
                <c:pt idx="509">
                  <c:v>0.8</c:v>
                </c:pt>
                <c:pt idx="510">
                  <c:v>-0.1</c:v>
                </c:pt>
                <c:pt idx="511">
                  <c:v>0</c:v>
                </c:pt>
                <c:pt idx="512">
                  <c:v>-0.1</c:v>
                </c:pt>
                <c:pt idx="513">
                  <c:v>-0.2</c:v>
                </c:pt>
                <c:pt idx="514">
                  <c:v>0</c:v>
                </c:pt>
                <c:pt idx="515">
                  <c:v>0.1</c:v>
                </c:pt>
                <c:pt idx="516">
                  <c:v>0.2</c:v>
                </c:pt>
                <c:pt idx="517">
                  <c:v>0.2</c:v>
                </c:pt>
                <c:pt idx="518">
                  <c:v>0</c:v>
                </c:pt>
                <c:pt idx="519">
                  <c:v>0.2</c:v>
                </c:pt>
                <c:pt idx="520">
                  <c:v>0.5</c:v>
                </c:pt>
                <c:pt idx="521">
                  <c:v>0.7</c:v>
                </c:pt>
                <c:pt idx="522">
                  <c:v>1.4</c:v>
                </c:pt>
                <c:pt idx="523">
                  <c:v>1</c:v>
                </c:pt>
                <c:pt idx="524">
                  <c:v>0.9</c:v>
                </c:pt>
                <c:pt idx="525">
                  <c:v>1.1000000000000001</c:v>
                </c:pt>
                <c:pt idx="526">
                  <c:v>1</c:v>
                </c:pt>
                <c:pt idx="527">
                  <c:v>1</c:v>
                </c:pt>
                <c:pt idx="528">
                  <c:v>0.8</c:v>
                </c:pt>
                <c:pt idx="529">
                  <c:v>1.1000000000000001</c:v>
                </c:pt>
                <c:pt idx="530">
                  <c:v>1.5</c:v>
                </c:pt>
                <c:pt idx="531">
                  <c:v>1.6</c:v>
                </c:pt>
                <c:pt idx="532">
                  <c:v>1.7</c:v>
                </c:pt>
                <c:pt idx="533">
                  <c:v>2.1</c:v>
                </c:pt>
                <c:pt idx="534">
                  <c:v>2.5</c:v>
                </c:pt>
                <c:pt idx="535">
                  <c:v>2.7</c:v>
                </c:pt>
                <c:pt idx="536">
                  <c:v>2.4</c:v>
                </c:pt>
                <c:pt idx="537">
                  <c:v>2.2000000000000002</c:v>
                </c:pt>
                <c:pt idx="538">
                  <c:v>1.9</c:v>
                </c:pt>
                <c:pt idx="539">
                  <c:v>1.6</c:v>
                </c:pt>
                <c:pt idx="540">
                  <c:v>1.7</c:v>
                </c:pt>
                <c:pt idx="541">
                  <c:v>1.9</c:v>
                </c:pt>
                <c:pt idx="542">
                  <c:v>2.2000000000000002</c:v>
                </c:pt>
                <c:pt idx="543">
                  <c:v>2</c:v>
                </c:pt>
                <c:pt idx="544">
                  <c:v>2.2000000000000002</c:v>
                </c:pt>
                <c:pt idx="545">
                  <c:v>2.1</c:v>
                </c:pt>
                <c:pt idx="546">
                  <c:v>2.1</c:v>
                </c:pt>
                <c:pt idx="547">
                  <c:v>2.2000000000000002</c:v>
                </c:pt>
                <c:pt idx="548">
                  <c:v>2.4</c:v>
                </c:pt>
                <c:pt idx="549">
                  <c:v>2.5</c:v>
                </c:pt>
                <c:pt idx="550">
                  <c:v>2.8</c:v>
                </c:pt>
                <c:pt idx="551">
                  <c:v>2.9</c:v>
                </c:pt>
                <c:pt idx="552">
                  <c:v>2.9</c:v>
                </c:pt>
                <c:pt idx="553">
                  <c:v>2.7</c:v>
                </c:pt>
                <c:pt idx="554">
                  <c:v>2.2999999999999998</c:v>
                </c:pt>
                <c:pt idx="555">
                  <c:v>2.5</c:v>
                </c:pt>
                <c:pt idx="556">
                  <c:v>2.2000000000000002</c:v>
                </c:pt>
                <c:pt idx="557">
                  <c:v>1.9</c:v>
                </c:pt>
                <c:pt idx="558">
                  <c:v>1.6</c:v>
                </c:pt>
                <c:pt idx="559">
                  <c:v>1.5</c:v>
                </c:pt>
                <c:pt idx="560">
                  <c:v>1.9</c:v>
                </c:pt>
                <c:pt idx="561">
                  <c:v>2</c:v>
                </c:pt>
                <c:pt idx="562">
                  <c:v>1.8</c:v>
                </c:pt>
                <c:pt idx="563">
                  <c:v>1.6</c:v>
                </c:pt>
                <c:pt idx="564">
                  <c:v>1.8</c:v>
                </c:pt>
                <c:pt idx="565">
                  <c:v>1.7</c:v>
                </c:pt>
                <c:pt idx="566">
                  <c:v>1.7</c:v>
                </c:pt>
                <c:pt idx="567">
                  <c:v>1.8</c:v>
                </c:pt>
                <c:pt idx="568">
                  <c:v>2.1</c:v>
                </c:pt>
                <c:pt idx="569">
                  <c:v>2.2999999999999998</c:v>
                </c:pt>
                <c:pt idx="570">
                  <c:v>2.5</c:v>
                </c:pt>
                <c:pt idx="571">
                  <c:v>2.2999999999999998</c:v>
                </c:pt>
                <c:pt idx="572">
                  <c:v>1.5</c:v>
                </c:pt>
                <c:pt idx="573">
                  <c:v>0.3</c:v>
                </c:pt>
                <c:pt idx="574">
                  <c:v>0.1</c:v>
                </c:pt>
                <c:pt idx="575">
                  <c:v>0.6</c:v>
                </c:pt>
                <c:pt idx="576">
                  <c:v>1</c:v>
                </c:pt>
                <c:pt idx="577">
                  <c:v>1.3</c:v>
                </c:pt>
                <c:pt idx="578">
                  <c:v>1.4</c:v>
                </c:pt>
                <c:pt idx="579">
                  <c:v>1.2</c:v>
                </c:pt>
                <c:pt idx="580">
                  <c:v>1.2</c:v>
                </c:pt>
                <c:pt idx="581">
                  <c:v>1.4</c:v>
                </c:pt>
                <c:pt idx="582">
                  <c:v>1.4</c:v>
                </c:pt>
                <c:pt idx="583">
                  <c:v>1.7</c:v>
                </c:pt>
                <c:pt idx="584">
                  <c:v>2.6</c:v>
                </c:pt>
                <c:pt idx="585">
                  <c:v>4.2</c:v>
                </c:pt>
                <c:pt idx="586">
                  <c:v>5</c:v>
                </c:pt>
                <c:pt idx="587">
                  <c:v>5.4</c:v>
                </c:pt>
                <c:pt idx="588">
                  <c:v>5.4</c:v>
                </c:pt>
                <c:pt idx="589">
                  <c:v>5.3</c:v>
                </c:pt>
                <c:pt idx="590">
                  <c:v>5.4</c:v>
                </c:pt>
                <c:pt idx="591">
                  <c:v>6.2</c:v>
                </c:pt>
                <c:pt idx="592">
                  <c:v>6.8</c:v>
                </c:pt>
                <c:pt idx="593">
                  <c:v>7</c:v>
                </c:pt>
                <c:pt idx="594">
                  <c:v>7.5</c:v>
                </c:pt>
                <c:pt idx="595">
                  <c:v>7.9</c:v>
                </c:pt>
                <c:pt idx="596">
                  <c:v>8.5</c:v>
                </c:pt>
                <c:pt idx="597">
                  <c:v>8.3000000000000007</c:v>
                </c:pt>
                <c:pt idx="598">
                  <c:v>8.6</c:v>
                </c:pt>
                <c:pt idx="599">
                  <c:v>9.1</c:v>
                </c:pt>
                <c:pt idx="600">
                  <c:v>8.5</c:v>
                </c:pt>
              </c:numCache>
            </c:numRef>
          </c:val>
          <c:smooth val="0"/>
          <c:extLst>
            <c:ext xmlns:c16="http://schemas.microsoft.com/office/drawing/2014/chart" uri="{C3380CC4-5D6E-409C-BE32-E72D297353CC}">
              <c16:uniqueId val="{00000001-50A4-49A9-805F-E6B65CE261B0}"/>
            </c:ext>
          </c:extLst>
        </c:ser>
        <c:ser>
          <c:idx val="1"/>
          <c:order val="1"/>
          <c:tx>
            <c:strRef>
              <c:f>'static (withou exp)'!$C$3</c:f>
              <c:strCache>
                <c:ptCount val="1"/>
                <c:pt idx="0">
                  <c:v>Fed funds rate</c:v>
                </c:pt>
              </c:strCache>
            </c:strRef>
          </c:tx>
          <c:spPr>
            <a:ln w="31750" cap="rnd" cmpd="sng" algn="ctr">
              <a:solidFill>
                <a:srgbClr val="009BD2"/>
              </a:solidFill>
              <a:prstDash val="solid"/>
              <a:round/>
              <a:headEnd type="none" w="med" len="med"/>
              <a:tailEnd type="none" w="med" len="med"/>
            </a:ln>
            <a:effectLst/>
          </c:spPr>
          <c:marker>
            <c:symbol val="none"/>
          </c:marker>
          <c:dPt>
            <c:idx val="612"/>
            <c:marker>
              <c:symbol val="none"/>
            </c:marker>
            <c:bubble3D val="0"/>
            <c:extLst>
              <c:ext xmlns:c16="http://schemas.microsoft.com/office/drawing/2014/chart" uri="{C3380CC4-5D6E-409C-BE32-E72D297353CC}">
                <c16:uniqueId val="{00000002-50A4-49A9-805F-E6B65CE261B0}"/>
              </c:ext>
            </c:extLst>
          </c:dPt>
          <c:dPt>
            <c:idx val="624"/>
            <c:marker>
              <c:symbol val="none"/>
            </c:marker>
            <c:bubble3D val="0"/>
            <c:extLst>
              <c:ext xmlns:c16="http://schemas.microsoft.com/office/drawing/2014/chart" uri="{C3380CC4-5D6E-409C-BE32-E72D297353CC}">
                <c16:uniqueId val="{00000003-50A4-49A9-805F-E6B65CE261B0}"/>
              </c:ext>
            </c:extLst>
          </c:dPt>
          <c:dPt>
            <c:idx val="636"/>
            <c:marker>
              <c:symbol val="none"/>
            </c:marker>
            <c:bubble3D val="0"/>
            <c:extLst>
              <c:ext xmlns:c16="http://schemas.microsoft.com/office/drawing/2014/chart" uri="{C3380CC4-5D6E-409C-BE32-E72D297353CC}">
                <c16:uniqueId val="{00000004-50A4-49A9-805F-E6B65CE261B0}"/>
              </c:ext>
            </c:extLst>
          </c:dPt>
          <c:dPt>
            <c:idx val="648"/>
            <c:marker>
              <c:symbol val="none"/>
            </c:marker>
            <c:bubble3D val="0"/>
            <c:extLst>
              <c:ext xmlns:c16="http://schemas.microsoft.com/office/drawing/2014/chart" uri="{C3380CC4-5D6E-409C-BE32-E72D297353CC}">
                <c16:uniqueId val="{00000005-50A4-49A9-805F-E6B65CE261B0}"/>
              </c:ext>
            </c:extLst>
          </c:dPt>
          <c:cat>
            <c:numRef>
              <c:f>'static (withou exp)'!$A$7:$A$607</c:f>
              <c:numCache>
                <c:formatCode>dd\.mm\.yyyy</c:formatCode>
                <c:ptCount val="601"/>
                <c:pt idx="0">
                  <c:v>26511</c:v>
                </c:pt>
                <c:pt idx="1">
                  <c:v>26542</c:v>
                </c:pt>
                <c:pt idx="2">
                  <c:v>26572</c:v>
                </c:pt>
                <c:pt idx="3">
                  <c:v>26603</c:v>
                </c:pt>
                <c:pt idx="4">
                  <c:v>26633</c:v>
                </c:pt>
                <c:pt idx="5">
                  <c:v>26664</c:v>
                </c:pt>
                <c:pt idx="6">
                  <c:v>26695</c:v>
                </c:pt>
                <c:pt idx="7">
                  <c:v>26723</c:v>
                </c:pt>
                <c:pt idx="8">
                  <c:v>26754</c:v>
                </c:pt>
                <c:pt idx="9">
                  <c:v>26784</c:v>
                </c:pt>
                <c:pt idx="10">
                  <c:v>26815</c:v>
                </c:pt>
                <c:pt idx="11">
                  <c:v>26845</c:v>
                </c:pt>
                <c:pt idx="12">
                  <c:v>26876</c:v>
                </c:pt>
                <c:pt idx="13">
                  <c:v>26907</c:v>
                </c:pt>
                <c:pt idx="14">
                  <c:v>26937</c:v>
                </c:pt>
                <c:pt idx="15">
                  <c:v>26968</c:v>
                </c:pt>
                <c:pt idx="16">
                  <c:v>26998</c:v>
                </c:pt>
                <c:pt idx="17">
                  <c:v>27029</c:v>
                </c:pt>
                <c:pt idx="18">
                  <c:v>27060</c:v>
                </c:pt>
                <c:pt idx="19">
                  <c:v>27088</c:v>
                </c:pt>
                <c:pt idx="20">
                  <c:v>27119</c:v>
                </c:pt>
                <c:pt idx="21">
                  <c:v>27149</c:v>
                </c:pt>
                <c:pt idx="22">
                  <c:v>27180</c:v>
                </c:pt>
                <c:pt idx="23">
                  <c:v>27210</c:v>
                </c:pt>
                <c:pt idx="24">
                  <c:v>27241</c:v>
                </c:pt>
                <c:pt idx="25">
                  <c:v>27272</c:v>
                </c:pt>
                <c:pt idx="26">
                  <c:v>27302</c:v>
                </c:pt>
                <c:pt idx="27">
                  <c:v>27333</c:v>
                </c:pt>
                <c:pt idx="28">
                  <c:v>27363</c:v>
                </c:pt>
                <c:pt idx="29">
                  <c:v>27394</c:v>
                </c:pt>
                <c:pt idx="30">
                  <c:v>27425</c:v>
                </c:pt>
                <c:pt idx="31">
                  <c:v>27453</c:v>
                </c:pt>
                <c:pt idx="32">
                  <c:v>27484</c:v>
                </c:pt>
                <c:pt idx="33">
                  <c:v>27514</c:v>
                </c:pt>
                <c:pt idx="34">
                  <c:v>27545</c:v>
                </c:pt>
                <c:pt idx="35">
                  <c:v>27575</c:v>
                </c:pt>
                <c:pt idx="36">
                  <c:v>27606</c:v>
                </c:pt>
                <c:pt idx="37">
                  <c:v>27637</c:v>
                </c:pt>
                <c:pt idx="38">
                  <c:v>27667</c:v>
                </c:pt>
                <c:pt idx="39">
                  <c:v>27698</c:v>
                </c:pt>
                <c:pt idx="40">
                  <c:v>27728</c:v>
                </c:pt>
                <c:pt idx="41">
                  <c:v>27759</c:v>
                </c:pt>
                <c:pt idx="42">
                  <c:v>27790</c:v>
                </c:pt>
                <c:pt idx="43">
                  <c:v>27819</c:v>
                </c:pt>
                <c:pt idx="44">
                  <c:v>27850</c:v>
                </c:pt>
                <c:pt idx="45">
                  <c:v>27880</c:v>
                </c:pt>
                <c:pt idx="46">
                  <c:v>27911</c:v>
                </c:pt>
                <c:pt idx="47">
                  <c:v>27941</c:v>
                </c:pt>
                <c:pt idx="48">
                  <c:v>27972</c:v>
                </c:pt>
                <c:pt idx="49">
                  <c:v>28003</c:v>
                </c:pt>
                <c:pt idx="50">
                  <c:v>28033</c:v>
                </c:pt>
                <c:pt idx="51">
                  <c:v>28064</c:v>
                </c:pt>
                <c:pt idx="52">
                  <c:v>28094</c:v>
                </c:pt>
                <c:pt idx="53">
                  <c:v>28125</c:v>
                </c:pt>
                <c:pt idx="54">
                  <c:v>28156</c:v>
                </c:pt>
                <c:pt idx="55">
                  <c:v>28184</c:v>
                </c:pt>
                <c:pt idx="56">
                  <c:v>28215</c:v>
                </c:pt>
                <c:pt idx="57">
                  <c:v>28245</c:v>
                </c:pt>
                <c:pt idx="58">
                  <c:v>28276</c:v>
                </c:pt>
                <c:pt idx="59">
                  <c:v>28306</c:v>
                </c:pt>
                <c:pt idx="60">
                  <c:v>28337</c:v>
                </c:pt>
                <c:pt idx="61">
                  <c:v>28368</c:v>
                </c:pt>
                <c:pt idx="62">
                  <c:v>28398</c:v>
                </c:pt>
                <c:pt idx="63">
                  <c:v>28429</c:v>
                </c:pt>
                <c:pt idx="64">
                  <c:v>28459</c:v>
                </c:pt>
                <c:pt idx="65">
                  <c:v>28490</c:v>
                </c:pt>
                <c:pt idx="66">
                  <c:v>28521</c:v>
                </c:pt>
                <c:pt idx="67">
                  <c:v>28549</c:v>
                </c:pt>
                <c:pt idx="68">
                  <c:v>28580</c:v>
                </c:pt>
                <c:pt idx="69">
                  <c:v>28610</c:v>
                </c:pt>
                <c:pt idx="70">
                  <c:v>28641</c:v>
                </c:pt>
                <c:pt idx="71">
                  <c:v>28671</c:v>
                </c:pt>
                <c:pt idx="72">
                  <c:v>28702</c:v>
                </c:pt>
                <c:pt idx="73">
                  <c:v>28733</c:v>
                </c:pt>
                <c:pt idx="74">
                  <c:v>28763</c:v>
                </c:pt>
                <c:pt idx="75">
                  <c:v>28794</c:v>
                </c:pt>
                <c:pt idx="76">
                  <c:v>28824</c:v>
                </c:pt>
                <c:pt idx="77">
                  <c:v>28855</c:v>
                </c:pt>
                <c:pt idx="78">
                  <c:v>28886</c:v>
                </c:pt>
                <c:pt idx="79">
                  <c:v>28914</c:v>
                </c:pt>
                <c:pt idx="80">
                  <c:v>28945</c:v>
                </c:pt>
                <c:pt idx="81">
                  <c:v>28975</c:v>
                </c:pt>
                <c:pt idx="82">
                  <c:v>29006</c:v>
                </c:pt>
                <c:pt idx="83">
                  <c:v>29036</c:v>
                </c:pt>
                <c:pt idx="84">
                  <c:v>29067</c:v>
                </c:pt>
                <c:pt idx="85">
                  <c:v>29098</c:v>
                </c:pt>
                <c:pt idx="86">
                  <c:v>29128</c:v>
                </c:pt>
                <c:pt idx="87">
                  <c:v>29159</c:v>
                </c:pt>
                <c:pt idx="88">
                  <c:v>29189</c:v>
                </c:pt>
                <c:pt idx="89">
                  <c:v>29220</c:v>
                </c:pt>
                <c:pt idx="90">
                  <c:v>29251</c:v>
                </c:pt>
                <c:pt idx="91">
                  <c:v>29280</c:v>
                </c:pt>
                <c:pt idx="92">
                  <c:v>29311</c:v>
                </c:pt>
                <c:pt idx="93">
                  <c:v>29341</c:v>
                </c:pt>
                <c:pt idx="94">
                  <c:v>29372</c:v>
                </c:pt>
                <c:pt idx="95">
                  <c:v>29402</c:v>
                </c:pt>
                <c:pt idx="96">
                  <c:v>29433</c:v>
                </c:pt>
                <c:pt idx="97">
                  <c:v>29464</c:v>
                </c:pt>
                <c:pt idx="98">
                  <c:v>29494</c:v>
                </c:pt>
                <c:pt idx="99">
                  <c:v>29525</c:v>
                </c:pt>
                <c:pt idx="100">
                  <c:v>29555</c:v>
                </c:pt>
                <c:pt idx="101">
                  <c:v>29586</c:v>
                </c:pt>
                <c:pt idx="102">
                  <c:v>29617</c:v>
                </c:pt>
                <c:pt idx="103">
                  <c:v>29645</c:v>
                </c:pt>
                <c:pt idx="104">
                  <c:v>29676</c:v>
                </c:pt>
                <c:pt idx="105">
                  <c:v>29706</c:v>
                </c:pt>
                <c:pt idx="106">
                  <c:v>29737</c:v>
                </c:pt>
                <c:pt idx="107">
                  <c:v>29767</c:v>
                </c:pt>
                <c:pt idx="108">
                  <c:v>29798</c:v>
                </c:pt>
                <c:pt idx="109">
                  <c:v>29829</c:v>
                </c:pt>
                <c:pt idx="110">
                  <c:v>29859</c:v>
                </c:pt>
                <c:pt idx="111">
                  <c:v>29890</c:v>
                </c:pt>
                <c:pt idx="112">
                  <c:v>29920</c:v>
                </c:pt>
                <c:pt idx="113">
                  <c:v>29951</c:v>
                </c:pt>
                <c:pt idx="114">
                  <c:v>29982</c:v>
                </c:pt>
                <c:pt idx="115">
                  <c:v>30010</c:v>
                </c:pt>
                <c:pt idx="116">
                  <c:v>30041</c:v>
                </c:pt>
                <c:pt idx="117">
                  <c:v>30071</c:v>
                </c:pt>
                <c:pt idx="118">
                  <c:v>30102</c:v>
                </c:pt>
                <c:pt idx="119">
                  <c:v>30132</c:v>
                </c:pt>
                <c:pt idx="120">
                  <c:v>30163</c:v>
                </c:pt>
                <c:pt idx="121">
                  <c:v>30194</c:v>
                </c:pt>
                <c:pt idx="122">
                  <c:v>30224</c:v>
                </c:pt>
                <c:pt idx="123">
                  <c:v>30255</c:v>
                </c:pt>
                <c:pt idx="124">
                  <c:v>30285</c:v>
                </c:pt>
                <c:pt idx="125">
                  <c:v>30316</c:v>
                </c:pt>
                <c:pt idx="126">
                  <c:v>30347</c:v>
                </c:pt>
                <c:pt idx="127">
                  <c:v>30375</c:v>
                </c:pt>
                <c:pt idx="128">
                  <c:v>30406</c:v>
                </c:pt>
                <c:pt idx="129">
                  <c:v>30436</c:v>
                </c:pt>
                <c:pt idx="130">
                  <c:v>30467</c:v>
                </c:pt>
                <c:pt idx="131">
                  <c:v>30497</c:v>
                </c:pt>
                <c:pt idx="132">
                  <c:v>30528</c:v>
                </c:pt>
                <c:pt idx="133">
                  <c:v>30559</c:v>
                </c:pt>
                <c:pt idx="134">
                  <c:v>30589</c:v>
                </c:pt>
                <c:pt idx="135">
                  <c:v>30620</c:v>
                </c:pt>
                <c:pt idx="136">
                  <c:v>30650</c:v>
                </c:pt>
                <c:pt idx="137">
                  <c:v>30681</c:v>
                </c:pt>
                <c:pt idx="138">
                  <c:v>30712</c:v>
                </c:pt>
                <c:pt idx="139">
                  <c:v>30741</c:v>
                </c:pt>
                <c:pt idx="140">
                  <c:v>30772</c:v>
                </c:pt>
                <c:pt idx="141">
                  <c:v>30802</c:v>
                </c:pt>
                <c:pt idx="142">
                  <c:v>30833</c:v>
                </c:pt>
                <c:pt idx="143">
                  <c:v>30863</c:v>
                </c:pt>
                <c:pt idx="144">
                  <c:v>30894</c:v>
                </c:pt>
                <c:pt idx="145">
                  <c:v>30925</c:v>
                </c:pt>
                <c:pt idx="146">
                  <c:v>30955</c:v>
                </c:pt>
                <c:pt idx="147">
                  <c:v>30986</c:v>
                </c:pt>
                <c:pt idx="148">
                  <c:v>31016</c:v>
                </c:pt>
                <c:pt idx="149">
                  <c:v>31047</c:v>
                </c:pt>
                <c:pt idx="150">
                  <c:v>31078</c:v>
                </c:pt>
                <c:pt idx="151">
                  <c:v>31106</c:v>
                </c:pt>
                <c:pt idx="152">
                  <c:v>31137</c:v>
                </c:pt>
                <c:pt idx="153">
                  <c:v>31167</c:v>
                </c:pt>
                <c:pt idx="154">
                  <c:v>31198</c:v>
                </c:pt>
                <c:pt idx="155">
                  <c:v>31228</c:v>
                </c:pt>
                <c:pt idx="156">
                  <c:v>31259</c:v>
                </c:pt>
                <c:pt idx="157">
                  <c:v>31290</c:v>
                </c:pt>
                <c:pt idx="158">
                  <c:v>31320</c:v>
                </c:pt>
                <c:pt idx="159">
                  <c:v>31351</c:v>
                </c:pt>
                <c:pt idx="160">
                  <c:v>31381</c:v>
                </c:pt>
                <c:pt idx="161">
                  <c:v>31412</c:v>
                </c:pt>
                <c:pt idx="162">
                  <c:v>31443</c:v>
                </c:pt>
                <c:pt idx="163">
                  <c:v>31471</c:v>
                </c:pt>
                <c:pt idx="164">
                  <c:v>31502</c:v>
                </c:pt>
                <c:pt idx="165">
                  <c:v>31532</c:v>
                </c:pt>
                <c:pt idx="166">
                  <c:v>31563</c:v>
                </c:pt>
                <c:pt idx="167">
                  <c:v>31593</c:v>
                </c:pt>
                <c:pt idx="168">
                  <c:v>31624</c:v>
                </c:pt>
                <c:pt idx="169">
                  <c:v>31655</c:v>
                </c:pt>
                <c:pt idx="170">
                  <c:v>31685</c:v>
                </c:pt>
                <c:pt idx="171">
                  <c:v>31716</c:v>
                </c:pt>
                <c:pt idx="172">
                  <c:v>31746</c:v>
                </c:pt>
                <c:pt idx="173">
                  <c:v>31777</c:v>
                </c:pt>
                <c:pt idx="174">
                  <c:v>31808</c:v>
                </c:pt>
                <c:pt idx="175">
                  <c:v>31836</c:v>
                </c:pt>
                <c:pt idx="176">
                  <c:v>31867</c:v>
                </c:pt>
                <c:pt idx="177">
                  <c:v>31897</c:v>
                </c:pt>
                <c:pt idx="178">
                  <c:v>31928</c:v>
                </c:pt>
                <c:pt idx="179">
                  <c:v>31958</c:v>
                </c:pt>
                <c:pt idx="180">
                  <c:v>31989</c:v>
                </c:pt>
                <c:pt idx="181">
                  <c:v>32020</c:v>
                </c:pt>
                <c:pt idx="182">
                  <c:v>32050</c:v>
                </c:pt>
                <c:pt idx="183">
                  <c:v>32081</c:v>
                </c:pt>
                <c:pt idx="184">
                  <c:v>32111</c:v>
                </c:pt>
                <c:pt idx="185">
                  <c:v>32142</c:v>
                </c:pt>
                <c:pt idx="186">
                  <c:v>32173</c:v>
                </c:pt>
                <c:pt idx="187">
                  <c:v>32202</c:v>
                </c:pt>
                <c:pt idx="188">
                  <c:v>32233</c:v>
                </c:pt>
                <c:pt idx="189">
                  <c:v>32263</c:v>
                </c:pt>
                <c:pt idx="190">
                  <c:v>32294</c:v>
                </c:pt>
                <c:pt idx="191">
                  <c:v>32324</c:v>
                </c:pt>
                <c:pt idx="192">
                  <c:v>32355</c:v>
                </c:pt>
                <c:pt idx="193">
                  <c:v>32386</c:v>
                </c:pt>
                <c:pt idx="194">
                  <c:v>32416</c:v>
                </c:pt>
                <c:pt idx="195">
                  <c:v>32447</c:v>
                </c:pt>
                <c:pt idx="196">
                  <c:v>32477</c:v>
                </c:pt>
                <c:pt idx="197">
                  <c:v>32508</c:v>
                </c:pt>
                <c:pt idx="198">
                  <c:v>32539</c:v>
                </c:pt>
                <c:pt idx="199">
                  <c:v>32567</c:v>
                </c:pt>
                <c:pt idx="200">
                  <c:v>32598</c:v>
                </c:pt>
                <c:pt idx="201">
                  <c:v>32628</c:v>
                </c:pt>
                <c:pt idx="202">
                  <c:v>32659</c:v>
                </c:pt>
                <c:pt idx="203">
                  <c:v>32689</c:v>
                </c:pt>
                <c:pt idx="204">
                  <c:v>32720</c:v>
                </c:pt>
                <c:pt idx="205">
                  <c:v>32751</c:v>
                </c:pt>
                <c:pt idx="206">
                  <c:v>32781</c:v>
                </c:pt>
                <c:pt idx="207">
                  <c:v>32812</c:v>
                </c:pt>
                <c:pt idx="208">
                  <c:v>32842</c:v>
                </c:pt>
                <c:pt idx="209">
                  <c:v>32873</c:v>
                </c:pt>
                <c:pt idx="210">
                  <c:v>32904</c:v>
                </c:pt>
                <c:pt idx="211">
                  <c:v>32932</c:v>
                </c:pt>
                <c:pt idx="212">
                  <c:v>32963</c:v>
                </c:pt>
                <c:pt idx="213">
                  <c:v>32993</c:v>
                </c:pt>
                <c:pt idx="214">
                  <c:v>33024</c:v>
                </c:pt>
                <c:pt idx="215">
                  <c:v>33054</c:v>
                </c:pt>
                <c:pt idx="216">
                  <c:v>33085</c:v>
                </c:pt>
                <c:pt idx="217">
                  <c:v>33116</c:v>
                </c:pt>
                <c:pt idx="218">
                  <c:v>33146</c:v>
                </c:pt>
                <c:pt idx="219">
                  <c:v>33177</c:v>
                </c:pt>
                <c:pt idx="220">
                  <c:v>33207</c:v>
                </c:pt>
                <c:pt idx="221">
                  <c:v>33238</c:v>
                </c:pt>
                <c:pt idx="222">
                  <c:v>33269</c:v>
                </c:pt>
                <c:pt idx="223">
                  <c:v>33297</c:v>
                </c:pt>
                <c:pt idx="224">
                  <c:v>33328</c:v>
                </c:pt>
                <c:pt idx="225">
                  <c:v>33358</c:v>
                </c:pt>
                <c:pt idx="226">
                  <c:v>33389</c:v>
                </c:pt>
                <c:pt idx="227">
                  <c:v>33419</c:v>
                </c:pt>
                <c:pt idx="228">
                  <c:v>33450</c:v>
                </c:pt>
                <c:pt idx="229">
                  <c:v>33481</c:v>
                </c:pt>
                <c:pt idx="230">
                  <c:v>33511</c:v>
                </c:pt>
                <c:pt idx="231">
                  <c:v>33542</c:v>
                </c:pt>
                <c:pt idx="232">
                  <c:v>33572</c:v>
                </c:pt>
                <c:pt idx="233">
                  <c:v>33603</c:v>
                </c:pt>
                <c:pt idx="234">
                  <c:v>33634</c:v>
                </c:pt>
                <c:pt idx="235">
                  <c:v>33663</c:v>
                </c:pt>
                <c:pt idx="236">
                  <c:v>33694</c:v>
                </c:pt>
                <c:pt idx="237">
                  <c:v>33724</c:v>
                </c:pt>
                <c:pt idx="238">
                  <c:v>33755</c:v>
                </c:pt>
                <c:pt idx="239">
                  <c:v>33785</c:v>
                </c:pt>
                <c:pt idx="240">
                  <c:v>33816</c:v>
                </c:pt>
                <c:pt idx="241">
                  <c:v>33847</c:v>
                </c:pt>
                <c:pt idx="242">
                  <c:v>33877</c:v>
                </c:pt>
                <c:pt idx="243">
                  <c:v>33908</c:v>
                </c:pt>
                <c:pt idx="244">
                  <c:v>33938</c:v>
                </c:pt>
                <c:pt idx="245">
                  <c:v>33969</c:v>
                </c:pt>
                <c:pt idx="246">
                  <c:v>34000</c:v>
                </c:pt>
                <c:pt idx="247">
                  <c:v>34028</c:v>
                </c:pt>
                <c:pt idx="248">
                  <c:v>34059</c:v>
                </c:pt>
                <c:pt idx="249">
                  <c:v>34089</c:v>
                </c:pt>
                <c:pt idx="250">
                  <c:v>34120</c:v>
                </c:pt>
                <c:pt idx="251">
                  <c:v>34150</c:v>
                </c:pt>
                <c:pt idx="252">
                  <c:v>34181</c:v>
                </c:pt>
                <c:pt idx="253">
                  <c:v>34212</c:v>
                </c:pt>
                <c:pt idx="254">
                  <c:v>34242</c:v>
                </c:pt>
                <c:pt idx="255">
                  <c:v>34273</c:v>
                </c:pt>
                <c:pt idx="256">
                  <c:v>34303</c:v>
                </c:pt>
                <c:pt idx="257">
                  <c:v>34334</c:v>
                </c:pt>
                <c:pt idx="258">
                  <c:v>34365</c:v>
                </c:pt>
                <c:pt idx="259">
                  <c:v>34393</c:v>
                </c:pt>
                <c:pt idx="260">
                  <c:v>34424</c:v>
                </c:pt>
                <c:pt idx="261">
                  <c:v>34454</c:v>
                </c:pt>
                <c:pt idx="262">
                  <c:v>34485</c:v>
                </c:pt>
                <c:pt idx="263">
                  <c:v>34515</c:v>
                </c:pt>
                <c:pt idx="264">
                  <c:v>34546</c:v>
                </c:pt>
                <c:pt idx="265">
                  <c:v>34577</c:v>
                </c:pt>
                <c:pt idx="266">
                  <c:v>34607</c:v>
                </c:pt>
                <c:pt idx="267">
                  <c:v>34638</c:v>
                </c:pt>
                <c:pt idx="268">
                  <c:v>34668</c:v>
                </c:pt>
                <c:pt idx="269">
                  <c:v>34699</c:v>
                </c:pt>
                <c:pt idx="270">
                  <c:v>34730</c:v>
                </c:pt>
                <c:pt idx="271">
                  <c:v>34758</c:v>
                </c:pt>
                <c:pt idx="272">
                  <c:v>34789</c:v>
                </c:pt>
                <c:pt idx="273">
                  <c:v>34819</c:v>
                </c:pt>
                <c:pt idx="274">
                  <c:v>34850</c:v>
                </c:pt>
                <c:pt idx="275">
                  <c:v>34880</c:v>
                </c:pt>
                <c:pt idx="276">
                  <c:v>34911</c:v>
                </c:pt>
                <c:pt idx="277">
                  <c:v>34942</c:v>
                </c:pt>
                <c:pt idx="278">
                  <c:v>34972</c:v>
                </c:pt>
                <c:pt idx="279">
                  <c:v>35003</c:v>
                </c:pt>
                <c:pt idx="280">
                  <c:v>35033</c:v>
                </c:pt>
                <c:pt idx="281">
                  <c:v>35064</c:v>
                </c:pt>
                <c:pt idx="282">
                  <c:v>35095</c:v>
                </c:pt>
                <c:pt idx="283">
                  <c:v>35124</c:v>
                </c:pt>
                <c:pt idx="284">
                  <c:v>35155</c:v>
                </c:pt>
                <c:pt idx="285">
                  <c:v>35185</c:v>
                </c:pt>
                <c:pt idx="286">
                  <c:v>35216</c:v>
                </c:pt>
                <c:pt idx="287">
                  <c:v>35246</c:v>
                </c:pt>
                <c:pt idx="288">
                  <c:v>35277</c:v>
                </c:pt>
                <c:pt idx="289">
                  <c:v>35308</c:v>
                </c:pt>
                <c:pt idx="290">
                  <c:v>35338</c:v>
                </c:pt>
                <c:pt idx="291">
                  <c:v>35369</c:v>
                </c:pt>
                <c:pt idx="292">
                  <c:v>35399</c:v>
                </c:pt>
                <c:pt idx="293">
                  <c:v>35430</c:v>
                </c:pt>
                <c:pt idx="294">
                  <c:v>35461</c:v>
                </c:pt>
                <c:pt idx="295">
                  <c:v>35489</c:v>
                </c:pt>
                <c:pt idx="296">
                  <c:v>35520</c:v>
                </c:pt>
                <c:pt idx="297">
                  <c:v>35550</c:v>
                </c:pt>
                <c:pt idx="298">
                  <c:v>35581</c:v>
                </c:pt>
                <c:pt idx="299">
                  <c:v>35611</c:v>
                </c:pt>
                <c:pt idx="300">
                  <c:v>35642</c:v>
                </c:pt>
                <c:pt idx="301">
                  <c:v>35673</c:v>
                </c:pt>
                <c:pt idx="302">
                  <c:v>35703</c:v>
                </c:pt>
                <c:pt idx="303">
                  <c:v>35734</c:v>
                </c:pt>
                <c:pt idx="304">
                  <c:v>35764</c:v>
                </c:pt>
                <c:pt idx="305">
                  <c:v>35795</c:v>
                </c:pt>
                <c:pt idx="306">
                  <c:v>35826</c:v>
                </c:pt>
                <c:pt idx="307">
                  <c:v>35854</c:v>
                </c:pt>
                <c:pt idx="308">
                  <c:v>35885</c:v>
                </c:pt>
                <c:pt idx="309">
                  <c:v>35915</c:v>
                </c:pt>
                <c:pt idx="310">
                  <c:v>35946</c:v>
                </c:pt>
                <c:pt idx="311">
                  <c:v>35976</c:v>
                </c:pt>
                <c:pt idx="312">
                  <c:v>36007</c:v>
                </c:pt>
                <c:pt idx="313">
                  <c:v>36038</c:v>
                </c:pt>
                <c:pt idx="314">
                  <c:v>36068</c:v>
                </c:pt>
                <c:pt idx="315">
                  <c:v>36099</c:v>
                </c:pt>
                <c:pt idx="316">
                  <c:v>36129</c:v>
                </c:pt>
                <c:pt idx="317">
                  <c:v>36160</c:v>
                </c:pt>
                <c:pt idx="318">
                  <c:v>36191</c:v>
                </c:pt>
                <c:pt idx="319">
                  <c:v>36219</c:v>
                </c:pt>
                <c:pt idx="320">
                  <c:v>36250</c:v>
                </c:pt>
                <c:pt idx="321">
                  <c:v>36280</c:v>
                </c:pt>
                <c:pt idx="322">
                  <c:v>36311</c:v>
                </c:pt>
                <c:pt idx="323">
                  <c:v>36341</c:v>
                </c:pt>
                <c:pt idx="324">
                  <c:v>36372</c:v>
                </c:pt>
                <c:pt idx="325">
                  <c:v>36403</c:v>
                </c:pt>
                <c:pt idx="326">
                  <c:v>36433</c:v>
                </c:pt>
                <c:pt idx="327">
                  <c:v>36464</c:v>
                </c:pt>
                <c:pt idx="328">
                  <c:v>36494</c:v>
                </c:pt>
                <c:pt idx="329">
                  <c:v>36525</c:v>
                </c:pt>
                <c:pt idx="330">
                  <c:v>36556</c:v>
                </c:pt>
                <c:pt idx="331">
                  <c:v>36585</c:v>
                </c:pt>
                <c:pt idx="332">
                  <c:v>36616</c:v>
                </c:pt>
                <c:pt idx="333">
                  <c:v>36646</c:v>
                </c:pt>
                <c:pt idx="334">
                  <c:v>36677</c:v>
                </c:pt>
                <c:pt idx="335">
                  <c:v>36707</c:v>
                </c:pt>
                <c:pt idx="336">
                  <c:v>36738</c:v>
                </c:pt>
                <c:pt idx="337">
                  <c:v>36769</c:v>
                </c:pt>
                <c:pt idx="338">
                  <c:v>36799</c:v>
                </c:pt>
                <c:pt idx="339">
                  <c:v>36830</c:v>
                </c:pt>
                <c:pt idx="340">
                  <c:v>36860</c:v>
                </c:pt>
                <c:pt idx="341">
                  <c:v>36891</c:v>
                </c:pt>
                <c:pt idx="342">
                  <c:v>36922</c:v>
                </c:pt>
                <c:pt idx="343">
                  <c:v>36950</c:v>
                </c:pt>
                <c:pt idx="344">
                  <c:v>36981</c:v>
                </c:pt>
                <c:pt idx="345">
                  <c:v>37011</c:v>
                </c:pt>
                <c:pt idx="346">
                  <c:v>37042</c:v>
                </c:pt>
                <c:pt idx="347">
                  <c:v>37072</c:v>
                </c:pt>
                <c:pt idx="348">
                  <c:v>37103</c:v>
                </c:pt>
                <c:pt idx="349">
                  <c:v>37134</c:v>
                </c:pt>
                <c:pt idx="350">
                  <c:v>37164</c:v>
                </c:pt>
                <c:pt idx="351">
                  <c:v>37195</c:v>
                </c:pt>
                <c:pt idx="352">
                  <c:v>37225</c:v>
                </c:pt>
                <c:pt idx="353">
                  <c:v>37256</c:v>
                </c:pt>
                <c:pt idx="354">
                  <c:v>37287</c:v>
                </c:pt>
                <c:pt idx="355">
                  <c:v>37315</c:v>
                </c:pt>
                <c:pt idx="356">
                  <c:v>37346</c:v>
                </c:pt>
                <c:pt idx="357">
                  <c:v>37376</c:v>
                </c:pt>
                <c:pt idx="358">
                  <c:v>37407</c:v>
                </c:pt>
                <c:pt idx="359">
                  <c:v>37437</c:v>
                </c:pt>
                <c:pt idx="360">
                  <c:v>37468</c:v>
                </c:pt>
                <c:pt idx="361">
                  <c:v>37499</c:v>
                </c:pt>
                <c:pt idx="362">
                  <c:v>37529</c:v>
                </c:pt>
                <c:pt idx="363">
                  <c:v>37560</c:v>
                </c:pt>
                <c:pt idx="364">
                  <c:v>37590</c:v>
                </c:pt>
                <c:pt idx="365">
                  <c:v>37621</c:v>
                </c:pt>
                <c:pt idx="366">
                  <c:v>37652</c:v>
                </c:pt>
                <c:pt idx="367">
                  <c:v>37680</c:v>
                </c:pt>
                <c:pt idx="368">
                  <c:v>37711</c:v>
                </c:pt>
                <c:pt idx="369">
                  <c:v>37741</c:v>
                </c:pt>
                <c:pt idx="370">
                  <c:v>37772</c:v>
                </c:pt>
                <c:pt idx="371">
                  <c:v>37802</c:v>
                </c:pt>
                <c:pt idx="372">
                  <c:v>37833</c:v>
                </c:pt>
                <c:pt idx="373">
                  <c:v>37864</c:v>
                </c:pt>
                <c:pt idx="374">
                  <c:v>37894</c:v>
                </c:pt>
                <c:pt idx="375">
                  <c:v>37925</c:v>
                </c:pt>
                <c:pt idx="376">
                  <c:v>37955</c:v>
                </c:pt>
                <c:pt idx="377">
                  <c:v>37986</c:v>
                </c:pt>
                <c:pt idx="378">
                  <c:v>38017</c:v>
                </c:pt>
                <c:pt idx="379">
                  <c:v>38046</c:v>
                </c:pt>
                <c:pt idx="380">
                  <c:v>38077</c:v>
                </c:pt>
                <c:pt idx="381">
                  <c:v>38107</c:v>
                </c:pt>
                <c:pt idx="382">
                  <c:v>38138</c:v>
                </c:pt>
                <c:pt idx="383">
                  <c:v>38168</c:v>
                </c:pt>
                <c:pt idx="384">
                  <c:v>38199</c:v>
                </c:pt>
                <c:pt idx="385">
                  <c:v>38230</c:v>
                </c:pt>
                <c:pt idx="386">
                  <c:v>38260</c:v>
                </c:pt>
                <c:pt idx="387">
                  <c:v>38291</c:v>
                </c:pt>
                <c:pt idx="388">
                  <c:v>38321</c:v>
                </c:pt>
                <c:pt idx="389">
                  <c:v>38352</c:v>
                </c:pt>
                <c:pt idx="390">
                  <c:v>38383</c:v>
                </c:pt>
                <c:pt idx="391">
                  <c:v>38411</c:v>
                </c:pt>
                <c:pt idx="392">
                  <c:v>38442</c:v>
                </c:pt>
                <c:pt idx="393">
                  <c:v>38472</c:v>
                </c:pt>
                <c:pt idx="394">
                  <c:v>38503</c:v>
                </c:pt>
                <c:pt idx="395">
                  <c:v>38533</c:v>
                </c:pt>
                <c:pt idx="396">
                  <c:v>38564</c:v>
                </c:pt>
                <c:pt idx="397">
                  <c:v>38595</c:v>
                </c:pt>
                <c:pt idx="398">
                  <c:v>38625</c:v>
                </c:pt>
                <c:pt idx="399">
                  <c:v>38656</c:v>
                </c:pt>
                <c:pt idx="400">
                  <c:v>38686</c:v>
                </c:pt>
                <c:pt idx="401">
                  <c:v>38717</c:v>
                </c:pt>
                <c:pt idx="402">
                  <c:v>38748</c:v>
                </c:pt>
                <c:pt idx="403">
                  <c:v>38776</c:v>
                </c:pt>
                <c:pt idx="404">
                  <c:v>38807</c:v>
                </c:pt>
                <c:pt idx="405">
                  <c:v>38837</c:v>
                </c:pt>
                <c:pt idx="406">
                  <c:v>38868</c:v>
                </c:pt>
                <c:pt idx="407">
                  <c:v>38898</c:v>
                </c:pt>
                <c:pt idx="408">
                  <c:v>38929</c:v>
                </c:pt>
                <c:pt idx="409">
                  <c:v>38960</c:v>
                </c:pt>
                <c:pt idx="410">
                  <c:v>38990</c:v>
                </c:pt>
                <c:pt idx="411">
                  <c:v>39021</c:v>
                </c:pt>
                <c:pt idx="412">
                  <c:v>39051</c:v>
                </c:pt>
                <c:pt idx="413">
                  <c:v>39082</c:v>
                </c:pt>
                <c:pt idx="414">
                  <c:v>39113</c:v>
                </c:pt>
                <c:pt idx="415">
                  <c:v>39141</c:v>
                </c:pt>
                <c:pt idx="416">
                  <c:v>39172</c:v>
                </c:pt>
                <c:pt idx="417">
                  <c:v>39202</c:v>
                </c:pt>
                <c:pt idx="418">
                  <c:v>39233</c:v>
                </c:pt>
                <c:pt idx="419">
                  <c:v>39263</c:v>
                </c:pt>
                <c:pt idx="420">
                  <c:v>39294</c:v>
                </c:pt>
                <c:pt idx="421">
                  <c:v>39325</c:v>
                </c:pt>
                <c:pt idx="422">
                  <c:v>39355</c:v>
                </c:pt>
                <c:pt idx="423">
                  <c:v>39386</c:v>
                </c:pt>
                <c:pt idx="424">
                  <c:v>39416</c:v>
                </c:pt>
                <c:pt idx="425">
                  <c:v>39447</c:v>
                </c:pt>
                <c:pt idx="426">
                  <c:v>39478</c:v>
                </c:pt>
                <c:pt idx="427">
                  <c:v>39507</c:v>
                </c:pt>
                <c:pt idx="428">
                  <c:v>39538</c:v>
                </c:pt>
                <c:pt idx="429">
                  <c:v>39568</c:v>
                </c:pt>
                <c:pt idx="430">
                  <c:v>39599</c:v>
                </c:pt>
                <c:pt idx="431">
                  <c:v>39629</c:v>
                </c:pt>
                <c:pt idx="432">
                  <c:v>39660</c:v>
                </c:pt>
                <c:pt idx="433">
                  <c:v>39691</c:v>
                </c:pt>
                <c:pt idx="434">
                  <c:v>39721</c:v>
                </c:pt>
                <c:pt idx="435">
                  <c:v>39752</c:v>
                </c:pt>
                <c:pt idx="436">
                  <c:v>39782</c:v>
                </c:pt>
                <c:pt idx="437">
                  <c:v>39813</c:v>
                </c:pt>
                <c:pt idx="438">
                  <c:v>39844</c:v>
                </c:pt>
                <c:pt idx="439">
                  <c:v>39872</c:v>
                </c:pt>
                <c:pt idx="440">
                  <c:v>39903</c:v>
                </c:pt>
                <c:pt idx="441">
                  <c:v>39933</c:v>
                </c:pt>
                <c:pt idx="442">
                  <c:v>39964</c:v>
                </c:pt>
                <c:pt idx="443">
                  <c:v>39994</c:v>
                </c:pt>
                <c:pt idx="444">
                  <c:v>40025</c:v>
                </c:pt>
                <c:pt idx="445">
                  <c:v>40056</c:v>
                </c:pt>
                <c:pt idx="446">
                  <c:v>40086</c:v>
                </c:pt>
                <c:pt idx="447">
                  <c:v>40117</c:v>
                </c:pt>
                <c:pt idx="448">
                  <c:v>40147</c:v>
                </c:pt>
                <c:pt idx="449">
                  <c:v>40178</c:v>
                </c:pt>
                <c:pt idx="450">
                  <c:v>40209</c:v>
                </c:pt>
                <c:pt idx="451">
                  <c:v>40237</c:v>
                </c:pt>
                <c:pt idx="452">
                  <c:v>40268</c:v>
                </c:pt>
                <c:pt idx="453">
                  <c:v>40298</c:v>
                </c:pt>
                <c:pt idx="454">
                  <c:v>40329</c:v>
                </c:pt>
                <c:pt idx="455">
                  <c:v>40359</c:v>
                </c:pt>
                <c:pt idx="456">
                  <c:v>40390</c:v>
                </c:pt>
                <c:pt idx="457">
                  <c:v>40421</c:v>
                </c:pt>
                <c:pt idx="458">
                  <c:v>40451</c:v>
                </c:pt>
                <c:pt idx="459">
                  <c:v>40482</c:v>
                </c:pt>
                <c:pt idx="460">
                  <c:v>40512</c:v>
                </c:pt>
                <c:pt idx="461">
                  <c:v>40543</c:v>
                </c:pt>
                <c:pt idx="462">
                  <c:v>40574</c:v>
                </c:pt>
                <c:pt idx="463">
                  <c:v>40602</c:v>
                </c:pt>
                <c:pt idx="464">
                  <c:v>40633</c:v>
                </c:pt>
                <c:pt idx="465">
                  <c:v>40663</c:v>
                </c:pt>
                <c:pt idx="466">
                  <c:v>40694</c:v>
                </c:pt>
                <c:pt idx="467">
                  <c:v>40724</c:v>
                </c:pt>
                <c:pt idx="468">
                  <c:v>40755</c:v>
                </c:pt>
                <c:pt idx="469">
                  <c:v>40786</c:v>
                </c:pt>
                <c:pt idx="470">
                  <c:v>40816</c:v>
                </c:pt>
                <c:pt idx="471">
                  <c:v>40847</c:v>
                </c:pt>
                <c:pt idx="472">
                  <c:v>40877</c:v>
                </c:pt>
                <c:pt idx="473">
                  <c:v>40908</c:v>
                </c:pt>
                <c:pt idx="474">
                  <c:v>40939</c:v>
                </c:pt>
                <c:pt idx="475">
                  <c:v>40968</c:v>
                </c:pt>
                <c:pt idx="476">
                  <c:v>40999</c:v>
                </c:pt>
                <c:pt idx="477">
                  <c:v>41029</c:v>
                </c:pt>
                <c:pt idx="478">
                  <c:v>41060</c:v>
                </c:pt>
                <c:pt idx="479">
                  <c:v>41090</c:v>
                </c:pt>
                <c:pt idx="480">
                  <c:v>41121</c:v>
                </c:pt>
                <c:pt idx="481">
                  <c:v>41152</c:v>
                </c:pt>
                <c:pt idx="482">
                  <c:v>41182</c:v>
                </c:pt>
                <c:pt idx="483">
                  <c:v>41213</c:v>
                </c:pt>
                <c:pt idx="484">
                  <c:v>41243</c:v>
                </c:pt>
                <c:pt idx="485">
                  <c:v>41274</c:v>
                </c:pt>
                <c:pt idx="486">
                  <c:v>41305</c:v>
                </c:pt>
                <c:pt idx="487">
                  <c:v>41333</c:v>
                </c:pt>
                <c:pt idx="488">
                  <c:v>41364</c:v>
                </c:pt>
                <c:pt idx="489">
                  <c:v>41394</c:v>
                </c:pt>
                <c:pt idx="490">
                  <c:v>41425</c:v>
                </c:pt>
                <c:pt idx="491">
                  <c:v>41455</c:v>
                </c:pt>
                <c:pt idx="492">
                  <c:v>41486</c:v>
                </c:pt>
                <c:pt idx="493">
                  <c:v>41517</c:v>
                </c:pt>
                <c:pt idx="494">
                  <c:v>41547</c:v>
                </c:pt>
                <c:pt idx="495">
                  <c:v>41578</c:v>
                </c:pt>
                <c:pt idx="496">
                  <c:v>41608</c:v>
                </c:pt>
                <c:pt idx="497">
                  <c:v>41639</c:v>
                </c:pt>
                <c:pt idx="498">
                  <c:v>41670</c:v>
                </c:pt>
                <c:pt idx="499">
                  <c:v>41698</c:v>
                </c:pt>
                <c:pt idx="500">
                  <c:v>41729</c:v>
                </c:pt>
                <c:pt idx="501">
                  <c:v>41759</c:v>
                </c:pt>
                <c:pt idx="502">
                  <c:v>41790</c:v>
                </c:pt>
                <c:pt idx="503">
                  <c:v>41820</c:v>
                </c:pt>
                <c:pt idx="504">
                  <c:v>41851</c:v>
                </c:pt>
                <c:pt idx="505">
                  <c:v>41882</c:v>
                </c:pt>
                <c:pt idx="506">
                  <c:v>41912</c:v>
                </c:pt>
                <c:pt idx="507">
                  <c:v>41943</c:v>
                </c:pt>
                <c:pt idx="508">
                  <c:v>41973</c:v>
                </c:pt>
                <c:pt idx="509">
                  <c:v>42004</c:v>
                </c:pt>
                <c:pt idx="510">
                  <c:v>42035</c:v>
                </c:pt>
                <c:pt idx="511">
                  <c:v>42063</c:v>
                </c:pt>
                <c:pt idx="512">
                  <c:v>42094</c:v>
                </c:pt>
                <c:pt idx="513">
                  <c:v>42124</c:v>
                </c:pt>
                <c:pt idx="514">
                  <c:v>42155</c:v>
                </c:pt>
                <c:pt idx="515">
                  <c:v>42185</c:v>
                </c:pt>
                <c:pt idx="516">
                  <c:v>42216</c:v>
                </c:pt>
                <c:pt idx="517">
                  <c:v>42247</c:v>
                </c:pt>
                <c:pt idx="518">
                  <c:v>42277</c:v>
                </c:pt>
                <c:pt idx="519">
                  <c:v>42308</c:v>
                </c:pt>
                <c:pt idx="520">
                  <c:v>42338</c:v>
                </c:pt>
                <c:pt idx="521">
                  <c:v>42369</c:v>
                </c:pt>
                <c:pt idx="522">
                  <c:v>42400</c:v>
                </c:pt>
                <c:pt idx="523">
                  <c:v>42429</c:v>
                </c:pt>
                <c:pt idx="524">
                  <c:v>42460</c:v>
                </c:pt>
                <c:pt idx="525">
                  <c:v>42490</c:v>
                </c:pt>
                <c:pt idx="526">
                  <c:v>42521</c:v>
                </c:pt>
                <c:pt idx="527">
                  <c:v>42551</c:v>
                </c:pt>
                <c:pt idx="528">
                  <c:v>42582</c:v>
                </c:pt>
                <c:pt idx="529">
                  <c:v>42613</c:v>
                </c:pt>
                <c:pt idx="530">
                  <c:v>42643</c:v>
                </c:pt>
                <c:pt idx="531">
                  <c:v>42674</c:v>
                </c:pt>
                <c:pt idx="532">
                  <c:v>42704</c:v>
                </c:pt>
                <c:pt idx="533">
                  <c:v>42735</c:v>
                </c:pt>
                <c:pt idx="534">
                  <c:v>42766</c:v>
                </c:pt>
                <c:pt idx="535">
                  <c:v>42794</c:v>
                </c:pt>
                <c:pt idx="536">
                  <c:v>42825</c:v>
                </c:pt>
                <c:pt idx="537">
                  <c:v>42855</c:v>
                </c:pt>
                <c:pt idx="538">
                  <c:v>42886</c:v>
                </c:pt>
                <c:pt idx="539">
                  <c:v>42916</c:v>
                </c:pt>
                <c:pt idx="540">
                  <c:v>42947</c:v>
                </c:pt>
                <c:pt idx="541">
                  <c:v>42978</c:v>
                </c:pt>
                <c:pt idx="542">
                  <c:v>43008</c:v>
                </c:pt>
                <c:pt idx="543">
                  <c:v>43039</c:v>
                </c:pt>
                <c:pt idx="544">
                  <c:v>43069</c:v>
                </c:pt>
                <c:pt idx="545">
                  <c:v>43100</c:v>
                </c:pt>
                <c:pt idx="546">
                  <c:v>43131</c:v>
                </c:pt>
                <c:pt idx="547">
                  <c:v>43159</c:v>
                </c:pt>
                <c:pt idx="548">
                  <c:v>43190</c:v>
                </c:pt>
                <c:pt idx="549">
                  <c:v>43220</c:v>
                </c:pt>
                <c:pt idx="550">
                  <c:v>43251</c:v>
                </c:pt>
                <c:pt idx="551">
                  <c:v>43281</c:v>
                </c:pt>
                <c:pt idx="552">
                  <c:v>43312</c:v>
                </c:pt>
                <c:pt idx="553">
                  <c:v>43343</c:v>
                </c:pt>
                <c:pt idx="554">
                  <c:v>43373</c:v>
                </c:pt>
                <c:pt idx="555">
                  <c:v>43404</c:v>
                </c:pt>
                <c:pt idx="556">
                  <c:v>43434</c:v>
                </c:pt>
                <c:pt idx="557">
                  <c:v>43465</c:v>
                </c:pt>
                <c:pt idx="558">
                  <c:v>43496</c:v>
                </c:pt>
                <c:pt idx="559">
                  <c:v>43524</c:v>
                </c:pt>
                <c:pt idx="560">
                  <c:v>43555</c:v>
                </c:pt>
                <c:pt idx="561">
                  <c:v>43585</c:v>
                </c:pt>
                <c:pt idx="562">
                  <c:v>43616</c:v>
                </c:pt>
                <c:pt idx="563">
                  <c:v>43646</c:v>
                </c:pt>
                <c:pt idx="564">
                  <c:v>43677</c:v>
                </c:pt>
                <c:pt idx="565">
                  <c:v>43708</c:v>
                </c:pt>
                <c:pt idx="566">
                  <c:v>43738</c:v>
                </c:pt>
                <c:pt idx="567">
                  <c:v>43769</c:v>
                </c:pt>
                <c:pt idx="568">
                  <c:v>43799</c:v>
                </c:pt>
                <c:pt idx="569">
                  <c:v>43830</c:v>
                </c:pt>
                <c:pt idx="570">
                  <c:v>43861</c:v>
                </c:pt>
                <c:pt idx="571">
                  <c:v>43890</c:v>
                </c:pt>
                <c:pt idx="572">
                  <c:v>43921</c:v>
                </c:pt>
                <c:pt idx="573">
                  <c:v>43951</c:v>
                </c:pt>
                <c:pt idx="574">
                  <c:v>43982</c:v>
                </c:pt>
                <c:pt idx="575">
                  <c:v>44012</c:v>
                </c:pt>
                <c:pt idx="576">
                  <c:v>44043</c:v>
                </c:pt>
                <c:pt idx="577">
                  <c:v>44074</c:v>
                </c:pt>
                <c:pt idx="578">
                  <c:v>44104</c:v>
                </c:pt>
                <c:pt idx="579">
                  <c:v>44135</c:v>
                </c:pt>
                <c:pt idx="580">
                  <c:v>44165</c:v>
                </c:pt>
                <c:pt idx="581">
                  <c:v>44196</c:v>
                </c:pt>
                <c:pt idx="582">
                  <c:v>44227</c:v>
                </c:pt>
                <c:pt idx="583">
                  <c:v>44255</c:v>
                </c:pt>
                <c:pt idx="584">
                  <c:v>44286</c:v>
                </c:pt>
                <c:pt idx="585">
                  <c:v>44316</c:v>
                </c:pt>
                <c:pt idx="586">
                  <c:v>44347</c:v>
                </c:pt>
                <c:pt idx="587">
                  <c:v>44377</c:v>
                </c:pt>
                <c:pt idx="588">
                  <c:v>44408</c:v>
                </c:pt>
                <c:pt idx="589">
                  <c:v>44439</c:v>
                </c:pt>
                <c:pt idx="590">
                  <c:v>44469</c:v>
                </c:pt>
                <c:pt idx="591">
                  <c:v>44500</c:v>
                </c:pt>
                <c:pt idx="592">
                  <c:v>44530</c:v>
                </c:pt>
                <c:pt idx="593">
                  <c:v>44561</c:v>
                </c:pt>
                <c:pt idx="594">
                  <c:v>44592</c:v>
                </c:pt>
                <c:pt idx="595">
                  <c:v>44620</c:v>
                </c:pt>
                <c:pt idx="596">
                  <c:v>44651</c:v>
                </c:pt>
                <c:pt idx="597">
                  <c:v>44681</c:v>
                </c:pt>
                <c:pt idx="598">
                  <c:v>44712</c:v>
                </c:pt>
                <c:pt idx="599">
                  <c:v>44742</c:v>
                </c:pt>
                <c:pt idx="600">
                  <c:v>44773</c:v>
                </c:pt>
              </c:numCache>
            </c:numRef>
          </c:cat>
          <c:val>
            <c:numRef>
              <c:f>'static (withou exp)'!$C$7:$C$607</c:f>
              <c:numCache>
                <c:formatCode>General</c:formatCode>
                <c:ptCount val="601"/>
                <c:pt idx="0">
                  <c:v>5.5</c:v>
                </c:pt>
                <c:pt idx="1">
                  <c:v>5.5</c:v>
                </c:pt>
                <c:pt idx="2">
                  <c:v>5.5</c:v>
                </c:pt>
                <c:pt idx="3">
                  <c:v>5.5</c:v>
                </c:pt>
                <c:pt idx="4">
                  <c:v>5.5</c:v>
                </c:pt>
                <c:pt idx="5">
                  <c:v>5.5</c:v>
                </c:pt>
                <c:pt idx="6">
                  <c:v>6</c:v>
                </c:pt>
                <c:pt idx="7">
                  <c:v>6.75</c:v>
                </c:pt>
                <c:pt idx="8">
                  <c:v>7.25</c:v>
                </c:pt>
                <c:pt idx="9">
                  <c:v>7.25</c:v>
                </c:pt>
                <c:pt idx="10">
                  <c:v>8.25</c:v>
                </c:pt>
                <c:pt idx="11">
                  <c:v>8.5</c:v>
                </c:pt>
                <c:pt idx="12">
                  <c:v>10.5</c:v>
                </c:pt>
                <c:pt idx="13">
                  <c:v>11</c:v>
                </c:pt>
                <c:pt idx="14">
                  <c:v>9</c:v>
                </c:pt>
                <c:pt idx="15">
                  <c:v>9</c:v>
                </c:pt>
                <c:pt idx="16">
                  <c:v>9</c:v>
                </c:pt>
                <c:pt idx="17">
                  <c:v>9</c:v>
                </c:pt>
                <c:pt idx="18">
                  <c:v>9</c:v>
                </c:pt>
                <c:pt idx="19">
                  <c:v>9</c:v>
                </c:pt>
                <c:pt idx="20">
                  <c:v>10</c:v>
                </c:pt>
                <c:pt idx="21">
                  <c:v>10.75</c:v>
                </c:pt>
                <c:pt idx="22">
                  <c:v>13</c:v>
                </c:pt>
                <c:pt idx="23">
                  <c:v>13</c:v>
                </c:pt>
                <c:pt idx="24">
                  <c:v>9.25</c:v>
                </c:pt>
                <c:pt idx="25">
                  <c:v>9.25</c:v>
                </c:pt>
                <c:pt idx="26">
                  <c:v>9.25</c:v>
                </c:pt>
                <c:pt idx="27">
                  <c:v>9.25</c:v>
                </c:pt>
                <c:pt idx="28">
                  <c:v>9.25</c:v>
                </c:pt>
                <c:pt idx="29">
                  <c:v>8</c:v>
                </c:pt>
                <c:pt idx="30">
                  <c:v>7</c:v>
                </c:pt>
                <c:pt idx="31">
                  <c:v>6</c:v>
                </c:pt>
                <c:pt idx="32">
                  <c:v>5.5</c:v>
                </c:pt>
                <c:pt idx="33">
                  <c:v>5.25</c:v>
                </c:pt>
                <c:pt idx="34">
                  <c:v>5.25</c:v>
                </c:pt>
                <c:pt idx="35">
                  <c:v>6.5</c:v>
                </c:pt>
                <c:pt idx="36">
                  <c:v>6.5</c:v>
                </c:pt>
                <c:pt idx="37">
                  <c:v>6.5</c:v>
                </c:pt>
                <c:pt idx="38">
                  <c:v>6.5</c:v>
                </c:pt>
                <c:pt idx="39">
                  <c:v>4.88</c:v>
                </c:pt>
                <c:pt idx="40">
                  <c:v>4.88</c:v>
                </c:pt>
                <c:pt idx="41">
                  <c:v>4.88</c:v>
                </c:pt>
                <c:pt idx="42">
                  <c:v>4.75</c:v>
                </c:pt>
                <c:pt idx="43">
                  <c:v>4.75</c:v>
                </c:pt>
                <c:pt idx="44">
                  <c:v>4.75</c:v>
                </c:pt>
                <c:pt idx="45">
                  <c:v>4.88</c:v>
                </c:pt>
                <c:pt idx="46">
                  <c:v>5.5</c:v>
                </c:pt>
                <c:pt idx="47">
                  <c:v>5.5</c:v>
                </c:pt>
                <c:pt idx="48">
                  <c:v>5.13</c:v>
                </c:pt>
                <c:pt idx="49">
                  <c:v>5.13</c:v>
                </c:pt>
                <c:pt idx="50">
                  <c:v>5.13</c:v>
                </c:pt>
                <c:pt idx="51">
                  <c:v>5</c:v>
                </c:pt>
                <c:pt idx="52">
                  <c:v>4.75</c:v>
                </c:pt>
                <c:pt idx="53">
                  <c:v>5.88</c:v>
                </c:pt>
                <c:pt idx="54">
                  <c:v>5.88</c:v>
                </c:pt>
                <c:pt idx="55">
                  <c:v>5.88</c:v>
                </c:pt>
                <c:pt idx="56">
                  <c:v>5.88</c:v>
                </c:pt>
                <c:pt idx="57">
                  <c:v>5.88</c:v>
                </c:pt>
                <c:pt idx="58">
                  <c:v>5.88</c:v>
                </c:pt>
                <c:pt idx="59">
                  <c:v>5.88</c:v>
                </c:pt>
                <c:pt idx="60">
                  <c:v>5.88</c:v>
                </c:pt>
                <c:pt idx="61">
                  <c:v>6</c:v>
                </c:pt>
                <c:pt idx="62">
                  <c:v>6.25</c:v>
                </c:pt>
                <c:pt idx="63">
                  <c:v>6.5</c:v>
                </c:pt>
                <c:pt idx="64">
                  <c:v>6.5</c:v>
                </c:pt>
                <c:pt idx="65">
                  <c:v>6.5</c:v>
                </c:pt>
                <c:pt idx="66">
                  <c:v>6.75</c:v>
                </c:pt>
                <c:pt idx="67">
                  <c:v>6.75</c:v>
                </c:pt>
                <c:pt idx="68">
                  <c:v>6.75</c:v>
                </c:pt>
                <c:pt idx="69">
                  <c:v>7.25</c:v>
                </c:pt>
                <c:pt idx="70">
                  <c:v>7.5</c:v>
                </c:pt>
                <c:pt idx="71">
                  <c:v>7.75</c:v>
                </c:pt>
                <c:pt idx="72">
                  <c:v>7.88</c:v>
                </c:pt>
                <c:pt idx="73">
                  <c:v>8.25</c:v>
                </c:pt>
                <c:pt idx="74">
                  <c:v>8.75</c:v>
                </c:pt>
                <c:pt idx="75">
                  <c:v>9</c:v>
                </c:pt>
                <c:pt idx="76">
                  <c:v>9.8800000000000008</c:v>
                </c:pt>
                <c:pt idx="77">
                  <c:v>10</c:v>
                </c:pt>
                <c:pt idx="78">
                  <c:v>10</c:v>
                </c:pt>
                <c:pt idx="79">
                  <c:v>10</c:v>
                </c:pt>
                <c:pt idx="80">
                  <c:v>10</c:v>
                </c:pt>
                <c:pt idx="81">
                  <c:v>10.25</c:v>
                </c:pt>
                <c:pt idx="82">
                  <c:v>10.25</c:v>
                </c:pt>
                <c:pt idx="83">
                  <c:v>10.25</c:v>
                </c:pt>
                <c:pt idx="84">
                  <c:v>10.63</c:v>
                </c:pt>
                <c:pt idx="85">
                  <c:v>11.38</c:v>
                </c:pt>
                <c:pt idx="86">
                  <c:v>11.5</c:v>
                </c:pt>
                <c:pt idx="87">
                  <c:v>15.5</c:v>
                </c:pt>
                <c:pt idx="88">
                  <c:v>15.5</c:v>
                </c:pt>
                <c:pt idx="89">
                  <c:v>14</c:v>
                </c:pt>
                <c:pt idx="90">
                  <c:v>14</c:v>
                </c:pt>
                <c:pt idx="91">
                  <c:v>15</c:v>
                </c:pt>
                <c:pt idx="92">
                  <c:v>20</c:v>
                </c:pt>
                <c:pt idx="93">
                  <c:v>11.5</c:v>
                </c:pt>
                <c:pt idx="94">
                  <c:v>10.75</c:v>
                </c:pt>
                <c:pt idx="95">
                  <c:v>9.5</c:v>
                </c:pt>
                <c:pt idx="96">
                  <c:v>9.5</c:v>
                </c:pt>
                <c:pt idx="97">
                  <c:v>10</c:v>
                </c:pt>
                <c:pt idx="98">
                  <c:v>12</c:v>
                </c:pt>
                <c:pt idx="99">
                  <c:v>13.75</c:v>
                </c:pt>
                <c:pt idx="100">
                  <c:v>18</c:v>
                </c:pt>
                <c:pt idx="101">
                  <c:v>18</c:v>
                </c:pt>
                <c:pt idx="102">
                  <c:v>16</c:v>
                </c:pt>
                <c:pt idx="103">
                  <c:v>16</c:v>
                </c:pt>
                <c:pt idx="104">
                  <c:v>16</c:v>
                </c:pt>
                <c:pt idx="105">
                  <c:v>16</c:v>
                </c:pt>
                <c:pt idx="106">
                  <c:v>20</c:v>
                </c:pt>
                <c:pt idx="107">
                  <c:v>15.5</c:v>
                </c:pt>
                <c:pt idx="108">
                  <c:v>15.5</c:v>
                </c:pt>
                <c:pt idx="109">
                  <c:v>15.5</c:v>
                </c:pt>
                <c:pt idx="110">
                  <c:v>15.5</c:v>
                </c:pt>
                <c:pt idx="111">
                  <c:v>15.5</c:v>
                </c:pt>
                <c:pt idx="112">
                  <c:v>13</c:v>
                </c:pt>
                <c:pt idx="113">
                  <c:v>12</c:v>
                </c:pt>
                <c:pt idx="114">
                  <c:v>15</c:v>
                </c:pt>
                <c:pt idx="115">
                  <c:v>15</c:v>
                </c:pt>
                <c:pt idx="116">
                  <c:v>15</c:v>
                </c:pt>
                <c:pt idx="117">
                  <c:v>13</c:v>
                </c:pt>
                <c:pt idx="118">
                  <c:v>13</c:v>
                </c:pt>
                <c:pt idx="119">
                  <c:v>13</c:v>
                </c:pt>
                <c:pt idx="120">
                  <c:v>11.5</c:v>
                </c:pt>
                <c:pt idx="121">
                  <c:v>9.5</c:v>
                </c:pt>
                <c:pt idx="122">
                  <c:v>10</c:v>
                </c:pt>
                <c:pt idx="123">
                  <c:v>9.5</c:v>
                </c:pt>
                <c:pt idx="124">
                  <c:v>9</c:v>
                </c:pt>
                <c:pt idx="125">
                  <c:v>8.5</c:v>
                </c:pt>
                <c:pt idx="126">
                  <c:v>8.5</c:v>
                </c:pt>
                <c:pt idx="127">
                  <c:v>8.5</c:v>
                </c:pt>
                <c:pt idx="128">
                  <c:v>8.5</c:v>
                </c:pt>
                <c:pt idx="129">
                  <c:v>8.5</c:v>
                </c:pt>
                <c:pt idx="130">
                  <c:v>9.6300000000000008</c:v>
                </c:pt>
                <c:pt idx="131">
                  <c:v>9.6300000000000008</c:v>
                </c:pt>
                <c:pt idx="132">
                  <c:v>9.6300000000000008</c:v>
                </c:pt>
                <c:pt idx="133">
                  <c:v>9.6300000000000008</c:v>
                </c:pt>
                <c:pt idx="134">
                  <c:v>9.5</c:v>
                </c:pt>
                <c:pt idx="135">
                  <c:v>9.5</c:v>
                </c:pt>
                <c:pt idx="136">
                  <c:v>9.5</c:v>
                </c:pt>
                <c:pt idx="137">
                  <c:v>9.5</c:v>
                </c:pt>
                <c:pt idx="138">
                  <c:v>9.5</c:v>
                </c:pt>
                <c:pt idx="139">
                  <c:v>9.5</c:v>
                </c:pt>
                <c:pt idx="140">
                  <c:v>10.5</c:v>
                </c:pt>
                <c:pt idx="141">
                  <c:v>10.5</c:v>
                </c:pt>
                <c:pt idx="142">
                  <c:v>10.5</c:v>
                </c:pt>
                <c:pt idx="143">
                  <c:v>10.5</c:v>
                </c:pt>
                <c:pt idx="144">
                  <c:v>11</c:v>
                </c:pt>
                <c:pt idx="145">
                  <c:v>11.75</c:v>
                </c:pt>
                <c:pt idx="146">
                  <c:v>11.75</c:v>
                </c:pt>
                <c:pt idx="147">
                  <c:v>10</c:v>
                </c:pt>
                <c:pt idx="148">
                  <c:v>9</c:v>
                </c:pt>
                <c:pt idx="149">
                  <c:v>8.25</c:v>
                </c:pt>
                <c:pt idx="150">
                  <c:v>8.25</c:v>
                </c:pt>
                <c:pt idx="151">
                  <c:v>9</c:v>
                </c:pt>
                <c:pt idx="152">
                  <c:v>8.5</c:v>
                </c:pt>
                <c:pt idx="153">
                  <c:v>8.25</c:v>
                </c:pt>
                <c:pt idx="154">
                  <c:v>7.75</c:v>
                </c:pt>
                <c:pt idx="155">
                  <c:v>7.75</c:v>
                </c:pt>
                <c:pt idx="156">
                  <c:v>7.75</c:v>
                </c:pt>
                <c:pt idx="157">
                  <c:v>8</c:v>
                </c:pt>
                <c:pt idx="158">
                  <c:v>8</c:v>
                </c:pt>
                <c:pt idx="159">
                  <c:v>8</c:v>
                </c:pt>
                <c:pt idx="160">
                  <c:v>8</c:v>
                </c:pt>
                <c:pt idx="161">
                  <c:v>7.75</c:v>
                </c:pt>
                <c:pt idx="162">
                  <c:v>7.75</c:v>
                </c:pt>
                <c:pt idx="163">
                  <c:v>7.75</c:v>
                </c:pt>
                <c:pt idx="164">
                  <c:v>7.25</c:v>
                </c:pt>
                <c:pt idx="165">
                  <c:v>6.75</c:v>
                </c:pt>
                <c:pt idx="166">
                  <c:v>6.88</c:v>
                </c:pt>
                <c:pt idx="167">
                  <c:v>6.88</c:v>
                </c:pt>
                <c:pt idx="168">
                  <c:v>6.38</c:v>
                </c:pt>
                <c:pt idx="169">
                  <c:v>5.88</c:v>
                </c:pt>
                <c:pt idx="170">
                  <c:v>5.88</c:v>
                </c:pt>
                <c:pt idx="171">
                  <c:v>5.88</c:v>
                </c:pt>
                <c:pt idx="172">
                  <c:v>5.88</c:v>
                </c:pt>
                <c:pt idx="173">
                  <c:v>6</c:v>
                </c:pt>
                <c:pt idx="174">
                  <c:v>6</c:v>
                </c:pt>
                <c:pt idx="175">
                  <c:v>6</c:v>
                </c:pt>
                <c:pt idx="176">
                  <c:v>6</c:v>
                </c:pt>
                <c:pt idx="177">
                  <c:v>6.5</c:v>
                </c:pt>
                <c:pt idx="178">
                  <c:v>6.75</c:v>
                </c:pt>
                <c:pt idx="179">
                  <c:v>6.75</c:v>
                </c:pt>
                <c:pt idx="180">
                  <c:v>6.75</c:v>
                </c:pt>
                <c:pt idx="181">
                  <c:v>6.75</c:v>
                </c:pt>
                <c:pt idx="182">
                  <c:v>7.25</c:v>
                </c:pt>
                <c:pt idx="183">
                  <c:v>6.88</c:v>
                </c:pt>
                <c:pt idx="184">
                  <c:v>6.88</c:v>
                </c:pt>
                <c:pt idx="185">
                  <c:v>6.88</c:v>
                </c:pt>
                <c:pt idx="186">
                  <c:v>6.63</c:v>
                </c:pt>
                <c:pt idx="187">
                  <c:v>6.5</c:v>
                </c:pt>
                <c:pt idx="188">
                  <c:v>6.75</c:v>
                </c:pt>
                <c:pt idx="189">
                  <c:v>6.75</c:v>
                </c:pt>
                <c:pt idx="190">
                  <c:v>7.25</c:v>
                </c:pt>
                <c:pt idx="191">
                  <c:v>7.5</c:v>
                </c:pt>
                <c:pt idx="192">
                  <c:v>7.75</c:v>
                </c:pt>
                <c:pt idx="193">
                  <c:v>8.25</c:v>
                </c:pt>
                <c:pt idx="194">
                  <c:v>8.25</c:v>
                </c:pt>
                <c:pt idx="195">
                  <c:v>8.25</c:v>
                </c:pt>
                <c:pt idx="196">
                  <c:v>8.3800000000000008</c:v>
                </c:pt>
                <c:pt idx="197">
                  <c:v>8.75</c:v>
                </c:pt>
                <c:pt idx="198">
                  <c:v>8.75</c:v>
                </c:pt>
                <c:pt idx="199">
                  <c:v>9.75</c:v>
                </c:pt>
                <c:pt idx="200">
                  <c:v>9.75</c:v>
                </c:pt>
                <c:pt idx="201">
                  <c:v>9.75</c:v>
                </c:pt>
                <c:pt idx="202">
                  <c:v>9.75</c:v>
                </c:pt>
                <c:pt idx="203">
                  <c:v>9.6300000000000008</c:v>
                </c:pt>
                <c:pt idx="204">
                  <c:v>9</c:v>
                </c:pt>
                <c:pt idx="205">
                  <c:v>9</c:v>
                </c:pt>
                <c:pt idx="206">
                  <c:v>9</c:v>
                </c:pt>
                <c:pt idx="207">
                  <c:v>8.5</c:v>
                </c:pt>
                <c:pt idx="208">
                  <c:v>8.5</c:v>
                </c:pt>
                <c:pt idx="209">
                  <c:v>8.25</c:v>
                </c:pt>
                <c:pt idx="210">
                  <c:v>8.25</c:v>
                </c:pt>
                <c:pt idx="211">
                  <c:v>8.25</c:v>
                </c:pt>
                <c:pt idx="212">
                  <c:v>8.25</c:v>
                </c:pt>
                <c:pt idx="213">
                  <c:v>8.25</c:v>
                </c:pt>
                <c:pt idx="214">
                  <c:v>8.25</c:v>
                </c:pt>
                <c:pt idx="215">
                  <c:v>8.25</c:v>
                </c:pt>
                <c:pt idx="216">
                  <c:v>8</c:v>
                </c:pt>
                <c:pt idx="217">
                  <c:v>8</c:v>
                </c:pt>
                <c:pt idx="218">
                  <c:v>8</c:v>
                </c:pt>
                <c:pt idx="219">
                  <c:v>7.75</c:v>
                </c:pt>
                <c:pt idx="220">
                  <c:v>7.5</c:v>
                </c:pt>
                <c:pt idx="221">
                  <c:v>7</c:v>
                </c:pt>
                <c:pt idx="222">
                  <c:v>6.75</c:v>
                </c:pt>
                <c:pt idx="223">
                  <c:v>6.25</c:v>
                </c:pt>
                <c:pt idx="224">
                  <c:v>6</c:v>
                </c:pt>
                <c:pt idx="225">
                  <c:v>5.75</c:v>
                </c:pt>
                <c:pt idx="226">
                  <c:v>5.75</c:v>
                </c:pt>
                <c:pt idx="227">
                  <c:v>5.75</c:v>
                </c:pt>
                <c:pt idx="228">
                  <c:v>5.75</c:v>
                </c:pt>
                <c:pt idx="229">
                  <c:v>5.5</c:v>
                </c:pt>
                <c:pt idx="230">
                  <c:v>5.25</c:v>
                </c:pt>
                <c:pt idx="231">
                  <c:v>5</c:v>
                </c:pt>
                <c:pt idx="232">
                  <c:v>4.75</c:v>
                </c:pt>
                <c:pt idx="233">
                  <c:v>4</c:v>
                </c:pt>
                <c:pt idx="234">
                  <c:v>4</c:v>
                </c:pt>
                <c:pt idx="235">
                  <c:v>4</c:v>
                </c:pt>
                <c:pt idx="236">
                  <c:v>4</c:v>
                </c:pt>
                <c:pt idx="237">
                  <c:v>3.75</c:v>
                </c:pt>
                <c:pt idx="238">
                  <c:v>3.75</c:v>
                </c:pt>
                <c:pt idx="239">
                  <c:v>3.75</c:v>
                </c:pt>
                <c:pt idx="240">
                  <c:v>3.25</c:v>
                </c:pt>
                <c:pt idx="241">
                  <c:v>3.25</c:v>
                </c:pt>
                <c:pt idx="242">
                  <c:v>3</c:v>
                </c:pt>
                <c:pt idx="243">
                  <c:v>3</c:v>
                </c:pt>
                <c:pt idx="244">
                  <c:v>3</c:v>
                </c:pt>
                <c:pt idx="245">
                  <c:v>3</c:v>
                </c:pt>
                <c:pt idx="246">
                  <c:v>3</c:v>
                </c:pt>
                <c:pt idx="247">
                  <c:v>3</c:v>
                </c:pt>
                <c:pt idx="248">
                  <c:v>3</c:v>
                </c:pt>
                <c:pt idx="249">
                  <c:v>3</c:v>
                </c:pt>
                <c:pt idx="250">
                  <c:v>3</c:v>
                </c:pt>
                <c:pt idx="251">
                  <c:v>3</c:v>
                </c:pt>
                <c:pt idx="252">
                  <c:v>3</c:v>
                </c:pt>
                <c:pt idx="253">
                  <c:v>3</c:v>
                </c:pt>
                <c:pt idx="254">
                  <c:v>3</c:v>
                </c:pt>
                <c:pt idx="255">
                  <c:v>3</c:v>
                </c:pt>
                <c:pt idx="256">
                  <c:v>3</c:v>
                </c:pt>
                <c:pt idx="257">
                  <c:v>3</c:v>
                </c:pt>
                <c:pt idx="258">
                  <c:v>3</c:v>
                </c:pt>
                <c:pt idx="259">
                  <c:v>3.25</c:v>
                </c:pt>
                <c:pt idx="260">
                  <c:v>3.5</c:v>
                </c:pt>
                <c:pt idx="261">
                  <c:v>3.75</c:v>
                </c:pt>
                <c:pt idx="262">
                  <c:v>4.25</c:v>
                </c:pt>
                <c:pt idx="263">
                  <c:v>4.25</c:v>
                </c:pt>
                <c:pt idx="264">
                  <c:v>4.25</c:v>
                </c:pt>
                <c:pt idx="265">
                  <c:v>4.75</c:v>
                </c:pt>
                <c:pt idx="266">
                  <c:v>4.75</c:v>
                </c:pt>
                <c:pt idx="267">
                  <c:v>4.75</c:v>
                </c:pt>
                <c:pt idx="268">
                  <c:v>5.5</c:v>
                </c:pt>
                <c:pt idx="269">
                  <c:v>5.5</c:v>
                </c:pt>
                <c:pt idx="270">
                  <c:v>5.5</c:v>
                </c:pt>
                <c:pt idx="271">
                  <c:v>6</c:v>
                </c:pt>
                <c:pt idx="272">
                  <c:v>6</c:v>
                </c:pt>
                <c:pt idx="273">
                  <c:v>6</c:v>
                </c:pt>
                <c:pt idx="274">
                  <c:v>6</c:v>
                </c:pt>
                <c:pt idx="275">
                  <c:v>6</c:v>
                </c:pt>
                <c:pt idx="276">
                  <c:v>5.75</c:v>
                </c:pt>
                <c:pt idx="277">
                  <c:v>5.75</c:v>
                </c:pt>
                <c:pt idx="278">
                  <c:v>5.75</c:v>
                </c:pt>
                <c:pt idx="279">
                  <c:v>5.75</c:v>
                </c:pt>
                <c:pt idx="280">
                  <c:v>5.75</c:v>
                </c:pt>
                <c:pt idx="281">
                  <c:v>5.5</c:v>
                </c:pt>
                <c:pt idx="282">
                  <c:v>5.25</c:v>
                </c:pt>
                <c:pt idx="283">
                  <c:v>5.25</c:v>
                </c:pt>
                <c:pt idx="284">
                  <c:v>5.25</c:v>
                </c:pt>
                <c:pt idx="285">
                  <c:v>5.25</c:v>
                </c:pt>
                <c:pt idx="286">
                  <c:v>5.25</c:v>
                </c:pt>
                <c:pt idx="287">
                  <c:v>5.25</c:v>
                </c:pt>
                <c:pt idx="288">
                  <c:v>5.25</c:v>
                </c:pt>
                <c:pt idx="289">
                  <c:v>5.25</c:v>
                </c:pt>
                <c:pt idx="290">
                  <c:v>5.25</c:v>
                </c:pt>
                <c:pt idx="291">
                  <c:v>5.25</c:v>
                </c:pt>
                <c:pt idx="292">
                  <c:v>5.25</c:v>
                </c:pt>
                <c:pt idx="293">
                  <c:v>5.25</c:v>
                </c:pt>
                <c:pt idx="294">
                  <c:v>5.25</c:v>
                </c:pt>
                <c:pt idx="295">
                  <c:v>5.25</c:v>
                </c:pt>
                <c:pt idx="296">
                  <c:v>5.5</c:v>
                </c:pt>
                <c:pt idx="297">
                  <c:v>5.5</c:v>
                </c:pt>
                <c:pt idx="298">
                  <c:v>5.5</c:v>
                </c:pt>
                <c:pt idx="299">
                  <c:v>5.5</c:v>
                </c:pt>
                <c:pt idx="300">
                  <c:v>5.5</c:v>
                </c:pt>
                <c:pt idx="301">
                  <c:v>5.5</c:v>
                </c:pt>
                <c:pt idx="302">
                  <c:v>5.5</c:v>
                </c:pt>
                <c:pt idx="303">
                  <c:v>5.5</c:v>
                </c:pt>
                <c:pt idx="304">
                  <c:v>5.5</c:v>
                </c:pt>
                <c:pt idx="305">
                  <c:v>5.5</c:v>
                </c:pt>
                <c:pt idx="306">
                  <c:v>5.5</c:v>
                </c:pt>
                <c:pt idx="307">
                  <c:v>5.5</c:v>
                </c:pt>
                <c:pt idx="308">
                  <c:v>5.5</c:v>
                </c:pt>
                <c:pt idx="309">
                  <c:v>5.5</c:v>
                </c:pt>
                <c:pt idx="310">
                  <c:v>5.5</c:v>
                </c:pt>
                <c:pt idx="311">
                  <c:v>5.5</c:v>
                </c:pt>
                <c:pt idx="312">
                  <c:v>5.5</c:v>
                </c:pt>
                <c:pt idx="313">
                  <c:v>5.5</c:v>
                </c:pt>
                <c:pt idx="314">
                  <c:v>5.25</c:v>
                </c:pt>
                <c:pt idx="315">
                  <c:v>5</c:v>
                </c:pt>
                <c:pt idx="316">
                  <c:v>4.75</c:v>
                </c:pt>
                <c:pt idx="317">
                  <c:v>4.75</c:v>
                </c:pt>
                <c:pt idx="318">
                  <c:v>4.75</c:v>
                </c:pt>
                <c:pt idx="319">
                  <c:v>4.75</c:v>
                </c:pt>
                <c:pt idx="320">
                  <c:v>4.75</c:v>
                </c:pt>
                <c:pt idx="321">
                  <c:v>4.75</c:v>
                </c:pt>
                <c:pt idx="322">
                  <c:v>4.75</c:v>
                </c:pt>
                <c:pt idx="323">
                  <c:v>5</c:v>
                </c:pt>
                <c:pt idx="324">
                  <c:v>5</c:v>
                </c:pt>
                <c:pt idx="325">
                  <c:v>5.25</c:v>
                </c:pt>
                <c:pt idx="326">
                  <c:v>5.25</c:v>
                </c:pt>
                <c:pt idx="327">
                  <c:v>5.25</c:v>
                </c:pt>
                <c:pt idx="328">
                  <c:v>5.5</c:v>
                </c:pt>
                <c:pt idx="329">
                  <c:v>5.5</c:v>
                </c:pt>
                <c:pt idx="330">
                  <c:v>5.5</c:v>
                </c:pt>
                <c:pt idx="331">
                  <c:v>5.75</c:v>
                </c:pt>
                <c:pt idx="332">
                  <c:v>6</c:v>
                </c:pt>
                <c:pt idx="333">
                  <c:v>6</c:v>
                </c:pt>
                <c:pt idx="334">
                  <c:v>6.5</c:v>
                </c:pt>
                <c:pt idx="335">
                  <c:v>6.5</c:v>
                </c:pt>
                <c:pt idx="336">
                  <c:v>6.5</c:v>
                </c:pt>
                <c:pt idx="337">
                  <c:v>6.5</c:v>
                </c:pt>
                <c:pt idx="338">
                  <c:v>6.5</c:v>
                </c:pt>
                <c:pt idx="339">
                  <c:v>6.5</c:v>
                </c:pt>
                <c:pt idx="340">
                  <c:v>6.5</c:v>
                </c:pt>
                <c:pt idx="341">
                  <c:v>6.5</c:v>
                </c:pt>
                <c:pt idx="342">
                  <c:v>5.5</c:v>
                </c:pt>
                <c:pt idx="343">
                  <c:v>5.5</c:v>
                </c:pt>
                <c:pt idx="344">
                  <c:v>5</c:v>
                </c:pt>
                <c:pt idx="345">
                  <c:v>4.5</c:v>
                </c:pt>
                <c:pt idx="346">
                  <c:v>4</c:v>
                </c:pt>
                <c:pt idx="347">
                  <c:v>3.75</c:v>
                </c:pt>
                <c:pt idx="348">
                  <c:v>3.75</c:v>
                </c:pt>
                <c:pt idx="349">
                  <c:v>3.5</c:v>
                </c:pt>
                <c:pt idx="350">
                  <c:v>3</c:v>
                </c:pt>
                <c:pt idx="351">
                  <c:v>2.5</c:v>
                </c:pt>
                <c:pt idx="352">
                  <c:v>2</c:v>
                </c:pt>
                <c:pt idx="353">
                  <c:v>1.75</c:v>
                </c:pt>
                <c:pt idx="354">
                  <c:v>1.75</c:v>
                </c:pt>
                <c:pt idx="355">
                  <c:v>1.75</c:v>
                </c:pt>
                <c:pt idx="356">
                  <c:v>1.75</c:v>
                </c:pt>
                <c:pt idx="357">
                  <c:v>1.75</c:v>
                </c:pt>
                <c:pt idx="358">
                  <c:v>1.75</c:v>
                </c:pt>
                <c:pt idx="359">
                  <c:v>1.75</c:v>
                </c:pt>
                <c:pt idx="360">
                  <c:v>1.75</c:v>
                </c:pt>
                <c:pt idx="361">
                  <c:v>1.75</c:v>
                </c:pt>
                <c:pt idx="362">
                  <c:v>1.75</c:v>
                </c:pt>
                <c:pt idx="363">
                  <c:v>1.75</c:v>
                </c:pt>
                <c:pt idx="364">
                  <c:v>1.25</c:v>
                </c:pt>
                <c:pt idx="365">
                  <c:v>1.25</c:v>
                </c:pt>
                <c:pt idx="366">
                  <c:v>1.25</c:v>
                </c:pt>
                <c:pt idx="367">
                  <c:v>1.25</c:v>
                </c:pt>
                <c:pt idx="368">
                  <c:v>1.25</c:v>
                </c:pt>
                <c:pt idx="369">
                  <c:v>1.25</c:v>
                </c:pt>
                <c:pt idx="370">
                  <c:v>1.25</c:v>
                </c:pt>
                <c:pt idx="371">
                  <c:v>1</c:v>
                </c:pt>
                <c:pt idx="372">
                  <c:v>1</c:v>
                </c:pt>
                <c:pt idx="373">
                  <c:v>1</c:v>
                </c:pt>
                <c:pt idx="374">
                  <c:v>1</c:v>
                </c:pt>
                <c:pt idx="375">
                  <c:v>1</c:v>
                </c:pt>
                <c:pt idx="376">
                  <c:v>1</c:v>
                </c:pt>
                <c:pt idx="377">
                  <c:v>1</c:v>
                </c:pt>
                <c:pt idx="378">
                  <c:v>1</c:v>
                </c:pt>
                <c:pt idx="379">
                  <c:v>1</c:v>
                </c:pt>
                <c:pt idx="380">
                  <c:v>1</c:v>
                </c:pt>
                <c:pt idx="381">
                  <c:v>1</c:v>
                </c:pt>
                <c:pt idx="382">
                  <c:v>1</c:v>
                </c:pt>
                <c:pt idx="383">
                  <c:v>1.25</c:v>
                </c:pt>
                <c:pt idx="384">
                  <c:v>1.25</c:v>
                </c:pt>
                <c:pt idx="385">
                  <c:v>1.5</c:v>
                </c:pt>
                <c:pt idx="386">
                  <c:v>1.75</c:v>
                </c:pt>
                <c:pt idx="387">
                  <c:v>1.75</c:v>
                </c:pt>
                <c:pt idx="388">
                  <c:v>2</c:v>
                </c:pt>
                <c:pt idx="389">
                  <c:v>2.25</c:v>
                </c:pt>
                <c:pt idx="390">
                  <c:v>2.25</c:v>
                </c:pt>
                <c:pt idx="391">
                  <c:v>2.5</c:v>
                </c:pt>
                <c:pt idx="392">
                  <c:v>2.75</c:v>
                </c:pt>
                <c:pt idx="393">
                  <c:v>2.75</c:v>
                </c:pt>
                <c:pt idx="394">
                  <c:v>3</c:v>
                </c:pt>
                <c:pt idx="395">
                  <c:v>3.25</c:v>
                </c:pt>
                <c:pt idx="396">
                  <c:v>3.25</c:v>
                </c:pt>
                <c:pt idx="397">
                  <c:v>3.5</c:v>
                </c:pt>
                <c:pt idx="398">
                  <c:v>3.75</c:v>
                </c:pt>
                <c:pt idx="399">
                  <c:v>3.75</c:v>
                </c:pt>
                <c:pt idx="400">
                  <c:v>4</c:v>
                </c:pt>
                <c:pt idx="401">
                  <c:v>4.25</c:v>
                </c:pt>
                <c:pt idx="402">
                  <c:v>4.5</c:v>
                </c:pt>
                <c:pt idx="403">
                  <c:v>4.5</c:v>
                </c:pt>
                <c:pt idx="404">
                  <c:v>4.75</c:v>
                </c:pt>
                <c:pt idx="405">
                  <c:v>4.75</c:v>
                </c:pt>
                <c:pt idx="406">
                  <c:v>5</c:v>
                </c:pt>
                <c:pt idx="407">
                  <c:v>5.25</c:v>
                </c:pt>
                <c:pt idx="408">
                  <c:v>5.25</c:v>
                </c:pt>
                <c:pt idx="409">
                  <c:v>5.25</c:v>
                </c:pt>
                <c:pt idx="410">
                  <c:v>5.25</c:v>
                </c:pt>
                <c:pt idx="411">
                  <c:v>5.25</c:v>
                </c:pt>
                <c:pt idx="412">
                  <c:v>5.25</c:v>
                </c:pt>
                <c:pt idx="413">
                  <c:v>5.25</c:v>
                </c:pt>
                <c:pt idx="414">
                  <c:v>5.25</c:v>
                </c:pt>
                <c:pt idx="415">
                  <c:v>5.25</c:v>
                </c:pt>
                <c:pt idx="416">
                  <c:v>5.25</c:v>
                </c:pt>
                <c:pt idx="417">
                  <c:v>5.25</c:v>
                </c:pt>
                <c:pt idx="418">
                  <c:v>5.25</c:v>
                </c:pt>
                <c:pt idx="419">
                  <c:v>5.25</c:v>
                </c:pt>
                <c:pt idx="420">
                  <c:v>5.25</c:v>
                </c:pt>
                <c:pt idx="421">
                  <c:v>5.25</c:v>
                </c:pt>
                <c:pt idx="422">
                  <c:v>4.75</c:v>
                </c:pt>
                <c:pt idx="423">
                  <c:v>4.5</c:v>
                </c:pt>
                <c:pt idx="424">
                  <c:v>4.5</c:v>
                </c:pt>
                <c:pt idx="425">
                  <c:v>4.25</c:v>
                </c:pt>
                <c:pt idx="426">
                  <c:v>3</c:v>
                </c:pt>
                <c:pt idx="427">
                  <c:v>3</c:v>
                </c:pt>
                <c:pt idx="428">
                  <c:v>2.25</c:v>
                </c:pt>
                <c:pt idx="429">
                  <c:v>2</c:v>
                </c:pt>
                <c:pt idx="430">
                  <c:v>2</c:v>
                </c:pt>
                <c:pt idx="431">
                  <c:v>2</c:v>
                </c:pt>
                <c:pt idx="432">
                  <c:v>2</c:v>
                </c:pt>
                <c:pt idx="433">
                  <c:v>2</c:v>
                </c:pt>
                <c:pt idx="434">
                  <c:v>2</c:v>
                </c:pt>
                <c:pt idx="435">
                  <c:v>1</c:v>
                </c:pt>
                <c:pt idx="436">
                  <c:v>1</c:v>
                </c:pt>
                <c:pt idx="437">
                  <c:v>0.25</c:v>
                </c:pt>
                <c:pt idx="438">
                  <c:v>0.25</c:v>
                </c:pt>
                <c:pt idx="439">
                  <c:v>0.25</c:v>
                </c:pt>
                <c:pt idx="440">
                  <c:v>0.25</c:v>
                </c:pt>
                <c:pt idx="441">
                  <c:v>0.25</c:v>
                </c:pt>
                <c:pt idx="442">
                  <c:v>0.25</c:v>
                </c:pt>
                <c:pt idx="443">
                  <c:v>0.25</c:v>
                </c:pt>
                <c:pt idx="444">
                  <c:v>0.25</c:v>
                </c:pt>
                <c:pt idx="445">
                  <c:v>0.25</c:v>
                </c:pt>
                <c:pt idx="446">
                  <c:v>0.25</c:v>
                </c:pt>
                <c:pt idx="447">
                  <c:v>0.25</c:v>
                </c:pt>
                <c:pt idx="448">
                  <c:v>0.25</c:v>
                </c:pt>
                <c:pt idx="449">
                  <c:v>0.25</c:v>
                </c:pt>
                <c:pt idx="450">
                  <c:v>0.25</c:v>
                </c:pt>
                <c:pt idx="451">
                  <c:v>0.25</c:v>
                </c:pt>
                <c:pt idx="452">
                  <c:v>0.25</c:v>
                </c:pt>
                <c:pt idx="453">
                  <c:v>0.25</c:v>
                </c:pt>
                <c:pt idx="454">
                  <c:v>0.25</c:v>
                </c:pt>
                <c:pt idx="455">
                  <c:v>0.25</c:v>
                </c:pt>
                <c:pt idx="456">
                  <c:v>0.25</c:v>
                </c:pt>
                <c:pt idx="457">
                  <c:v>0.25</c:v>
                </c:pt>
                <c:pt idx="458">
                  <c:v>0.25</c:v>
                </c:pt>
                <c:pt idx="459">
                  <c:v>0.25</c:v>
                </c:pt>
                <c:pt idx="460">
                  <c:v>0.25</c:v>
                </c:pt>
                <c:pt idx="461">
                  <c:v>0.25</c:v>
                </c:pt>
                <c:pt idx="462">
                  <c:v>0.25</c:v>
                </c:pt>
                <c:pt idx="463">
                  <c:v>0.25</c:v>
                </c:pt>
                <c:pt idx="464">
                  <c:v>0.25</c:v>
                </c:pt>
                <c:pt idx="465">
                  <c:v>0.25</c:v>
                </c:pt>
                <c:pt idx="466">
                  <c:v>0.25</c:v>
                </c:pt>
                <c:pt idx="467">
                  <c:v>0.25</c:v>
                </c:pt>
                <c:pt idx="468">
                  <c:v>0.25</c:v>
                </c:pt>
                <c:pt idx="469">
                  <c:v>0.25</c:v>
                </c:pt>
                <c:pt idx="470">
                  <c:v>0.25</c:v>
                </c:pt>
                <c:pt idx="471">
                  <c:v>0.25</c:v>
                </c:pt>
                <c:pt idx="472">
                  <c:v>0.25</c:v>
                </c:pt>
                <c:pt idx="473">
                  <c:v>0.25</c:v>
                </c:pt>
                <c:pt idx="474">
                  <c:v>0.25</c:v>
                </c:pt>
                <c:pt idx="475">
                  <c:v>0.25</c:v>
                </c:pt>
                <c:pt idx="476">
                  <c:v>0.25</c:v>
                </c:pt>
                <c:pt idx="477">
                  <c:v>0.25</c:v>
                </c:pt>
                <c:pt idx="478">
                  <c:v>0.25</c:v>
                </c:pt>
                <c:pt idx="479">
                  <c:v>0.25</c:v>
                </c:pt>
                <c:pt idx="480">
                  <c:v>0.25</c:v>
                </c:pt>
                <c:pt idx="481">
                  <c:v>0.25</c:v>
                </c:pt>
                <c:pt idx="482">
                  <c:v>0.25</c:v>
                </c:pt>
                <c:pt idx="483">
                  <c:v>0.25</c:v>
                </c:pt>
                <c:pt idx="484">
                  <c:v>0.25</c:v>
                </c:pt>
                <c:pt idx="485">
                  <c:v>0.25</c:v>
                </c:pt>
                <c:pt idx="486">
                  <c:v>0.25</c:v>
                </c:pt>
                <c:pt idx="487">
                  <c:v>0.25</c:v>
                </c:pt>
                <c:pt idx="488">
                  <c:v>0.25</c:v>
                </c:pt>
                <c:pt idx="489">
                  <c:v>0.25</c:v>
                </c:pt>
                <c:pt idx="490">
                  <c:v>0.25</c:v>
                </c:pt>
                <c:pt idx="491">
                  <c:v>0.25</c:v>
                </c:pt>
                <c:pt idx="492">
                  <c:v>0.25</c:v>
                </c:pt>
                <c:pt idx="493">
                  <c:v>0.25</c:v>
                </c:pt>
                <c:pt idx="494">
                  <c:v>0.25</c:v>
                </c:pt>
                <c:pt idx="495">
                  <c:v>0.25</c:v>
                </c:pt>
                <c:pt idx="496">
                  <c:v>0.25</c:v>
                </c:pt>
                <c:pt idx="497">
                  <c:v>0.25</c:v>
                </c:pt>
                <c:pt idx="498">
                  <c:v>0.25</c:v>
                </c:pt>
                <c:pt idx="499">
                  <c:v>0.25</c:v>
                </c:pt>
                <c:pt idx="500">
                  <c:v>0.25</c:v>
                </c:pt>
                <c:pt idx="501">
                  <c:v>0.25</c:v>
                </c:pt>
                <c:pt idx="502">
                  <c:v>0.25</c:v>
                </c:pt>
                <c:pt idx="503">
                  <c:v>0.25</c:v>
                </c:pt>
                <c:pt idx="504">
                  <c:v>0.25</c:v>
                </c:pt>
                <c:pt idx="505">
                  <c:v>0.25</c:v>
                </c:pt>
                <c:pt idx="506">
                  <c:v>0.25</c:v>
                </c:pt>
                <c:pt idx="507">
                  <c:v>0.25</c:v>
                </c:pt>
                <c:pt idx="508">
                  <c:v>0.25</c:v>
                </c:pt>
                <c:pt idx="509">
                  <c:v>0.25</c:v>
                </c:pt>
                <c:pt idx="510">
                  <c:v>0.25</c:v>
                </c:pt>
                <c:pt idx="511">
                  <c:v>0.25</c:v>
                </c:pt>
                <c:pt idx="512">
                  <c:v>0.25</c:v>
                </c:pt>
                <c:pt idx="513">
                  <c:v>0.25</c:v>
                </c:pt>
                <c:pt idx="514">
                  <c:v>0.25</c:v>
                </c:pt>
                <c:pt idx="515">
                  <c:v>0.25</c:v>
                </c:pt>
                <c:pt idx="516">
                  <c:v>0.25</c:v>
                </c:pt>
                <c:pt idx="517">
                  <c:v>0.25</c:v>
                </c:pt>
                <c:pt idx="518">
                  <c:v>0.25</c:v>
                </c:pt>
                <c:pt idx="519">
                  <c:v>0.25</c:v>
                </c:pt>
                <c:pt idx="520">
                  <c:v>0.25</c:v>
                </c:pt>
                <c:pt idx="521">
                  <c:v>0.5</c:v>
                </c:pt>
                <c:pt idx="522">
                  <c:v>0.5</c:v>
                </c:pt>
                <c:pt idx="523">
                  <c:v>0.5</c:v>
                </c:pt>
                <c:pt idx="524">
                  <c:v>0.5</c:v>
                </c:pt>
                <c:pt idx="525">
                  <c:v>0.5</c:v>
                </c:pt>
                <c:pt idx="526">
                  <c:v>0.5</c:v>
                </c:pt>
                <c:pt idx="527">
                  <c:v>0.5</c:v>
                </c:pt>
                <c:pt idx="528">
                  <c:v>0.5</c:v>
                </c:pt>
                <c:pt idx="529">
                  <c:v>0.5</c:v>
                </c:pt>
                <c:pt idx="530">
                  <c:v>0.5</c:v>
                </c:pt>
                <c:pt idx="531">
                  <c:v>0.5</c:v>
                </c:pt>
                <c:pt idx="532">
                  <c:v>0.5</c:v>
                </c:pt>
                <c:pt idx="533">
                  <c:v>0.75</c:v>
                </c:pt>
                <c:pt idx="534">
                  <c:v>0.75</c:v>
                </c:pt>
                <c:pt idx="535">
                  <c:v>0.75</c:v>
                </c:pt>
                <c:pt idx="536">
                  <c:v>1</c:v>
                </c:pt>
                <c:pt idx="537">
                  <c:v>1</c:v>
                </c:pt>
                <c:pt idx="538">
                  <c:v>1</c:v>
                </c:pt>
                <c:pt idx="539">
                  <c:v>1.25</c:v>
                </c:pt>
                <c:pt idx="540">
                  <c:v>1.25</c:v>
                </c:pt>
                <c:pt idx="541">
                  <c:v>1.25</c:v>
                </c:pt>
                <c:pt idx="542">
                  <c:v>1.25</c:v>
                </c:pt>
                <c:pt idx="543">
                  <c:v>1.25</c:v>
                </c:pt>
                <c:pt idx="544">
                  <c:v>1.25</c:v>
                </c:pt>
                <c:pt idx="545">
                  <c:v>1.5</c:v>
                </c:pt>
                <c:pt idx="546">
                  <c:v>1.5</c:v>
                </c:pt>
                <c:pt idx="547">
                  <c:v>1.5</c:v>
                </c:pt>
                <c:pt idx="548">
                  <c:v>1.75</c:v>
                </c:pt>
                <c:pt idx="549">
                  <c:v>1.75</c:v>
                </c:pt>
                <c:pt idx="550">
                  <c:v>1.75</c:v>
                </c:pt>
                <c:pt idx="551">
                  <c:v>2</c:v>
                </c:pt>
                <c:pt idx="552">
                  <c:v>2</c:v>
                </c:pt>
                <c:pt idx="553">
                  <c:v>2</c:v>
                </c:pt>
                <c:pt idx="554">
                  <c:v>2.25</c:v>
                </c:pt>
                <c:pt idx="555">
                  <c:v>2.25</c:v>
                </c:pt>
                <c:pt idx="556">
                  <c:v>2.25</c:v>
                </c:pt>
                <c:pt idx="557">
                  <c:v>2.5</c:v>
                </c:pt>
                <c:pt idx="558">
                  <c:v>2.5</c:v>
                </c:pt>
                <c:pt idx="559">
                  <c:v>2.5</c:v>
                </c:pt>
                <c:pt idx="560">
                  <c:v>2.5</c:v>
                </c:pt>
                <c:pt idx="561">
                  <c:v>2.5</c:v>
                </c:pt>
                <c:pt idx="562">
                  <c:v>2.5</c:v>
                </c:pt>
                <c:pt idx="563">
                  <c:v>2.5</c:v>
                </c:pt>
                <c:pt idx="564">
                  <c:v>2.25</c:v>
                </c:pt>
                <c:pt idx="565">
                  <c:v>2.25</c:v>
                </c:pt>
                <c:pt idx="566">
                  <c:v>2</c:v>
                </c:pt>
                <c:pt idx="567">
                  <c:v>1.75</c:v>
                </c:pt>
                <c:pt idx="568">
                  <c:v>1.75</c:v>
                </c:pt>
                <c:pt idx="569">
                  <c:v>1.75</c:v>
                </c:pt>
                <c:pt idx="570">
                  <c:v>1.75</c:v>
                </c:pt>
                <c:pt idx="571">
                  <c:v>1.75</c:v>
                </c:pt>
                <c:pt idx="572">
                  <c:v>0.25</c:v>
                </c:pt>
                <c:pt idx="573">
                  <c:v>0.25</c:v>
                </c:pt>
                <c:pt idx="574">
                  <c:v>0.25</c:v>
                </c:pt>
                <c:pt idx="575">
                  <c:v>0.25</c:v>
                </c:pt>
                <c:pt idx="576">
                  <c:v>0.25</c:v>
                </c:pt>
                <c:pt idx="577">
                  <c:v>0.25</c:v>
                </c:pt>
                <c:pt idx="578">
                  <c:v>0.25</c:v>
                </c:pt>
                <c:pt idx="579">
                  <c:v>0.25</c:v>
                </c:pt>
                <c:pt idx="580">
                  <c:v>0.25</c:v>
                </c:pt>
                <c:pt idx="581">
                  <c:v>0.25</c:v>
                </c:pt>
                <c:pt idx="582">
                  <c:v>0.25</c:v>
                </c:pt>
                <c:pt idx="583">
                  <c:v>0.25</c:v>
                </c:pt>
                <c:pt idx="584">
                  <c:v>0.25</c:v>
                </c:pt>
                <c:pt idx="585">
                  <c:v>0.25</c:v>
                </c:pt>
                <c:pt idx="586">
                  <c:v>0.25</c:v>
                </c:pt>
                <c:pt idx="587">
                  <c:v>0.25</c:v>
                </c:pt>
                <c:pt idx="588">
                  <c:v>0.25</c:v>
                </c:pt>
                <c:pt idx="589">
                  <c:v>0.25</c:v>
                </c:pt>
                <c:pt idx="590">
                  <c:v>0.25</c:v>
                </c:pt>
                <c:pt idx="591">
                  <c:v>0.25</c:v>
                </c:pt>
                <c:pt idx="592">
                  <c:v>0.25</c:v>
                </c:pt>
                <c:pt idx="593">
                  <c:v>0.25</c:v>
                </c:pt>
                <c:pt idx="594">
                  <c:v>0.25</c:v>
                </c:pt>
                <c:pt idx="595">
                  <c:v>0.25</c:v>
                </c:pt>
                <c:pt idx="596">
                  <c:v>0.5</c:v>
                </c:pt>
                <c:pt idx="597">
                  <c:v>0.5</c:v>
                </c:pt>
                <c:pt idx="598">
                  <c:v>1</c:v>
                </c:pt>
                <c:pt idx="599">
                  <c:v>1.75</c:v>
                </c:pt>
                <c:pt idx="600">
                  <c:v>2.5</c:v>
                </c:pt>
              </c:numCache>
            </c:numRef>
          </c:val>
          <c:smooth val="0"/>
          <c:extLst>
            <c:ext xmlns:c16="http://schemas.microsoft.com/office/drawing/2014/chart" uri="{C3380CC4-5D6E-409C-BE32-E72D297353CC}">
              <c16:uniqueId val="{00000006-50A4-49A9-805F-E6B65CE261B0}"/>
            </c:ext>
          </c:extLst>
        </c:ser>
        <c:dLbls>
          <c:showLegendKey val="0"/>
          <c:showVal val="0"/>
          <c:showCatName val="0"/>
          <c:showSerName val="0"/>
          <c:showPercent val="0"/>
          <c:showBubbleSize val="0"/>
        </c:dLbls>
        <c:marker val="1"/>
        <c:smooth val="0"/>
        <c:axId val="426280031"/>
        <c:axId val="426295423"/>
      </c:lineChart>
      <c:dateAx>
        <c:axId val="426280031"/>
        <c:scaling>
          <c:orientation val="minMax"/>
        </c:scaling>
        <c:delete val="0"/>
        <c:axPos val="b"/>
        <c:numFmt formatCode="yyyy" sourceLinked="0"/>
        <c:majorTickMark val="none"/>
        <c:minorTickMark val="none"/>
        <c:tickLblPos val="low"/>
        <c:spPr>
          <a:noFill/>
          <a:ln w="12700" cap="flat" cmpd="sng" algn="ctr">
            <a:solidFill>
              <a:srgbClr val="000000"/>
            </a:solidFill>
            <a:prstDash val="solid"/>
            <a:round/>
            <a:headEnd type="none" w="med" len="med"/>
            <a:tailEnd type="none" w="med" len="med"/>
          </a:ln>
          <a:effectLst/>
        </c:spPr>
        <c:txPr>
          <a:bodyPr rot="-60000000" spcFirstLastPara="1" vertOverflow="ellipsis" vert="horz" wrap="square" anchor="ctr" anchorCtr="1"/>
          <a:lstStyle/>
          <a:p>
            <a:pPr>
              <a:defRPr sz="1800" b="0" i="0" u="none" strike="noStrike" kern="1200" baseline="0">
                <a:solidFill>
                  <a:srgbClr val="000000"/>
                </a:solidFill>
                <a:latin typeface="Frutiger 45 Light" panose="020B0603020202020204" pitchFamily="34" charset="0"/>
                <a:ea typeface="+mn-ea"/>
                <a:cs typeface="+mn-cs"/>
              </a:defRPr>
            </a:pPr>
            <a:endParaRPr lang="en-US"/>
          </a:p>
        </c:txPr>
        <c:crossAx val="426295423"/>
        <c:crosses val="autoZero"/>
        <c:auto val="0"/>
        <c:lblOffset val="100"/>
        <c:baseTimeUnit val="months"/>
        <c:majorUnit val="10"/>
        <c:majorTimeUnit val="years"/>
      </c:dateAx>
      <c:valAx>
        <c:axId val="426295423"/>
        <c:scaling>
          <c:orientation val="minMax"/>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800" b="0" i="0" u="none" strike="noStrike" kern="1200" baseline="0">
                <a:solidFill>
                  <a:srgbClr val="000000"/>
                </a:solidFill>
                <a:latin typeface="Frutiger 45 Light" panose="020B0603020202020204" pitchFamily="34" charset="0"/>
                <a:ea typeface="+mn-ea"/>
                <a:cs typeface="+mn-cs"/>
              </a:defRPr>
            </a:pPr>
            <a:endParaRPr lang="en-US"/>
          </a:p>
        </c:txPr>
        <c:crossAx val="426280031"/>
        <c:crosses val="autoZero"/>
        <c:crossBetween val="between"/>
      </c:valAx>
      <c:spPr>
        <a:solidFill>
          <a:srgbClr val="FFFFFF"/>
        </a:solid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rgbClr val="000000"/>
              </a:solidFill>
              <a:latin typeface="Frutiger 45 Light" panose="020B0603020202020204" pitchFamily="34" charset="0"/>
              <a:ea typeface="+mn-ea"/>
              <a:cs typeface="+mn-cs"/>
            </a:defRPr>
          </a:pPr>
          <a:endParaRPr lang="en-US"/>
        </a:p>
      </c:txPr>
    </c:legend>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800">
          <a:solidFill>
            <a:srgbClr val="000000"/>
          </a:solidFill>
          <a:latin typeface="Frutiger 45 Light" panose="020B0603020202020204" pitchFamily="34" charset="0"/>
          <a:ea typeface="+mn-ea"/>
        </a:defRPr>
      </a:pPr>
      <a:endParaRPr lang="en-US"/>
    </a:p>
  </c:txPr>
  <c:externalData r:id="rId3">
    <c:autoUpdate val="0"/>
  </c:externalData>
  <c:userShapes r:id="rId4"/>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xMode val="edge"/>
          <c:yMode val="edge"/>
          <c:x val="1.1111111111111112E-2"/>
          <c:y val="0.10949074074074074"/>
          <c:w val="0.95833333333333337"/>
          <c:h val="0.80254629629629626"/>
        </c:manualLayout>
      </c:layout>
      <c:barChart>
        <c:barDir val="col"/>
        <c:grouping val="clustered"/>
        <c:varyColors val="0"/>
        <c:ser>
          <c:idx val="0"/>
          <c:order val="0"/>
          <c:spPr>
            <a:solidFill>
              <a:srgbClr val="CCCCCC"/>
            </a:solidFill>
            <a:ln w="9525">
              <a:solidFill>
                <a:srgbClr val="CCCCCC"/>
              </a:solidFill>
            </a:ln>
            <a:effectLst/>
          </c:spPr>
          <c:invertIfNegative val="0"/>
          <c:cat>
            <c:strRef>
              <c:f>Sheet1!$B$3:$B$6</c:f>
              <c:strCache>
                <c:ptCount val="4"/>
                <c:pt idx="0">
                  <c:v>Recovery</c:v>
                </c:pt>
                <c:pt idx="1">
                  <c:v>Expansion</c:v>
                </c:pt>
                <c:pt idx="2">
                  <c:v>Slowdown</c:v>
                </c:pt>
                <c:pt idx="3">
                  <c:v>Recession</c:v>
                </c:pt>
              </c:strCache>
            </c:strRef>
          </c:cat>
          <c:val>
            <c:numRef>
              <c:f>Sheet1!$C$3:$C$6</c:f>
              <c:numCache>
                <c:formatCode>General</c:formatCode>
                <c:ptCount val="4"/>
                <c:pt idx="0">
                  <c:v>-7.2</c:v>
                </c:pt>
                <c:pt idx="1">
                  <c:v>-10.8</c:v>
                </c:pt>
                <c:pt idx="2">
                  <c:v>2.9</c:v>
                </c:pt>
                <c:pt idx="3">
                  <c:v>5.4</c:v>
                </c:pt>
              </c:numCache>
            </c:numRef>
          </c:val>
          <c:extLst>
            <c:ext xmlns:c16="http://schemas.microsoft.com/office/drawing/2014/chart" uri="{C3380CC4-5D6E-409C-BE32-E72D297353CC}">
              <c16:uniqueId val="{00000000-AE02-41C1-A955-5231E8E4E9B0}"/>
            </c:ext>
          </c:extLst>
        </c:ser>
        <c:dLbls>
          <c:showLegendKey val="0"/>
          <c:showVal val="0"/>
          <c:showCatName val="0"/>
          <c:showSerName val="0"/>
          <c:showPercent val="0"/>
          <c:showBubbleSize val="0"/>
        </c:dLbls>
        <c:gapWidth val="50"/>
        <c:axId val="530917583"/>
        <c:axId val="530929231"/>
      </c:barChart>
      <c:catAx>
        <c:axId val="530917583"/>
        <c:scaling>
          <c:orientation val="minMax"/>
        </c:scaling>
        <c:delete val="0"/>
        <c:axPos val="b"/>
        <c:numFmt formatCode="General" sourceLinked="1"/>
        <c:majorTickMark val="none"/>
        <c:minorTickMark val="none"/>
        <c:tickLblPos val="low"/>
        <c:spPr>
          <a:noFill/>
          <a:ln w="12700" cap="flat" cmpd="sng" algn="ctr">
            <a:solidFill>
              <a:srgbClr val="000000"/>
            </a:solidFill>
            <a:prstDash val="solid"/>
            <a:round/>
            <a:headEnd type="none" w="med" len="med"/>
            <a:tailEnd type="none" w="med" len="med"/>
          </a:ln>
          <a:effectLst/>
        </c:spPr>
        <c:txPr>
          <a:bodyPr rot="-60000000" spcFirstLastPara="1" vertOverflow="ellipsis" vert="horz" wrap="square" anchor="ctr" anchorCtr="1"/>
          <a:lstStyle/>
          <a:p>
            <a:pPr>
              <a:defRPr sz="1200" b="0" i="0" u="none" strike="noStrike" kern="1200" baseline="0">
                <a:solidFill>
                  <a:srgbClr val="000000"/>
                </a:solidFill>
                <a:latin typeface="+mn-lt"/>
                <a:ea typeface="+mn-ea"/>
                <a:cs typeface="+mn-cs"/>
              </a:defRPr>
            </a:pPr>
            <a:endParaRPr lang="en-US"/>
          </a:p>
        </c:txPr>
        <c:crossAx val="530929231"/>
        <c:crosses val="autoZero"/>
        <c:auto val="1"/>
        <c:lblAlgn val="ctr"/>
        <c:lblOffset val="100"/>
        <c:noMultiLvlLbl val="0"/>
      </c:catAx>
      <c:valAx>
        <c:axId val="530929231"/>
        <c:scaling>
          <c:orientation val="minMax"/>
          <c:max val="7"/>
        </c:scaling>
        <c:delete val="0"/>
        <c:axPos val="l"/>
        <c:numFmt formatCode="#,##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200" b="0" i="0" u="none" strike="noStrike" kern="1200" baseline="0">
                <a:solidFill>
                  <a:srgbClr val="000000"/>
                </a:solidFill>
                <a:latin typeface="+mn-lt"/>
                <a:ea typeface="+mn-ea"/>
                <a:cs typeface="+mn-cs"/>
              </a:defRPr>
            </a:pPr>
            <a:endParaRPr lang="en-US"/>
          </a:p>
        </c:txPr>
        <c:crossAx val="530917583"/>
        <c:crosses val="autoZero"/>
        <c:crossBetween val="between"/>
      </c:valAx>
      <c:spPr>
        <a:solidFill>
          <a:srgbClr val="FFFFFF"/>
        </a:solid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200">
          <a:solidFill>
            <a:srgbClr val="000000"/>
          </a:solidFill>
          <a:latin typeface="+mn-lt"/>
          <a:ea typeface="+mn-ea"/>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998691503779023"/>
          <c:y val="7.9256342957130368E-2"/>
          <c:w val="0.89001321369641884"/>
          <c:h val="0.79495756780402438"/>
        </c:manualLayout>
      </c:layout>
      <c:barChart>
        <c:barDir val="col"/>
        <c:grouping val="clustered"/>
        <c:varyColors val="0"/>
        <c:ser>
          <c:idx val="1"/>
          <c:order val="1"/>
          <c:tx>
            <c:strRef>
              <c:f>'pharma biotech &amp; ls'!$P$12</c:f>
              <c:strCache>
                <c:ptCount val="1"/>
                <c:pt idx="0">
                  <c:v>US recessions</c:v>
                </c:pt>
              </c:strCache>
            </c:strRef>
          </c:tx>
          <c:spPr>
            <a:solidFill>
              <a:schemeClr val="bg1">
                <a:lumMod val="65000"/>
                <a:alpha val="58000"/>
              </a:schemeClr>
            </a:solidFill>
            <a:ln w="12700" cap="rnd" cmpd="sng" algn="ctr">
              <a:solidFill>
                <a:srgbClr val="CCCCCC"/>
              </a:solidFill>
              <a:prstDash val="solid"/>
              <a:round/>
              <a:headEnd type="none" w="med" len="med"/>
              <a:tailEnd type="none" w="med" len="med"/>
            </a:ln>
            <a:effectLst/>
          </c:spPr>
          <c:invertIfNegative val="0"/>
          <c:cat>
            <c:numRef>
              <c:f>'pharma biotech &amp; ls'!$N$13:$N$274</c:f>
              <c:numCache>
                <c:formatCode>dd\.mm\.yyyy</c:formatCode>
                <c:ptCount val="262"/>
                <c:pt idx="0">
                  <c:v>36738</c:v>
                </c:pt>
                <c:pt idx="1">
                  <c:v>36769</c:v>
                </c:pt>
                <c:pt idx="2">
                  <c:v>36798</c:v>
                </c:pt>
                <c:pt idx="3">
                  <c:v>36830</c:v>
                </c:pt>
                <c:pt idx="4">
                  <c:v>36860</c:v>
                </c:pt>
                <c:pt idx="5">
                  <c:v>36889</c:v>
                </c:pt>
                <c:pt idx="6">
                  <c:v>36922</c:v>
                </c:pt>
                <c:pt idx="7">
                  <c:v>36950</c:v>
                </c:pt>
                <c:pt idx="8">
                  <c:v>36980</c:v>
                </c:pt>
                <c:pt idx="9">
                  <c:v>37011</c:v>
                </c:pt>
                <c:pt idx="10">
                  <c:v>37042</c:v>
                </c:pt>
                <c:pt idx="11">
                  <c:v>37071</c:v>
                </c:pt>
                <c:pt idx="12">
                  <c:v>37103</c:v>
                </c:pt>
                <c:pt idx="13">
                  <c:v>37134</c:v>
                </c:pt>
                <c:pt idx="14">
                  <c:v>37162</c:v>
                </c:pt>
                <c:pt idx="15">
                  <c:v>37195</c:v>
                </c:pt>
                <c:pt idx="16">
                  <c:v>37225</c:v>
                </c:pt>
                <c:pt idx="17">
                  <c:v>37256</c:v>
                </c:pt>
                <c:pt idx="18">
                  <c:v>37287</c:v>
                </c:pt>
                <c:pt idx="19">
                  <c:v>37315</c:v>
                </c:pt>
                <c:pt idx="20">
                  <c:v>37344</c:v>
                </c:pt>
                <c:pt idx="21">
                  <c:v>37376</c:v>
                </c:pt>
                <c:pt idx="22">
                  <c:v>37407</c:v>
                </c:pt>
                <c:pt idx="23">
                  <c:v>37435</c:v>
                </c:pt>
                <c:pt idx="24">
                  <c:v>37468</c:v>
                </c:pt>
                <c:pt idx="25">
                  <c:v>37498</c:v>
                </c:pt>
                <c:pt idx="26">
                  <c:v>37529</c:v>
                </c:pt>
                <c:pt idx="27">
                  <c:v>37560</c:v>
                </c:pt>
                <c:pt idx="28">
                  <c:v>37589</c:v>
                </c:pt>
                <c:pt idx="29">
                  <c:v>37621</c:v>
                </c:pt>
                <c:pt idx="30">
                  <c:v>37652</c:v>
                </c:pt>
                <c:pt idx="31">
                  <c:v>37680</c:v>
                </c:pt>
                <c:pt idx="32">
                  <c:v>37711</c:v>
                </c:pt>
                <c:pt idx="33">
                  <c:v>37741</c:v>
                </c:pt>
                <c:pt idx="34">
                  <c:v>37771</c:v>
                </c:pt>
                <c:pt idx="35">
                  <c:v>37802</c:v>
                </c:pt>
                <c:pt idx="36">
                  <c:v>37833</c:v>
                </c:pt>
                <c:pt idx="37">
                  <c:v>37862</c:v>
                </c:pt>
                <c:pt idx="38">
                  <c:v>37894</c:v>
                </c:pt>
                <c:pt idx="39">
                  <c:v>37925</c:v>
                </c:pt>
                <c:pt idx="40">
                  <c:v>37953</c:v>
                </c:pt>
                <c:pt idx="41">
                  <c:v>37986</c:v>
                </c:pt>
                <c:pt idx="42">
                  <c:v>38016</c:v>
                </c:pt>
                <c:pt idx="43">
                  <c:v>38044</c:v>
                </c:pt>
                <c:pt idx="44">
                  <c:v>38077</c:v>
                </c:pt>
                <c:pt idx="45">
                  <c:v>38107</c:v>
                </c:pt>
                <c:pt idx="46">
                  <c:v>38138</c:v>
                </c:pt>
                <c:pt idx="47">
                  <c:v>38168</c:v>
                </c:pt>
                <c:pt idx="48">
                  <c:v>38198</c:v>
                </c:pt>
                <c:pt idx="49">
                  <c:v>38230</c:v>
                </c:pt>
                <c:pt idx="50">
                  <c:v>38260</c:v>
                </c:pt>
                <c:pt idx="51">
                  <c:v>38289</c:v>
                </c:pt>
                <c:pt idx="52">
                  <c:v>38321</c:v>
                </c:pt>
                <c:pt idx="53">
                  <c:v>38352</c:v>
                </c:pt>
                <c:pt idx="54">
                  <c:v>38383</c:v>
                </c:pt>
                <c:pt idx="55">
                  <c:v>38411</c:v>
                </c:pt>
                <c:pt idx="56">
                  <c:v>38442</c:v>
                </c:pt>
                <c:pt idx="57">
                  <c:v>38471</c:v>
                </c:pt>
                <c:pt idx="58">
                  <c:v>38503</c:v>
                </c:pt>
                <c:pt idx="59">
                  <c:v>38533</c:v>
                </c:pt>
                <c:pt idx="60">
                  <c:v>38562</c:v>
                </c:pt>
                <c:pt idx="61">
                  <c:v>38595</c:v>
                </c:pt>
                <c:pt idx="62">
                  <c:v>38625</c:v>
                </c:pt>
                <c:pt idx="63">
                  <c:v>38656</c:v>
                </c:pt>
                <c:pt idx="64">
                  <c:v>38686</c:v>
                </c:pt>
                <c:pt idx="65">
                  <c:v>38716</c:v>
                </c:pt>
                <c:pt idx="66">
                  <c:v>38748</c:v>
                </c:pt>
                <c:pt idx="67">
                  <c:v>38776</c:v>
                </c:pt>
                <c:pt idx="68">
                  <c:v>38807</c:v>
                </c:pt>
                <c:pt idx="69">
                  <c:v>38835</c:v>
                </c:pt>
                <c:pt idx="70">
                  <c:v>38868</c:v>
                </c:pt>
                <c:pt idx="71">
                  <c:v>38898</c:v>
                </c:pt>
                <c:pt idx="72">
                  <c:v>38929</c:v>
                </c:pt>
                <c:pt idx="73">
                  <c:v>38960</c:v>
                </c:pt>
                <c:pt idx="74">
                  <c:v>38989</c:v>
                </c:pt>
                <c:pt idx="75">
                  <c:v>39021</c:v>
                </c:pt>
                <c:pt idx="76">
                  <c:v>39051</c:v>
                </c:pt>
                <c:pt idx="77">
                  <c:v>39080</c:v>
                </c:pt>
                <c:pt idx="78">
                  <c:v>39113</c:v>
                </c:pt>
                <c:pt idx="79">
                  <c:v>39141</c:v>
                </c:pt>
                <c:pt idx="80">
                  <c:v>39171</c:v>
                </c:pt>
                <c:pt idx="81">
                  <c:v>39202</c:v>
                </c:pt>
                <c:pt idx="82">
                  <c:v>39233</c:v>
                </c:pt>
                <c:pt idx="83">
                  <c:v>39262</c:v>
                </c:pt>
                <c:pt idx="84">
                  <c:v>39294</c:v>
                </c:pt>
                <c:pt idx="85">
                  <c:v>39325</c:v>
                </c:pt>
                <c:pt idx="86">
                  <c:v>39353</c:v>
                </c:pt>
                <c:pt idx="87">
                  <c:v>39386</c:v>
                </c:pt>
                <c:pt idx="88">
                  <c:v>39416</c:v>
                </c:pt>
                <c:pt idx="89">
                  <c:v>39447</c:v>
                </c:pt>
                <c:pt idx="90">
                  <c:v>39478</c:v>
                </c:pt>
                <c:pt idx="91">
                  <c:v>39507</c:v>
                </c:pt>
                <c:pt idx="92">
                  <c:v>39538</c:v>
                </c:pt>
                <c:pt idx="93">
                  <c:v>39568</c:v>
                </c:pt>
                <c:pt idx="94">
                  <c:v>39598</c:v>
                </c:pt>
                <c:pt idx="95">
                  <c:v>39629</c:v>
                </c:pt>
                <c:pt idx="96">
                  <c:v>39660</c:v>
                </c:pt>
                <c:pt idx="97">
                  <c:v>39689</c:v>
                </c:pt>
                <c:pt idx="98">
                  <c:v>39721</c:v>
                </c:pt>
                <c:pt idx="99">
                  <c:v>39752</c:v>
                </c:pt>
                <c:pt idx="100">
                  <c:v>39780</c:v>
                </c:pt>
                <c:pt idx="101">
                  <c:v>39813</c:v>
                </c:pt>
                <c:pt idx="102">
                  <c:v>39843</c:v>
                </c:pt>
                <c:pt idx="103">
                  <c:v>39871</c:v>
                </c:pt>
                <c:pt idx="104">
                  <c:v>39903</c:v>
                </c:pt>
                <c:pt idx="105">
                  <c:v>39933</c:v>
                </c:pt>
                <c:pt idx="106">
                  <c:v>39962</c:v>
                </c:pt>
                <c:pt idx="107">
                  <c:v>39994</c:v>
                </c:pt>
                <c:pt idx="108">
                  <c:v>40025</c:v>
                </c:pt>
                <c:pt idx="109">
                  <c:v>40056</c:v>
                </c:pt>
                <c:pt idx="110">
                  <c:v>40086</c:v>
                </c:pt>
                <c:pt idx="111">
                  <c:v>40116</c:v>
                </c:pt>
                <c:pt idx="112">
                  <c:v>40147</c:v>
                </c:pt>
                <c:pt idx="113">
                  <c:v>40178</c:v>
                </c:pt>
                <c:pt idx="114">
                  <c:v>40207</c:v>
                </c:pt>
                <c:pt idx="115">
                  <c:v>40235</c:v>
                </c:pt>
                <c:pt idx="116">
                  <c:v>40268</c:v>
                </c:pt>
                <c:pt idx="117">
                  <c:v>40298</c:v>
                </c:pt>
                <c:pt idx="118">
                  <c:v>40329</c:v>
                </c:pt>
                <c:pt idx="119">
                  <c:v>40359</c:v>
                </c:pt>
                <c:pt idx="120">
                  <c:v>40389</c:v>
                </c:pt>
                <c:pt idx="121">
                  <c:v>40421</c:v>
                </c:pt>
                <c:pt idx="122">
                  <c:v>40451</c:v>
                </c:pt>
                <c:pt idx="123">
                  <c:v>40480</c:v>
                </c:pt>
                <c:pt idx="124">
                  <c:v>40512</c:v>
                </c:pt>
                <c:pt idx="125">
                  <c:v>40543</c:v>
                </c:pt>
                <c:pt idx="126">
                  <c:v>40574</c:v>
                </c:pt>
                <c:pt idx="127">
                  <c:v>40602</c:v>
                </c:pt>
                <c:pt idx="128">
                  <c:v>40633</c:v>
                </c:pt>
                <c:pt idx="129">
                  <c:v>40662</c:v>
                </c:pt>
                <c:pt idx="130">
                  <c:v>40694</c:v>
                </c:pt>
                <c:pt idx="131">
                  <c:v>40724</c:v>
                </c:pt>
                <c:pt idx="132">
                  <c:v>40753</c:v>
                </c:pt>
                <c:pt idx="133">
                  <c:v>40786</c:v>
                </c:pt>
                <c:pt idx="134">
                  <c:v>40816</c:v>
                </c:pt>
                <c:pt idx="135">
                  <c:v>40847</c:v>
                </c:pt>
                <c:pt idx="136">
                  <c:v>40877</c:v>
                </c:pt>
                <c:pt idx="137">
                  <c:v>40907</c:v>
                </c:pt>
                <c:pt idx="138">
                  <c:v>40939</c:v>
                </c:pt>
                <c:pt idx="139">
                  <c:v>40968</c:v>
                </c:pt>
                <c:pt idx="140">
                  <c:v>40998</c:v>
                </c:pt>
                <c:pt idx="141">
                  <c:v>41029</c:v>
                </c:pt>
                <c:pt idx="142">
                  <c:v>41060</c:v>
                </c:pt>
                <c:pt idx="143">
                  <c:v>41089</c:v>
                </c:pt>
                <c:pt idx="144">
                  <c:v>41121</c:v>
                </c:pt>
                <c:pt idx="145">
                  <c:v>41152</c:v>
                </c:pt>
                <c:pt idx="146">
                  <c:v>41180</c:v>
                </c:pt>
                <c:pt idx="147">
                  <c:v>41213</c:v>
                </c:pt>
                <c:pt idx="148">
                  <c:v>41243</c:v>
                </c:pt>
                <c:pt idx="149">
                  <c:v>41274</c:v>
                </c:pt>
                <c:pt idx="150">
                  <c:v>41305</c:v>
                </c:pt>
                <c:pt idx="151">
                  <c:v>41333</c:v>
                </c:pt>
                <c:pt idx="152">
                  <c:v>41362</c:v>
                </c:pt>
                <c:pt idx="153">
                  <c:v>41394</c:v>
                </c:pt>
                <c:pt idx="154">
                  <c:v>41425</c:v>
                </c:pt>
                <c:pt idx="155">
                  <c:v>41453</c:v>
                </c:pt>
                <c:pt idx="156">
                  <c:v>41486</c:v>
                </c:pt>
                <c:pt idx="157">
                  <c:v>41516</c:v>
                </c:pt>
                <c:pt idx="158">
                  <c:v>41547</c:v>
                </c:pt>
                <c:pt idx="159">
                  <c:v>41578</c:v>
                </c:pt>
                <c:pt idx="160">
                  <c:v>41607</c:v>
                </c:pt>
                <c:pt idx="161">
                  <c:v>41639</c:v>
                </c:pt>
                <c:pt idx="162">
                  <c:v>41670</c:v>
                </c:pt>
                <c:pt idx="163">
                  <c:v>41698</c:v>
                </c:pt>
                <c:pt idx="164">
                  <c:v>41729</c:v>
                </c:pt>
                <c:pt idx="165">
                  <c:v>41759</c:v>
                </c:pt>
                <c:pt idx="166">
                  <c:v>41789</c:v>
                </c:pt>
                <c:pt idx="167">
                  <c:v>41820</c:v>
                </c:pt>
                <c:pt idx="168">
                  <c:v>41851</c:v>
                </c:pt>
                <c:pt idx="169">
                  <c:v>41880</c:v>
                </c:pt>
                <c:pt idx="170">
                  <c:v>41912</c:v>
                </c:pt>
                <c:pt idx="171">
                  <c:v>41943</c:v>
                </c:pt>
                <c:pt idx="172">
                  <c:v>41971</c:v>
                </c:pt>
                <c:pt idx="173">
                  <c:v>42004</c:v>
                </c:pt>
                <c:pt idx="174">
                  <c:v>42034</c:v>
                </c:pt>
                <c:pt idx="175">
                  <c:v>42062</c:v>
                </c:pt>
                <c:pt idx="176">
                  <c:v>42094</c:v>
                </c:pt>
                <c:pt idx="177">
                  <c:v>42124</c:v>
                </c:pt>
                <c:pt idx="178">
                  <c:v>42153</c:v>
                </c:pt>
                <c:pt idx="179">
                  <c:v>42185</c:v>
                </c:pt>
                <c:pt idx="180">
                  <c:v>42216</c:v>
                </c:pt>
                <c:pt idx="181">
                  <c:v>42247</c:v>
                </c:pt>
                <c:pt idx="182">
                  <c:v>42277</c:v>
                </c:pt>
                <c:pt idx="183">
                  <c:v>42307</c:v>
                </c:pt>
                <c:pt idx="184">
                  <c:v>42338</c:v>
                </c:pt>
                <c:pt idx="185">
                  <c:v>42369</c:v>
                </c:pt>
                <c:pt idx="186">
                  <c:v>42398</c:v>
                </c:pt>
                <c:pt idx="187">
                  <c:v>42429</c:v>
                </c:pt>
                <c:pt idx="188">
                  <c:v>42460</c:v>
                </c:pt>
                <c:pt idx="189">
                  <c:v>42489</c:v>
                </c:pt>
                <c:pt idx="190">
                  <c:v>42521</c:v>
                </c:pt>
                <c:pt idx="191">
                  <c:v>42551</c:v>
                </c:pt>
                <c:pt idx="192">
                  <c:v>42580</c:v>
                </c:pt>
                <c:pt idx="193">
                  <c:v>42613</c:v>
                </c:pt>
                <c:pt idx="194">
                  <c:v>42643</c:v>
                </c:pt>
                <c:pt idx="195">
                  <c:v>42674</c:v>
                </c:pt>
                <c:pt idx="196">
                  <c:v>42704</c:v>
                </c:pt>
                <c:pt idx="197">
                  <c:v>42734</c:v>
                </c:pt>
                <c:pt idx="198">
                  <c:v>42766</c:v>
                </c:pt>
                <c:pt idx="199">
                  <c:v>42794</c:v>
                </c:pt>
                <c:pt idx="200">
                  <c:v>42825</c:v>
                </c:pt>
                <c:pt idx="201">
                  <c:v>42853</c:v>
                </c:pt>
                <c:pt idx="202">
                  <c:v>42886</c:v>
                </c:pt>
                <c:pt idx="203">
                  <c:v>42916</c:v>
                </c:pt>
                <c:pt idx="204">
                  <c:v>42947</c:v>
                </c:pt>
                <c:pt idx="205">
                  <c:v>42978</c:v>
                </c:pt>
                <c:pt idx="206">
                  <c:v>43007</c:v>
                </c:pt>
                <c:pt idx="207">
                  <c:v>43039</c:v>
                </c:pt>
                <c:pt idx="208">
                  <c:v>43069</c:v>
                </c:pt>
                <c:pt idx="209">
                  <c:v>43098</c:v>
                </c:pt>
                <c:pt idx="210">
                  <c:v>43131</c:v>
                </c:pt>
                <c:pt idx="211">
                  <c:v>43159</c:v>
                </c:pt>
                <c:pt idx="212">
                  <c:v>43189</c:v>
                </c:pt>
                <c:pt idx="213">
                  <c:v>43220</c:v>
                </c:pt>
                <c:pt idx="214">
                  <c:v>43251</c:v>
                </c:pt>
                <c:pt idx="215">
                  <c:v>43280</c:v>
                </c:pt>
                <c:pt idx="216">
                  <c:v>43312</c:v>
                </c:pt>
                <c:pt idx="217">
                  <c:v>43343</c:v>
                </c:pt>
                <c:pt idx="218">
                  <c:v>43371</c:v>
                </c:pt>
                <c:pt idx="219">
                  <c:v>43404</c:v>
                </c:pt>
                <c:pt idx="220">
                  <c:v>43434</c:v>
                </c:pt>
                <c:pt idx="221">
                  <c:v>43465</c:v>
                </c:pt>
                <c:pt idx="222">
                  <c:v>43496</c:v>
                </c:pt>
                <c:pt idx="223">
                  <c:v>43524</c:v>
                </c:pt>
                <c:pt idx="224">
                  <c:v>43553</c:v>
                </c:pt>
                <c:pt idx="225">
                  <c:v>43585</c:v>
                </c:pt>
                <c:pt idx="226">
                  <c:v>43616</c:v>
                </c:pt>
                <c:pt idx="227">
                  <c:v>43644</c:v>
                </c:pt>
                <c:pt idx="228">
                  <c:v>43677</c:v>
                </c:pt>
                <c:pt idx="229">
                  <c:v>43707</c:v>
                </c:pt>
                <c:pt idx="230">
                  <c:v>43738</c:v>
                </c:pt>
                <c:pt idx="231">
                  <c:v>43769</c:v>
                </c:pt>
                <c:pt idx="232">
                  <c:v>43798</c:v>
                </c:pt>
                <c:pt idx="233">
                  <c:v>43830</c:v>
                </c:pt>
                <c:pt idx="234">
                  <c:v>43861</c:v>
                </c:pt>
                <c:pt idx="235">
                  <c:v>43889</c:v>
                </c:pt>
                <c:pt idx="236">
                  <c:v>43921</c:v>
                </c:pt>
                <c:pt idx="237">
                  <c:v>43951</c:v>
                </c:pt>
                <c:pt idx="238">
                  <c:v>43980</c:v>
                </c:pt>
                <c:pt idx="239">
                  <c:v>44012</c:v>
                </c:pt>
                <c:pt idx="240">
                  <c:v>44043</c:v>
                </c:pt>
                <c:pt idx="241">
                  <c:v>44074</c:v>
                </c:pt>
                <c:pt idx="242">
                  <c:v>44104</c:v>
                </c:pt>
                <c:pt idx="243">
                  <c:v>44134</c:v>
                </c:pt>
                <c:pt idx="244">
                  <c:v>44165</c:v>
                </c:pt>
                <c:pt idx="245">
                  <c:v>44196</c:v>
                </c:pt>
                <c:pt idx="246">
                  <c:v>44225</c:v>
                </c:pt>
                <c:pt idx="247">
                  <c:v>44253</c:v>
                </c:pt>
                <c:pt idx="248">
                  <c:v>44286</c:v>
                </c:pt>
                <c:pt idx="249">
                  <c:v>44316</c:v>
                </c:pt>
                <c:pt idx="250">
                  <c:v>44347</c:v>
                </c:pt>
                <c:pt idx="251">
                  <c:v>44377</c:v>
                </c:pt>
                <c:pt idx="252">
                  <c:v>44407</c:v>
                </c:pt>
                <c:pt idx="253">
                  <c:v>44439</c:v>
                </c:pt>
                <c:pt idx="254">
                  <c:v>44469</c:v>
                </c:pt>
                <c:pt idx="255">
                  <c:v>44498</c:v>
                </c:pt>
                <c:pt idx="256">
                  <c:v>44530</c:v>
                </c:pt>
                <c:pt idx="257">
                  <c:v>44561</c:v>
                </c:pt>
                <c:pt idx="258">
                  <c:v>44592</c:v>
                </c:pt>
                <c:pt idx="259">
                  <c:v>44620</c:v>
                </c:pt>
                <c:pt idx="260">
                  <c:v>44651</c:v>
                </c:pt>
                <c:pt idx="261">
                  <c:v>44680</c:v>
                </c:pt>
              </c:numCache>
            </c:numRef>
          </c:cat>
          <c:val>
            <c:numRef>
              <c:f>'pharma biotech &amp; ls'!$P$13:$P$274</c:f>
              <c:numCache>
                <c:formatCode>General</c:formatCode>
                <c:ptCount val="262"/>
                <c:pt idx="0">
                  <c:v>0</c:v>
                </c:pt>
                <c:pt idx="1">
                  <c:v>0</c:v>
                </c:pt>
                <c:pt idx="2">
                  <c:v>0</c:v>
                </c:pt>
                <c:pt idx="3">
                  <c:v>0</c:v>
                </c:pt>
                <c:pt idx="4">
                  <c:v>0</c:v>
                </c:pt>
                <c:pt idx="5">
                  <c:v>0</c:v>
                </c:pt>
                <c:pt idx="6">
                  <c:v>0</c:v>
                </c:pt>
                <c:pt idx="7">
                  <c:v>0</c:v>
                </c:pt>
                <c:pt idx="8">
                  <c:v>1</c:v>
                </c:pt>
                <c:pt idx="9">
                  <c:v>1</c:v>
                </c:pt>
                <c:pt idx="10">
                  <c:v>1</c:v>
                </c:pt>
                <c:pt idx="11">
                  <c:v>1</c:v>
                </c:pt>
                <c:pt idx="12">
                  <c:v>1</c:v>
                </c:pt>
                <c:pt idx="13">
                  <c:v>1</c:v>
                </c:pt>
                <c:pt idx="14">
                  <c:v>1</c:v>
                </c:pt>
                <c:pt idx="15">
                  <c:v>1</c:v>
                </c:pt>
                <c:pt idx="16">
                  <c:v>1</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1</c:v>
                </c:pt>
                <c:pt idx="90">
                  <c:v>1</c:v>
                </c:pt>
                <c:pt idx="91">
                  <c:v>1</c:v>
                </c:pt>
                <c:pt idx="92">
                  <c:v>1</c:v>
                </c:pt>
                <c:pt idx="93">
                  <c:v>1</c:v>
                </c:pt>
                <c:pt idx="94">
                  <c:v>1</c:v>
                </c:pt>
                <c:pt idx="95">
                  <c:v>1</c:v>
                </c:pt>
                <c:pt idx="96">
                  <c:v>1</c:v>
                </c:pt>
                <c:pt idx="97">
                  <c:v>1</c:v>
                </c:pt>
                <c:pt idx="98">
                  <c:v>1</c:v>
                </c:pt>
                <c:pt idx="99">
                  <c:v>1</c:v>
                </c:pt>
                <c:pt idx="100">
                  <c:v>1</c:v>
                </c:pt>
                <c:pt idx="101">
                  <c:v>1</c:v>
                </c:pt>
                <c:pt idx="102">
                  <c:v>1</c:v>
                </c:pt>
                <c:pt idx="103">
                  <c:v>1</c:v>
                </c:pt>
                <c:pt idx="104">
                  <c:v>1</c:v>
                </c:pt>
                <c:pt idx="105">
                  <c:v>1</c:v>
                </c:pt>
                <c:pt idx="106">
                  <c:v>1</c:v>
                </c:pt>
                <c:pt idx="107">
                  <c:v>1</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1</c:v>
                </c:pt>
                <c:pt idx="236">
                  <c:v>1</c:v>
                </c:pt>
                <c:pt idx="237">
                  <c:v>1</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numCache>
            </c:numRef>
          </c:val>
          <c:extLst>
            <c:ext xmlns:c16="http://schemas.microsoft.com/office/drawing/2014/chart" uri="{C3380CC4-5D6E-409C-BE32-E72D297353CC}">
              <c16:uniqueId val="{00000000-EBD3-42F9-99E8-7FB552A4AD3C}"/>
            </c:ext>
          </c:extLst>
        </c:ser>
        <c:dLbls>
          <c:showLegendKey val="0"/>
          <c:showVal val="0"/>
          <c:showCatName val="0"/>
          <c:showSerName val="0"/>
          <c:showPercent val="0"/>
          <c:showBubbleSize val="0"/>
        </c:dLbls>
        <c:gapWidth val="50"/>
        <c:axId val="645453855"/>
        <c:axId val="645433887"/>
      </c:barChart>
      <c:lineChart>
        <c:grouping val="standard"/>
        <c:varyColors val="0"/>
        <c:ser>
          <c:idx val="0"/>
          <c:order val="0"/>
          <c:tx>
            <c:strRef>
              <c:f>'pharma biotech &amp; ls'!$O$12</c:f>
              <c:strCache>
                <c:ptCount val="1"/>
                <c:pt idx="0">
                  <c:v>Pharma, biotech and life sciences vs overall market</c:v>
                </c:pt>
              </c:strCache>
            </c:strRef>
          </c:tx>
          <c:spPr>
            <a:ln w="31750" cap="rnd" cmpd="sng" algn="ctr">
              <a:solidFill>
                <a:srgbClr val="009BD2"/>
              </a:solidFill>
              <a:prstDash val="solid"/>
              <a:round/>
              <a:headEnd type="none" w="med" len="med"/>
              <a:tailEnd type="none" w="med" len="med"/>
            </a:ln>
            <a:effectLst/>
          </c:spPr>
          <c:marker>
            <c:symbol val="none"/>
          </c:marker>
          <c:cat>
            <c:numRef>
              <c:f>'pharma biotech &amp; ls'!$N$13:$N$274</c:f>
              <c:numCache>
                <c:formatCode>dd\.mm\.yyyy</c:formatCode>
                <c:ptCount val="262"/>
                <c:pt idx="0">
                  <c:v>36738</c:v>
                </c:pt>
                <c:pt idx="1">
                  <c:v>36769</c:v>
                </c:pt>
                <c:pt idx="2">
                  <c:v>36798</c:v>
                </c:pt>
                <c:pt idx="3">
                  <c:v>36830</c:v>
                </c:pt>
                <c:pt idx="4">
                  <c:v>36860</c:v>
                </c:pt>
                <c:pt idx="5">
                  <c:v>36889</c:v>
                </c:pt>
                <c:pt idx="6">
                  <c:v>36922</c:v>
                </c:pt>
                <c:pt idx="7">
                  <c:v>36950</c:v>
                </c:pt>
                <c:pt idx="8">
                  <c:v>36980</c:v>
                </c:pt>
                <c:pt idx="9">
                  <c:v>37011</c:v>
                </c:pt>
                <c:pt idx="10">
                  <c:v>37042</c:v>
                </c:pt>
                <c:pt idx="11">
                  <c:v>37071</c:v>
                </c:pt>
                <c:pt idx="12">
                  <c:v>37103</c:v>
                </c:pt>
                <c:pt idx="13">
                  <c:v>37134</c:v>
                </c:pt>
                <c:pt idx="14">
                  <c:v>37162</c:v>
                </c:pt>
                <c:pt idx="15">
                  <c:v>37195</c:v>
                </c:pt>
                <c:pt idx="16">
                  <c:v>37225</c:v>
                </c:pt>
                <c:pt idx="17">
                  <c:v>37256</c:v>
                </c:pt>
                <c:pt idx="18">
                  <c:v>37287</c:v>
                </c:pt>
                <c:pt idx="19">
                  <c:v>37315</c:v>
                </c:pt>
                <c:pt idx="20">
                  <c:v>37344</c:v>
                </c:pt>
                <c:pt idx="21">
                  <c:v>37376</c:v>
                </c:pt>
                <c:pt idx="22">
                  <c:v>37407</c:v>
                </c:pt>
                <c:pt idx="23">
                  <c:v>37435</c:v>
                </c:pt>
                <c:pt idx="24">
                  <c:v>37468</c:v>
                </c:pt>
                <c:pt idx="25">
                  <c:v>37498</c:v>
                </c:pt>
                <c:pt idx="26">
                  <c:v>37529</c:v>
                </c:pt>
                <c:pt idx="27">
                  <c:v>37560</c:v>
                </c:pt>
                <c:pt idx="28">
                  <c:v>37589</c:v>
                </c:pt>
                <c:pt idx="29">
                  <c:v>37621</c:v>
                </c:pt>
                <c:pt idx="30">
                  <c:v>37652</c:v>
                </c:pt>
                <c:pt idx="31">
                  <c:v>37680</c:v>
                </c:pt>
                <c:pt idx="32">
                  <c:v>37711</c:v>
                </c:pt>
                <c:pt idx="33">
                  <c:v>37741</c:v>
                </c:pt>
                <c:pt idx="34">
                  <c:v>37771</c:v>
                </c:pt>
                <c:pt idx="35">
                  <c:v>37802</c:v>
                </c:pt>
                <c:pt idx="36">
                  <c:v>37833</c:v>
                </c:pt>
                <c:pt idx="37">
                  <c:v>37862</c:v>
                </c:pt>
                <c:pt idx="38">
                  <c:v>37894</c:v>
                </c:pt>
                <c:pt idx="39">
                  <c:v>37925</c:v>
                </c:pt>
                <c:pt idx="40">
                  <c:v>37953</c:v>
                </c:pt>
                <c:pt idx="41">
                  <c:v>37986</c:v>
                </c:pt>
                <c:pt idx="42">
                  <c:v>38016</c:v>
                </c:pt>
                <c:pt idx="43">
                  <c:v>38044</c:v>
                </c:pt>
                <c:pt idx="44">
                  <c:v>38077</c:v>
                </c:pt>
                <c:pt idx="45">
                  <c:v>38107</c:v>
                </c:pt>
                <c:pt idx="46">
                  <c:v>38138</c:v>
                </c:pt>
                <c:pt idx="47">
                  <c:v>38168</c:v>
                </c:pt>
                <c:pt idx="48">
                  <c:v>38198</c:v>
                </c:pt>
                <c:pt idx="49">
                  <c:v>38230</c:v>
                </c:pt>
                <c:pt idx="50">
                  <c:v>38260</c:v>
                </c:pt>
                <c:pt idx="51">
                  <c:v>38289</c:v>
                </c:pt>
                <c:pt idx="52">
                  <c:v>38321</c:v>
                </c:pt>
                <c:pt idx="53">
                  <c:v>38352</c:v>
                </c:pt>
                <c:pt idx="54">
                  <c:v>38383</c:v>
                </c:pt>
                <c:pt idx="55">
                  <c:v>38411</c:v>
                </c:pt>
                <c:pt idx="56">
                  <c:v>38442</c:v>
                </c:pt>
                <c:pt idx="57">
                  <c:v>38471</c:v>
                </c:pt>
                <c:pt idx="58">
                  <c:v>38503</c:v>
                </c:pt>
                <c:pt idx="59">
                  <c:v>38533</c:v>
                </c:pt>
                <c:pt idx="60">
                  <c:v>38562</c:v>
                </c:pt>
                <c:pt idx="61">
                  <c:v>38595</c:v>
                </c:pt>
                <c:pt idx="62">
                  <c:v>38625</c:v>
                </c:pt>
                <c:pt idx="63">
                  <c:v>38656</c:v>
                </c:pt>
                <c:pt idx="64">
                  <c:v>38686</c:v>
                </c:pt>
                <c:pt idx="65">
                  <c:v>38716</c:v>
                </c:pt>
                <c:pt idx="66">
                  <c:v>38748</c:v>
                </c:pt>
                <c:pt idx="67">
                  <c:v>38776</c:v>
                </c:pt>
                <c:pt idx="68">
                  <c:v>38807</c:v>
                </c:pt>
                <c:pt idx="69">
                  <c:v>38835</c:v>
                </c:pt>
                <c:pt idx="70">
                  <c:v>38868</c:v>
                </c:pt>
                <c:pt idx="71">
                  <c:v>38898</c:v>
                </c:pt>
                <c:pt idx="72">
                  <c:v>38929</c:v>
                </c:pt>
                <c:pt idx="73">
                  <c:v>38960</c:v>
                </c:pt>
                <c:pt idx="74">
                  <c:v>38989</c:v>
                </c:pt>
                <c:pt idx="75">
                  <c:v>39021</c:v>
                </c:pt>
                <c:pt idx="76">
                  <c:v>39051</c:v>
                </c:pt>
                <c:pt idx="77">
                  <c:v>39080</c:v>
                </c:pt>
                <c:pt idx="78">
                  <c:v>39113</c:v>
                </c:pt>
                <c:pt idx="79">
                  <c:v>39141</c:v>
                </c:pt>
                <c:pt idx="80">
                  <c:v>39171</c:v>
                </c:pt>
                <c:pt idx="81">
                  <c:v>39202</c:v>
                </c:pt>
                <c:pt idx="82">
                  <c:v>39233</c:v>
                </c:pt>
                <c:pt idx="83">
                  <c:v>39262</c:v>
                </c:pt>
                <c:pt idx="84">
                  <c:v>39294</c:v>
                </c:pt>
                <c:pt idx="85">
                  <c:v>39325</c:v>
                </c:pt>
                <c:pt idx="86">
                  <c:v>39353</c:v>
                </c:pt>
                <c:pt idx="87">
                  <c:v>39386</c:v>
                </c:pt>
                <c:pt idx="88">
                  <c:v>39416</c:v>
                </c:pt>
                <c:pt idx="89">
                  <c:v>39447</c:v>
                </c:pt>
                <c:pt idx="90">
                  <c:v>39478</c:v>
                </c:pt>
                <c:pt idx="91">
                  <c:v>39507</c:v>
                </c:pt>
                <c:pt idx="92">
                  <c:v>39538</c:v>
                </c:pt>
                <c:pt idx="93">
                  <c:v>39568</c:v>
                </c:pt>
                <c:pt idx="94">
                  <c:v>39598</c:v>
                </c:pt>
                <c:pt idx="95">
                  <c:v>39629</c:v>
                </c:pt>
                <c:pt idx="96">
                  <c:v>39660</c:v>
                </c:pt>
                <c:pt idx="97">
                  <c:v>39689</c:v>
                </c:pt>
                <c:pt idx="98">
                  <c:v>39721</c:v>
                </c:pt>
                <c:pt idx="99">
                  <c:v>39752</c:v>
                </c:pt>
                <c:pt idx="100">
                  <c:v>39780</c:v>
                </c:pt>
                <c:pt idx="101">
                  <c:v>39813</c:v>
                </c:pt>
                <c:pt idx="102">
                  <c:v>39843</c:v>
                </c:pt>
                <c:pt idx="103">
                  <c:v>39871</c:v>
                </c:pt>
                <c:pt idx="104">
                  <c:v>39903</c:v>
                </c:pt>
                <c:pt idx="105">
                  <c:v>39933</c:v>
                </c:pt>
                <c:pt idx="106">
                  <c:v>39962</c:v>
                </c:pt>
                <c:pt idx="107">
                  <c:v>39994</c:v>
                </c:pt>
                <c:pt idx="108">
                  <c:v>40025</c:v>
                </c:pt>
                <c:pt idx="109">
                  <c:v>40056</c:v>
                </c:pt>
                <c:pt idx="110">
                  <c:v>40086</c:v>
                </c:pt>
                <c:pt idx="111">
                  <c:v>40116</c:v>
                </c:pt>
                <c:pt idx="112">
                  <c:v>40147</c:v>
                </c:pt>
                <c:pt idx="113">
                  <c:v>40178</c:v>
                </c:pt>
                <c:pt idx="114">
                  <c:v>40207</c:v>
                </c:pt>
                <c:pt idx="115">
                  <c:v>40235</c:v>
                </c:pt>
                <c:pt idx="116">
                  <c:v>40268</c:v>
                </c:pt>
                <c:pt idx="117">
                  <c:v>40298</c:v>
                </c:pt>
                <c:pt idx="118">
                  <c:v>40329</c:v>
                </c:pt>
                <c:pt idx="119">
                  <c:v>40359</c:v>
                </c:pt>
                <c:pt idx="120">
                  <c:v>40389</c:v>
                </c:pt>
                <c:pt idx="121">
                  <c:v>40421</c:v>
                </c:pt>
                <c:pt idx="122">
                  <c:v>40451</c:v>
                </c:pt>
                <c:pt idx="123">
                  <c:v>40480</c:v>
                </c:pt>
                <c:pt idx="124">
                  <c:v>40512</c:v>
                </c:pt>
                <c:pt idx="125">
                  <c:v>40543</c:v>
                </c:pt>
                <c:pt idx="126">
                  <c:v>40574</c:v>
                </c:pt>
                <c:pt idx="127">
                  <c:v>40602</c:v>
                </c:pt>
                <c:pt idx="128">
                  <c:v>40633</c:v>
                </c:pt>
                <c:pt idx="129">
                  <c:v>40662</c:v>
                </c:pt>
                <c:pt idx="130">
                  <c:v>40694</c:v>
                </c:pt>
                <c:pt idx="131">
                  <c:v>40724</c:v>
                </c:pt>
                <c:pt idx="132">
                  <c:v>40753</c:v>
                </c:pt>
                <c:pt idx="133">
                  <c:v>40786</c:v>
                </c:pt>
                <c:pt idx="134">
                  <c:v>40816</c:v>
                </c:pt>
                <c:pt idx="135">
                  <c:v>40847</c:v>
                </c:pt>
                <c:pt idx="136">
                  <c:v>40877</c:v>
                </c:pt>
                <c:pt idx="137">
                  <c:v>40907</c:v>
                </c:pt>
                <c:pt idx="138">
                  <c:v>40939</c:v>
                </c:pt>
                <c:pt idx="139">
                  <c:v>40968</c:v>
                </c:pt>
                <c:pt idx="140">
                  <c:v>40998</c:v>
                </c:pt>
                <c:pt idx="141">
                  <c:v>41029</c:v>
                </c:pt>
                <c:pt idx="142">
                  <c:v>41060</c:v>
                </c:pt>
                <c:pt idx="143">
                  <c:v>41089</c:v>
                </c:pt>
                <c:pt idx="144">
                  <c:v>41121</c:v>
                </c:pt>
                <c:pt idx="145">
                  <c:v>41152</c:v>
                </c:pt>
                <c:pt idx="146">
                  <c:v>41180</c:v>
                </c:pt>
                <c:pt idx="147">
                  <c:v>41213</c:v>
                </c:pt>
                <c:pt idx="148">
                  <c:v>41243</c:v>
                </c:pt>
                <c:pt idx="149">
                  <c:v>41274</c:v>
                </c:pt>
                <c:pt idx="150">
                  <c:v>41305</c:v>
                </c:pt>
                <c:pt idx="151">
                  <c:v>41333</c:v>
                </c:pt>
                <c:pt idx="152">
                  <c:v>41362</c:v>
                </c:pt>
                <c:pt idx="153">
                  <c:v>41394</c:v>
                </c:pt>
                <c:pt idx="154">
                  <c:v>41425</c:v>
                </c:pt>
                <c:pt idx="155">
                  <c:v>41453</c:v>
                </c:pt>
                <c:pt idx="156">
                  <c:v>41486</c:v>
                </c:pt>
                <c:pt idx="157">
                  <c:v>41516</c:v>
                </c:pt>
                <c:pt idx="158">
                  <c:v>41547</c:v>
                </c:pt>
                <c:pt idx="159">
                  <c:v>41578</c:v>
                </c:pt>
                <c:pt idx="160">
                  <c:v>41607</c:v>
                </c:pt>
                <c:pt idx="161">
                  <c:v>41639</c:v>
                </c:pt>
                <c:pt idx="162">
                  <c:v>41670</c:v>
                </c:pt>
                <c:pt idx="163">
                  <c:v>41698</c:v>
                </c:pt>
                <c:pt idx="164">
                  <c:v>41729</c:v>
                </c:pt>
                <c:pt idx="165">
                  <c:v>41759</c:v>
                </c:pt>
                <c:pt idx="166">
                  <c:v>41789</c:v>
                </c:pt>
                <c:pt idx="167">
                  <c:v>41820</c:v>
                </c:pt>
                <c:pt idx="168">
                  <c:v>41851</c:v>
                </c:pt>
                <c:pt idx="169">
                  <c:v>41880</c:v>
                </c:pt>
                <c:pt idx="170">
                  <c:v>41912</c:v>
                </c:pt>
                <c:pt idx="171">
                  <c:v>41943</c:v>
                </c:pt>
                <c:pt idx="172">
                  <c:v>41971</c:v>
                </c:pt>
                <c:pt idx="173">
                  <c:v>42004</c:v>
                </c:pt>
                <c:pt idx="174">
                  <c:v>42034</c:v>
                </c:pt>
                <c:pt idx="175">
                  <c:v>42062</c:v>
                </c:pt>
                <c:pt idx="176">
                  <c:v>42094</c:v>
                </c:pt>
                <c:pt idx="177">
                  <c:v>42124</c:v>
                </c:pt>
                <c:pt idx="178">
                  <c:v>42153</c:v>
                </c:pt>
                <c:pt idx="179">
                  <c:v>42185</c:v>
                </c:pt>
                <c:pt idx="180">
                  <c:v>42216</c:v>
                </c:pt>
                <c:pt idx="181">
                  <c:v>42247</c:v>
                </c:pt>
                <c:pt idx="182">
                  <c:v>42277</c:v>
                </c:pt>
                <c:pt idx="183">
                  <c:v>42307</c:v>
                </c:pt>
                <c:pt idx="184">
                  <c:v>42338</c:v>
                </c:pt>
                <c:pt idx="185">
                  <c:v>42369</c:v>
                </c:pt>
                <c:pt idx="186">
                  <c:v>42398</c:v>
                </c:pt>
                <c:pt idx="187">
                  <c:v>42429</c:v>
                </c:pt>
                <c:pt idx="188">
                  <c:v>42460</c:v>
                </c:pt>
                <c:pt idx="189">
                  <c:v>42489</c:v>
                </c:pt>
                <c:pt idx="190">
                  <c:v>42521</c:v>
                </c:pt>
                <c:pt idx="191">
                  <c:v>42551</c:v>
                </c:pt>
                <c:pt idx="192">
                  <c:v>42580</c:v>
                </c:pt>
                <c:pt idx="193">
                  <c:v>42613</c:v>
                </c:pt>
                <c:pt idx="194">
                  <c:v>42643</c:v>
                </c:pt>
                <c:pt idx="195">
                  <c:v>42674</c:v>
                </c:pt>
                <c:pt idx="196">
                  <c:v>42704</c:v>
                </c:pt>
                <c:pt idx="197">
                  <c:v>42734</c:v>
                </c:pt>
                <c:pt idx="198">
                  <c:v>42766</c:v>
                </c:pt>
                <c:pt idx="199">
                  <c:v>42794</c:v>
                </c:pt>
                <c:pt idx="200">
                  <c:v>42825</c:v>
                </c:pt>
                <c:pt idx="201">
                  <c:v>42853</c:v>
                </c:pt>
                <c:pt idx="202">
                  <c:v>42886</c:v>
                </c:pt>
                <c:pt idx="203">
                  <c:v>42916</c:v>
                </c:pt>
                <c:pt idx="204">
                  <c:v>42947</c:v>
                </c:pt>
                <c:pt idx="205">
                  <c:v>42978</c:v>
                </c:pt>
                <c:pt idx="206">
                  <c:v>43007</c:v>
                </c:pt>
                <c:pt idx="207">
                  <c:v>43039</c:v>
                </c:pt>
                <c:pt idx="208">
                  <c:v>43069</c:v>
                </c:pt>
                <c:pt idx="209">
                  <c:v>43098</c:v>
                </c:pt>
                <c:pt idx="210">
                  <c:v>43131</c:v>
                </c:pt>
                <c:pt idx="211">
                  <c:v>43159</c:v>
                </c:pt>
                <c:pt idx="212">
                  <c:v>43189</c:v>
                </c:pt>
                <c:pt idx="213">
                  <c:v>43220</c:v>
                </c:pt>
                <c:pt idx="214">
                  <c:v>43251</c:v>
                </c:pt>
                <c:pt idx="215">
                  <c:v>43280</c:v>
                </c:pt>
                <c:pt idx="216">
                  <c:v>43312</c:v>
                </c:pt>
                <c:pt idx="217">
                  <c:v>43343</c:v>
                </c:pt>
                <c:pt idx="218">
                  <c:v>43371</c:v>
                </c:pt>
                <c:pt idx="219">
                  <c:v>43404</c:v>
                </c:pt>
                <c:pt idx="220">
                  <c:v>43434</c:v>
                </c:pt>
                <c:pt idx="221">
                  <c:v>43465</c:v>
                </c:pt>
                <c:pt idx="222">
                  <c:v>43496</c:v>
                </c:pt>
                <c:pt idx="223">
                  <c:v>43524</c:v>
                </c:pt>
                <c:pt idx="224">
                  <c:v>43553</c:v>
                </c:pt>
                <c:pt idx="225">
                  <c:v>43585</c:v>
                </c:pt>
                <c:pt idx="226">
                  <c:v>43616</c:v>
                </c:pt>
                <c:pt idx="227">
                  <c:v>43644</c:v>
                </c:pt>
                <c:pt idx="228">
                  <c:v>43677</c:v>
                </c:pt>
                <c:pt idx="229">
                  <c:v>43707</c:v>
                </c:pt>
                <c:pt idx="230">
                  <c:v>43738</c:v>
                </c:pt>
                <c:pt idx="231">
                  <c:v>43769</c:v>
                </c:pt>
                <c:pt idx="232">
                  <c:v>43798</c:v>
                </c:pt>
                <c:pt idx="233">
                  <c:v>43830</c:v>
                </c:pt>
                <c:pt idx="234">
                  <c:v>43861</c:v>
                </c:pt>
                <c:pt idx="235">
                  <c:v>43889</c:v>
                </c:pt>
                <c:pt idx="236">
                  <c:v>43921</c:v>
                </c:pt>
                <c:pt idx="237">
                  <c:v>43951</c:v>
                </c:pt>
                <c:pt idx="238">
                  <c:v>43980</c:v>
                </c:pt>
                <c:pt idx="239">
                  <c:v>44012</c:v>
                </c:pt>
                <c:pt idx="240">
                  <c:v>44043</c:v>
                </c:pt>
                <c:pt idx="241">
                  <c:v>44074</c:v>
                </c:pt>
                <c:pt idx="242">
                  <c:v>44104</c:v>
                </c:pt>
                <c:pt idx="243">
                  <c:v>44134</c:v>
                </c:pt>
                <c:pt idx="244">
                  <c:v>44165</c:v>
                </c:pt>
                <c:pt idx="245">
                  <c:v>44196</c:v>
                </c:pt>
                <c:pt idx="246">
                  <c:v>44225</c:v>
                </c:pt>
                <c:pt idx="247">
                  <c:v>44253</c:v>
                </c:pt>
                <c:pt idx="248">
                  <c:v>44286</c:v>
                </c:pt>
                <c:pt idx="249">
                  <c:v>44316</c:v>
                </c:pt>
                <c:pt idx="250">
                  <c:v>44347</c:v>
                </c:pt>
                <c:pt idx="251">
                  <c:v>44377</c:v>
                </c:pt>
                <c:pt idx="252">
                  <c:v>44407</c:v>
                </c:pt>
                <c:pt idx="253">
                  <c:v>44439</c:v>
                </c:pt>
                <c:pt idx="254">
                  <c:v>44469</c:v>
                </c:pt>
                <c:pt idx="255">
                  <c:v>44498</c:v>
                </c:pt>
                <c:pt idx="256">
                  <c:v>44530</c:v>
                </c:pt>
                <c:pt idx="257">
                  <c:v>44561</c:v>
                </c:pt>
                <c:pt idx="258">
                  <c:v>44592</c:v>
                </c:pt>
                <c:pt idx="259">
                  <c:v>44620</c:v>
                </c:pt>
                <c:pt idx="260">
                  <c:v>44651</c:v>
                </c:pt>
                <c:pt idx="261">
                  <c:v>44680</c:v>
                </c:pt>
              </c:numCache>
            </c:numRef>
          </c:cat>
          <c:val>
            <c:numRef>
              <c:f>'pharma biotech &amp; ls'!$O$13:$O$274</c:f>
              <c:numCache>
                <c:formatCode>General</c:formatCode>
                <c:ptCount val="262"/>
                <c:pt idx="0">
                  <c:v>100</c:v>
                </c:pt>
                <c:pt idx="1">
                  <c:v>93.689256421982975</c:v>
                </c:pt>
                <c:pt idx="2">
                  <c:v>103.80152927026498</c:v>
                </c:pt>
                <c:pt idx="3">
                  <c:v>107.97083455066021</c:v>
                </c:pt>
                <c:pt idx="4">
                  <c:v>123.12382858306583</c:v>
                </c:pt>
                <c:pt idx="5">
                  <c:v>124.91619252456314</c:v>
                </c:pt>
                <c:pt idx="6">
                  <c:v>110.71801653690036</c:v>
                </c:pt>
                <c:pt idx="7">
                  <c:v>121.90637222238927</c:v>
                </c:pt>
                <c:pt idx="8">
                  <c:v>120.44710444138298</c:v>
                </c:pt>
                <c:pt idx="9">
                  <c:v>115.48249334113052</c:v>
                </c:pt>
                <c:pt idx="10">
                  <c:v>116.44999447154179</c:v>
                </c:pt>
                <c:pt idx="11">
                  <c:v>111.54252713217245</c:v>
                </c:pt>
                <c:pt idx="12">
                  <c:v>118.99198238958408</c:v>
                </c:pt>
                <c:pt idx="13">
                  <c:v>121.72887647940813</c:v>
                </c:pt>
                <c:pt idx="14">
                  <c:v>135.10037690349304</c:v>
                </c:pt>
                <c:pt idx="15">
                  <c:v>133.29944314761661</c:v>
                </c:pt>
                <c:pt idx="16">
                  <c:v>129.01681286807585</c:v>
                </c:pt>
                <c:pt idx="17">
                  <c:v>122.1839385455129</c:v>
                </c:pt>
                <c:pt idx="18">
                  <c:v>122.440301643219</c:v>
                </c:pt>
                <c:pt idx="19">
                  <c:v>126.7104631366833</c:v>
                </c:pt>
                <c:pt idx="20">
                  <c:v>120.59554775286581</c:v>
                </c:pt>
                <c:pt idx="21">
                  <c:v>117.37561787343245</c:v>
                </c:pt>
                <c:pt idx="22">
                  <c:v>115.0529453157267</c:v>
                </c:pt>
                <c:pt idx="23">
                  <c:v>111.37879822327147</c:v>
                </c:pt>
                <c:pt idx="24">
                  <c:v>119.45934967765469</c:v>
                </c:pt>
                <c:pt idx="25">
                  <c:v>120.30494052126615</c:v>
                </c:pt>
                <c:pt idx="26">
                  <c:v>124.65098868982525</c:v>
                </c:pt>
                <c:pt idx="27">
                  <c:v>124.98487474727472</c:v>
                </c:pt>
                <c:pt idx="28">
                  <c:v>123.44583996780796</c:v>
                </c:pt>
                <c:pt idx="29">
                  <c:v>125.16471126727551</c:v>
                </c:pt>
                <c:pt idx="30">
                  <c:v>127.46929471944944</c:v>
                </c:pt>
                <c:pt idx="31">
                  <c:v>126.40457081240939</c:v>
                </c:pt>
                <c:pt idx="32">
                  <c:v>131.02168606999726</c:v>
                </c:pt>
                <c:pt idx="33">
                  <c:v>126.0420174456184</c:v>
                </c:pt>
                <c:pt idx="34">
                  <c:v>120.09744611140943</c:v>
                </c:pt>
                <c:pt idx="35">
                  <c:v>124.44452216287209</c:v>
                </c:pt>
                <c:pt idx="36">
                  <c:v>119.07414847486659</c:v>
                </c:pt>
                <c:pt idx="37">
                  <c:v>110.98597775229362</c:v>
                </c:pt>
                <c:pt idx="38">
                  <c:v>112.81864452634404</c:v>
                </c:pt>
                <c:pt idx="39">
                  <c:v>106.55681018571386</c:v>
                </c:pt>
                <c:pt idx="40">
                  <c:v>106.11273920882378</c:v>
                </c:pt>
                <c:pt idx="41">
                  <c:v>107.50031968561184</c:v>
                </c:pt>
                <c:pt idx="42">
                  <c:v>107.66505213774762</c:v>
                </c:pt>
                <c:pt idx="43">
                  <c:v>107.50441332186642</c:v>
                </c:pt>
                <c:pt idx="44">
                  <c:v>102.21093241533296</c:v>
                </c:pt>
                <c:pt idx="45">
                  <c:v>107.55367209372217</c:v>
                </c:pt>
                <c:pt idx="46">
                  <c:v>106.01867552702824</c:v>
                </c:pt>
                <c:pt idx="47">
                  <c:v>102.5083114306334</c:v>
                </c:pt>
                <c:pt idx="48">
                  <c:v>101.87342473104781</c:v>
                </c:pt>
                <c:pt idx="49">
                  <c:v>103.93245115635999</c:v>
                </c:pt>
                <c:pt idx="50">
                  <c:v>97.585613026359468</c:v>
                </c:pt>
                <c:pt idx="51">
                  <c:v>94.244874895748367</c:v>
                </c:pt>
                <c:pt idx="52">
                  <c:v>89.775267323172145</c:v>
                </c:pt>
                <c:pt idx="53">
                  <c:v>91.659537301780531</c:v>
                </c:pt>
                <c:pt idx="54">
                  <c:v>88.886790109503067</c:v>
                </c:pt>
                <c:pt idx="55">
                  <c:v>89.969930583352195</c:v>
                </c:pt>
                <c:pt idx="56">
                  <c:v>91.278680227046863</c:v>
                </c:pt>
                <c:pt idx="57">
                  <c:v>96.865422838220354</c:v>
                </c:pt>
                <c:pt idx="58">
                  <c:v>94.326681457781419</c:v>
                </c:pt>
                <c:pt idx="59">
                  <c:v>92.728549221251043</c:v>
                </c:pt>
                <c:pt idx="60">
                  <c:v>91.676326417704203</c:v>
                </c:pt>
                <c:pt idx="61">
                  <c:v>91.103161386614033</c:v>
                </c:pt>
                <c:pt idx="62">
                  <c:v>89.448860009953066</c:v>
                </c:pt>
                <c:pt idx="63">
                  <c:v>86.942298344300738</c:v>
                </c:pt>
                <c:pt idx="64">
                  <c:v>83.600999985395475</c:v>
                </c:pt>
                <c:pt idx="65">
                  <c:v>87.187987913893707</c:v>
                </c:pt>
                <c:pt idx="66">
                  <c:v>86.798804783114875</c:v>
                </c:pt>
                <c:pt idx="67">
                  <c:v>88.018457282571433</c:v>
                </c:pt>
                <c:pt idx="68">
                  <c:v>86.130076698489674</c:v>
                </c:pt>
                <c:pt idx="69">
                  <c:v>83.740820204757696</c:v>
                </c:pt>
                <c:pt idx="70">
                  <c:v>84.445980567048878</c:v>
                </c:pt>
                <c:pt idx="71">
                  <c:v>85.314576566094885</c:v>
                </c:pt>
                <c:pt idx="72">
                  <c:v>90.024334721203687</c:v>
                </c:pt>
                <c:pt idx="73">
                  <c:v>89.843089404094044</c:v>
                </c:pt>
                <c:pt idx="74">
                  <c:v>90.266106364166973</c:v>
                </c:pt>
                <c:pt idx="75">
                  <c:v>88.371077579973459</c:v>
                </c:pt>
                <c:pt idx="76">
                  <c:v>85.917847098925833</c:v>
                </c:pt>
                <c:pt idx="77">
                  <c:v>84.333725001026991</c:v>
                </c:pt>
                <c:pt idx="78">
                  <c:v>85.391660272475121</c:v>
                </c:pt>
                <c:pt idx="79">
                  <c:v>84.03743261728782</c:v>
                </c:pt>
                <c:pt idx="80">
                  <c:v>82.955258674364657</c:v>
                </c:pt>
                <c:pt idx="81">
                  <c:v>86.624405114507454</c:v>
                </c:pt>
                <c:pt idx="82">
                  <c:v>84.496247427268941</c:v>
                </c:pt>
                <c:pt idx="83">
                  <c:v>82.673559202272102</c:v>
                </c:pt>
                <c:pt idx="84">
                  <c:v>81.354048843474274</c:v>
                </c:pt>
                <c:pt idx="85">
                  <c:v>81.793150910480875</c:v>
                </c:pt>
                <c:pt idx="86">
                  <c:v>81.535426223719227</c:v>
                </c:pt>
                <c:pt idx="87">
                  <c:v>82.839809718399678</c:v>
                </c:pt>
                <c:pt idx="88">
                  <c:v>86.802701174672492</c:v>
                </c:pt>
                <c:pt idx="89">
                  <c:v>82.772825751291592</c:v>
                </c:pt>
                <c:pt idx="90">
                  <c:v>83.41578044994786</c:v>
                </c:pt>
                <c:pt idx="91">
                  <c:v>84.836366836589349</c:v>
                </c:pt>
                <c:pt idx="92">
                  <c:v>83.054795978477472</c:v>
                </c:pt>
                <c:pt idx="93">
                  <c:v>79.735093629262181</c:v>
                </c:pt>
                <c:pt idx="94">
                  <c:v>80.00853674029041</c:v>
                </c:pt>
                <c:pt idx="95">
                  <c:v>84.410112848217736</c:v>
                </c:pt>
                <c:pt idx="96">
                  <c:v>89.427577642478369</c:v>
                </c:pt>
                <c:pt idx="97">
                  <c:v>89.297134752495751</c:v>
                </c:pt>
                <c:pt idx="98">
                  <c:v>92.811573651413511</c:v>
                </c:pt>
                <c:pt idx="99">
                  <c:v>102.29846872861184</c:v>
                </c:pt>
                <c:pt idx="100">
                  <c:v>105.7082202753588</c:v>
                </c:pt>
                <c:pt idx="101">
                  <c:v>111.19556446727323</c:v>
                </c:pt>
                <c:pt idx="102">
                  <c:v>117.20554497628035</c:v>
                </c:pt>
                <c:pt idx="103">
                  <c:v>116.01040009502104</c:v>
                </c:pt>
                <c:pt idx="104">
                  <c:v>115.08015515651545</c:v>
                </c:pt>
                <c:pt idx="105">
                  <c:v>101.213483609196</c:v>
                </c:pt>
                <c:pt idx="106">
                  <c:v>101.96763504786568</c:v>
                </c:pt>
                <c:pt idx="107">
                  <c:v>104.66441825267547</c:v>
                </c:pt>
                <c:pt idx="108">
                  <c:v>103.09341266996348</c:v>
                </c:pt>
                <c:pt idx="109">
                  <c:v>100.81252678948096</c:v>
                </c:pt>
                <c:pt idx="110">
                  <c:v>98.745877988067519</c:v>
                </c:pt>
                <c:pt idx="111">
                  <c:v>98.338023139831961</c:v>
                </c:pt>
                <c:pt idx="112">
                  <c:v>100.87603815142003</c:v>
                </c:pt>
                <c:pt idx="113">
                  <c:v>99.988836555879928</c:v>
                </c:pt>
                <c:pt idx="114">
                  <c:v>104.43291734804268</c:v>
                </c:pt>
                <c:pt idx="115">
                  <c:v>100.77106617817651</c:v>
                </c:pt>
                <c:pt idx="116">
                  <c:v>96.906694345537943</c:v>
                </c:pt>
                <c:pt idx="117">
                  <c:v>92.408010415866485</c:v>
                </c:pt>
                <c:pt idx="118">
                  <c:v>92.637151915134837</c:v>
                </c:pt>
                <c:pt idx="119">
                  <c:v>97.368442045709799</c:v>
                </c:pt>
                <c:pt idx="120">
                  <c:v>93.068910007749224</c:v>
                </c:pt>
                <c:pt idx="121">
                  <c:v>97.611097447297581</c:v>
                </c:pt>
                <c:pt idx="122">
                  <c:v>96.468276206729527</c:v>
                </c:pt>
                <c:pt idx="123">
                  <c:v>95.144426267484079</c:v>
                </c:pt>
                <c:pt idx="124">
                  <c:v>90.43386858462938</c:v>
                </c:pt>
                <c:pt idx="125">
                  <c:v>88.102938114487756</c:v>
                </c:pt>
                <c:pt idx="126">
                  <c:v>84.613228663742532</c:v>
                </c:pt>
                <c:pt idx="127">
                  <c:v>83.578075253923103</c:v>
                </c:pt>
                <c:pt idx="128">
                  <c:v>85.371242041795043</c:v>
                </c:pt>
                <c:pt idx="129">
                  <c:v>88.803955502984053</c:v>
                </c:pt>
                <c:pt idx="130">
                  <c:v>92.312660577278933</c:v>
                </c:pt>
                <c:pt idx="131">
                  <c:v>92.896189446076349</c:v>
                </c:pt>
                <c:pt idx="132">
                  <c:v>91.199028891599326</c:v>
                </c:pt>
                <c:pt idx="133">
                  <c:v>95.553905472792621</c:v>
                </c:pt>
                <c:pt idx="134">
                  <c:v>99.759068315694975</c:v>
                </c:pt>
                <c:pt idx="135">
                  <c:v>94.378533457872109</c:v>
                </c:pt>
                <c:pt idx="136">
                  <c:v>95.948018885137586</c:v>
                </c:pt>
                <c:pt idx="137">
                  <c:v>99.282252710844915</c:v>
                </c:pt>
                <c:pt idx="138">
                  <c:v>96.509583277087714</c:v>
                </c:pt>
                <c:pt idx="139">
                  <c:v>92.819608191415199</c:v>
                </c:pt>
                <c:pt idx="140">
                  <c:v>93.690660779071706</c:v>
                </c:pt>
                <c:pt idx="141">
                  <c:v>95.067521942796716</c:v>
                </c:pt>
                <c:pt idx="142">
                  <c:v>97.792388052738417</c:v>
                </c:pt>
                <c:pt idx="143">
                  <c:v>99.723780734973673</c:v>
                </c:pt>
                <c:pt idx="144">
                  <c:v>101.86186562487578</c:v>
                </c:pt>
                <c:pt idx="145">
                  <c:v>99.34642680859757</c:v>
                </c:pt>
                <c:pt idx="146">
                  <c:v>100.98908727745213</c:v>
                </c:pt>
                <c:pt idx="147">
                  <c:v>102.58870140279797</c:v>
                </c:pt>
                <c:pt idx="148">
                  <c:v>103.21752399916851</c:v>
                </c:pt>
                <c:pt idx="149">
                  <c:v>101.45292951337123</c:v>
                </c:pt>
                <c:pt idx="150">
                  <c:v>103.8381418672564</c:v>
                </c:pt>
                <c:pt idx="151">
                  <c:v>104.65010970743865</c:v>
                </c:pt>
                <c:pt idx="152">
                  <c:v>108.54835786828035</c:v>
                </c:pt>
                <c:pt idx="153">
                  <c:v>110.41235752386704</c:v>
                </c:pt>
                <c:pt idx="154">
                  <c:v>108.26110935628049</c:v>
                </c:pt>
                <c:pt idx="155">
                  <c:v>108.14027207643331</c:v>
                </c:pt>
                <c:pt idx="156">
                  <c:v>111.16793134826699</c:v>
                </c:pt>
                <c:pt idx="157">
                  <c:v>110.47880360330333</c:v>
                </c:pt>
                <c:pt idx="158">
                  <c:v>111.43451409811591</c:v>
                </c:pt>
                <c:pt idx="159">
                  <c:v>111.23983474729748</c:v>
                </c:pt>
                <c:pt idx="160">
                  <c:v>112.63202651237741</c:v>
                </c:pt>
                <c:pt idx="161">
                  <c:v>110.83998649872228</c:v>
                </c:pt>
                <c:pt idx="162">
                  <c:v>116.45395112577677</c:v>
                </c:pt>
                <c:pt idx="163">
                  <c:v>119.13281321383866</c:v>
                </c:pt>
                <c:pt idx="164">
                  <c:v>114.99624410531403</c:v>
                </c:pt>
                <c:pt idx="165">
                  <c:v>115.56972316046688</c:v>
                </c:pt>
                <c:pt idx="166">
                  <c:v>114.455301280542</c:v>
                </c:pt>
                <c:pt idx="167">
                  <c:v>114.6972513684519</c:v>
                </c:pt>
                <c:pt idx="168">
                  <c:v>116.40745467005395</c:v>
                </c:pt>
                <c:pt idx="169">
                  <c:v>118.12332056665905</c:v>
                </c:pt>
                <c:pt idx="170">
                  <c:v>121.57222985100351</c:v>
                </c:pt>
                <c:pt idx="171">
                  <c:v>123.8993366992398</c:v>
                </c:pt>
                <c:pt idx="172">
                  <c:v>124.13570753202676</c:v>
                </c:pt>
                <c:pt idx="173">
                  <c:v>121.72801335999</c:v>
                </c:pt>
                <c:pt idx="174">
                  <c:v>127.31053161693447</c:v>
                </c:pt>
                <c:pt idx="175">
                  <c:v>124.4160856809343</c:v>
                </c:pt>
                <c:pt idx="176">
                  <c:v>126.64732038146349</c:v>
                </c:pt>
                <c:pt idx="177">
                  <c:v>124.55126014647024</c:v>
                </c:pt>
                <c:pt idx="178">
                  <c:v>128.18244929383118</c:v>
                </c:pt>
                <c:pt idx="179">
                  <c:v>129.82641613754348</c:v>
                </c:pt>
                <c:pt idx="180">
                  <c:v>132.04441384900218</c:v>
                </c:pt>
                <c:pt idx="181">
                  <c:v>128.15395241834142</c:v>
                </c:pt>
                <c:pt idx="182">
                  <c:v>123.73426844537465</c:v>
                </c:pt>
                <c:pt idx="183">
                  <c:v>124.61659593096772</c:v>
                </c:pt>
                <c:pt idx="184">
                  <c:v>123.87851049777719</c:v>
                </c:pt>
                <c:pt idx="185">
                  <c:v>127.63836997169614</c:v>
                </c:pt>
                <c:pt idx="186">
                  <c:v>123.49416256058907</c:v>
                </c:pt>
                <c:pt idx="187">
                  <c:v>121.66043718036586</c:v>
                </c:pt>
                <c:pt idx="188">
                  <c:v>116.29593691458275</c:v>
                </c:pt>
                <c:pt idx="189">
                  <c:v>118.81620240554697</c:v>
                </c:pt>
                <c:pt idx="190">
                  <c:v>120.08676994642965</c:v>
                </c:pt>
                <c:pt idx="191">
                  <c:v>119.38229880925131</c:v>
                </c:pt>
                <c:pt idx="192">
                  <c:v>122.26970170687625</c:v>
                </c:pt>
                <c:pt idx="193">
                  <c:v>117.44678745162777</c:v>
                </c:pt>
                <c:pt idx="194">
                  <c:v>116.48397973597167</c:v>
                </c:pt>
                <c:pt idx="195">
                  <c:v>110.37118890122328</c:v>
                </c:pt>
                <c:pt idx="196">
                  <c:v>107.99565277535896</c:v>
                </c:pt>
                <c:pt idx="197">
                  <c:v>107.26870684664264</c:v>
                </c:pt>
                <c:pt idx="198">
                  <c:v>105.99605330790661</c:v>
                </c:pt>
                <c:pt idx="199">
                  <c:v>109.31488937307851</c:v>
                </c:pt>
                <c:pt idx="200">
                  <c:v>108.47262710448375</c:v>
                </c:pt>
                <c:pt idx="201">
                  <c:v>108.04460278855971</c:v>
                </c:pt>
                <c:pt idx="202">
                  <c:v>106.06109694480759</c:v>
                </c:pt>
                <c:pt idx="203">
                  <c:v>110.63554948191805</c:v>
                </c:pt>
                <c:pt idx="204">
                  <c:v>110.09790935206043</c:v>
                </c:pt>
                <c:pt idx="205">
                  <c:v>112.65095592464075</c:v>
                </c:pt>
                <c:pt idx="206">
                  <c:v>112.08087387975092</c:v>
                </c:pt>
                <c:pt idx="207">
                  <c:v>105.78141478418735</c:v>
                </c:pt>
                <c:pt idx="208">
                  <c:v>104.16873168053438</c:v>
                </c:pt>
                <c:pt idx="209">
                  <c:v>102.88940806085031</c:v>
                </c:pt>
                <c:pt idx="210">
                  <c:v>102.37594381026487</c:v>
                </c:pt>
                <c:pt idx="211">
                  <c:v>101.58706637872474</c:v>
                </c:pt>
                <c:pt idx="212">
                  <c:v>101.22586419727564</c:v>
                </c:pt>
                <c:pt idx="213">
                  <c:v>99.895443811864638</c:v>
                </c:pt>
                <c:pt idx="214">
                  <c:v>96.943012472038106</c:v>
                </c:pt>
                <c:pt idx="215">
                  <c:v>97.692817726701392</c:v>
                </c:pt>
                <c:pt idx="216">
                  <c:v>102.44886683470989</c:v>
                </c:pt>
                <c:pt idx="217">
                  <c:v>102.71520954869675</c:v>
                </c:pt>
                <c:pt idx="218">
                  <c:v>104.54770448072588</c:v>
                </c:pt>
                <c:pt idx="219">
                  <c:v>104.9270478863338</c:v>
                </c:pt>
                <c:pt idx="220">
                  <c:v>110.58049993576317</c:v>
                </c:pt>
                <c:pt idx="221">
                  <c:v>112.03011092771618</c:v>
                </c:pt>
                <c:pt idx="222">
                  <c:v>106.80615747435576</c:v>
                </c:pt>
                <c:pt idx="223">
                  <c:v>106.44410421765225</c:v>
                </c:pt>
                <c:pt idx="224">
                  <c:v>104.9773457334646</c:v>
                </c:pt>
                <c:pt idx="225">
                  <c:v>98.227873098351608</c:v>
                </c:pt>
                <c:pt idx="226">
                  <c:v>100.93194992770347</c:v>
                </c:pt>
                <c:pt idx="227">
                  <c:v>100.5136127222604</c:v>
                </c:pt>
                <c:pt idx="228">
                  <c:v>94.26242962753193</c:v>
                </c:pt>
                <c:pt idx="229">
                  <c:v>96.193228908732081</c:v>
                </c:pt>
                <c:pt idx="230">
                  <c:v>95.475815232348452</c:v>
                </c:pt>
                <c:pt idx="231">
                  <c:v>98.272758044789754</c:v>
                </c:pt>
                <c:pt idx="232">
                  <c:v>98.787099293890563</c:v>
                </c:pt>
                <c:pt idx="233">
                  <c:v>100.11175653681119</c:v>
                </c:pt>
                <c:pt idx="234">
                  <c:v>97.134010474325564</c:v>
                </c:pt>
                <c:pt idx="235">
                  <c:v>100.38629653353317</c:v>
                </c:pt>
                <c:pt idx="236">
                  <c:v>112.76066503034241</c:v>
                </c:pt>
                <c:pt idx="237">
                  <c:v>111.68801119308168</c:v>
                </c:pt>
                <c:pt idx="238">
                  <c:v>109.45210313543797</c:v>
                </c:pt>
                <c:pt idx="239">
                  <c:v>105.12783509160009</c:v>
                </c:pt>
                <c:pt idx="240">
                  <c:v>102.98972751240423</c:v>
                </c:pt>
                <c:pt idx="241">
                  <c:v>98.650310120638707</c:v>
                </c:pt>
                <c:pt idx="242">
                  <c:v>99.878312200032923</c:v>
                </c:pt>
                <c:pt idx="243">
                  <c:v>96.827624475730687</c:v>
                </c:pt>
                <c:pt idx="244">
                  <c:v>93.563141244587314</c:v>
                </c:pt>
                <c:pt idx="245">
                  <c:v>93.527601583126938</c:v>
                </c:pt>
                <c:pt idx="246">
                  <c:v>97.303322919669995</c:v>
                </c:pt>
                <c:pt idx="247">
                  <c:v>91.375046558980529</c:v>
                </c:pt>
                <c:pt idx="248">
                  <c:v>89.715341232924573</c:v>
                </c:pt>
                <c:pt idx="249">
                  <c:v>86.457432899713965</c:v>
                </c:pt>
                <c:pt idx="250">
                  <c:v>88.230826840638656</c:v>
                </c:pt>
                <c:pt idx="251">
                  <c:v>89.662230288059448</c:v>
                </c:pt>
                <c:pt idx="252">
                  <c:v>91.532875685896101</c:v>
                </c:pt>
                <c:pt idx="253">
                  <c:v>91.421326206088565</c:v>
                </c:pt>
                <c:pt idx="254">
                  <c:v>89.793056496601366</c:v>
                </c:pt>
                <c:pt idx="255">
                  <c:v>87.246239301935034</c:v>
                </c:pt>
                <c:pt idx="256">
                  <c:v>87.224883348065148</c:v>
                </c:pt>
                <c:pt idx="257">
                  <c:v>89.470622244085632</c:v>
                </c:pt>
                <c:pt idx="258">
                  <c:v>88.198369581216156</c:v>
                </c:pt>
                <c:pt idx="259">
                  <c:v>88.01948771962671</c:v>
                </c:pt>
                <c:pt idx="260">
                  <c:v>91.279827328180403</c:v>
                </c:pt>
                <c:pt idx="261">
                  <c:v>96.210622094093722</c:v>
                </c:pt>
              </c:numCache>
            </c:numRef>
          </c:val>
          <c:smooth val="0"/>
          <c:extLst>
            <c:ext xmlns:c16="http://schemas.microsoft.com/office/drawing/2014/chart" uri="{C3380CC4-5D6E-409C-BE32-E72D297353CC}">
              <c16:uniqueId val="{00000001-EBD3-42F9-99E8-7FB552A4AD3C}"/>
            </c:ext>
          </c:extLst>
        </c:ser>
        <c:dLbls>
          <c:showLegendKey val="0"/>
          <c:showVal val="0"/>
          <c:showCatName val="0"/>
          <c:showSerName val="0"/>
          <c:showPercent val="0"/>
          <c:showBubbleSize val="0"/>
        </c:dLbls>
        <c:marker val="1"/>
        <c:smooth val="0"/>
        <c:axId val="645433055"/>
        <c:axId val="645423903"/>
      </c:lineChart>
      <c:dateAx>
        <c:axId val="645433055"/>
        <c:scaling>
          <c:orientation val="minMax"/>
        </c:scaling>
        <c:delete val="0"/>
        <c:axPos val="b"/>
        <c:numFmt formatCode="yyyy" sourceLinked="0"/>
        <c:majorTickMark val="none"/>
        <c:minorTickMark val="none"/>
        <c:tickLblPos val="low"/>
        <c:spPr>
          <a:no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rot="-60000000" spcFirstLastPara="1" vertOverflow="ellipsis" vert="horz" wrap="square" anchor="ctr" anchorCtr="1"/>
          <a:lstStyle/>
          <a:p>
            <a:pPr>
              <a:defRPr sz="1100" b="0" i="0" u="none" strike="noStrike" kern="1200" baseline="0">
                <a:solidFill>
                  <a:srgbClr val="000000"/>
                </a:solidFill>
                <a:latin typeface="Frutiger 45 Light" panose="020B0603020202020204" pitchFamily="34" charset="0"/>
                <a:ea typeface="+mn-ea"/>
                <a:cs typeface="+mn-cs"/>
              </a:defRPr>
            </a:pPr>
            <a:endParaRPr lang="en-US"/>
          </a:p>
        </c:txPr>
        <c:crossAx val="645423903"/>
        <c:crosses val="autoZero"/>
        <c:auto val="0"/>
        <c:lblOffset val="100"/>
        <c:baseTimeUnit val="months"/>
        <c:majorUnit val="4"/>
        <c:majorTimeUnit val="years"/>
      </c:dateAx>
      <c:valAx>
        <c:axId val="645423903"/>
        <c:scaling>
          <c:orientation val="minMax"/>
          <c:min val="60"/>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100" b="0" i="0" u="none" strike="noStrike" kern="1200" baseline="0">
                <a:solidFill>
                  <a:srgbClr val="000000"/>
                </a:solidFill>
                <a:latin typeface="Frutiger 45 Light" panose="020B0603020202020204" pitchFamily="34" charset="0"/>
                <a:ea typeface="+mn-ea"/>
                <a:cs typeface="+mn-cs"/>
              </a:defRPr>
            </a:pPr>
            <a:endParaRPr lang="en-US"/>
          </a:p>
        </c:txPr>
        <c:crossAx val="645433055"/>
        <c:crosses val="autoZero"/>
        <c:crossBetween val="between"/>
      </c:valAx>
      <c:valAx>
        <c:axId val="645433887"/>
        <c:scaling>
          <c:orientation val="minMax"/>
          <c:max val="1"/>
        </c:scaling>
        <c:delete val="0"/>
        <c:axPos val="r"/>
        <c:numFmt formatCode="General" sourceLinked="1"/>
        <c:majorTickMark val="out"/>
        <c:minorTickMark val="none"/>
        <c:tickLblPos val="none"/>
        <c:spPr>
          <a:noFill/>
          <a:ln>
            <a:noFill/>
          </a:ln>
          <a:effectLst/>
        </c:spPr>
        <c:txPr>
          <a:bodyPr rot="-60000000" spcFirstLastPara="1" vertOverflow="ellipsis" vert="horz" wrap="square" anchor="ctr" anchorCtr="1"/>
          <a:lstStyle/>
          <a:p>
            <a:pPr>
              <a:defRPr sz="1100" b="0" i="0" u="none" strike="noStrike" kern="1200" baseline="0">
                <a:solidFill>
                  <a:srgbClr val="000000"/>
                </a:solidFill>
                <a:latin typeface="Frutiger 45 Light" panose="020B0603020202020204" pitchFamily="34" charset="0"/>
                <a:ea typeface="+mn-ea"/>
                <a:cs typeface="+mn-cs"/>
              </a:defRPr>
            </a:pPr>
            <a:endParaRPr lang="en-US"/>
          </a:p>
        </c:txPr>
        <c:crossAx val="645453855"/>
        <c:crosses val="max"/>
        <c:crossBetween val="between"/>
      </c:valAx>
      <c:dateAx>
        <c:axId val="645453855"/>
        <c:scaling>
          <c:orientation val="minMax"/>
        </c:scaling>
        <c:delete val="1"/>
        <c:axPos val="b"/>
        <c:numFmt formatCode="dd\.mm\.yyyy" sourceLinked="1"/>
        <c:majorTickMark val="out"/>
        <c:minorTickMark val="none"/>
        <c:tickLblPos val="nextTo"/>
        <c:crossAx val="645433887"/>
        <c:crosses val="autoZero"/>
        <c:auto val="1"/>
        <c:lblOffset val="100"/>
        <c:baseTimeUnit val="months"/>
        <c:majorUnit val="1"/>
        <c:minorUnit val="1"/>
      </c:dateAx>
      <c:spPr>
        <a:solidFill>
          <a:srgbClr val="FFFFFF"/>
        </a:solidFill>
        <a:ln>
          <a:noFill/>
        </a:ln>
        <a:effectLst/>
      </c:spPr>
    </c:plotArea>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100">
          <a:solidFill>
            <a:srgbClr val="000000"/>
          </a:solidFill>
          <a:latin typeface="Frutiger 45 Light" panose="020B0603020202020204" pitchFamily="34" charset="0"/>
          <a:ea typeface="+mn-ea"/>
        </a:defRPr>
      </a:pPr>
      <a:endParaRPr lang="en-US"/>
    </a:p>
  </c:txPr>
  <c:externalData r:id="rId4">
    <c:autoUpdate val="0"/>
  </c:externalData>
  <c:userShapes r:id="rId5"/>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141209496999488"/>
          <c:y val="3.7116585635795882E-2"/>
          <c:w val="0.79070342504708024"/>
          <c:h val="0.84464306889600382"/>
        </c:manualLayout>
      </c:layout>
      <c:lineChart>
        <c:grouping val="standard"/>
        <c:varyColors val="0"/>
        <c:ser>
          <c:idx val="0"/>
          <c:order val="0"/>
          <c:tx>
            <c:strRef>
              <c:f>Sheet2!$E$1</c:f>
              <c:strCache>
                <c:ptCount val="1"/>
                <c:pt idx="0">
                  <c:v>MSCI ACWI Consumer Staples vs MSCI ACWI (inverted lhs)</c:v>
                </c:pt>
              </c:strCache>
            </c:strRef>
          </c:tx>
          <c:spPr>
            <a:ln w="31750" cap="rnd" cmpd="sng" algn="ctr">
              <a:solidFill>
                <a:srgbClr val="B0B0B0"/>
              </a:solidFill>
              <a:prstDash val="solid"/>
              <a:round/>
              <a:headEnd type="none" w="med" len="med"/>
              <a:tailEnd type="none" w="med" len="med"/>
            </a:ln>
            <a:effectLst/>
          </c:spPr>
          <c:marker>
            <c:symbol val="none"/>
          </c:marker>
          <c:cat>
            <c:numRef>
              <c:f>Sheet2!$A$2:$A$122</c:f>
              <c:numCache>
                <c:formatCode>m/d/yyyy</c:formatCode>
                <c:ptCount val="121"/>
                <c:pt idx="0">
                  <c:v>41136</c:v>
                </c:pt>
                <c:pt idx="1">
                  <c:v>41167</c:v>
                </c:pt>
                <c:pt idx="2">
                  <c:v>41197</c:v>
                </c:pt>
                <c:pt idx="3">
                  <c:v>41228</c:v>
                </c:pt>
                <c:pt idx="4">
                  <c:v>41258</c:v>
                </c:pt>
                <c:pt idx="5">
                  <c:v>41289</c:v>
                </c:pt>
                <c:pt idx="6">
                  <c:v>41320</c:v>
                </c:pt>
                <c:pt idx="7">
                  <c:v>41348</c:v>
                </c:pt>
                <c:pt idx="8">
                  <c:v>41379</c:v>
                </c:pt>
                <c:pt idx="9">
                  <c:v>41409</c:v>
                </c:pt>
                <c:pt idx="10">
                  <c:v>41440</c:v>
                </c:pt>
                <c:pt idx="11">
                  <c:v>41470</c:v>
                </c:pt>
                <c:pt idx="12">
                  <c:v>41501</c:v>
                </c:pt>
                <c:pt idx="13">
                  <c:v>41532</c:v>
                </c:pt>
                <c:pt idx="14">
                  <c:v>41562</c:v>
                </c:pt>
                <c:pt idx="15">
                  <c:v>41593</c:v>
                </c:pt>
                <c:pt idx="16">
                  <c:v>41623</c:v>
                </c:pt>
                <c:pt idx="17">
                  <c:v>41654</c:v>
                </c:pt>
                <c:pt idx="18">
                  <c:v>41685</c:v>
                </c:pt>
                <c:pt idx="19">
                  <c:v>41713</c:v>
                </c:pt>
                <c:pt idx="20">
                  <c:v>41744</c:v>
                </c:pt>
                <c:pt idx="21">
                  <c:v>41774</c:v>
                </c:pt>
                <c:pt idx="22">
                  <c:v>41805</c:v>
                </c:pt>
                <c:pt idx="23">
                  <c:v>41835</c:v>
                </c:pt>
                <c:pt idx="24">
                  <c:v>41866</c:v>
                </c:pt>
                <c:pt idx="25">
                  <c:v>41897</c:v>
                </c:pt>
                <c:pt idx="26">
                  <c:v>41927</c:v>
                </c:pt>
                <c:pt idx="27">
                  <c:v>41958</c:v>
                </c:pt>
                <c:pt idx="28">
                  <c:v>41988</c:v>
                </c:pt>
                <c:pt idx="29">
                  <c:v>42019</c:v>
                </c:pt>
                <c:pt idx="30">
                  <c:v>42050</c:v>
                </c:pt>
                <c:pt idx="31">
                  <c:v>42078</c:v>
                </c:pt>
                <c:pt idx="32">
                  <c:v>42109</c:v>
                </c:pt>
                <c:pt idx="33">
                  <c:v>42139</c:v>
                </c:pt>
                <c:pt idx="34">
                  <c:v>42170</c:v>
                </c:pt>
                <c:pt idx="35">
                  <c:v>42200</c:v>
                </c:pt>
                <c:pt idx="36">
                  <c:v>42231</c:v>
                </c:pt>
                <c:pt idx="37">
                  <c:v>42262</c:v>
                </c:pt>
                <c:pt idx="38">
                  <c:v>42292</c:v>
                </c:pt>
                <c:pt idx="39">
                  <c:v>42323</c:v>
                </c:pt>
                <c:pt idx="40">
                  <c:v>42353</c:v>
                </c:pt>
                <c:pt idx="41">
                  <c:v>42384</c:v>
                </c:pt>
                <c:pt idx="42">
                  <c:v>42415</c:v>
                </c:pt>
                <c:pt idx="43">
                  <c:v>42444</c:v>
                </c:pt>
                <c:pt idx="44">
                  <c:v>42475</c:v>
                </c:pt>
                <c:pt idx="45">
                  <c:v>42505</c:v>
                </c:pt>
                <c:pt idx="46">
                  <c:v>42536</c:v>
                </c:pt>
                <c:pt idx="47">
                  <c:v>42566</c:v>
                </c:pt>
                <c:pt idx="48">
                  <c:v>42597</c:v>
                </c:pt>
                <c:pt idx="49">
                  <c:v>42628</c:v>
                </c:pt>
                <c:pt idx="50">
                  <c:v>42658</c:v>
                </c:pt>
                <c:pt idx="51">
                  <c:v>42689</c:v>
                </c:pt>
                <c:pt idx="52">
                  <c:v>42719</c:v>
                </c:pt>
                <c:pt idx="53">
                  <c:v>42750</c:v>
                </c:pt>
                <c:pt idx="54">
                  <c:v>42781</c:v>
                </c:pt>
                <c:pt idx="55">
                  <c:v>42809</c:v>
                </c:pt>
                <c:pt idx="56">
                  <c:v>42840</c:v>
                </c:pt>
                <c:pt idx="57">
                  <c:v>42870</c:v>
                </c:pt>
                <c:pt idx="58">
                  <c:v>42901</c:v>
                </c:pt>
                <c:pt idx="59">
                  <c:v>42931</c:v>
                </c:pt>
                <c:pt idx="60">
                  <c:v>42962</c:v>
                </c:pt>
                <c:pt idx="61">
                  <c:v>42993</c:v>
                </c:pt>
                <c:pt idx="62">
                  <c:v>43023</c:v>
                </c:pt>
                <c:pt idx="63">
                  <c:v>43054</c:v>
                </c:pt>
                <c:pt idx="64">
                  <c:v>43084</c:v>
                </c:pt>
                <c:pt idx="65">
                  <c:v>43115</c:v>
                </c:pt>
                <c:pt idx="66">
                  <c:v>43146</c:v>
                </c:pt>
                <c:pt idx="67">
                  <c:v>43174</c:v>
                </c:pt>
                <c:pt idx="68">
                  <c:v>43205</c:v>
                </c:pt>
                <c:pt idx="69">
                  <c:v>43235</c:v>
                </c:pt>
                <c:pt idx="70">
                  <c:v>43266</c:v>
                </c:pt>
                <c:pt idx="71">
                  <c:v>43296</c:v>
                </c:pt>
                <c:pt idx="72">
                  <c:v>43327</c:v>
                </c:pt>
                <c:pt idx="73">
                  <c:v>43358</c:v>
                </c:pt>
                <c:pt idx="74">
                  <c:v>43388</c:v>
                </c:pt>
                <c:pt idx="75">
                  <c:v>43419</c:v>
                </c:pt>
                <c:pt idx="76">
                  <c:v>43449</c:v>
                </c:pt>
                <c:pt idx="77">
                  <c:v>43480</c:v>
                </c:pt>
                <c:pt idx="78">
                  <c:v>43511</c:v>
                </c:pt>
                <c:pt idx="79">
                  <c:v>43539</c:v>
                </c:pt>
                <c:pt idx="80">
                  <c:v>43570</c:v>
                </c:pt>
                <c:pt idx="81">
                  <c:v>43600</c:v>
                </c:pt>
                <c:pt idx="82">
                  <c:v>43631</c:v>
                </c:pt>
                <c:pt idx="83">
                  <c:v>43661</c:v>
                </c:pt>
                <c:pt idx="84">
                  <c:v>43692</c:v>
                </c:pt>
                <c:pt idx="85">
                  <c:v>43723</c:v>
                </c:pt>
                <c:pt idx="86">
                  <c:v>43753</c:v>
                </c:pt>
                <c:pt idx="87">
                  <c:v>43784</c:v>
                </c:pt>
                <c:pt idx="88">
                  <c:v>43814</c:v>
                </c:pt>
                <c:pt idx="89">
                  <c:v>43845</c:v>
                </c:pt>
                <c:pt idx="90">
                  <c:v>43876</c:v>
                </c:pt>
                <c:pt idx="91">
                  <c:v>43905</c:v>
                </c:pt>
                <c:pt idx="92">
                  <c:v>43936</c:v>
                </c:pt>
                <c:pt idx="93">
                  <c:v>43966</c:v>
                </c:pt>
                <c:pt idx="94">
                  <c:v>43997</c:v>
                </c:pt>
                <c:pt idx="95">
                  <c:v>44027</c:v>
                </c:pt>
                <c:pt idx="96">
                  <c:v>44058</c:v>
                </c:pt>
                <c:pt idx="97">
                  <c:v>44089</c:v>
                </c:pt>
                <c:pt idx="98">
                  <c:v>44119</c:v>
                </c:pt>
                <c:pt idx="99">
                  <c:v>44150</c:v>
                </c:pt>
                <c:pt idx="100">
                  <c:v>44180</c:v>
                </c:pt>
                <c:pt idx="101">
                  <c:v>44211</c:v>
                </c:pt>
                <c:pt idx="102">
                  <c:v>44242</c:v>
                </c:pt>
                <c:pt idx="103">
                  <c:v>44270</c:v>
                </c:pt>
                <c:pt idx="104">
                  <c:v>44301</c:v>
                </c:pt>
                <c:pt idx="105">
                  <c:v>44331</c:v>
                </c:pt>
                <c:pt idx="106">
                  <c:v>44362</c:v>
                </c:pt>
                <c:pt idx="107">
                  <c:v>44392</c:v>
                </c:pt>
                <c:pt idx="108">
                  <c:v>44423</c:v>
                </c:pt>
                <c:pt idx="109">
                  <c:v>44454</c:v>
                </c:pt>
                <c:pt idx="110">
                  <c:v>44484</c:v>
                </c:pt>
                <c:pt idx="111">
                  <c:v>44515</c:v>
                </c:pt>
                <c:pt idx="112">
                  <c:v>44545</c:v>
                </c:pt>
                <c:pt idx="113">
                  <c:v>44576</c:v>
                </c:pt>
                <c:pt idx="114">
                  <c:v>44607</c:v>
                </c:pt>
                <c:pt idx="115">
                  <c:v>44635</c:v>
                </c:pt>
                <c:pt idx="116">
                  <c:v>44666</c:v>
                </c:pt>
                <c:pt idx="117">
                  <c:v>44696</c:v>
                </c:pt>
                <c:pt idx="118">
                  <c:v>44727</c:v>
                </c:pt>
                <c:pt idx="119">
                  <c:v>44757</c:v>
                </c:pt>
                <c:pt idx="120">
                  <c:v>44788</c:v>
                </c:pt>
              </c:numCache>
            </c:numRef>
          </c:cat>
          <c:val>
            <c:numRef>
              <c:f>Sheet2!$E$2:$E$122</c:f>
              <c:numCache>
                <c:formatCode>General</c:formatCode>
                <c:ptCount val="121"/>
                <c:pt idx="0">
                  <c:v>0.51413994079380609</c:v>
                </c:pt>
                <c:pt idx="1">
                  <c:v>0.50673266036349851</c:v>
                </c:pt>
                <c:pt idx="2">
                  <c:v>0.51078959980829142</c:v>
                </c:pt>
                <c:pt idx="3">
                  <c:v>0.51750594668824634</c:v>
                </c:pt>
                <c:pt idx="4">
                  <c:v>0.50595495598894646</c:v>
                </c:pt>
                <c:pt idx="5">
                  <c:v>0.50162504639953753</c:v>
                </c:pt>
                <c:pt idx="6">
                  <c:v>0.51770906078503998</c:v>
                </c:pt>
                <c:pt idx="7">
                  <c:v>0.52272055749128921</c:v>
                </c:pt>
                <c:pt idx="8">
                  <c:v>0.53788995727990196</c:v>
                </c:pt>
                <c:pt idx="9">
                  <c:v>0.51601797357947332</c:v>
                </c:pt>
                <c:pt idx="10">
                  <c:v>0.51910719265992389</c:v>
                </c:pt>
                <c:pt idx="11">
                  <c:v>0.51244268589473907</c:v>
                </c:pt>
                <c:pt idx="12">
                  <c:v>0.50338451870491718</c:v>
                </c:pt>
                <c:pt idx="13">
                  <c:v>0.49926964349311703</c:v>
                </c:pt>
                <c:pt idx="14">
                  <c:v>0.49382660395598232</c:v>
                </c:pt>
                <c:pt idx="15">
                  <c:v>0.49438816658468437</c:v>
                </c:pt>
                <c:pt idx="16">
                  <c:v>0.48762485669111971</c:v>
                </c:pt>
                <c:pt idx="17">
                  <c:v>0.47916743342681667</c:v>
                </c:pt>
                <c:pt idx="18">
                  <c:v>0.47439597835635244</c:v>
                </c:pt>
                <c:pt idx="19">
                  <c:v>0.47740874468295574</c:v>
                </c:pt>
                <c:pt idx="20">
                  <c:v>0.48649897318178187</c:v>
                </c:pt>
                <c:pt idx="21">
                  <c:v>0.49159092707182056</c:v>
                </c:pt>
                <c:pt idx="22">
                  <c:v>0.48473166868536288</c:v>
                </c:pt>
                <c:pt idx="23">
                  <c:v>0.48102509897731177</c:v>
                </c:pt>
                <c:pt idx="24">
                  <c:v>0.47740621215409279</c:v>
                </c:pt>
                <c:pt idx="25">
                  <c:v>0.4798614088063351</c:v>
                </c:pt>
                <c:pt idx="26">
                  <c:v>0.49142590360255323</c:v>
                </c:pt>
                <c:pt idx="27">
                  <c:v>0.49223509384897174</c:v>
                </c:pt>
                <c:pt idx="28">
                  <c:v>0.49406878495775319</c:v>
                </c:pt>
                <c:pt idx="29">
                  <c:v>0.50709643505686708</c:v>
                </c:pt>
                <c:pt idx="30">
                  <c:v>0.49384227884387916</c:v>
                </c:pt>
                <c:pt idx="31">
                  <c:v>0.48987052798281117</c:v>
                </c:pt>
                <c:pt idx="32">
                  <c:v>0.48954619531724336</c:v>
                </c:pt>
                <c:pt idx="33">
                  <c:v>0.48670811788218121</c:v>
                </c:pt>
                <c:pt idx="34">
                  <c:v>0.48799842707264041</c:v>
                </c:pt>
                <c:pt idx="35">
                  <c:v>0.50281181499214467</c:v>
                </c:pt>
                <c:pt idx="36">
                  <c:v>0.51244954670623299</c:v>
                </c:pt>
                <c:pt idx="37">
                  <c:v>0.51596845634805644</c:v>
                </c:pt>
                <c:pt idx="38">
                  <c:v>0.5281851124978868</c:v>
                </c:pt>
                <c:pt idx="39">
                  <c:v>0.51650592839146392</c:v>
                </c:pt>
                <c:pt idx="40">
                  <c:v>0.53019198527650668</c:v>
                </c:pt>
                <c:pt idx="41">
                  <c:v>0.5529907329401853</c:v>
                </c:pt>
                <c:pt idx="42">
                  <c:v>0.56321403201427123</c:v>
                </c:pt>
                <c:pt idx="43">
                  <c:v>0.54739838524806972</c:v>
                </c:pt>
                <c:pt idx="44">
                  <c:v>0.53731332279888633</c:v>
                </c:pt>
                <c:pt idx="45">
                  <c:v>0.5515161668621209</c:v>
                </c:pt>
                <c:pt idx="46">
                  <c:v>0.55526163347197943</c:v>
                </c:pt>
                <c:pt idx="47">
                  <c:v>0.5525413460955958</c:v>
                </c:pt>
                <c:pt idx="48">
                  <c:v>0.5443090118127204</c:v>
                </c:pt>
                <c:pt idx="49">
                  <c:v>0.53753671310879858</c:v>
                </c:pt>
                <c:pt idx="50">
                  <c:v>0.52749572589635274</c:v>
                </c:pt>
                <c:pt idx="51">
                  <c:v>0.49968188075003567</c:v>
                </c:pt>
                <c:pt idx="52">
                  <c:v>0.49697693089214284</c:v>
                </c:pt>
                <c:pt idx="53">
                  <c:v>0.4959799730836012</c:v>
                </c:pt>
                <c:pt idx="54">
                  <c:v>0.49881626027925496</c:v>
                </c:pt>
                <c:pt idx="55">
                  <c:v>0.50501762040610843</c:v>
                </c:pt>
                <c:pt idx="56">
                  <c:v>0.5056188078900693</c:v>
                </c:pt>
                <c:pt idx="57">
                  <c:v>0.50792991474070659</c:v>
                </c:pt>
                <c:pt idx="58">
                  <c:v>0.50141175662860504</c:v>
                </c:pt>
                <c:pt idx="59">
                  <c:v>0.49232540774548628</c:v>
                </c:pt>
                <c:pt idx="60">
                  <c:v>0.49316728558722983</c:v>
                </c:pt>
                <c:pt idx="61">
                  <c:v>0.4742459330005897</c:v>
                </c:pt>
                <c:pt idx="62">
                  <c:v>0.4681774319944077</c:v>
                </c:pt>
                <c:pt idx="63">
                  <c:v>0.46835276427206773</c:v>
                </c:pt>
                <c:pt idx="64">
                  <c:v>0.47171446118219551</c:v>
                </c:pt>
                <c:pt idx="65">
                  <c:v>0.45840468496832265</c:v>
                </c:pt>
                <c:pt idx="66">
                  <c:v>0.4481341253024882</c:v>
                </c:pt>
                <c:pt idx="67">
                  <c:v>0.44398403083700438</c:v>
                </c:pt>
                <c:pt idx="68">
                  <c:v>0.4382898801722524</c:v>
                </c:pt>
                <c:pt idx="69">
                  <c:v>0.42744755582517713</c:v>
                </c:pt>
                <c:pt idx="70">
                  <c:v>0.44152422793844609</c:v>
                </c:pt>
                <c:pt idx="71">
                  <c:v>0.4455667789001122</c:v>
                </c:pt>
                <c:pt idx="72">
                  <c:v>0.44422068678170895</c:v>
                </c:pt>
                <c:pt idx="73">
                  <c:v>0.43870095081488947</c:v>
                </c:pt>
                <c:pt idx="74">
                  <c:v>0.45458105966366263</c:v>
                </c:pt>
                <c:pt idx="75">
                  <c:v>0.46817202454861251</c:v>
                </c:pt>
                <c:pt idx="76">
                  <c:v>0.47600150194375807</c:v>
                </c:pt>
                <c:pt idx="77">
                  <c:v>0.45446165422963569</c:v>
                </c:pt>
                <c:pt idx="78">
                  <c:v>0.45341664187245861</c:v>
                </c:pt>
                <c:pt idx="79">
                  <c:v>0.46131888985530167</c:v>
                </c:pt>
                <c:pt idx="80">
                  <c:v>0.45291582096646532</c:v>
                </c:pt>
                <c:pt idx="81">
                  <c:v>0.46967172780145966</c:v>
                </c:pt>
                <c:pt idx="82">
                  <c:v>0.46292800006114965</c:v>
                </c:pt>
                <c:pt idx="83">
                  <c:v>0.464755809258034</c:v>
                </c:pt>
                <c:pt idx="84">
                  <c:v>0.48131897066683438</c:v>
                </c:pt>
                <c:pt idx="85">
                  <c:v>0.46853398329803814</c:v>
                </c:pt>
                <c:pt idx="86">
                  <c:v>0.46634353938066425</c:v>
                </c:pt>
                <c:pt idx="87">
                  <c:v>0.45330128429290278</c:v>
                </c:pt>
                <c:pt idx="88">
                  <c:v>0.44993783303730017</c:v>
                </c:pt>
                <c:pt idx="89">
                  <c:v>0.44598765966734455</c:v>
                </c:pt>
                <c:pt idx="90">
                  <c:v>0.44504182957003979</c:v>
                </c:pt>
                <c:pt idx="91">
                  <c:v>0.50776978960754438</c:v>
                </c:pt>
                <c:pt idx="92">
                  <c:v>0.48715915485752287</c:v>
                </c:pt>
                <c:pt idx="93">
                  <c:v>0.45878952225686975</c:v>
                </c:pt>
                <c:pt idx="94">
                  <c:v>0.44918661119845021</c:v>
                </c:pt>
                <c:pt idx="95">
                  <c:v>0.44284862161152155</c:v>
                </c:pt>
                <c:pt idx="96">
                  <c:v>0.44077076123355424</c:v>
                </c:pt>
                <c:pt idx="97">
                  <c:v>0.44415487049499291</c:v>
                </c:pt>
                <c:pt idx="98">
                  <c:v>0.43656883708097671</c:v>
                </c:pt>
                <c:pt idx="99">
                  <c:v>0.42777150694640409</c:v>
                </c:pt>
                <c:pt idx="100">
                  <c:v>0.41336319204104471</c:v>
                </c:pt>
                <c:pt idx="101">
                  <c:v>0.39214321606155833</c:v>
                </c:pt>
                <c:pt idx="102">
                  <c:v>0.38385616413958512</c:v>
                </c:pt>
                <c:pt idx="103">
                  <c:v>0.38956839547777899</c:v>
                </c:pt>
                <c:pt idx="104">
                  <c:v>0.39104858053198727</c:v>
                </c:pt>
                <c:pt idx="105">
                  <c:v>0.3985258734719942</c:v>
                </c:pt>
                <c:pt idx="106">
                  <c:v>0.38846581648000333</c:v>
                </c:pt>
                <c:pt idx="107">
                  <c:v>0.38329445684987035</c:v>
                </c:pt>
                <c:pt idx="108">
                  <c:v>0.38819984942927055</c:v>
                </c:pt>
                <c:pt idx="109">
                  <c:v>0.38175998939582434</c:v>
                </c:pt>
                <c:pt idx="110">
                  <c:v>0.37387151315922423</c:v>
                </c:pt>
                <c:pt idx="111">
                  <c:v>0.37398677275464581</c:v>
                </c:pt>
                <c:pt idx="112">
                  <c:v>0.3850683341113606</c:v>
                </c:pt>
                <c:pt idx="113">
                  <c:v>0.40027974029326441</c:v>
                </c:pt>
                <c:pt idx="114">
                  <c:v>0.40676763066698723</c:v>
                </c:pt>
                <c:pt idx="115">
                  <c:v>0.38875757190663784</c:v>
                </c:pt>
                <c:pt idx="116">
                  <c:v>0.42207379371647141</c:v>
                </c:pt>
                <c:pt idx="117">
                  <c:v>0.41413594043962765</c:v>
                </c:pt>
                <c:pt idx="118">
                  <c:v>0.42782185346683893</c:v>
                </c:pt>
                <c:pt idx="119">
                  <c:v>0.42899627169515647</c:v>
                </c:pt>
                <c:pt idx="120">
                  <c:v>0.42708049746561938</c:v>
                </c:pt>
              </c:numCache>
            </c:numRef>
          </c:val>
          <c:smooth val="0"/>
          <c:extLst>
            <c:ext xmlns:c16="http://schemas.microsoft.com/office/drawing/2014/chart" uri="{C3380CC4-5D6E-409C-BE32-E72D297353CC}">
              <c16:uniqueId val="{00000000-EC10-41AB-A8CB-D989CEF9DC90}"/>
            </c:ext>
          </c:extLst>
        </c:ser>
        <c:dLbls>
          <c:showLegendKey val="0"/>
          <c:showVal val="0"/>
          <c:showCatName val="0"/>
          <c:showSerName val="0"/>
          <c:showPercent val="0"/>
          <c:showBubbleSize val="0"/>
        </c:dLbls>
        <c:marker val="1"/>
        <c:smooth val="0"/>
        <c:axId val="1238516928"/>
        <c:axId val="1238526080"/>
      </c:lineChart>
      <c:lineChart>
        <c:grouping val="standard"/>
        <c:varyColors val="0"/>
        <c:ser>
          <c:idx val="1"/>
          <c:order val="1"/>
          <c:tx>
            <c:strRef>
              <c:f>Sheet2!$F$1</c:f>
              <c:strCache>
                <c:ptCount val="1"/>
                <c:pt idx="0">
                  <c:v>ISM (rhs)</c:v>
                </c:pt>
              </c:strCache>
            </c:strRef>
          </c:tx>
          <c:spPr>
            <a:ln w="31750" cap="rnd" cmpd="sng" algn="ctr">
              <a:solidFill>
                <a:srgbClr val="009BD2"/>
              </a:solidFill>
              <a:prstDash val="solid"/>
              <a:round/>
              <a:headEnd type="none" w="med" len="med"/>
              <a:tailEnd type="none" w="med" len="med"/>
            </a:ln>
            <a:effectLst/>
          </c:spPr>
          <c:marker>
            <c:symbol val="none"/>
          </c:marker>
          <c:val>
            <c:numRef>
              <c:f>Sheet2!$F$2:$F$122</c:f>
              <c:numCache>
                <c:formatCode>General</c:formatCode>
                <c:ptCount val="121"/>
                <c:pt idx="0">
                  <c:v>49</c:v>
                </c:pt>
                <c:pt idx="1">
                  <c:v>50.8</c:v>
                </c:pt>
                <c:pt idx="2">
                  <c:v>50.5</c:v>
                </c:pt>
                <c:pt idx="3">
                  <c:v>48</c:v>
                </c:pt>
                <c:pt idx="4">
                  <c:v>50.1</c:v>
                </c:pt>
                <c:pt idx="5">
                  <c:v>53.3</c:v>
                </c:pt>
                <c:pt idx="6">
                  <c:v>54.2</c:v>
                </c:pt>
                <c:pt idx="7">
                  <c:v>51.9</c:v>
                </c:pt>
                <c:pt idx="8">
                  <c:v>51</c:v>
                </c:pt>
                <c:pt idx="9">
                  <c:v>50.8</c:v>
                </c:pt>
                <c:pt idx="10">
                  <c:v>51.1</c:v>
                </c:pt>
                <c:pt idx="11">
                  <c:v>53.8</c:v>
                </c:pt>
                <c:pt idx="12">
                  <c:v>54</c:v>
                </c:pt>
                <c:pt idx="13">
                  <c:v>54.6</c:v>
                </c:pt>
                <c:pt idx="14">
                  <c:v>54.6</c:v>
                </c:pt>
                <c:pt idx="15">
                  <c:v>55.5</c:v>
                </c:pt>
                <c:pt idx="16">
                  <c:v>56.5</c:v>
                </c:pt>
                <c:pt idx="17">
                  <c:v>52.5</c:v>
                </c:pt>
                <c:pt idx="18">
                  <c:v>55</c:v>
                </c:pt>
                <c:pt idx="19">
                  <c:v>55.9</c:v>
                </c:pt>
                <c:pt idx="20">
                  <c:v>56.6</c:v>
                </c:pt>
                <c:pt idx="21">
                  <c:v>55.7</c:v>
                </c:pt>
                <c:pt idx="22">
                  <c:v>55</c:v>
                </c:pt>
                <c:pt idx="23">
                  <c:v>55.1</c:v>
                </c:pt>
                <c:pt idx="24">
                  <c:v>56.3</c:v>
                </c:pt>
                <c:pt idx="25">
                  <c:v>55.7</c:v>
                </c:pt>
                <c:pt idx="26">
                  <c:v>56.2</c:v>
                </c:pt>
                <c:pt idx="27">
                  <c:v>56.3</c:v>
                </c:pt>
                <c:pt idx="28">
                  <c:v>55.7</c:v>
                </c:pt>
                <c:pt idx="29">
                  <c:v>53.9</c:v>
                </c:pt>
                <c:pt idx="30">
                  <c:v>53</c:v>
                </c:pt>
                <c:pt idx="31">
                  <c:v>52.1</c:v>
                </c:pt>
                <c:pt idx="32">
                  <c:v>51.9</c:v>
                </c:pt>
                <c:pt idx="33">
                  <c:v>52.9</c:v>
                </c:pt>
                <c:pt idx="34">
                  <c:v>52.5</c:v>
                </c:pt>
                <c:pt idx="35">
                  <c:v>52</c:v>
                </c:pt>
                <c:pt idx="36">
                  <c:v>50.2</c:v>
                </c:pt>
                <c:pt idx="37">
                  <c:v>50.1</c:v>
                </c:pt>
                <c:pt idx="38">
                  <c:v>49.1</c:v>
                </c:pt>
                <c:pt idx="39">
                  <c:v>49.1</c:v>
                </c:pt>
                <c:pt idx="40">
                  <c:v>48.7</c:v>
                </c:pt>
                <c:pt idx="41">
                  <c:v>47.6</c:v>
                </c:pt>
                <c:pt idx="42">
                  <c:v>49.2</c:v>
                </c:pt>
                <c:pt idx="43">
                  <c:v>51</c:v>
                </c:pt>
                <c:pt idx="44">
                  <c:v>51.3</c:v>
                </c:pt>
                <c:pt idx="45">
                  <c:v>51.4</c:v>
                </c:pt>
                <c:pt idx="46">
                  <c:v>52.2</c:v>
                </c:pt>
                <c:pt idx="47">
                  <c:v>52.7</c:v>
                </c:pt>
                <c:pt idx="48">
                  <c:v>49.8</c:v>
                </c:pt>
                <c:pt idx="49">
                  <c:v>51.1</c:v>
                </c:pt>
                <c:pt idx="50">
                  <c:v>51.8</c:v>
                </c:pt>
                <c:pt idx="51">
                  <c:v>53.2</c:v>
                </c:pt>
                <c:pt idx="52">
                  <c:v>54.4</c:v>
                </c:pt>
                <c:pt idx="53">
                  <c:v>55.7</c:v>
                </c:pt>
                <c:pt idx="54">
                  <c:v>57.7</c:v>
                </c:pt>
                <c:pt idx="55">
                  <c:v>56.5</c:v>
                </c:pt>
                <c:pt idx="56">
                  <c:v>55.8</c:v>
                </c:pt>
                <c:pt idx="57">
                  <c:v>56.4</c:v>
                </c:pt>
                <c:pt idx="58">
                  <c:v>56.2</c:v>
                </c:pt>
                <c:pt idx="59">
                  <c:v>56.5</c:v>
                </c:pt>
                <c:pt idx="60">
                  <c:v>58.4</c:v>
                </c:pt>
                <c:pt idx="61">
                  <c:v>60</c:v>
                </c:pt>
                <c:pt idx="62">
                  <c:v>58.6</c:v>
                </c:pt>
                <c:pt idx="63">
                  <c:v>57.6</c:v>
                </c:pt>
                <c:pt idx="64">
                  <c:v>59.7</c:v>
                </c:pt>
                <c:pt idx="65">
                  <c:v>59.4</c:v>
                </c:pt>
                <c:pt idx="66">
                  <c:v>60.9</c:v>
                </c:pt>
                <c:pt idx="67">
                  <c:v>58.8</c:v>
                </c:pt>
                <c:pt idx="68">
                  <c:v>58.6</c:v>
                </c:pt>
                <c:pt idx="69">
                  <c:v>59</c:v>
                </c:pt>
                <c:pt idx="70">
                  <c:v>59.9</c:v>
                </c:pt>
                <c:pt idx="71">
                  <c:v>58.1</c:v>
                </c:pt>
                <c:pt idx="72">
                  <c:v>60.5</c:v>
                </c:pt>
                <c:pt idx="73">
                  <c:v>59.3</c:v>
                </c:pt>
                <c:pt idx="74">
                  <c:v>58.1</c:v>
                </c:pt>
                <c:pt idx="75">
                  <c:v>58.6</c:v>
                </c:pt>
                <c:pt idx="76">
                  <c:v>54.9</c:v>
                </c:pt>
                <c:pt idx="77">
                  <c:v>55.7</c:v>
                </c:pt>
                <c:pt idx="78">
                  <c:v>54.4</c:v>
                </c:pt>
                <c:pt idx="79">
                  <c:v>54.9</c:v>
                </c:pt>
                <c:pt idx="80">
                  <c:v>53.6</c:v>
                </c:pt>
                <c:pt idx="81">
                  <c:v>52.6</c:v>
                </c:pt>
                <c:pt idx="82">
                  <c:v>51.5</c:v>
                </c:pt>
                <c:pt idx="83">
                  <c:v>51</c:v>
                </c:pt>
                <c:pt idx="84">
                  <c:v>48.5</c:v>
                </c:pt>
                <c:pt idx="85">
                  <c:v>48.1</c:v>
                </c:pt>
                <c:pt idx="86">
                  <c:v>48.1</c:v>
                </c:pt>
                <c:pt idx="87">
                  <c:v>48.1</c:v>
                </c:pt>
                <c:pt idx="88">
                  <c:v>47.9</c:v>
                </c:pt>
                <c:pt idx="89">
                  <c:v>51.4</c:v>
                </c:pt>
                <c:pt idx="90">
                  <c:v>50.3</c:v>
                </c:pt>
                <c:pt idx="91">
                  <c:v>49.1</c:v>
                </c:pt>
                <c:pt idx="92">
                  <c:v>41.6</c:v>
                </c:pt>
                <c:pt idx="93">
                  <c:v>43.5</c:v>
                </c:pt>
                <c:pt idx="94">
                  <c:v>52.4</c:v>
                </c:pt>
                <c:pt idx="95">
                  <c:v>53.9</c:v>
                </c:pt>
                <c:pt idx="96">
                  <c:v>55.4</c:v>
                </c:pt>
                <c:pt idx="97">
                  <c:v>55.4</c:v>
                </c:pt>
                <c:pt idx="98">
                  <c:v>58.8</c:v>
                </c:pt>
                <c:pt idx="99">
                  <c:v>57.3</c:v>
                </c:pt>
                <c:pt idx="100">
                  <c:v>60.5</c:v>
                </c:pt>
                <c:pt idx="101">
                  <c:v>59.4</c:v>
                </c:pt>
                <c:pt idx="102">
                  <c:v>60.9</c:v>
                </c:pt>
                <c:pt idx="103">
                  <c:v>63.7</c:v>
                </c:pt>
                <c:pt idx="104">
                  <c:v>60.6</c:v>
                </c:pt>
                <c:pt idx="105">
                  <c:v>61.6</c:v>
                </c:pt>
                <c:pt idx="106">
                  <c:v>60.9</c:v>
                </c:pt>
                <c:pt idx="107">
                  <c:v>59.9</c:v>
                </c:pt>
                <c:pt idx="108">
                  <c:v>59.7</c:v>
                </c:pt>
                <c:pt idx="109">
                  <c:v>60.5</c:v>
                </c:pt>
                <c:pt idx="110">
                  <c:v>60.8</c:v>
                </c:pt>
                <c:pt idx="111">
                  <c:v>60.6</c:v>
                </c:pt>
                <c:pt idx="112">
                  <c:v>58.8</c:v>
                </c:pt>
                <c:pt idx="113">
                  <c:v>57.6</c:v>
                </c:pt>
                <c:pt idx="114">
                  <c:v>58.6</c:v>
                </c:pt>
                <c:pt idx="115">
                  <c:v>57.1</c:v>
                </c:pt>
                <c:pt idx="116">
                  <c:v>55.4</c:v>
                </c:pt>
                <c:pt idx="117">
                  <c:v>56.1</c:v>
                </c:pt>
                <c:pt idx="118">
                  <c:v>53</c:v>
                </c:pt>
                <c:pt idx="119">
                  <c:v>52.8</c:v>
                </c:pt>
              </c:numCache>
            </c:numRef>
          </c:val>
          <c:smooth val="0"/>
          <c:extLst>
            <c:ext xmlns:c16="http://schemas.microsoft.com/office/drawing/2014/chart" uri="{C3380CC4-5D6E-409C-BE32-E72D297353CC}">
              <c16:uniqueId val="{00000001-EC10-41AB-A8CB-D989CEF9DC90}"/>
            </c:ext>
          </c:extLst>
        </c:ser>
        <c:dLbls>
          <c:showLegendKey val="0"/>
          <c:showVal val="0"/>
          <c:showCatName val="0"/>
          <c:showSerName val="0"/>
          <c:showPercent val="0"/>
          <c:showBubbleSize val="0"/>
        </c:dLbls>
        <c:marker val="1"/>
        <c:smooth val="0"/>
        <c:axId val="1586823296"/>
        <c:axId val="1586825792"/>
      </c:lineChart>
      <c:dateAx>
        <c:axId val="1238516928"/>
        <c:scaling>
          <c:orientation val="minMax"/>
        </c:scaling>
        <c:delete val="0"/>
        <c:axPos val="t"/>
        <c:numFmt formatCode="yyyy" sourceLinked="0"/>
        <c:majorTickMark val="none"/>
        <c:minorTickMark val="none"/>
        <c:tickLblPos val="high"/>
        <c:spPr>
          <a:noFill/>
          <a:ln w="12700" cap="flat" cmpd="sng" algn="ctr">
            <a:solidFill>
              <a:srgbClr val="000000"/>
            </a:solidFill>
            <a:prstDash val="solid"/>
            <a:round/>
            <a:headEnd type="none" w="med" len="med"/>
            <a:tailEnd type="none" w="med" len="med"/>
          </a:ln>
          <a:effectLst/>
        </c:spPr>
        <c:txPr>
          <a:bodyPr rot="-60000000" spcFirstLastPara="1" vertOverflow="ellipsis" vert="horz" wrap="square" anchor="ctr" anchorCtr="1"/>
          <a:lstStyle/>
          <a:p>
            <a:pPr>
              <a:defRPr sz="1000" b="0" i="0" u="none" strike="noStrike" kern="1200" baseline="0">
                <a:solidFill>
                  <a:srgbClr val="000000"/>
                </a:solidFill>
                <a:latin typeface="Frutiger 45 Light" panose="020B0603020202020204" pitchFamily="34" charset="0"/>
                <a:ea typeface="+mn-ea"/>
                <a:cs typeface="+mn-cs"/>
              </a:defRPr>
            </a:pPr>
            <a:endParaRPr lang="en-US"/>
          </a:p>
        </c:txPr>
        <c:crossAx val="1238526080"/>
        <c:crosses val="autoZero"/>
        <c:auto val="1"/>
        <c:lblOffset val="100"/>
        <c:baseTimeUnit val="months"/>
        <c:majorUnit val="2"/>
        <c:majorTimeUnit val="years"/>
      </c:dateAx>
      <c:valAx>
        <c:axId val="1238526080"/>
        <c:scaling>
          <c:orientation val="maxMin"/>
          <c:min val="0.35000000000000003"/>
        </c:scaling>
        <c:delete val="0"/>
        <c:axPos val="l"/>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000000"/>
                </a:solidFill>
                <a:latin typeface="Frutiger 45 Light" panose="020B0603020202020204" pitchFamily="34" charset="0"/>
                <a:ea typeface="+mn-ea"/>
                <a:cs typeface="+mn-cs"/>
              </a:defRPr>
            </a:pPr>
            <a:endParaRPr lang="en-US"/>
          </a:p>
        </c:txPr>
        <c:crossAx val="1238516928"/>
        <c:crosses val="autoZero"/>
        <c:crossBetween val="between"/>
      </c:valAx>
      <c:valAx>
        <c:axId val="1586825792"/>
        <c:scaling>
          <c:orientation val="minMax"/>
          <c:min val="40"/>
        </c:scaling>
        <c:delete val="0"/>
        <c:axPos val="r"/>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000000"/>
                </a:solidFill>
                <a:latin typeface="Frutiger 45 Light" panose="020B0603020202020204" pitchFamily="34" charset="0"/>
                <a:ea typeface="+mn-ea"/>
                <a:cs typeface="+mn-cs"/>
              </a:defRPr>
            </a:pPr>
            <a:endParaRPr lang="en-US"/>
          </a:p>
        </c:txPr>
        <c:crossAx val="1586823296"/>
        <c:crosses val="max"/>
        <c:crossBetween val="between"/>
      </c:valAx>
      <c:catAx>
        <c:axId val="1586823296"/>
        <c:scaling>
          <c:orientation val="minMax"/>
        </c:scaling>
        <c:delete val="1"/>
        <c:axPos val="b"/>
        <c:majorTickMark val="out"/>
        <c:minorTickMark val="none"/>
        <c:tickLblPos val="nextTo"/>
        <c:crossAx val="1586825792"/>
        <c:crosses val="autoZero"/>
        <c:auto val="1"/>
        <c:lblAlgn val="ctr"/>
        <c:lblOffset val="100"/>
        <c:noMultiLvlLbl val="0"/>
      </c:catAx>
      <c:spPr>
        <a:solidFill>
          <a:srgbClr val="FFFFFF"/>
        </a:solid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FFFF"/>
    </a:solidFill>
    <a:ln w="9525" cap="flat" cmpd="sng" algn="ctr">
      <a:noFill/>
      <a:round/>
    </a:ln>
    <a:effectLst/>
  </c:spPr>
  <c:txPr>
    <a:bodyPr/>
    <a:lstStyle/>
    <a:p>
      <a:pPr>
        <a:defRPr sz="1000">
          <a:solidFill>
            <a:srgbClr val="000000"/>
          </a:solidFill>
          <a:latin typeface="Frutiger 45 Light" panose="020B0603020202020204" pitchFamily="34" charset="0"/>
          <a:ea typeface="+mn-ea"/>
        </a:defRPr>
      </a:pPr>
      <a:endParaRPr lang="en-US"/>
    </a:p>
  </c:txPr>
  <c:externalData r:id="rId3">
    <c:autoUpdate val="0"/>
  </c:externalData>
  <c:userShapes r:id="rId4"/>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2467887695014587E-2"/>
          <c:y val="6.5925189420364128E-2"/>
          <c:w val="0.88000533590595653"/>
          <c:h val="0.65012344083431606"/>
        </c:manualLayout>
      </c:layout>
      <c:lineChart>
        <c:grouping val="standard"/>
        <c:varyColors val="0"/>
        <c:ser>
          <c:idx val="0"/>
          <c:order val="0"/>
          <c:tx>
            <c:strRef>
              <c:f>'nasdaq (chart)'!$O$11</c:f>
              <c:strCache>
                <c:ptCount val="1"/>
                <c:pt idx="0">
                  <c:v>Real rates, %, inverted (rhs)</c:v>
                </c:pt>
              </c:strCache>
            </c:strRef>
          </c:tx>
          <c:spPr>
            <a:ln w="31750" cap="rnd" cmpd="sng" algn="ctr">
              <a:solidFill>
                <a:srgbClr val="B0B0B0"/>
              </a:solidFill>
              <a:prstDash val="solid"/>
              <a:round/>
              <a:headEnd type="none" w="med" len="med"/>
              <a:tailEnd type="none" w="med" len="med"/>
            </a:ln>
            <a:effectLst/>
          </c:spPr>
          <c:marker>
            <c:symbol val="none"/>
          </c:marker>
          <c:cat>
            <c:numRef>
              <c:f>'nasdaq (chart)'!$N$12:$N$1473</c:f>
              <c:numCache>
                <c:formatCode>yyyy\-mm\-dd;@</c:formatCode>
                <c:ptCount val="1462"/>
                <c:pt idx="0">
                  <c:v>42737</c:v>
                </c:pt>
                <c:pt idx="1">
                  <c:v>42738</c:v>
                </c:pt>
                <c:pt idx="2">
                  <c:v>42739</c:v>
                </c:pt>
                <c:pt idx="3">
                  <c:v>42740</c:v>
                </c:pt>
                <c:pt idx="4">
                  <c:v>42741</c:v>
                </c:pt>
                <c:pt idx="5">
                  <c:v>42744</c:v>
                </c:pt>
                <c:pt idx="6">
                  <c:v>42745</c:v>
                </c:pt>
                <c:pt idx="7">
                  <c:v>42746</c:v>
                </c:pt>
                <c:pt idx="8">
                  <c:v>42747</c:v>
                </c:pt>
                <c:pt idx="9">
                  <c:v>42748</c:v>
                </c:pt>
                <c:pt idx="10">
                  <c:v>42751</c:v>
                </c:pt>
                <c:pt idx="11">
                  <c:v>42752</c:v>
                </c:pt>
                <c:pt idx="12">
                  <c:v>42753</c:v>
                </c:pt>
                <c:pt idx="13">
                  <c:v>42754</c:v>
                </c:pt>
                <c:pt idx="14">
                  <c:v>42755</c:v>
                </c:pt>
                <c:pt idx="15">
                  <c:v>42758</c:v>
                </c:pt>
                <c:pt idx="16">
                  <c:v>42759</c:v>
                </c:pt>
                <c:pt idx="17">
                  <c:v>42760</c:v>
                </c:pt>
                <c:pt idx="18">
                  <c:v>42761</c:v>
                </c:pt>
                <c:pt idx="19">
                  <c:v>42762</c:v>
                </c:pt>
                <c:pt idx="20">
                  <c:v>42765</c:v>
                </c:pt>
                <c:pt idx="21">
                  <c:v>42766</c:v>
                </c:pt>
                <c:pt idx="22">
                  <c:v>42767</c:v>
                </c:pt>
                <c:pt idx="23">
                  <c:v>42768</c:v>
                </c:pt>
                <c:pt idx="24">
                  <c:v>42769</c:v>
                </c:pt>
                <c:pt idx="25">
                  <c:v>42772</c:v>
                </c:pt>
                <c:pt idx="26">
                  <c:v>42773</c:v>
                </c:pt>
                <c:pt idx="27">
                  <c:v>42774</c:v>
                </c:pt>
                <c:pt idx="28">
                  <c:v>42775</c:v>
                </c:pt>
                <c:pt idx="29">
                  <c:v>42776</c:v>
                </c:pt>
                <c:pt idx="30">
                  <c:v>42779</c:v>
                </c:pt>
                <c:pt idx="31">
                  <c:v>42780</c:v>
                </c:pt>
                <c:pt idx="32">
                  <c:v>42781</c:v>
                </c:pt>
                <c:pt idx="33">
                  <c:v>42782</c:v>
                </c:pt>
                <c:pt idx="34">
                  <c:v>42783</c:v>
                </c:pt>
                <c:pt idx="35">
                  <c:v>42786</c:v>
                </c:pt>
                <c:pt idx="36">
                  <c:v>42787</c:v>
                </c:pt>
                <c:pt idx="37">
                  <c:v>42788</c:v>
                </c:pt>
                <c:pt idx="38">
                  <c:v>42789</c:v>
                </c:pt>
                <c:pt idx="39">
                  <c:v>42790</c:v>
                </c:pt>
                <c:pt idx="40">
                  <c:v>42793</c:v>
                </c:pt>
                <c:pt idx="41">
                  <c:v>42794</c:v>
                </c:pt>
                <c:pt idx="42">
                  <c:v>42795</c:v>
                </c:pt>
                <c:pt idx="43">
                  <c:v>42796</c:v>
                </c:pt>
                <c:pt idx="44">
                  <c:v>42797</c:v>
                </c:pt>
                <c:pt idx="45">
                  <c:v>42800</c:v>
                </c:pt>
                <c:pt idx="46">
                  <c:v>42801</c:v>
                </c:pt>
                <c:pt idx="47">
                  <c:v>42802</c:v>
                </c:pt>
                <c:pt idx="48">
                  <c:v>42803</c:v>
                </c:pt>
                <c:pt idx="49">
                  <c:v>42804</c:v>
                </c:pt>
                <c:pt idx="50">
                  <c:v>42807</c:v>
                </c:pt>
                <c:pt idx="51">
                  <c:v>42808</c:v>
                </c:pt>
                <c:pt idx="52">
                  <c:v>42809</c:v>
                </c:pt>
                <c:pt idx="53">
                  <c:v>42810</c:v>
                </c:pt>
                <c:pt idx="54">
                  <c:v>42811</c:v>
                </c:pt>
                <c:pt idx="55">
                  <c:v>42814</c:v>
                </c:pt>
                <c:pt idx="56">
                  <c:v>42815</c:v>
                </c:pt>
                <c:pt idx="57">
                  <c:v>42816</c:v>
                </c:pt>
                <c:pt idx="58">
                  <c:v>42817</c:v>
                </c:pt>
                <c:pt idx="59">
                  <c:v>42818</c:v>
                </c:pt>
                <c:pt idx="60">
                  <c:v>42821</c:v>
                </c:pt>
                <c:pt idx="61">
                  <c:v>42822</c:v>
                </c:pt>
                <c:pt idx="62">
                  <c:v>42823</c:v>
                </c:pt>
                <c:pt idx="63">
                  <c:v>42824</c:v>
                </c:pt>
                <c:pt idx="64">
                  <c:v>42825</c:v>
                </c:pt>
                <c:pt idx="65">
                  <c:v>42828</c:v>
                </c:pt>
                <c:pt idx="66">
                  <c:v>42829</c:v>
                </c:pt>
                <c:pt idx="67">
                  <c:v>42830</c:v>
                </c:pt>
                <c:pt idx="68">
                  <c:v>42831</c:v>
                </c:pt>
                <c:pt idx="69">
                  <c:v>42832</c:v>
                </c:pt>
                <c:pt idx="70">
                  <c:v>42835</c:v>
                </c:pt>
                <c:pt idx="71">
                  <c:v>42836</c:v>
                </c:pt>
                <c:pt idx="72">
                  <c:v>42837</c:v>
                </c:pt>
                <c:pt idx="73">
                  <c:v>42838</c:v>
                </c:pt>
                <c:pt idx="74">
                  <c:v>42839</c:v>
                </c:pt>
                <c:pt idx="75">
                  <c:v>42842</c:v>
                </c:pt>
                <c:pt idx="76">
                  <c:v>42843</c:v>
                </c:pt>
                <c:pt idx="77">
                  <c:v>42844</c:v>
                </c:pt>
                <c:pt idx="78">
                  <c:v>42845</c:v>
                </c:pt>
                <c:pt idx="79">
                  <c:v>42846</c:v>
                </c:pt>
                <c:pt idx="80">
                  <c:v>42849</c:v>
                </c:pt>
                <c:pt idx="81">
                  <c:v>42850</c:v>
                </c:pt>
                <c:pt idx="82">
                  <c:v>42851</c:v>
                </c:pt>
                <c:pt idx="83">
                  <c:v>42852</c:v>
                </c:pt>
                <c:pt idx="84">
                  <c:v>42853</c:v>
                </c:pt>
                <c:pt idx="85">
                  <c:v>42856</c:v>
                </c:pt>
                <c:pt idx="86">
                  <c:v>42857</c:v>
                </c:pt>
                <c:pt idx="87">
                  <c:v>42858</c:v>
                </c:pt>
                <c:pt idx="88">
                  <c:v>42859</c:v>
                </c:pt>
                <c:pt idx="89">
                  <c:v>42860</c:v>
                </c:pt>
                <c:pt idx="90">
                  <c:v>42863</c:v>
                </c:pt>
                <c:pt idx="91">
                  <c:v>42864</c:v>
                </c:pt>
                <c:pt idx="92">
                  <c:v>42865</c:v>
                </c:pt>
                <c:pt idx="93">
                  <c:v>42866</c:v>
                </c:pt>
                <c:pt idx="94">
                  <c:v>42867</c:v>
                </c:pt>
                <c:pt idx="95">
                  <c:v>42870</c:v>
                </c:pt>
                <c:pt idx="96">
                  <c:v>42871</c:v>
                </c:pt>
                <c:pt idx="97">
                  <c:v>42872</c:v>
                </c:pt>
                <c:pt idx="98">
                  <c:v>42873</c:v>
                </c:pt>
                <c:pt idx="99">
                  <c:v>42874</c:v>
                </c:pt>
                <c:pt idx="100">
                  <c:v>42877</c:v>
                </c:pt>
                <c:pt idx="101">
                  <c:v>42878</c:v>
                </c:pt>
                <c:pt idx="102">
                  <c:v>42879</c:v>
                </c:pt>
                <c:pt idx="103">
                  <c:v>42880</c:v>
                </c:pt>
                <c:pt idx="104">
                  <c:v>42881</c:v>
                </c:pt>
                <c:pt idx="105">
                  <c:v>42884</c:v>
                </c:pt>
                <c:pt idx="106">
                  <c:v>42885</c:v>
                </c:pt>
                <c:pt idx="107">
                  <c:v>42886</c:v>
                </c:pt>
                <c:pt idx="108">
                  <c:v>42887</c:v>
                </c:pt>
                <c:pt idx="109">
                  <c:v>42888</c:v>
                </c:pt>
                <c:pt idx="110">
                  <c:v>42891</c:v>
                </c:pt>
                <c:pt idx="111">
                  <c:v>42892</c:v>
                </c:pt>
                <c:pt idx="112">
                  <c:v>42893</c:v>
                </c:pt>
                <c:pt idx="113">
                  <c:v>42894</c:v>
                </c:pt>
                <c:pt idx="114">
                  <c:v>42895</c:v>
                </c:pt>
                <c:pt idx="115">
                  <c:v>42898</c:v>
                </c:pt>
                <c:pt idx="116">
                  <c:v>42899</c:v>
                </c:pt>
                <c:pt idx="117">
                  <c:v>42900</c:v>
                </c:pt>
                <c:pt idx="118">
                  <c:v>42901</c:v>
                </c:pt>
                <c:pt idx="119">
                  <c:v>42902</c:v>
                </c:pt>
                <c:pt idx="120">
                  <c:v>42905</c:v>
                </c:pt>
                <c:pt idx="121">
                  <c:v>42906</c:v>
                </c:pt>
                <c:pt idx="122">
                  <c:v>42907</c:v>
                </c:pt>
                <c:pt idx="123">
                  <c:v>42908</c:v>
                </c:pt>
                <c:pt idx="124">
                  <c:v>42909</c:v>
                </c:pt>
                <c:pt idx="125">
                  <c:v>42912</c:v>
                </c:pt>
                <c:pt idx="126">
                  <c:v>42913</c:v>
                </c:pt>
                <c:pt idx="127">
                  <c:v>42914</c:v>
                </c:pt>
                <c:pt idx="128">
                  <c:v>42915</c:v>
                </c:pt>
                <c:pt idx="129">
                  <c:v>42916</c:v>
                </c:pt>
                <c:pt idx="130">
                  <c:v>42919</c:v>
                </c:pt>
                <c:pt idx="131">
                  <c:v>42920</c:v>
                </c:pt>
                <c:pt idx="132">
                  <c:v>42921</c:v>
                </c:pt>
                <c:pt idx="133">
                  <c:v>42922</c:v>
                </c:pt>
                <c:pt idx="134">
                  <c:v>42923</c:v>
                </c:pt>
                <c:pt idx="135">
                  <c:v>42926</c:v>
                </c:pt>
                <c:pt idx="136">
                  <c:v>42927</c:v>
                </c:pt>
                <c:pt idx="137">
                  <c:v>42928</c:v>
                </c:pt>
                <c:pt idx="138">
                  <c:v>42929</c:v>
                </c:pt>
                <c:pt idx="139">
                  <c:v>42930</c:v>
                </c:pt>
                <c:pt idx="140">
                  <c:v>42933</c:v>
                </c:pt>
                <c:pt idx="141">
                  <c:v>42934</c:v>
                </c:pt>
                <c:pt idx="142">
                  <c:v>42935</c:v>
                </c:pt>
                <c:pt idx="143">
                  <c:v>42936</c:v>
                </c:pt>
                <c:pt idx="144">
                  <c:v>42937</c:v>
                </c:pt>
                <c:pt idx="145">
                  <c:v>42940</c:v>
                </c:pt>
                <c:pt idx="146">
                  <c:v>42941</c:v>
                </c:pt>
                <c:pt idx="147">
                  <c:v>42942</c:v>
                </c:pt>
                <c:pt idx="148">
                  <c:v>42943</c:v>
                </c:pt>
                <c:pt idx="149">
                  <c:v>42944</c:v>
                </c:pt>
                <c:pt idx="150">
                  <c:v>42947</c:v>
                </c:pt>
                <c:pt idx="151">
                  <c:v>42948</c:v>
                </c:pt>
                <c:pt idx="152">
                  <c:v>42949</c:v>
                </c:pt>
                <c:pt idx="153">
                  <c:v>42950</c:v>
                </c:pt>
                <c:pt idx="154">
                  <c:v>42951</c:v>
                </c:pt>
                <c:pt idx="155">
                  <c:v>42954</c:v>
                </c:pt>
                <c:pt idx="156">
                  <c:v>42955</c:v>
                </c:pt>
                <c:pt idx="157">
                  <c:v>42956</c:v>
                </c:pt>
                <c:pt idx="158">
                  <c:v>42957</c:v>
                </c:pt>
                <c:pt idx="159">
                  <c:v>42958</c:v>
                </c:pt>
                <c:pt idx="160">
                  <c:v>42961</c:v>
                </c:pt>
                <c:pt idx="161">
                  <c:v>42962</c:v>
                </c:pt>
                <c:pt idx="162">
                  <c:v>42963</c:v>
                </c:pt>
                <c:pt idx="163">
                  <c:v>42964</c:v>
                </c:pt>
                <c:pt idx="164">
                  <c:v>42965</c:v>
                </c:pt>
                <c:pt idx="165">
                  <c:v>42968</c:v>
                </c:pt>
                <c:pt idx="166">
                  <c:v>42969</c:v>
                </c:pt>
                <c:pt idx="167">
                  <c:v>42970</c:v>
                </c:pt>
                <c:pt idx="168">
                  <c:v>42971</c:v>
                </c:pt>
                <c:pt idx="169">
                  <c:v>42972</c:v>
                </c:pt>
                <c:pt idx="170">
                  <c:v>42975</c:v>
                </c:pt>
                <c:pt idx="171">
                  <c:v>42976</c:v>
                </c:pt>
                <c:pt idx="172">
                  <c:v>42977</c:v>
                </c:pt>
                <c:pt idx="173">
                  <c:v>42978</c:v>
                </c:pt>
                <c:pt idx="174">
                  <c:v>42979</c:v>
                </c:pt>
                <c:pt idx="175">
                  <c:v>42982</c:v>
                </c:pt>
                <c:pt idx="176">
                  <c:v>42983</c:v>
                </c:pt>
                <c:pt idx="177">
                  <c:v>42984</c:v>
                </c:pt>
                <c:pt idx="178">
                  <c:v>42985</c:v>
                </c:pt>
                <c:pt idx="179">
                  <c:v>42986</c:v>
                </c:pt>
                <c:pt idx="180">
                  <c:v>42989</c:v>
                </c:pt>
                <c:pt idx="181">
                  <c:v>42990</c:v>
                </c:pt>
                <c:pt idx="182">
                  <c:v>42991</c:v>
                </c:pt>
                <c:pt idx="183">
                  <c:v>42992</c:v>
                </c:pt>
                <c:pt idx="184">
                  <c:v>42993</c:v>
                </c:pt>
                <c:pt idx="185">
                  <c:v>42996</c:v>
                </c:pt>
                <c:pt idx="186">
                  <c:v>42997</c:v>
                </c:pt>
                <c:pt idx="187">
                  <c:v>42998</c:v>
                </c:pt>
                <c:pt idx="188">
                  <c:v>42999</c:v>
                </c:pt>
                <c:pt idx="189">
                  <c:v>43000</c:v>
                </c:pt>
                <c:pt idx="190">
                  <c:v>43003</c:v>
                </c:pt>
                <c:pt idx="191">
                  <c:v>43004</c:v>
                </c:pt>
                <c:pt idx="192">
                  <c:v>43005</c:v>
                </c:pt>
                <c:pt idx="193">
                  <c:v>43006</c:v>
                </c:pt>
                <c:pt idx="194">
                  <c:v>43007</c:v>
                </c:pt>
                <c:pt idx="195">
                  <c:v>43010</c:v>
                </c:pt>
                <c:pt idx="196">
                  <c:v>43011</c:v>
                </c:pt>
                <c:pt idx="197">
                  <c:v>43012</c:v>
                </c:pt>
                <c:pt idx="198">
                  <c:v>43013</c:v>
                </c:pt>
                <c:pt idx="199">
                  <c:v>43014</c:v>
                </c:pt>
                <c:pt idx="200">
                  <c:v>43017</c:v>
                </c:pt>
                <c:pt idx="201">
                  <c:v>43018</c:v>
                </c:pt>
                <c:pt idx="202">
                  <c:v>43019</c:v>
                </c:pt>
                <c:pt idx="203">
                  <c:v>43020</c:v>
                </c:pt>
                <c:pt idx="204">
                  <c:v>43021</c:v>
                </c:pt>
                <c:pt idx="205">
                  <c:v>43024</c:v>
                </c:pt>
                <c:pt idx="206">
                  <c:v>43025</c:v>
                </c:pt>
                <c:pt idx="207">
                  <c:v>43026</c:v>
                </c:pt>
                <c:pt idx="208">
                  <c:v>43027</c:v>
                </c:pt>
                <c:pt idx="209">
                  <c:v>43028</c:v>
                </c:pt>
                <c:pt idx="210">
                  <c:v>43031</c:v>
                </c:pt>
                <c:pt idx="211">
                  <c:v>43032</c:v>
                </c:pt>
                <c:pt idx="212">
                  <c:v>43033</c:v>
                </c:pt>
                <c:pt idx="213">
                  <c:v>43034</c:v>
                </c:pt>
                <c:pt idx="214">
                  <c:v>43035</c:v>
                </c:pt>
                <c:pt idx="215">
                  <c:v>43038</c:v>
                </c:pt>
                <c:pt idx="216">
                  <c:v>43039</c:v>
                </c:pt>
                <c:pt idx="217">
                  <c:v>43040</c:v>
                </c:pt>
                <c:pt idx="218">
                  <c:v>43041</c:v>
                </c:pt>
                <c:pt idx="219">
                  <c:v>43042</c:v>
                </c:pt>
                <c:pt idx="220">
                  <c:v>43045</c:v>
                </c:pt>
                <c:pt idx="221">
                  <c:v>43046</c:v>
                </c:pt>
                <c:pt idx="222">
                  <c:v>43047</c:v>
                </c:pt>
                <c:pt idx="223">
                  <c:v>43048</c:v>
                </c:pt>
                <c:pt idx="224">
                  <c:v>43049</c:v>
                </c:pt>
                <c:pt idx="225">
                  <c:v>43052</c:v>
                </c:pt>
                <c:pt idx="226">
                  <c:v>43053</c:v>
                </c:pt>
                <c:pt idx="227">
                  <c:v>43054</c:v>
                </c:pt>
                <c:pt idx="228">
                  <c:v>43055</c:v>
                </c:pt>
                <c:pt idx="229">
                  <c:v>43056</c:v>
                </c:pt>
                <c:pt idx="230">
                  <c:v>43059</c:v>
                </c:pt>
                <c:pt idx="231">
                  <c:v>43060</c:v>
                </c:pt>
                <c:pt idx="232">
                  <c:v>43061</c:v>
                </c:pt>
                <c:pt idx="233">
                  <c:v>43062</c:v>
                </c:pt>
                <c:pt idx="234">
                  <c:v>43063</c:v>
                </c:pt>
                <c:pt idx="235">
                  <c:v>43066</c:v>
                </c:pt>
                <c:pt idx="236">
                  <c:v>43067</c:v>
                </c:pt>
                <c:pt idx="237">
                  <c:v>43068</c:v>
                </c:pt>
                <c:pt idx="238">
                  <c:v>43069</c:v>
                </c:pt>
                <c:pt idx="239">
                  <c:v>43070</c:v>
                </c:pt>
                <c:pt idx="240">
                  <c:v>43073</c:v>
                </c:pt>
                <c:pt idx="241">
                  <c:v>43074</c:v>
                </c:pt>
                <c:pt idx="242">
                  <c:v>43075</c:v>
                </c:pt>
                <c:pt idx="243">
                  <c:v>43076</c:v>
                </c:pt>
                <c:pt idx="244">
                  <c:v>43077</c:v>
                </c:pt>
                <c:pt idx="245">
                  <c:v>43080</c:v>
                </c:pt>
                <c:pt idx="246">
                  <c:v>43081</c:v>
                </c:pt>
                <c:pt idx="247">
                  <c:v>43082</c:v>
                </c:pt>
                <c:pt idx="248">
                  <c:v>43083</c:v>
                </c:pt>
                <c:pt idx="249">
                  <c:v>43084</c:v>
                </c:pt>
                <c:pt idx="250">
                  <c:v>43087</c:v>
                </c:pt>
                <c:pt idx="251">
                  <c:v>43088</c:v>
                </c:pt>
                <c:pt idx="252">
                  <c:v>43089</c:v>
                </c:pt>
                <c:pt idx="253">
                  <c:v>43090</c:v>
                </c:pt>
                <c:pt idx="254">
                  <c:v>43091</c:v>
                </c:pt>
                <c:pt idx="255">
                  <c:v>43094</c:v>
                </c:pt>
                <c:pt idx="256">
                  <c:v>43095</c:v>
                </c:pt>
                <c:pt idx="257">
                  <c:v>43096</c:v>
                </c:pt>
                <c:pt idx="258">
                  <c:v>43097</c:v>
                </c:pt>
                <c:pt idx="259">
                  <c:v>43098</c:v>
                </c:pt>
                <c:pt idx="260">
                  <c:v>43101</c:v>
                </c:pt>
                <c:pt idx="261">
                  <c:v>43102</c:v>
                </c:pt>
                <c:pt idx="262">
                  <c:v>43103</c:v>
                </c:pt>
                <c:pt idx="263">
                  <c:v>43104</c:v>
                </c:pt>
                <c:pt idx="264">
                  <c:v>43105</c:v>
                </c:pt>
                <c:pt idx="265">
                  <c:v>43108</c:v>
                </c:pt>
                <c:pt idx="266">
                  <c:v>43109</c:v>
                </c:pt>
                <c:pt idx="267">
                  <c:v>43110</c:v>
                </c:pt>
                <c:pt idx="268">
                  <c:v>43111</c:v>
                </c:pt>
                <c:pt idx="269">
                  <c:v>43112</c:v>
                </c:pt>
                <c:pt idx="270">
                  <c:v>43115</c:v>
                </c:pt>
                <c:pt idx="271">
                  <c:v>43116</c:v>
                </c:pt>
                <c:pt idx="272">
                  <c:v>43117</c:v>
                </c:pt>
                <c:pt idx="273">
                  <c:v>43118</c:v>
                </c:pt>
                <c:pt idx="274">
                  <c:v>43119</c:v>
                </c:pt>
                <c:pt idx="275">
                  <c:v>43122</c:v>
                </c:pt>
                <c:pt idx="276">
                  <c:v>43123</c:v>
                </c:pt>
                <c:pt idx="277">
                  <c:v>43124</c:v>
                </c:pt>
                <c:pt idx="278">
                  <c:v>43125</c:v>
                </c:pt>
                <c:pt idx="279">
                  <c:v>43126</c:v>
                </c:pt>
                <c:pt idx="280">
                  <c:v>43129</c:v>
                </c:pt>
                <c:pt idx="281">
                  <c:v>43130</c:v>
                </c:pt>
                <c:pt idx="282">
                  <c:v>43131</c:v>
                </c:pt>
                <c:pt idx="283">
                  <c:v>43132</c:v>
                </c:pt>
                <c:pt idx="284">
                  <c:v>43133</c:v>
                </c:pt>
                <c:pt idx="285">
                  <c:v>43136</c:v>
                </c:pt>
                <c:pt idx="286">
                  <c:v>43137</c:v>
                </c:pt>
                <c:pt idx="287">
                  <c:v>43138</c:v>
                </c:pt>
                <c:pt idx="288">
                  <c:v>43139</c:v>
                </c:pt>
                <c:pt idx="289">
                  <c:v>43140</c:v>
                </c:pt>
                <c:pt idx="290">
                  <c:v>43143</c:v>
                </c:pt>
                <c:pt idx="291">
                  <c:v>43144</c:v>
                </c:pt>
                <c:pt idx="292">
                  <c:v>43145</c:v>
                </c:pt>
                <c:pt idx="293">
                  <c:v>43146</c:v>
                </c:pt>
                <c:pt idx="294">
                  <c:v>43147</c:v>
                </c:pt>
                <c:pt idx="295">
                  <c:v>43150</c:v>
                </c:pt>
                <c:pt idx="296">
                  <c:v>43151</c:v>
                </c:pt>
                <c:pt idx="297">
                  <c:v>43152</c:v>
                </c:pt>
                <c:pt idx="298">
                  <c:v>43153</c:v>
                </c:pt>
                <c:pt idx="299">
                  <c:v>43154</c:v>
                </c:pt>
                <c:pt idx="300">
                  <c:v>43157</c:v>
                </c:pt>
                <c:pt idx="301">
                  <c:v>43158</c:v>
                </c:pt>
                <c:pt idx="302">
                  <c:v>43159</c:v>
                </c:pt>
                <c:pt idx="303">
                  <c:v>43160</c:v>
                </c:pt>
                <c:pt idx="304">
                  <c:v>43161</c:v>
                </c:pt>
                <c:pt idx="305">
                  <c:v>43164</c:v>
                </c:pt>
                <c:pt idx="306">
                  <c:v>43165</c:v>
                </c:pt>
                <c:pt idx="307">
                  <c:v>43166</c:v>
                </c:pt>
                <c:pt idx="308">
                  <c:v>43167</c:v>
                </c:pt>
                <c:pt idx="309">
                  <c:v>43168</c:v>
                </c:pt>
                <c:pt idx="310">
                  <c:v>43171</c:v>
                </c:pt>
                <c:pt idx="311">
                  <c:v>43172</c:v>
                </c:pt>
                <c:pt idx="312">
                  <c:v>43173</c:v>
                </c:pt>
                <c:pt idx="313">
                  <c:v>43174</c:v>
                </c:pt>
                <c:pt idx="314">
                  <c:v>43175</c:v>
                </c:pt>
                <c:pt idx="315">
                  <c:v>43178</c:v>
                </c:pt>
                <c:pt idx="316">
                  <c:v>43179</c:v>
                </c:pt>
                <c:pt idx="317">
                  <c:v>43180</c:v>
                </c:pt>
                <c:pt idx="318">
                  <c:v>43181</c:v>
                </c:pt>
                <c:pt idx="319">
                  <c:v>43182</c:v>
                </c:pt>
                <c:pt idx="320">
                  <c:v>43185</c:v>
                </c:pt>
                <c:pt idx="321">
                  <c:v>43186</c:v>
                </c:pt>
                <c:pt idx="322">
                  <c:v>43187</c:v>
                </c:pt>
                <c:pt idx="323">
                  <c:v>43188</c:v>
                </c:pt>
                <c:pt idx="324">
                  <c:v>43189</c:v>
                </c:pt>
                <c:pt idx="325">
                  <c:v>43192</c:v>
                </c:pt>
                <c:pt idx="326">
                  <c:v>43193</c:v>
                </c:pt>
                <c:pt idx="327">
                  <c:v>43194</c:v>
                </c:pt>
                <c:pt idx="328">
                  <c:v>43195</c:v>
                </c:pt>
                <c:pt idx="329">
                  <c:v>43196</c:v>
                </c:pt>
                <c:pt idx="330">
                  <c:v>43199</c:v>
                </c:pt>
                <c:pt idx="331">
                  <c:v>43200</c:v>
                </c:pt>
                <c:pt idx="332">
                  <c:v>43201</c:v>
                </c:pt>
                <c:pt idx="333">
                  <c:v>43202</c:v>
                </c:pt>
                <c:pt idx="334">
                  <c:v>43203</c:v>
                </c:pt>
                <c:pt idx="335">
                  <c:v>43206</c:v>
                </c:pt>
                <c:pt idx="336">
                  <c:v>43207</c:v>
                </c:pt>
                <c:pt idx="337">
                  <c:v>43208</c:v>
                </c:pt>
                <c:pt idx="338">
                  <c:v>43209</c:v>
                </c:pt>
                <c:pt idx="339">
                  <c:v>43210</c:v>
                </c:pt>
                <c:pt idx="340">
                  <c:v>43213</c:v>
                </c:pt>
                <c:pt idx="341">
                  <c:v>43214</c:v>
                </c:pt>
                <c:pt idx="342">
                  <c:v>43215</c:v>
                </c:pt>
                <c:pt idx="343">
                  <c:v>43216</c:v>
                </c:pt>
                <c:pt idx="344">
                  <c:v>43217</c:v>
                </c:pt>
                <c:pt idx="345">
                  <c:v>43220</c:v>
                </c:pt>
                <c:pt idx="346">
                  <c:v>43221</c:v>
                </c:pt>
                <c:pt idx="347">
                  <c:v>43222</c:v>
                </c:pt>
                <c:pt idx="348">
                  <c:v>43223</c:v>
                </c:pt>
                <c:pt idx="349">
                  <c:v>43224</c:v>
                </c:pt>
                <c:pt idx="350">
                  <c:v>43227</c:v>
                </c:pt>
                <c:pt idx="351">
                  <c:v>43228</c:v>
                </c:pt>
                <c:pt idx="352">
                  <c:v>43229</c:v>
                </c:pt>
                <c:pt idx="353">
                  <c:v>43230</c:v>
                </c:pt>
                <c:pt idx="354">
                  <c:v>43231</c:v>
                </c:pt>
                <c:pt idx="355">
                  <c:v>43234</c:v>
                </c:pt>
                <c:pt idx="356">
                  <c:v>43235</c:v>
                </c:pt>
                <c:pt idx="357">
                  <c:v>43236</c:v>
                </c:pt>
                <c:pt idx="358">
                  <c:v>43237</c:v>
                </c:pt>
                <c:pt idx="359">
                  <c:v>43238</c:v>
                </c:pt>
                <c:pt idx="360">
                  <c:v>43241</c:v>
                </c:pt>
                <c:pt idx="361">
                  <c:v>43242</c:v>
                </c:pt>
                <c:pt idx="362">
                  <c:v>43243</c:v>
                </c:pt>
                <c:pt idx="363">
                  <c:v>43244</c:v>
                </c:pt>
                <c:pt idx="364">
                  <c:v>43245</c:v>
                </c:pt>
                <c:pt idx="365">
                  <c:v>43248</c:v>
                </c:pt>
                <c:pt idx="366">
                  <c:v>43249</c:v>
                </c:pt>
                <c:pt idx="367">
                  <c:v>43250</c:v>
                </c:pt>
                <c:pt idx="368">
                  <c:v>43251</c:v>
                </c:pt>
                <c:pt idx="369">
                  <c:v>43252</c:v>
                </c:pt>
                <c:pt idx="370">
                  <c:v>43255</c:v>
                </c:pt>
                <c:pt idx="371">
                  <c:v>43256</c:v>
                </c:pt>
                <c:pt idx="372">
                  <c:v>43257</c:v>
                </c:pt>
                <c:pt idx="373">
                  <c:v>43258</c:v>
                </c:pt>
                <c:pt idx="374">
                  <c:v>43259</c:v>
                </c:pt>
                <c:pt idx="375">
                  <c:v>43262</c:v>
                </c:pt>
                <c:pt idx="376">
                  <c:v>43263</c:v>
                </c:pt>
                <c:pt idx="377">
                  <c:v>43264</c:v>
                </c:pt>
                <c:pt idx="378">
                  <c:v>43265</c:v>
                </c:pt>
                <c:pt idx="379">
                  <c:v>43266</c:v>
                </c:pt>
                <c:pt idx="380">
                  <c:v>43269</c:v>
                </c:pt>
                <c:pt idx="381">
                  <c:v>43270</c:v>
                </c:pt>
                <c:pt idx="382">
                  <c:v>43271</c:v>
                </c:pt>
                <c:pt idx="383">
                  <c:v>43272</c:v>
                </c:pt>
                <c:pt idx="384">
                  <c:v>43273</c:v>
                </c:pt>
                <c:pt idx="385">
                  <c:v>43276</c:v>
                </c:pt>
                <c:pt idx="386">
                  <c:v>43277</c:v>
                </c:pt>
                <c:pt idx="387">
                  <c:v>43278</c:v>
                </c:pt>
                <c:pt idx="388">
                  <c:v>43279</c:v>
                </c:pt>
                <c:pt idx="389">
                  <c:v>43280</c:v>
                </c:pt>
                <c:pt idx="390">
                  <c:v>43283</c:v>
                </c:pt>
                <c:pt idx="391">
                  <c:v>43284</c:v>
                </c:pt>
                <c:pt idx="392">
                  <c:v>43285</c:v>
                </c:pt>
                <c:pt idx="393">
                  <c:v>43286</c:v>
                </c:pt>
                <c:pt idx="394">
                  <c:v>43287</c:v>
                </c:pt>
                <c:pt idx="395">
                  <c:v>43290</c:v>
                </c:pt>
                <c:pt idx="396">
                  <c:v>43291</c:v>
                </c:pt>
                <c:pt idx="397">
                  <c:v>43292</c:v>
                </c:pt>
                <c:pt idx="398">
                  <c:v>43293</c:v>
                </c:pt>
                <c:pt idx="399">
                  <c:v>43294</c:v>
                </c:pt>
                <c:pt idx="400">
                  <c:v>43297</c:v>
                </c:pt>
                <c:pt idx="401">
                  <c:v>43298</c:v>
                </c:pt>
                <c:pt idx="402">
                  <c:v>43299</c:v>
                </c:pt>
                <c:pt idx="403">
                  <c:v>43300</c:v>
                </c:pt>
                <c:pt idx="404">
                  <c:v>43301</c:v>
                </c:pt>
                <c:pt idx="405">
                  <c:v>43304</c:v>
                </c:pt>
                <c:pt idx="406">
                  <c:v>43305</c:v>
                </c:pt>
                <c:pt idx="407">
                  <c:v>43306</c:v>
                </c:pt>
                <c:pt idx="408">
                  <c:v>43307</c:v>
                </c:pt>
                <c:pt idx="409">
                  <c:v>43308</c:v>
                </c:pt>
                <c:pt idx="410">
                  <c:v>43311</c:v>
                </c:pt>
                <c:pt idx="411">
                  <c:v>43312</c:v>
                </c:pt>
                <c:pt idx="412">
                  <c:v>43313</c:v>
                </c:pt>
                <c:pt idx="413">
                  <c:v>43314</c:v>
                </c:pt>
                <c:pt idx="414">
                  <c:v>43315</c:v>
                </c:pt>
                <c:pt idx="415">
                  <c:v>43318</c:v>
                </c:pt>
                <c:pt idx="416">
                  <c:v>43319</c:v>
                </c:pt>
                <c:pt idx="417">
                  <c:v>43320</c:v>
                </c:pt>
                <c:pt idx="418">
                  <c:v>43321</c:v>
                </c:pt>
                <c:pt idx="419">
                  <c:v>43322</c:v>
                </c:pt>
                <c:pt idx="420">
                  <c:v>43325</c:v>
                </c:pt>
                <c:pt idx="421">
                  <c:v>43326</c:v>
                </c:pt>
                <c:pt idx="422">
                  <c:v>43327</c:v>
                </c:pt>
                <c:pt idx="423">
                  <c:v>43328</c:v>
                </c:pt>
                <c:pt idx="424">
                  <c:v>43329</c:v>
                </c:pt>
                <c:pt idx="425">
                  <c:v>43332</c:v>
                </c:pt>
                <c:pt idx="426">
                  <c:v>43333</c:v>
                </c:pt>
                <c:pt idx="427">
                  <c:v>43334</c:v>
                </c:pt>
                <c:pt idx="428">
                  <c:v>43335</c:v>
                </c:pt>
                <c:pt idx="429">
                  <c:v>43336</c:v>
                </c:pt>
                <c:pt idx="430">
                  <c:v>43339</c:v>
                </c:pt>
                <c:pt idx="431">
                  <c:v>43340</c:v>
                </c:pt>
                <c:pt idx="432">
                  <c:v>43341</c:v>
                </c:pt>
                <c:pt idx="433">
                  <c:v>43342</c:v>
                </c:pt>
                <c:pt idx="434">
                  <c:v>43343</c:v>
                </c:pt>
                <c:pt idx="435">
                  <c:v>43346</c:v>
                </c:pt>
                <c:pt idx="436">
                  <c:v>43347</c:v>
                </c:pt>
                <c:pt idx="437">
                  <c:v>43348</c:v>
                </c:pt>
                <c:pt idx="438">
                  <c:v>43349</c:v>
                </c:pt>
                <c:pt idx="439">
                  <c:v>43350</c:v>
                </c:pt>
                <c:pt idx="440">
                  <c:v>43353</c:v>
                </c:pt>
                <c:pt idx="441">
                  <c:v>43354</c:v>
                </c:pt>
                <c:pt idx="442">
                  <c:v>43355</c:v>
                </c:pt>
                <c:pt idx="443">
                  <c:v>43356</c:v>
                </c:pt>
                <c:pt idx="444">
                  <c:v>43357</c:v>
                </c:pt>
                <c:pt idx="445">
                  <c:v>43360</c:v>
                </c:pt>
                <c:pt idx="446">
                  <c:v>43361</c:v>
                </c:pt>
                <c:pt idx="447">
                  <c:v>43362</c:v>
                </c:pt>
                <c:pt idx="448">
                  <c:v>43363</c:v>
                </c:pt>
                <c:pt idx="449">
                  <c:v>43364</c:v>
                </c:pt>
                <c:pt idx="450">
                  <c:v>43367</c:v>
                </c:pt>
                <c:pt idx="451">
                  <c:v>43368</c:v>
                </c:pt>
                <c:pt idx="452">
                  <c:v>43369</c:v>
                </c:pt>
                <c:pt idx="453">
                  <c:v>43370</c:v>
                </c:pt>
                <c:pt idx="454">
                  <c:v>43371</c:v>
                </c:pt>
                <c:pt idx="455">
                  <c:v>43374</c:v>
                </c:pt>
                <c:pt idx="456">
                  <c:v>43375</c:v>
                </c:pt>
                <c:pt idx="457">
                  <c:v>43376</c:v>
                </c:pt>
                <c:pt idx="458">
                  <c:v>43377</c:v>
                </c:pt>
                <c:pt idx="459">
                  <c:v>43378</c:v>
                </c:pt>
                <c:pt idx="460">
                  <c:v>43381</c:v>
                </c:pt>
                <c:pt idx="461">
                  <c:v>43382</c:v>
                </c:pt>
                <c:pt idx="462">
                  <c:v>43383</c:v>
                </c:pt>
                <c:pt idx="463">
                  <c:v>43384</c:v>
                </c:pt>
                <c:pt idx="464">
                  <c:v>43385</c:v>
                </c:pt>
                <c:pt idx="465">
                  <c:v>43388</c:v>
                </c:pt>
                <c:pt idx="466">
                  <c:v>43389</c:v>
                </c:pt>
                <c:pt idx="467">
                  <c:v>43390</c:v>
                </c:pt>
                <c:pt idx="468">
                  <c:v>43391</c:v>
                </c:pt>
                <c:pt idx="469">
                  <c:v>43392</c:v>
                </c:pt>
                <c:pt idx="470">
                  <c:v>43395</c:v>
                </c:pt>
                <c:pt idx="471">
                  <c:v>43396</c:v>
                </c:pt>
                <c:pt idx="472">
                  <c:v>43397</c:v>
                </c:pt>
                <c:pt idx="473">
                  <c:v>43398</c:v>
                </c:pt>
                <c:pt idx="474">
                  <c:v>43399</c:v>
                </c:pt>
                <c:pt idx="475">
                  <c:v>43402</c:v>
                </c:pt>
                <c:pt idx="476">
                  <c:v>43403</c:v>
                </c:pt>
                <c:pt idx="477">
                  <c:v>43404</c:v>
                </c:pt>
                <c:pt idx="478">
                  <c:v>43405</c:v>
                </c:pt>
                <c:pt idx="479">
                  <c:v>43406</c:v>
                </c:pt>
                <c:pt idx="480">
                  <c:v>43409</c:v>
                </c:pt>
                <c:pt idx="481">
                  <c:v>43410</c:v>
                </c:pt>
                <c:pt idx="482">
                  <c:v>43411</c:v>
                </c:pt>
                <c:pt idx="483">
                  <c:v>43412</c:v>
                </c:pt>
                <c:pt idx="484">
                  <c:v>43413</c:v>
                </c:pt>
                <c:pt idx="485">
                  <c:v>43416</c:v>
                </c:pt>
                <c:pt idx="486">
                  <c:v>43417</c:v>
                </c:pt>
                <c:pt idx="487">
                  <c:v>43418</c:v>
                </c:pt>
                <c:pt idx="488">
                  <c:v>43419</c:v>
                </c:pt>
                <c:pt idx="489">
                  <c:v>43420</c:v>
                </c:pt>
                <c:pt idx="490">
                  <c:v>43423</c:v>
                </c:pt>
                <c:pt idx="491">
                  <c:v>43424</c:v>
                </c:pt>
                <c:pt idx="492">
                  <c:v>43425</c:v>
                </c:pt>
                <c:pt idx="493">
                  <c:v>43426</c:v>
                </c:pt>
                <c:pt idx="494">
                  <c:v>43427</c:v>
                </c:pt>
                <c:pt idx="495">
                  <c:v>43430</c:v>
                </c:pt>
                <c:pt idx="496">
                  <c:v>43431</c:v>
                </c:pt>
                <c:pt idx="497">
                  <c:v>43432</c:v>
                </c:pt>
                <c:pt idx="498">
                  <c:v>43433</c:v>
                </c:pt>
                <c:pt idx="499">
                  <c:v>43434</c:v>
                </c:pt>
                <c:pt idx="500">
                  <c:v>43437</c:v>
                </c:pt>
                <c:pt idx="501">
                  <c:v>43438</c:v>
                </c:pt>
                <c:pt idx="502">
                  <c:v>43439</c:v>
                </c:pt>
                <c:pt idx="503">
                  <c:v>43440</c:v>
                </c:pt>
                <c:pt idx="504">
                  <c:v>43441</c:v>
                </c:pt>
                <c:pt idx="505">
                  <c:v>43444</c:v>
                </c:pt>
                <c:pt idx="506">
                  <c:v>43445</c:v>
                </c:pt>
                <c:pt idx="507">
                  <c:v>43446</c:v>
                </c:pt>
                <c:pt idx="508">
                  <c:v>43447</c:v>
                </c:pt>
                <c:pt idx="509">
                  <c:v>43448</c:v>
                </c:pt>
                <c:pt idx="510">
                  <c:v>43451</c:v>
                </c:pt>
                <c:pt idx="511">
                  <c:v>43452</c:v>
                </c:pt>
                <c:pt idx="512">
                  <c:v>43453</c:v>
                </c:pt>
                <c:pt idx="513">
                  <c:v>43454</c:v>
                </c:pt>
                <c:pt idx="514">
                  <c:v>43455</c:v>
                </c:pt>
                <c:pt idx="515">
                  <c:v>43458</c:v>
                </c:pt>
                <c:pt idx="516">
                  <c:v>43459</c:v>
                </c:pt>
                <c:pt idx="517">
                  <c:v>43460</c:v>
                </c:pt>
                <c:pt idx="518">
                  <c:v>43461</c:v>
                </c:pt>
                <c:pt idx="519">
                  <c:v>43462</c:v>
                </c:pt>
                <c:pt idx="520">
                  <c:v>43465</c:v>
                </c:pt>
                <c:pt idx="521">
                  <c:v>43466</c:v>
                </c:pt>
                <c:pt idx="522">
                  <c:v>43467</c:v>
                </c:pt>
                <c:pt idx="523">
                  <c:v>43468</c:v>
                </c:pt>
                <c:pt idx="524">
                  <c:v>43469</c:v>
                </c:pt>
                <c:pt idx="525">
                  <c:v>43472</c:v>
                </c:pt>
                <c:pt idx="526">
                  <c:v>43473</c:v>
                </c:pt>
                <c:pt idx="527">
                  <c:v>43474</c:v>
                </c:pt>
                <c:pt idx="528">
                  <c:v>43475</c:v>
                </c:pt>
                <c:pt idx="529">
                  <c:v>43476</c:v>
                </c:pt>
                <c:pt idx="530">
                  <c:v>43479</c:v>
                </c:pt>
                <c:pt idx="531">
                  <c:v>43480</c:v>
                </c:pt>
                <c:pt idx="532">
                  <c:v>43481</c:v>
                </c:pt>
                <c:pt idx="533">
                  <c:v>43482</c:v>
                </c:pt>
                <c:pt idx="534">
                  <c:v>43483</c:v>
                </c:pt>
                <c:pt idx="535">
                  <c:v>43486</c:v>
                </c:pt>
                <c:pt idx="536">
                  <c:v>43487</c:v>
                </c:pt>
                <c:pt idx="537">
                  <c:v>43488</c:v>
                </c:pt>
                <c:pt idx="538">
                  <c:v>43489</c:v>
                </c:pt>
                <c:pt idx="539">
                  <c:v>43490</c:v>
                </c:pt>
                <c:pt idx="540">
                  <c:v>43493</c:v>
                </c:pt>
                <c:pt idx="541">
                  <c:v>43494</c:v>
                </c:pt>
                <c:pt idx="542">
                  <c:v>43495</c:v>
                </c:pt>
                <c:pt idx="543">
                  <c:v>43496</c:v>
                </c:pt>
                <c:pt idx="544">
                  <c:v>43497</c:v>
                </c:pt>
                <c:pt idx="545">
                  <c:v>43500</c:v>
                </c:pt>
                <c:pt idx="546">
                  <c:v>43501</c:v>
                </c:pt>
                <c:pt idx="547">
                  <c:v>43502</c:v>
                </c:pt>
                <c:pt idx="548">
                  <c:v>43503</c:v>
                </c:pt>
                <c:pt idx="549">
                  <c:v>43504</c:v>
                </c:pt>
                <c:pt idx="550">
                  <c:v>43507</c:v>
                </c:pt>
                <c:pt idx="551">
                  <c:v>43508</c:v>
                </c:pt>
                <c:pt idx="552">
                  <c:v>43509</c:v>
                </c:pt>
                <c:pt idx="553">
                  <c:v>43510</c:v>
                </c:pt>
                <c:pt idx="554">
                  <c:v>43511</c:v>
                </c:pt>
                <c:pt idx="555">
                  <c:v>43514</c:v>
                </c:pt>
                <c:pt idx="556">
                  <c:v>43515</c:v>
                </c:pt>
                <c:pt idx="557">
                  <c:v>43516</c:v>
                </c:pt>
                <c:pt idx="558">
                  <c:v>43517</c:v>
                </c:pt>
                <c:pt idx="559">
                  <c:v>43518</c:v>
                </c:pt>
                <c:pt idx="560">
                  <c:v>43521</c:v>
                </c:pt>
                <c:pt idx="561">
                  <c:v>43522</c:v>
                </c:pt>
                <c:pt idx="562">
                  <c:v>43523</c:v>
                </c:pt>
                <c:pt idx="563">
                  <c:v>43524</c:v>
                </c:pt>
                <c:pt idx="564">
                  <c:v>43525</c:v>
                </c:pt>
                <c:pt idx="565">
                  <c:v>43528</c:v>
                </c:pt>
                <c:pt idx="566">
                  <c:v>43529</c:v>
                </c:pt>
                <c:pt idx="567">
                  <c:v>43530</c:v>
                </c:pt>
                <c:pt idx="568">
                  <c:v>43531</c:v>
                </c:pt>
                <c:pt idx="569">
                  <c:v>43532</c:v>
                </c:pt>
                <c:pt idx="570">
                  <c:v>43535</c:v>
                </c:pt>
                <c:pt idx="571">
                  <c:v>43536</c:v>
                </c:pt>
                <c:pt idx="572">
                  <c:v>43537</c:v>
                </c:pt>
                <c:pt idx="573">
                  <c:v>43538</c:v>
                </c:pt>
                <c:pt idx="574">
                  <c:v>43539</c:v>
                </c:pt>
                <c:pt idx="575">
                  <c:v>43542</c:v>
                </c:pt>
                <c:pt idx="576">
                  <c:v>43543</c:v>
                </c:pt>
                <c:pt idx="577">
                  <c:v>43544</c:v>
                </c:pt>
                <c:pt idx="578">
                  <c:v>43545</c:v>
                </c:pt>
                <c:pt idx="579">
                  <c:v>43546</c:v>
                </c:pt>
                <c:pt idx="580">
                  <c:v>43549</c:v>
                </c:pt>
                <c:pt idx="581">
                  <c:v>43550</c:v>
                </c:pt>
                <c:pt idx="582">
                  <c:v>43551</c:v>
                </c:pt>
                <c:pt idx="583">
                  <c:v>43552</c:v>
                </c:pt>
                <c:pt idx="584">
                  <c:v>43553</c:v>
                </c:pt>
                <c:pt idx="585">
                  <c:v>43556</c:v>
                </c:pt>
                <c:pt idx="586">
                  <c:v>43557</c:v>
                </c:pt>
                <c:pt idx="587">
                  <c:v>43558</c:v>
                </c:pt>
                <c:pt idx="588">
                  <c:v>43559</c:v>
                </c:pt>
                <c:pt idx="589">
                  <c:v>43560</c:v>
                </c:pt>
                <c:pt idx="590">
                  <c:v>43563</c:v>
                </c:pt>
                <c:pt idx="591">
                  <c:v>43564</c:v>
                </c:pt>
                <c:pt idx="592">
                  <c:v>43565</c:v>
                </c:pt>
                <c:pt idx="593">
                  <c:v>43566</c:v>
                </c:pt>
                <c:pt idx="594">
                  <c:v>43567</c:v>
                </c:pt>
                <c:pt idx="595">
                  <c:v>43570</c:v>
                </c:pt>
                <c:pt idx="596">
                  <c:v>43571</c:v>
                </c:pt>
                <c:pt idx="597">
                  <c:v>43572</c:v>
                </c:pt>
                <c:pt idx="598">
                  <c:v>43573</c:v>
                </c:pt>
                <c:pt idx="599">
                  <c:v>43574</c:v>
                </c:pt>
                <c:pt idx="600">
                  <c:v>43577</c:v>
                </c:pt>
                <c:pt idx="601">
                  <c:v>43578</c:v>
                </c:pt>
                <c:pt idx="602">
                  <c:v>43579</c:v>
                </c:pt>
                <c:pt idx="603">
                  <c:v>43580</c:v>
                </c:pt>
                <c:pt idx="604">
                  <c:v>43581</c:v>
                </c:pt>
                <c:pt idx="605">
                  <c:v>43584</c:v>
                </c:pt>
                <c:pt idx="606">
                  <c:v>43585</c:v>
                </c:pt>
                <c:pt idx="607">
                  <c:v>43586</c:v>
                </c:pt>
                <c:pt idx="608">
                  <c:v>43587</c:v>
                </c:pt>
                <c:pt idx="609">
                  <c:v>43588</c:v>
                </c:pt>
                <c:pt idx="610">
                  <c:v>43591</c:v>
                </c:pt>
                <c:pt idx="611">
                  <c:v>43592</c:v>
                </c:pt>
                <c:pt idx="612">
                  <c:v>43593</c:v>
                </c:pt>
                <c:pt idx="613">
                  <c:v>43594</c:v>
                </c:pt>
                <c:pt idx="614">
                  <c:v>43595</c:v>
                </c:pt>
                <c:pt idx="615">
                  <c:v>43598</c:v>
                </c:pt>
                <c:pt idx="616">
                  <c:v>43599</c:v>
                </c:pt>
                <c:pt idx="617">
                  <c:v>43600</c:v>
                </c:pt>
                <c:pt idx="618">
                  <c:v>43601</c:v>
                </c:pt>
                <c:pt idx="619">
                  <c:v>43602</c:v>
                </c:pt>
                <c:pt idx="620">
                  <c:v>43605</c:v>
                </c:pt>
                <c:pt idx="621">
                  <c:v>43606</c:v>
                </c:pt>
                <c:pt idx="622">
                  <c:v>43607</c:v>
                </c:pt>
                <c:pt idx="623">
                  <c:v>43608</c:v>
                </c:pt>
                <c:pt idx="624">
                  <c:v>43609</c:v>
                </c:pt>
                <c:pt idx="625">
                  <c:v>43612</c:v>
                </c:pt>
                <c:pt idx="626">
                  <c:v>43613</c:v>
                </c:pt>
                <c:pt idx="627">
                  <c:v>43614</c:v>
                </c:pt>
                <c:pt idx="628">
                  <c:v>43615</c:v>
                </c:pt>
                <c:pt idx="629">
                  <c:v>43616</c:v>
                </c:pt>
                <c:pt idx="630">
                  <c:v>43619</c:v>
                </c:pt>
                <c:pt idx="631">
                  <c:v>43620</c:v>
                </c:pt>
                <c:pt idx="632">
                  <c:v>43621</c:v>
                </c:pt>
                <c:pt idx="633">
                  <c:v>43622</c:v>
                </c:pt>
                <c:pt idx="634">
                  <c:v>43623</c:v>
                </c:pt>
                <c:pt idx="635">
                  <c:v>43626</c:v>
                </c:pt>
                <c:pt idx="636">
                  <c:v>43627</c:v>
                </c:pt>
                <c:pt idx="637">
                  <c:v>43628</c:v>
                </c:pt>
                <c:pt idx="638">
                  <c:v>43629</c:v>
                </c:pt>
                <c:pt idx="639">
                  <c:v>43630</c:v>
                </c:pt>
                <c:pt idx="640">
                  <c:v>43633</c:v>
                </c:pt>
                <c:pt idx="641">
                  <c:v>43634</c:v>
                </c:pt>
                <c:pt idx="642">
                  <c:v>43635</c:v>
                </c:pt>
                <c:pt idx="643">
                  <c:v>43636</c:v>
                </c:pt>
                <c:pt idx="644">
                  <c:v>43637</c:v>
                </c:pt>
                <c:pt idx="645">
                  <c:v>43640</c:v>
                </c:pt>
                <c:pt idx="646">
                  <c:v>43641</c:v>
                </c:pt>
                <c:pt idx="647">
                  <c:v>43642</c:v>
                </c:pt>
                <c:pt idx="648">
                  <c:v>43643</c:v>
                </c:pt>
                <c:pt idx="649">
                  <c:v>43644</c:v>
                </c:pt>
                <c:pt idx="650">
                  <c:v>43647</c:v>
                </c:pt>
                <c:pt idx="651">
                  <c:v>43648</c:v>
                </c:pt>
                <c:pt idx="652">
                  <c:v>43649</c:v>
                </c:pt>
                <c:pt idx="653">
                  <c:v>43650</c:v>
                </c:pt>
                <c:pt idx="654">
                  <c:v>43651</c:v>
                </c:pt>
                <c:pt idx="655">
                  <c:v>43654</c:v>
                </c:pt>
                <c:pt idx="656">
                  <c:v>43655</c:v>
                </c:pt>
                <c:pt idx="657">
                  <c:v>43656</c:v>
                </c:pt>
                <c:pt idx="658">
                  <c:v>43657</c:v>
                </c:pt>
                <c:pt idx="659">
                  <c:v>43658</c:v>
                </c:pt>
                <c:pt idx="660">
                  <c:v>43661</c:v>
                </c:pt>
                <c:pt idx="661">
                  <c:v>43662</c:v>
                </c:pt>
                <c:pt idx="662">
                  <c:v>43663</c:v>
                </c:pt>
                <c:pt idx="663">
                  <c:v>43664</c:v>
                </c:pt>
                <c:pt idx="664">
                  <c:v>43665</c:v>
                </c:pt>
                <c:pt idx="665">
                  <c:v>43668</c:v>
                </c:pt>
                <c:pt idx="666">
                  <c:v>43669</c:v>
                </c:pt>
                <c:pt idx="667">
                  <c:v>43670</c:v>
                </c:pt>
                <c:pt idx="668">
                  <c:v>43671</c:v>
                </c:pt>
                <c:pt idx="669">
                  <c:v>43672</c:v>
                </c:pt>
                <c:pt idx="670">
                  <c:v>43675</c:v>
                </c:pt>
                <c:pt idx="671">
                  <c:v>43676</c:v>
                </c:pt>
                <c:pt idx="672">
                  <c:v>43677</c:v>
                </c:pt>
                <c:pt idx="673">
                  <c:v>43678</c:v>
                </c:pt>
                <c:pt idx="674">
                  <c:v>43679</c:v>
                </c:pt>
                <c:pt idx="675">
                  <c:v>43682</c:v>
                </c:pt>
                <c:pt idx="676">
                  <c:v>43683</c:v>
                </c:pt>
                <c:pt idx="677">
                  <c:v>43684</c:v>
                </c:pt>
                <c:pt idx="678">
                  <c:v>43685</c:v>
                </c:pt>
                <c:pt idx="679">
                  <c:v>43686</c:v>
                </c:pt>
                <c:pt idx="680">
                  <c:v>43689</c:v>
                </c:pt>
                <c:pt idx="681">
                  <c:v>43690</c:v>
                </c:pt>
                <c:pt idx="682">
                  <c:v>43691</c:v>
                </c:pt>
                <c:pt idx="683">
                  <c:v>43692</c:v>
                </c:pt>
                <c:pt idx="684">
                  <c:v>43693</c:v>
                </c:pt>
                <c:pt idx="685">
                  <c:v>43696</c:v>
                </c:pt>
                <c:pt idx="686">
                  <c:v>43697</c:v>
                </c:pt>
                <c:pt idx="687">
                  <c:v>43698</c:v>
                </c:pt>
                <c:pt idx="688">
                  <c:v>43699</c:v>
                </c:pt>
                <c:pt idx="689">
                  <c:v>43700</c:v>
                </c:pt>
                <c:pt idx="690">
                  <c:v>43703</c:v>
                </c:pt>
                <c:pt idx="691">
                  <c:v>43704</c:v>
                </c:pt>
                <c:pt idx="692">
                  <c:v>43705</c:v>
                </c:pt>
                <c:pt idx="693">
                  <c:v>43706</c:v>
                </c:pt>
                <c:pt idx="694">
                  <c:v>43707</c:v>
                </c:pt>
                <c:pt idx="695">
                  <c:v>43710</c:v>
                </c:pt>
                <c:pt idx="696">
                  <c:v>43711</c:v>
                </c:pt>
                <c:pt idx="697">
                  <c:v>43712</c:v>
                </c:pt>
                <c:pt idx="698">
                  <c:v>43713</c:v>
                </c:pt>
                <c:pt idx="699">
                  <c:v>43714</c:v>
                </c:pt>
                <c:pt idx="700">
                  <c:v>43717</c:v>
                </c:pt>
                <c:pt idx="701">
                  <c:v>43718</c:v>
                </c:pt>
                <c:pt idx="702">
                  <c:v>43719</c:v>
                </c:pt>
                <c:pt idx="703">
                  <c:v>43720</c:v>
                </c:pt>
                <c:pt idx="704">
                  <c:v>43721</c:v>
                </c:pt>
                <c:pt idx="705">
                  <c:v>43724</c:v>
                </c:pt>
                <c:pt idx="706">
                  <c:v>43725</c:v>
                </c:pt>
                <c:pt idx="707">
                  <c:v>43726</c:v>
                </c:pt>
                <c:pt idx="708">
                  <c:v>43727</c:v>
                </c:pt>
                <c:pt idx="709">
                  <c:v>43728</c:v>
                </c:pt>
                <c:pt idx="710">
                  <c:v>43731</c:v>
                </c:pt>
                <c:pt idx="711">
                  <c:v>43732</c:v>
                </c:pt>
                <c:pt idx="712">
                  <c:v>43733</c:v>
                </c:pt>
                <c:pt idx="713">
                  <c:v>43734</c:v>
                </c:pt>
                <c:pt idx="714">
                  <c:v>43735</c:v>
                </c:pt>
                <c:pt idx="715">
                  <c:v>43738</c:v>
                </c:pt>
                <c:pt idx="716">
                  <c:v>43739</c:v>
                </c:pt>
                <c:pt idx="717">
                  <c:v>43740</c:v>
                </c:pt>
                <c:pt idx="718">
                  <c:v>43741</c:v>
                </c:pt>
                <c:pt idx="719">
                  <c:v>43742</c:v>
                </c:pt>
                <c:pt idx="720">
                  <c:v>43745</c:v>
                </c:pt>
                <c:pt idx="721">
                  <c:v>43746</c:v>
                </c:pt>
                <c:pt idx="722">
                  <c:v>43747</c:v>
                </c:pt>
                <c:pt idx="723">
                  <c:v>43748</c:v>
                </c:pt>
                <c:pt idx="724">
                  <c:v>43749</c:v>
                </c:pt>
                <c:pt idx="725">
                  <c:v>43752</c:v>
                </c:pt>
                <c:pt idx="726">
                  <c:v>43753</c:v>
                </c:pt>
                <c:pt idx="727">
                  <c:v>43754</c:v>
                </c:pt>
                <c:pt idx="728">
                  <c:v>43755</c:v>
                </c:pt>
                <c:pt idx="729">
                  <c:v>43756</c:v>
                </c:pt>
                <c:pt idx="730">
                  <c:v>43759</c:v>
                </c:pt>
                <c:pt idx="731">
                  <c:v>43760</c:v>
                </c:pt>
                <c:pt idx="732">
                  <c:v>43761</c:v>
                </c:pt>
                <c:pt idx="733">
                  <c:v>43762</c:v>
                </c:pt>
                <c:pt idx="734">
                  <c:v>43763</c:v>
                </c:pt>
                <c:pt idx="735">
                  <c:v>43766</c:v>
                </c:pt>
                <c:pt idx="736">
                  <c:v>43767</c:v>
                </c:pt>
                <c:pt idx="737">
                  <c:v>43768</c:v>
                </c:pt>
                <c:pt idx="738">
                  <c:v>43769</c:v>
                </c:pt>
                <c:pt idx="739">
                  <c:v>43770</c:v>
                </c:pt>
                <c:pt idx="740">
                  <c:v>43773</c:v>
                </c:pt>
                <c:pt idx="741">
                  <c:v>43774</c:v>
                </c:pt>
                <c:pt idx="742">
                  <c:v>43775</c:v>
                </c:pt>
                <c:pt idx="743">
                  <c:v>43776</c:v>
                </c:pt>
                <c:pt idx="744">
                  <c:v>43777</c:v>
                </c:pt>
                <c:pt idx="745">
                  <c:v>43780</c:v>
                </c:pt>
                <c:pt idx="746">
                  <c:v>43781</c:v>
                </c:pt>
                <c:pt idx="747">
                  <c:v>43782</c:v>
                </c:pt>
                <c:pt idx="748">
                  <c:v>43783</c:v>
                </c:pt>
                <c:pt idx="749">
                  <c:v>43784</c:v>
                </c:pt>
                <c:pt idx="750">
                  <c:v>43787</c:v>
                </c:pt>
                <c:pt idx="751">
                  <c:v>43788</c:v>
                </c:pt>
                <c:pt idx="752">
                  <c:v>43789</c:v>
                </c:pt>
                <c:pt idx="753">
                  <c:v>43790</c:v>
                </c:pt>
                <c:pt idx="754">
                  <c:v>43791</c:v>
                </c:pt>
                <c:pt idx="755">
                  <c:v>43794</c:v>
                </c:pt>
                <c:pt idx="756">
                  <c:v>43795</c:v>
                </c:pt>
                <c:pt idx="757">
                  <c:v>43796</c:v>
                </c:pt>
                <c:pt idx="758">
                  <c:v>43797</c:v>
                </c:pt>
                <c:pt idx="759">
                  <c:v>43798</c:v>
                </c:pt>
                <c:pt idx="760">
                  <c:v>43801</c:v>
                </c:pt>
                <c:pt idx="761">
                  <c:v>43802</c:v>
                </c:pt>
                <c:pt idx="762">
                  <c:v>43803</c:v>
                </c:pt>
                <c:pt idx="763">
                  <c:v>43804</c:v>
                </c:pt>
                <c:pt idx="764">
                  <c:v>43805</c:v>
                </c:pt>
                <c:pt idx="765">
                  <c:v>43808</c:v>
                </c:pt>
                <c:pt idx="766">
                  <c:v>43809</c:v>
                </c:pt>
                <c:pt idx="767">
                  <c:v>43810</c:v>
                </c:pt>
                <c:pt idx="768">
                  <c:v>43811</c:v>
                </c:pt>
                <c:pt idx="769">
                  <c:v>43812</c:v>
                </c:pt>
                <c:pt idx="770">
                  <c:v>43815</c:v>
                </c:pt>
                <c:pt idx="771">
                  <c:v>43816</c:v>
                </c:pt>
                <c:pt idx="772">
                  <c:v>43817</c:v>
                </c:pt>
                <c:pt idx="773">
                  <c:v>43818</c:v>
                </c:pt>
                <c:pt idx="774">
                  <c:v>43819</c:v>
                </c:pt>
                <c:pt idx="775">
                  <c:v>43822</c:v>
                </c:pt>
                <c:pt idx="776">
                  <c:v>43823</c:v>
                </c:pt>
                <c:pt idx="777">
                  <c:v>43824</c:v>
                </c:pt>
                <c:pt idx="778">
                  <c:v>43825</c:v>
                </c:pt>
                <c:pt idx="779">
                  <c:v>43826</c:v>
                </c:pt>
                <c:pt idx="780">
                  <c:v>43829</c:v>
                </c:pt>
                <c:pt idx="781">
                  <c:v>43830</c:v>
                </c:pt>
                <c:pt idx="782">
                  <c:v>43831</c:v>
                </c:pt>
                <c:pt idx="783">
                  <c:v>43832</c:v>
                </c:pt>
                <c:pt idx="784">
                  <c:v>43833</c:v>
                </c:pt>
                <c:pt idx="785">
                  <c:v>43836</c:v>
                </c:pt>
                <c:pt idx="786">
                  <c:v>43837</c:v>
                </c:pt>
                <c:pt idx="787">
                  <c:v>43838</c:v>
                </c:pt>
                <c:pt idx="788">
                  <c:v>43839</c:v>
                </c:pt>
                <c:pt idx="789">
                  <c:v>43840</c:v>
                </c:pt>
                <c:pt idx="790">
                  <c:v>43843</c:v>
                </c:pt>
                <c:pt idx="791">
                  <c:v>43844</c:v>
                </c:pt>
                <c:pt idx="792">
                  <c:v>43845</c:v>
                </c:pt>
                <c:pt idx="793">
                  <c:v>43846</c:v>
                </c:pt>
                <c:pt idx="794">
                  <c:v>43847</c:v>
                </c:pt>
                <c:pt idx="795">
                  <c:v>43850</c:v>
                </c:pt>
                <c:pt idx="796">
                  <c:v>43851</c:v>
                </c:pt>
                <c:pt idx="797">
                  <c:v>43852</c:v>
                </c:pt>
                <c:pt idx="798">
                  <c:v>43853</c:v>
                </c:pt>
                <c:pt idx="799">
                  <c:v>43854</c:v>
                </c:pt>
                <c:pt idx="800">
                  <c:v>43857</c:v>
                </c:pt>
                <c:pt idx="801">
                  <c:v>43858</c:v>
                </c:pt>
                <c:pt idx="802">
                  <c:v>43859</c:v>
                </c:pt>
                <c:pt idx="803">
                  <c:v>43860</c:v>
                </c:pt>
                <c:pt idx="804">
                  <c:v>43861</c:v>
                </c:pt>
                <c:pt idx="805">
                  <c:v>43864</c:v>
                </c:pt>
                <c:pt idx="806">
                  <c:v>43865</c:v>
                </c:pt>
                <c:pt idx="807">
                  <c:v>43866</c:v>
                </c:pt>
                <c:pt idx="808">
                  <c:v>43867</c:v>
                </c:pt>
                <c:pt idx="809">
                  <c:v>43868</c:v>
                </c:pt>
                <c:pt idx="810">
                  <c:v>43871</c:v>
                </c:pt>
                <c:pt idx="811">
                  <c:v>43872</c:v>
                </c:pt>
                <c:pt idx="812">
                  <c:v>43873</c:v>
                </c:pt>
                <c:pt idx="813">
                  <c:v>43874</c:v>
                </c:pt>
                <c:pt idx="814">
                  <c:v>43875</c:v>
                </c:pt>
                <c:pt idx="815">
                  <c:v>43878</c:v>
                </c:pt>
                <c:pt idx="816">
                  <c:v>43879</c:v>
                </c:pt>
                <c:pt idx="817">
                  <c:v>43880</c:v>
                </c:pt>
                <c:pt idx="818">
                  <c:v>43881</c:v>
                </c:pt>
                <c:pt idx="819">
                  <c:v>43882</c:v>
                </c:pt>
                <c:pt idx="820">
                  <c:v>43885</c:v>
                </c:pt>
                <c:pt idx="821">
                  <c:v>43886</c:v>
                </c:pt>
                <c:pt idx="822">
                  <c:v>43887</c:v>
                </c:pt>
                <c:pt idx="823">
                  <c:v>43888</c:v>
                </c:pt>
                <c:pt idx="824">
                  <c:v>43889</c:v>
                </c:pt>
                <c:pt idx="825">
                  <c:v>43892</c:v>
                </c:pt>
                <c:pt idx="826">
                  <c:v>43893</c:v>
                </c:pt>
                <c:pt idx="827">
                  <c:v>43894</c:v>
                </c:pt>
                <c:pt idx="828">
                  <c:v>43895</c:v>
                </c:pt>
                <c:pt idx="829">
                  <c:v>43896</c:v>
                </c:pt>
                <c:pt idx="830">
                  <c:v>43899</c:v>
                </c:pt>
                <c:pt idx="831">
                  <c:v>43900</c:v>
                </c:pt>
                <c:pt idx="832">
                  <c:v>43901</c:v>
                </c:pt>
                <c:pt idx="833">
                  <c:v>43902</c:v>
                </c:pt>
                <c:pt idx="834">
                  <c:v>43903</c:v>
                </c:pt>
                <c:pt idx="835">
                  <c:v>43906</c:v>
                </c:pt>
                <c:pt idx="836">
                  <c:v>43907</c:v>
                </c:pt>
                <c:pt idx="837">
                  <c:v>43908</c:v>
                </c:pt>
                <c:pt idx="838">
                  <c:v>43909</c:v>
                </c:pt>
                <c:pt idx="839">
                  <c:v>43910</c:v>
                </c:pt>
                <c:pt idx="840">
                  <c:v>43913</c:v>
                </c:pt>
                <c:pt idx="841">
                  <c:v>43914</c:v>
                </c:pt>
                <c:pt idx="842">
                  <c:v>43915</c:v>
                </c:pt>
                <c:pt idx="843">
                  <c:v>43916</c:v>
                </c:pt>
                <c:pt idx="844">
                  <c:v>43917</c:v>
                </c:pt>
                <c:pt idx="845">
                  <c:v>43920</c:v>
                </c:pt>
                <c:pt idx="846">
                  <c:v>43921</c:v>
                </c:pt>
                <c:pt idx="847">
                  <c:v>43922</c:v>
                </c:pt>
                <c:pt idx="848">
                  <c:v>43923</c:v>
                </c:pt>
                <c:pt idx="849">
                  <c:v>43924</c:v>
                </c:pt>
                <c:pt idx="850">
                  <c:v>43927</c:v>
                </c:pt>
                <c:pt idx="851">
                  <c:v>43928</c:v>
                </c:pt>
                <c:pt idx="852">
                  <c:v>43929</c:v>
                </c:pt>
                <c:pt idx="853">
                  <c:v>43930</c:v>
                </c:pt>
                <c:pt idx="854">
                  <c:v>43931</c:v>
                </c:pt>
                <c:pt idx="855">
                  <c:v>43934</c:v>
                </c:pt>
                <c:pt idx="856">
                  <c:v>43935</c:v>
                </c:pt>
                <c:pt idx="857">
                  <c:v>43936</c:v>
                </c:pt>
                <c:pt idx="858">
                  <c:v>43937</c:v>
                </c:pt>
                <c:pt idx="859">
                  <c:v>43938</c:v>
                </c:pt>
                <c:pt idx="860">
                  <c:v>43941</c:v>
                </c:pt>
                <c:pt idx="861">
                  <c:v>43942</c:v>
                </c:pt>
                <c:pt idx="862">
                  <c:v>43943</c:v>
                </c:pt>
                <c:pt idx="863">
                  <c:v>43944</c:v>
                </c:pt>
                <c:pt idx="864">
                  <c:v>43945</c:v>
                </c:pt>
                <c:pt idx="865">
                  <c:v>43948</c:v>
                </c:pt>
                <c:pt idx="866">
                  <c:v>43949</c:v>
                </c:pt>
                <c:pt idx="867">
                  <c:v>43950</c:v>
                </c:pt>
                <c:pt idx="868">
                  <c:v>43951</c:v>
                </c:pt>
                <c:pt idx="869">
                  <c:v>43952</c:v>
                </c:pt>
                <c:pt idx="870">
                  <c:v>43955</c:v>
                </c:pt>
                <c:pt idx="871">
                  <c:v>43956</c:v>
                </c:pt>
                <c:pt idx="872">
                  <c:v>43957</c:v>
                </c:pt>
                <c:pt idx="873">
                  <c:v>43958</c:v>
                </c:pt>
                <c:pt idx="874">
                  <c:v>43959</c:v>
                </c:pt>
                <c:pt idx="875">
                  <c:v>43962</c:v>
                </c:pt>
                <c:pt idx="876">
                  <c:v>43963</c:v>
                </c:pt>
                <c:pt idx="877">
                  <c:v>43964</c:v>
                </c:pt>
                <c:pt idx="878">
                  <c:v>43965</c:v>
                </c:pt>
                <c:pt idx="879">
                  <c:v>43966</c:v>
                </c:pt>
                <c:pt idx="880">
                  <c:v>43969</c:v>
                </c:pt>
                <c:pt idx="881">
                  <c:v>43970</c:v>
                </c:pt>
                <c:pt idx="882">
                  <c:v>43971</c:v>
                </c:pt>
                <c:pt idx="883">
                  <c:v>43972</c:v>
                </c:pt>
                <c:pt idx="884">
                  <c:v>43973</c:v>
                </c:pt>
                <c:pt idx="885">
                  <c:v>43976</c:v>
                </c:pt>
                <c:pt idx="886">
                  <c:v>43977</c:v>
                </c:pt>
                <c:pt idx="887">
                  <c:v>43978</c:v>
                </c:pt>
                <c:pt idx="888">
                  <c:v>43979</c:v>
                </c:pt>
                <c:pt idx="889">
                  <c:v>43980</c:v>
                </c:pt>
                <c:pt idx="890">
                  <c:v>43983</c:v>
                </c:pt>
                <c:pt idx="891">
                  <c:v>43984</c:v>
                </c:pt>
                <c:pt idx="892">
                  <c:v>43985</c:v>
                </c:pt>
                <c:pt idx="893">
                  <c:v>43986</c:v>
                </c:pt>
                <c:pt idx="894">
                  <c:v>43987</c:v>
                </c:pt>
                <c:pt idx="895">
                  <c:v>43990</c:v>
                </c:pt>
                <c:pt idx="896">
                  <c:v>43991</c:v>
                </c:pt>
                <c:pt idx="897">
                  <c:v>43992</c:v>
                </c:pt>
                <c:pt idx="898">
                  <c:v>43993</c:v>
                </c:pt>
                <c:pt idx="899">
                  <c:v>43994</c:v>
                </c:pt>
                <c:pt idx="900">
                  <c:v>43997</c:v>
                </c:pt>
                <c:pt idx="901">
                  <c:v>43998</c:v>
                </c:pt>
                <c:pt idx="902">
                  <c:v>43999</c:v>
                </c:pt>
                <c:pt idx="903">
                  <c:v>44000</c:v>
                </c:pt>
                <c:pt idx="904">
                  <c:v>44001</c:v>
                </c:pt>
                <c:pt idx="905">
                  <c:v>44004</c:v>
                </c:pt>
                <c:pt idx="906">
                  <c:v>44005</c:v>
                </c:pt>
                <c:pt idx="907">
                  <c:v>44006</c:v>
                </c:pt>
                <c:pt idx="908">
                  <c:v>44007</c:v>
                </c:pt>
                <c:pt idx="909">
                  <c:v>44008</c:v>
                </c:pt>
                <c:pt idx="910">
                  <c:v>44011</c:v>
                </c:pt>
                <c:pt idx="911">
                  <c:v>44012</c:v>
                </c:pt>
                <c:pt idx="912">
                  <c:v>44013</c:v>
                </c:pt>
                <c:pt idx="913">
                  <c:v>44014</c:v>
                </c:pt>
                <c:pt idx="914">
                  <c:v>44015</c:v>
                </c:pt>
                <c:pt idx="915">
                  <c:v>44018</c:v>
                </c:pt>
                <c:pt idx="916">
                  <c:v>44019</c:v>
                </c:pt>
                <c:pt idx="917">
                  <c:v>44020</c:v>
                </c:pt>
                <c:pt idx="918">
                  <c:v>44021</c:v>
                </c:pt>
                <c:pt idx="919">
                  <c:v>44022</c:v>
                </c:pt>
                <c:pt idx="920">
                  <c:v>44025</c:v>
                </c:pt>
                <c:pt idx="921">
                  <c:v>44026</c:v>
                </c:pt>
                <c:pt idx="922">
                  <c:v>44027</c:v>
                </c:pt>
                <c:pt idx="923">
                  <c:v>44028</c:v>
                </c:pt>
                <c:pt idx="924">
                  <c:v>44029</c:v>
                </c:pt>
                <c:pt idx="925">
                  <c:v>44032</c:v>
                </c:pt>
                <c:pt idx="926">
                  <c:v>44033</c:v>
                </c:pt>
                <c:pt idx="927">
                  <c:v>44034</c:v>
                </c:pt>
                <c:pt idx="928">
                  <c:v>44035</c:v>
                </c:pt>
                <c:pt idx="929">
                  <c:v>44036</c:v>
                </c:pt>
                <c:pt idx="930">
                  <c:v>44039</c:v>
                </c:pt>
                <c:pt idx="931">
                  <c:v>44040</c:v>
                </c:pt>
                <c:pt idx="932">
                  <c:v>44041</c:v>
                </c:pt>
                <c:pt idx="933">
                  <c:v>44042</c:v>
                </c:pt>
                <c:pt idx="934">
                  <c:v>44043</c:v>
                </c:pt>
                <c:pt idx="935">
                  <c:v>44046</c:v>
                </c:pt>
                <c:pt idx="936">
                  <c:v>44047</c:v>
                </c:pt>
                <c:pt idx="937">
                  <c:v>44048</c:v>
                </c:pt>
                <c:pt idx="938">
                  <c:v>44049</c:v>
                </c:pt>
                <c:pt idx="939">
                  <c:v>44050</c:v>
                </c:pt>
                <c:pt idx="940">
                  <c:v>44053</c:v>
                </c:pt>
                <c:pt idx="941">
                  <c:v>44054</c:v>
                </c:pt>
                <c:pt idx="942">
                  <c:v>44055</c:v>
                </c:pt>
                <c:pt idx="943">
                  <c:v>44056</c:v>
                </c:pt>
                <c:pt idx="944">
                  <c:v>44057</c:v>
                </c:pt>
                <c:pt idx="945">
                  <c:v>44060</c:v>
                </c:pt>
                <c:pt idx="946">
                  <c:v>44061</c:v>
                </c:pt>
                <c:pt idx="947">
                  <c:v>44062</c:v>
                </c:pt>
                <c:pt idx="948">
                  <c:v>44063</c:v>
                </c:pt>
                <c:pt idx="949">
                  <c:v>44064</c:v>
                </c:pt>
                <c:pt idx="950">
                  <c:v>44067</c:v>
                </c:pt>
                <c:pt idx="951">
                  <c:v>44068</c:v>
                </c:pt>
                <c:pt idx="952">
                  <c:v>44069</c:v>
                </c:pt>
                <c:pt idx="953">
                  <c:v>44070</c:v>
                </c:pt>
                <c:pt idx="954">
                  <c:v>44071</c:v>
                </c:pt>
                <c:pt idx="955">
                  <c:v>44074</c:v>
                </c:pt>
                <c:pt idx="956">
                  <c:v>44075</c:v>
                </c:pt>
                <c:pt idx="957">
                  <c:v>44076</c:v>
                </c:pt>
                <c:pt idx="958">
                  <c:v>44077</c:v>
                </c:pt>
                <c:pt idx="959">
                  <c:v>44078</c:v>
                </c:pt>
                <c:pt idx="960">
                  <c:v>44081</c:v>
                </c:pt>
                <c:pt idx="961">
                  <c:v>44082</c:v>
                </c:pt>
                <c:pt idx="962">
                  <c:v>44083</c:v>
                </c:pt>
                <c:pt idx="963">
                  <c:v>44084</c:v>
                </c:pt>
                <c:pt idx="964">
                  <c:v>44085</c:v>
                </c:pt>
                <c:pt idx="965">
                  <c:v>44088</c:v>
                </c:pt>
                <c:pt idx="966">
                  <c:v>44089</c:v>
                </c:pt>
                <c:pt idx="967">
                  <c:v>44090</c:v>
                </c:pt>
                <c:pt idx="968">
                  <c:v>44091</c:v>
                </c:pt>
                <c:pt idx="969">
                  <c:v>44092</c:v>
                </c:pt>
                <c:pt idx="970">
                  <c:v>44095</c:v>
                </c:pt>
                <c:pt idx="971">
                  <c:v>44096</c:v>
                </c:pt>
                <c:pt idx="972">
                  <c:v>44097</c:v>
                </c:pt>
                <c:pt idx="973">
                  <c:v>44098</c:v>
                </c:pt>
                <c:pt idx="974">
                  <c:v>44099</c:v>
                </c:pt>
                <c:pt idx="975">
                  <c:v>44102</c:v>
                </c:pt>
                <c:pt idx="976">
                  <c:v>44103</c:v>
                </c:pt>
                <c:pt idx="977">
                  <c:v>44104</c:v>
                </c:pt>
                <c:pt idx="978">
                  <c:v>44105</c:v>
                </c:pt>
                <c:pt idx="979">
                  <c:v>44106</c:v>
                </c:pt>
                <c:pt idx="980">
                  <c:v>44109</c:v>
                </c:pt>
                <c:pt idx="981">
                  <c:v>44110</c:v>
                </c:pt>
                <c:pt idx="982">
                  <c:v>44111</c:v>
                </c:pt>
                <c:pt idx="983">
                  <c:v>44112</c:v>
                </c:pt>
                <c:pt idx="984">
                  <c:v>44113</c:v>
                </c:pt>
                <c:pt idx="985">
                  <c:v>44116</c:v>
                </c:pt>
                <c:pt idx="986">
                  <c:v>44117</c:v>
                </c:pt>
                <c:pt idx="987">
                  <c:v>44118</c:v>
                </c:pt>
                <c:pt idx="988">
                  <c:v>44119</c:v>
                </c:pt>
                <c:pt idx="989">
                  <c:v>44120</c:v>
                </c:pt>
                <c:pt idx="990">
                  <c:v>44123</c:v>
                </c:pt>
                <c:pt idx="991">
                  <c:v>44124</c:v>
                </c:pt>
                <c:pt idx="992">
                  <c:v>44125</c:v>
                </c:pt>
                <c:pt idx="993">
                  <c:v>44126</c:v>
                </c:pt>
                <c:pt idx="994">
                  <c:v>44127</c:v>
                </c:pt>
                <c:pt idx="995">
                  <c:v>44130</c:v>
                </c:pt>
                <c:pt idx="996">
                  <c:v>44131</c:v>
                </c:pt>
                <c:pt idx="997">
                  <c:v>44132</c:v>
                </c:pt>
                <c:pt idx="998">
                  <c:v>44133</c:v>
                </c:pt>
                <c:pt idx="999">
                  <c:v>44134</c:v>
                </c:pt>
                <c:pt idx="1000">
                  <c:v>44137</c:v>
                </c:pt>
                <c:pt idx="1001">
                  <c:v>44138</c:v>
                </c:pt>
                <c:pt idx="1002">
                  <c:v>44139</c:v>
                </c:pt>
                <c:pt idx="1003">
                  <c:v>44140</c:v>
                </c:pt>
                <c:pt idx="1004">
                  <c:v>44141</c:v>
                </c:pt>
                <c:pt idx="1005">
                  <c:v>44144</c:v>
                </c:pt>
                <c:pt idx="1006">
                  <c:v>44145</c:v>
                </c:pt>
                <c:pt idx="1007">
                  <c:v>44146</c:v>
                </c:pt>
                <c:pt idx="1008">
                  <c:v>44147</c:v>
                </c:pt>
                <c:pt idx="1009">
                  <c:v>44148</c:v>
                </c:pt>
                <c:pt idx="1010">
                  <c:v>44151</c:v>
                </c:pt>
                <c:pt idx="1011">
                  <c:v>44152</c:v>
                </c:pt>
                <c:pt idx="1012">
                  <c:v>44153</c:v>
                </c:pt>
                <c:pt idx="1013">
                  <c:v>44154</c:v>
                </c:pt>
                <c:pt idx="1014">
                  <c:v>44155</c:v>
                </c:pt>
                <c:pt idx="1015">
                  <c:v>44158</c:v>
                </c:pt>
                <c:pt idx="1016">
                  <c:v>44159</c:v>
                </c:pt>
                <c:pt idx="1017">
                  <c:v>44160</c:v>
                </c:pt>
                <c:pt idx="1018">
                  <c:v>44161</c:v>
                </c:pt>
                <c:pt idx="1019">
                  <c:v>44162</c:v>
                </c:pt>
                <c:pt idx="1020">
                  <c:v>44165</c:v>
                </c:pt>
                <c:pt idx="1021">
                  <c:v>44166</c:v>
                </c:pt>
                <c:pt idx="1022">
                  <c:v>44167</c:v>
                </c:pt>
                <c:pt idx="1023">
                  <c:v>44168</c:v>
                </c:pt>
                <c:pt idx="1024">
                  <c:v>44169</c:v>
                </c:pt>
                <c:pt idx="1025">
                  <c:v>44172</c:v>
                </c:pt>
                <c:pt idx="1026">
                  <c:v>44173</c:v>
                </c:pt>
                <c:pt idx="1027">
                  <c:v>44174</c:v>
                </c:pt>
                <c:pt idx="1028">
                  <c:v>44175</c:v>
                </c:pt>
                <c:pt idx="1029">
                  <c:v>44176</c:v>
                </c:pt>
                <c:pt idx="1030">
                  <c:v>44179</c:v>
                </c:pt>
                <c:pt idx="1031">
                  <c:v>44180</c:v>
                </c:pt>
                <c:pt idx="1032">
                  <c:v>44181</c:v>
                </c:pt>
                <c:pt idx="1033">
                  <c:v>44182</c:v>
                </c:pt>
                <c:pt idx="1034">
                  <c:v>44183</c:v>
                </c:pt>
                <c:pt idx="1035">
                  <c:v>44186</c:v>
                </c:pt>
                <c:pt idx="1036">
                  <c:v>44187</c:v>
                </c:pt>
                <c:pt idx="1037">
                  <c:v>44188</c:v>
                </c:pt>
                <c:pt idx="1038">
                  <c:v>44189</c:v>
                </c:pt>
                <c:pt idx="1039">
                  <c:v>44190</c:v>
                </c:pt>
                <c:pt idx="1040">
                  <c:v>44193</c:v>
                </c:pt>
                <c:pt idx="1041">
                  <c:v>44194</c:v>
                </c:pt>
                <c:pt idx="1042">
                  <c:v>44195</c:v>
                </c:pt>
                <c:pt idx="1043">
                  <c:v>44196</c:v>
                </c:pt>
                <c:pt idx="1044">
                  <c:v>44197</c:v>
                </c:pt>
                <c:pt idx="1045">
                  <c:v>44200</c:v>
                </c:pt>
                <c:pt idx="1046">
                  <c:v>44201</c:v>
                </c:pt>
                <c:pt idx="1047">
                  <c:v>44202</c:v>
                </c:pt>
                <c:pt idx="1048">
                  <c:v>44203</c:v>
                </c:pt>
                <c:pt idx="1049">
                  <c:v>44204</c:v>
                </c:pt>
                <c:pt idx="1050">
                  <c:v>44207</c:v>
                </c:pt>
                <c:pt idx="1051">
                  <c:v>44208</c:v>
                </c:pt>
                <c:pt idx="1052">
                  <c:v>44209</c:v>
                </c:pt>
                <c:pt idx="1053">
                  <c:v>44210</c:v>
                </c:pt>
                <c:pt idx="1054">
                  <c:v>44211</c:v>
                </c:pt>
                <c:pt idx="1055">
                  <c:v>44214</c:v>
                </c:pt>
                <c:pt idx="1056">
                  <c:v>44215</c:v>
                </c:pt>
                <c:pt idx="1057">
                  <c:v>44216</c:v>
                </c:pt>
                <c:pt idx="1058">
                  <c:v>44217</c:v>
                </c:pt>
                <c:pt idx="1059">
                  <c:v>44218</c:v>
                </c:pt>
                <c:pt idx="1060">
                  <c:v>44221</c:v>
                </c:pt>
                <c:pt idx="1061">
                  <c:v>44222</c:v>
                </c:pt>
                <c:pt idx="1062">
                  <c:v>44223</c:v>
                </c:pt>
                <c:pt idx="1063">
                  <c:v>44224</c:v>
                </c:pt>
                <c:pt idx="1064">
                  <c:v>44225</c:v>
                </c:pt>
                <c:pt idx="1065">
                  <c:v>44228</c:v>
                </c:pt>
                <c:pt idx="1066">
                  <c:v>44229</c:v>
                </c:pt>
                <c:pt idx="1067">
                  <c:v>44230</c:v>
                </c:pt>
                <c:pt idx="1068">
                  <c:v>44231</c:v>
                </c:pt>
                <c:pt idx="1069">
                  <c:v>44232</c:v>
                </c:pt>
                <c:pt idx="1070">
                  <c:v>44235</c:v>
                </c:pt>
                <c:pt idx="1071">
                  <c:v>44236</c:v>
                </c:pt>
                <c:pt idx="1072">
                  <c:v>44237</c:v>
                </c:pt>
                <c:pt idx="1073">
                  <c:v>44238</c:v>
                </c:pt>
                <c:pt idx="1074">
                  <c:v>44239</c:v>
                </c:pt>
                <c:pt idx="1075">
                  <c:v>44242</c:v>
                </c:pt>
                <c:pt idx="1076">
                  <c:v>44243</c:v>
                </c:pt>
                <c:pt idx="1077">
                  <c:v>44244</c:v>
                </c:pt>
                <c:pt idx="1078">
                  <c:v>44245</c:v>
                </c:pt>
                <c:pt idx="1079">
                  <c:v>44246</c:v>
                </c:pt>
                <c:pt idx="1080">
                  <c:v>44249</c:v>
                </c:pt>
                <c:pt idx="1081">
                  <c:v>44250</c:v>
                </c:pt>
                <c:pt idx="1082">
                  <c:v>44251</c:v>
                </c:pt>
                <c:pt idx="1083">
                  <c:v>44252</c:v>
                </c:pt>
                <c:pt idx="1084">
                  <c:v>44253</c:v>
                </c:pt>
                <c:pt idx="1085">
                  <c:v>44256</c:v>
                </c:pt>
                <c:pt idx="1086">
                  <c:v>44257</c:v>
                </c:pt>
                <c:pt idx="1087">
                  <c:v>44258</c:v>
                </c:pt>
                <c:pt idx="1088">
                  <c:v>44259</c:v>
                </c:pt>
                <c:pt idx="1089">
                  <c:v>44260</c:v>
                </c:pt>
                <c:pt idx="1090">
                  <c:v>44263</c:v>
                </c:pt>
                <c:pt idx="1091">
                  <c:v>44264</c:v>
                </c:pt>
                <c:pt idx="1092">
                  <c:v>44265</c:v>
                </c:pt>
                <c:pt idx="1093">
                  <c:v>44266</c:v>
                </c:pt>
                <c:pt idx="1094">
                  <c:v>44267</c:v>
                </c:pt>
                <c:pt idx="1095">
                  <c:v>44270</c:v>
                </c:pt>
                <c:pt idx="1096">
                  <c:v>44271</c:v>
                </c:pt>
                <c:pt idx="1097">
                  <c:v>44272</c:v>
                </c:pt>
                <c:pt idx="1098">
                  <c:v>44273</c:v>
                </c:pt>
                <c:pt idx="1099">
                  <c:v>44274</c:v>
                </c:pt>
                <c:pt idx="1100">
                  <c:v>44277</c:v>
                </c:pt>
                <c:pt idx="1101">
                  <c:v>44278</c:v>
                </c:pt>
                <c:pt idx="1102">
                  <c:v>44279</c:v>
                </c:pt>
                <c:pt idx="1103">
                  <c:v>44280</c:v>
                </c:pt>
                <c:pt idx="1104">
                  <c:v>44281</c:v>
                </c:pt>
                <c:pt idx="1105">
                  <c:v>44284</c:v>
                </c:pt>
                <c:pt idx="1106">
                  <c:v>44285</c:v>
                </c:pt>
                <c:pt idx="1107">
                  <c:v>44286</c:v>
                </c:pt>
                <c:pt idx="1108">
                  <c:v>44287</c:v>
                </c:pt>
                <c:pt idx="1109">
                  <c:v>44288</c:v>
                </c:pt>
                <c:pt idx="1110">
                  <c:v>44291</c:v>
                </c:pt>
                <c:pt idx="1111">
                  <c:v>44292</c:v>
                </c:pt>
                <c:pt idx="1112">
                  <c:v>44293</c:v>
                </c:pt>
                <c:pt idx="1113">
                  <c:v>44294</c:v>
                </c:pt>
                <c:pt idx="1114">
                  <c:v>44295</c:v>
                </c:pt>
                <c:pt idx="1115">
                  <c:v>44298</c:v>
                </c:pt>
                <c:pt idx="1116">
                  <c:v>44299</c:v>
                </c:pt>
                <c:pt idx="1117">
                  <c:v>44300</c:v>
                </c:pt>
                <c:pt idx="1118">
                  <c:v>44301</c:v>
                </c:pt>
                <c:pt idx="1119">
                  <c:v>44302</c:v>
                </c:pt>
                <c:pt idx="1120">
                  <c:v>44305</c:v>
                </c:pt>
                <c:pt idx="1121">
                  <c:v>44306</c:v>
                </c:pt>
                <c:pt idx="1122">
                  <c:v>44307</c:v>
                </c:pt>
                <c:pt idx="1123">
                  <c:v>44308</c:v>
                </c:pt>
                <c:pt idx="1124">
                  <c:v>44309</c:v>
                </c:pt>
                <c:pt idx="1125">
                  <c:v>44312</c:v>
                </c:pt>
                <c:pt idx="1126">
                  <c:v>44313</c:v>
                </c:pt>
                <c:pt idx="1127">
                  <c:v>44314</c:v>
                </c:pt>
                <c:pt idx="1128">
                  <c:v>44315</c:v>
                </c:pt>
                <c:pt idx="1129">
                  <c:v>44316</c:v>
                </c:pt>
                <c:pt idx="1130">
                  <c:v>44319</c:v>
                </c:pt>
                <c:pt idx="1131">
                  <c:v>44320</c:v>
                </c:pt>
                <c:pt idx="1132">
                  <c:v>44321</c:v>
                </c:pt>
                <c:pt idx="1133">
                  <c:v>44322</c:v>
                </c:pt>
                <c:pt idx="1134">
                  <c:v>44323</c:v>
                </c:pt>
                <c:pt idx="1135">
                  <c:v>44326</c:v>
                </c:pt>
                <c:pt idx="1136">
                  <c:v>44327</c:v>
                </c:pt>
                <c:pt idx="1137">
                  <c:v>44328</c:v>
                </c:pt>
                <c:pt idx="1138">
                  <c:v>44329</c:v>
                </c:pt>
                <c:pt idx="1139">
                  <c:v>44330</c:v>
                </c:pt>
                <c:pt idx="1140">
                  <c:v>44333</c:v>
                </c:pt>
                <c:pt idx="1141">
                  <c:v>44334</c:v>
                </c:pt>
                <c:pt idx="1142">
                  <c:v>44335</c:v>
                </c:pt>
                <c:pt idx="1143">
                  <c:v>44336</c:v>
                </c:pt>
                <c:pt idx="1144">
                  <c:v>44337</c:v>
                </c:pt>
                <c:pt idx="1145">
                  <c:v>44340</c:v>
                </c:pt>
                <c:pt idx="1146">
                  <c:v>44341</c:v>
                </c:pt>
                <c:pt idx="1147">
                  <c:v>44342</c:v>
                </c:pt>
                <c:pt idx="1148">
                  <c:v>44343</c:v>
                </c:pt>
                <c:pt idx="1149">
                  <c:v>44344</c:v>
                </c:pt>
                <c:pt idx="1150">
                  <c:v>44347</c:v>
                </c:pt>
                <c:pt idx="1151">
                  <c:v>44348</c:v>
                </c:pt>
                <c:pt idx="1152">
                  <c:v>44349</c:v>
                </c:pt>
                <c:pt idx="1153">
                  <c:v>44350</c:v>
                </c:pt>
                <c:pt idx="1154">
                  <c:v>44351</c:v>
                </c:pt>
                <c:pt idx="1155">
                  <c:v>44354</c:v>
                </c:pt>
                <c:pt idx="1156">
                  <c:v>44355</c:v>
                </c:pt>
                <c:pt idx="1157">
                  <c:v>44356</c:v>
                </c:pt>
                <c:pt idx="1158">
                  <c:v>44357</c:v>
                </c:pt>
                <c:pt idx="1159">
                  <c:v>44358</c:v>
                </c:pt>
                <c:pt idx="1160">
                  <c:v>44361</c:v>
                </c:pt>
                <c:pt idx="1161">
                  <c:v>44362</c:v>
                </c:pt>
                <c:pt idx="1162">
                  <c:v>44363</c:v>
                </c:pt>
                <c:pt idx="1163">
                  <c:v>44364</c:v>
                </c:pt>
                <c:pt idx="1164">
                  <c:v>44365</c:v>
                </c:pt>
                <c:pt idx="1165">
                  <c:v>44368</c:v>
                </c:pt>
                <c:pt idx="1166">
                  <c:v>44369</c:v>
                </c:pt>
                <c:pt idx="1167">
                  <c:v>44370</c:v>
                </c:pt>
                <c:pt idx="1168">
                  <c:v>44371</c:v>
                </c:pt>
                <c:pt idx="1169">
                  <c:v>44372</c:v>
                </c:pt>
                <c:pt idx="1170">
                  <c:v>44375</c:v>
                </c:pt>
                <c:pt idx="1171">
                  <c:v>44376</c:v>
                </c:pt>
                <c:pt idx="1172">
                  <c:v>44377</c:v>
                </c:pt>
                <c:pt idx="1173">
                  <c:v>44378</c:v>
                </c:pt>
                <c:pt idx="1174">
                  <c:v>44379</c:v>
                </c:pt>
                <c:pt idx="1175">
                  <c:v>44382</c:v>
                </c:pt>
                <c:pt idx="1176">
                  <c:v>44383</c:v>
                </c:pt>
                <c:pt idx="1177">
                  <c:v>44384</c:v>
                </c:pt>
                <c:pt idx="1178">
                  <c:v>44385</c:v>
                </c:pt>
                <c:pt idx="1179">
                  <c:v>44386</c:v>
                </c:pt>
                <c:pt idx="1180">
                  <c:v>44389</c:v>
                </c:pt>
                <c:pt idx="1181">
                  <c:v>44390</c:v>
                </c:pt>
                <c:pt idx="1182">
                  <c:v>44391</c:v>
                </c:pt>
                <c:pt idx="1183">
                  <c:v>44392</c:v>
                </c:pt>
                <c:pt idx="1184">
                  <c:v>44393</c:v>
                </c:pt>
                <c:pt idx="1185">
                  <c:v>44396</c:v>
                </c:pt>
                <c:pt idx="1186">
                  <c:v>44397</c:v>
                </c:pt>
                <c:pt idx="1187">
                  <c:v>44398</c:v>
                </c:pt>
                <c:pt idx="1188">
                  <c:v>44399</c:v>
                </c:pt>
                <c:pt idx="1189">
                  <c:v>44400</c:v>
                </c:pt>
                <c:pt idx="1190">
                  <c:v>44403</c:v>
                </c:pt>
                <c:pt idx="1191">
                  <c:v>44404</c:v>
                </c:pt>
                <c:pt idx="1192">
                  <c:v>44405</c:v>
                </c:pt>
                <c:pt idx="1193">
                  <c:v>44406</c:v>
                </c:pt>
                <c:pt idx="1194">
                  <c:v>44407</c:v>
                </c:pt>
                <c:pt idx="1195">
                  <c:v>44410</c:v>
                </c:pt>
                <c:pt idx="1196">
                  <c:v>44411</c:v>
                </c:pt>
                <c:pt idx="1197">
                  <c:v>44412</c:v>
                </c:pt>
                <c:pt idx="1198">
                  <c:v>44413</c:v>
                </c:pt>
                <c:pt idx="1199">
                  <c:v>44414</c:v>
                </c:pt>
                <c:pt idx="1200">
                  <c:v>44417</c:v>
                </c:pt>
                <c:pt idx="1201">
                  <c:v>44418</c:v>
                </c:pt>
                <c:pt idx="1202">
                  <c:v>44419</c:v>
                </c:pt>
                <c:pt idx="1203">
                  <c:v>44420</c:v>
                </c:pt>
                <c:pt idx="1204">
                  <c:v>44421</c:v>
                </c:pt>
                <c:pt idx="1205">
                  <c:v>44424</c:v>
                </c:pt>
                <c:pt idx="1206">
                  <c:v>44425</c:v>
                </c:pt>
                <c:pt idx="1207">
                  <c:v>44426</c:v>
                </c:pt>
                <c:pt idx="1208">
                  <c:v>44427</c:v>
                </c:pt>
                <c:pt idx="1209">
                  <c:v>44428</c:v>
                </c:pt>
                <c:pt idx="1210">
                  <c:v>44431</c:v>
                </c:pt>
                <c:pt idx="1211">
                  <c:v>44432</c:v>
                </c:pt>
                <c:pt idx="1212">
                  <c:v>44433</c:v>
                </c:pt>
                <c:pt idx="1213">
                  <c:v>44434</c:v>
                </c:pt>
                <c:pt idx="1214">
                  <c:v>44435</c:v>
                </c:pt>
                <c:pt idx="1215">
                  <c:v>44438</c:v>
                </c:pt>
                <c:pt idx="1216">
                  <c:v>44439</c:v>
                </c:pt>
                <c:pt idx="1217">
                  <c:v>44440</c:v>
                </c:pt>
                <c:pt idx="1218">
                  <c:v>44441</c:v>
                </c:pt>
                <c:pt idx="1219">
                  <c:v>44442</c:v>
                </c:pt>
                <c:pt idx="1220">
                  <c:v>44445</c:v>
                </c:pt>
                <c:pt idx="1221">
                  <c:v>44446</c:v>
                </c:pt>
                <c:pt idx="1222">
                  <c:v>44447</c:v>
                </c:pt>
                <c:pt idx="1223">
                  <c:v>44448</c:v>
                </c:pt>
                <c:pt idx="1224">
                  <c:v>44449</c:v>
                </c:pt>
                <c:pt idx="1225">
                  <c:v>44452</c:v>
                </c:pt>
                <c:pt idx="1226">
                  <c:v>44453</c:v>
                </c:pt>
                <c:pt idx="1227">
                  <c:v>44454</c:v>
                </c:pt>
                <c:pt idx="1228">
                  <c:v>44455</c:v>
                </c:pt>
                <c:pt idx="1229">
                  <c:v>44456</c:v>
                </c:pt>
                <c:pt idx="1230">
                  <c:v>44459</c:v>
                </c:pt>
                <c:pt idx="1231">
                  <c:v>44460</c:v>
                </c:pt>
                <c:pt idx="1232">
                  <c:v>44461</c:v>
                </c:pt>
                <c:pt idx="1233">
                  <c:v>44462</c:v>
                </c:pt>
                <c:pt idx="1234">
                  <c:v>44463</c:v>
                </c:pt>
                <c:pt idx="1235">
                  <c:v>44466</c:v>
                </c:pt>
                <c:pt idx="1236">
                  <c:v>44467</c:v>
                </c:pt>
                <c:pt idx="1237">
                  <c:v>44468</c:v>
                </c:pt>
                <c:pt idx="1238">
                  <c:v>44469</c:v>
                </c:pt>
                <c:pt idx="1239">
                  <c:v>44470</c:v>
                </c:pt>
                <c:pt idx="1240">
                  <c:v>44473</c:v>
                </c:pt>
                <c:pt idx="1241">
                  <c:v>44474</c:v>
                </c:pt>
                <c:pt idx="1242">
                  <c:v>44475</c:v>
                </c:pt>
                <c:pt idx="1243">
                  <c:v>44476</c:v>
                </c:pt>
                <c:pt idx="1244">
                  <c:v>44477</c:v>
                </c:pt>
                <c:pt idx="1245">
                  <c:v>44480</c:v>
                </c:pt>
                <c:pt idx="1246">
                  <c:v>44481</c:v>
                </c:pt>
                <c:pt idx="1247">
                  <c:v>44482</c:v>
                </c:pt>
                <c:pt idx="1248">
                  <c:v>44483</c:v>
                </c:pt>
                <c:pt idx="1249">
                  <c:v>44484</c:v>
                </c:pt>
                <c:pt idx="1250">
                  <c:v>44487</c:v>
                </c:pt>
                <c:pt idx="1251">
                  <c:v>44488</c:v>
                </c:pt>
                <c:pt idx="1252">
                  <c:v>44489</c:v>
                </c:pt>
                <c:pt idx="1253">
                  <c:v>44490</c:v>
                </c:pt>
                <c:pt idx="1254">
                  <c:v>44491</c:v>
                </c:pt>
                <c:pt idx="1255">
                  <c:v>44494</c:v>
                </c:pt>
                <c:pt idx="1256">
                  <c:v>44495</c:v>
                </c:pt>
                <c:pt idx="1257">
                  <c:v>44496</c:v>
                </c:pt>
                <c:pt idx="1258">
                  <c:v>44497</c:v>
                </c:pt>
                <c:pt idx="1259">
                  <c:v>44498</c:v>
                </c:pt>
                <c:pt idx="1260">
                  <c:v>44501</c:v>
                </c:pt>
                <c:pt idx="1261">
                  <c:v>44502</c:v>
                </c:pt>
                <c:pt idx="1262">
                  <c:v>44503</c:v>
                </c:pt>
                <c:pt idx="1263">
                  <c:v>44504</c:v>
                </c:pt>
                <c:pt idx="1264">
                  <c:v>44505</c:v>
                </c:pt>
                <c:pt idx="1265">
                  <c:v>44508</c:v>
                </c:pt>
                <c:pt idx="1266">
                  <c:v>44509</c:v>
                </c:pt>
                <c:pt idx="1267">
                  <c:v>44510</c:v>
                </c:pt>
                <c:pt idx="1268">
                  <c:v>44511</c:v>
                </c:pt>
                <c:pt idx="1269">
                  <c:v>44512</c:v>
                </c:pt>
                <c:pt idx="1270">
                  <c:v>44515</c:v>
                </c:pt>
                <c:pt idx="1271">
                  <c:v>44516</c:v>
                </c:pt>
                <c:pt idx="1272">
                  <c:v>44517</c:v>
                </c:pt>
                <c:pt idx="1273">
                  <c:v>44518</c:v>
                </c:pt>
                <c:pt idx="1274">
                  <c:v>44519</c:v>
                </c:pt>
                <c:pt idx="1275">
                  <c:v>44522</c:v>
                </c:pt>
                <c:pt idx="1276">
                  <c:v>44523</c:v>
                </c:pt>
                <c:pt idx="1277">
                  <c:v>44524</c:v>
                </c:pt>
                <c:pt idx="1278">
                  <c:v>44525</c:v>
                </c:pt>
                <c:pt idx="1279">
                  <c:v>44526</c:v>
                </c:pt>
                <c:pt idx="1280">
                  <c:v>44529</c:v>
                </c:pt>
                <c:pt idx="1281">
                  <c:v>44530</c:v>
                </c:pt>
                <c:pt idx="1282">
                  <c:v>44531</c:v>
                </c:pt>
                <c:pt idx="1283">
                  <c:v>44532</c:v>
                </c:pt>
                <c:pt idx="1284">
                  <c:v>44533</c:v>
                </c:pt>
                <c:pt idx="1285">
                  <c:v>44536</c:v>
                </c:pt>
                <c:pt idx="1286">
                  <c:v>44537</c:v>
                </c:pt>
                <c:pt idx="1287">
                  <c:v>44538</c:v>
                </c:pt>
                <c:pt idx="1288">
                  <c:v>44539</c:v>
                </c:pt>
                <c:pt idx="1289">
                  <c:v>44540</c:v>
                </c:pt>
                <c:pt idx="1290">
                  <c:v>44543</c:v>
                </c:pt>
                <c:pt idx="1291">
                  <c:v>44544</c:v>
                </c:pt>
                <c:pt idx="1292">
                  <c:v>44545</c:v>
                </c:pt>
                <c:pt idx="1293">
                  <c:v>44546</c:v>
                </c:pt>
                <c:pt idx="1294">
                  <c:v>44547</c:v>
                </c:pt>
                <c:pt idx="1295">
                  <c:v>44550</c:v>
                </c:pt>
                <c:pt idx="1296">
                  <c:v>44551</c:v>
                </c:pt>
                <c:pt idx="1297">
                  <c:v>44552</c:v>
                </c:pt>
                <c:pt idx="1298">
                  <c:v>44553</c:v>
                </c:pt>
                <c:pt idx="1299">
                  <c:v>44554</c:v>
                </c:pt>
                <c:pt idx="1300">
                  <c:v>44557</c:v>
                </c:pt>
                <c:pt idx="1301">
                  <c:v>44558</c:v>
                </c:pt>
                <c:pt idx="1302">
                  <c:v>44559</c:v>
                </c:pt>
                <c:pt idx="1303">
                  <c:v>44560</c:v>
                </c:pt>
                <c:pt idx="1304">
                  <c:v>44561</c:v>
                </c:pt>
                <c:pt idx="1305">
                  <c:v>44564</c:v>
                </c:pt>
                <c:pt idx="1306">
                  <c:v>44565</c:v>
                </c:pt>
                <c:pt idx="1307">
                  <c:v>44566</c:v>
                </c:pt>
                <c:pt idx="1308">
                  <c:v>44567</c:v>
                </c:pt>
                <c:pt idx="1309">
                  <c:v>44568</c:v>
                </c:pt>
                <c:pt idx="1310">
                  <c:v>44571</c:v>
                </c:pt>
                <c:pt idx="1311">
                  <c:v>44572</c:v>
                </c:pt>
                <c:pt idx="1312">
                  <c:v>44573</c:v>
                </c:pt>
                <c:pt idx="1313">
                  <c:v>44574</c:v>
                </c:pt>
                <c:pt idx="1314">
                  <c:v>44575</c:v>
                </c:pt>
                <c:pt idx="1315">
                  <c:v>44578</c:v>
                </c:pt>
                <c:pt idx="1316">
                  <c:v>44579</c:v>
                </c:pt>
                <c:pt idx="1317">
                  <c:v>44580</c:v>
                </c:pt>
                <c:pt idx="1318">
                  <c:v>44581</c:v>
                </c:pt>
                <c:pt idx="1319">
                  <c:v>44582</c:v>
                </c:pt>
                <c:pt idx="1320">
                  <c:v>44585</c:v>
                </c:pt>
                <c:pt idx="1321">
                  <c:v>44586</c:v>
                </c:pt>
                <c:pt idx="1322">
                  <c:v>44587</c:v>
                </c:pt>
                <c:pt idx="1323">
                  <c:v>44588</c:v>
                </c:pt>
                <c:pt idx="1324">
                  <c:v>44589</c:v>
                </c:pt>
                <c:pt idx="1325">
                  <c:v>44592</c:v>
                </c:pt>
                <c:pt idx="1326">
                  <c:v>44593</c:v>
                </c:pt>
                <c:pt idx="1327">
                  <c:v>44594</c:v>
                </c:pt>
                <c:pt idx="1328">
                  <c:v>44595</c:v>
                </c:pt>
                <c:pt idx="1329">
                  <c:v>44596</c:v>
                </c:pt>
                <c:pt idx="1330">
                  <c:v>44599</c:v>
                </c:pt>
                <c:pt idx="1331">
                  <c:v>44600</c:v>
                </c:pt>
                <c:pt idx="1332">
                  <c:v>44601</c:v>
                </c:pt>
                <c:pt idx="1333">
                  <c:v>44602</c:v>
                </c:pt>
                <c:pt idx="1334">
                  <c:v>44603</c:v>
                </c:pt>
                <c:pt idx="1335">
                  <c:v>44606</c:v>
                </c:pt>
                <c:pt idx="1336">
                  <c:v>44607</c:v>
                </c:pt>
                <c:pt idx="1337">
                  <c:v>44608</c:v>
                </c:pt>
                <c:pt idx="1338">
                  <c:v>44609</c:v>
                </c:pt>
                <c:pt idx="1339">
                  <c:v>44610</c:v>
                </c:pt>
                <c:pt idx="1340">
                  <c:v>44613</c:v>
                </c:pt>
                <c:pt idx="1341">
                  <c:v>44614</c:v>
                </c:pt>
                <c:pt idx="1342">
                  <c:v>44615</c:v>
                </c:pt>
                <c:pt idx="1343">
                  <c:v>44616</c:v>
                </c:pt>
                <c:pt idx="1344">
                  <c:v>44617</c:v>
                </c:pt>
                <c:pt idx="1345">
                  <c:v>44620</c:v>
                </c:pt>
                <c:pt idx="1346">
                  <c:v>44621</c:v>
                </c:pt>
                <c:pt idx="1347">
                  <c:v>44622</c:v>
                </c:pt>
                <c:pt idx="1348">
                  <c:v>44623</c:v>
                </c:pt>
                <c:pt idx="1349">
                  <c:v>44624</c:v>
                </c:pt>
                <c:pt idx="1350">
                  <c:v>44627</c:v>
                </c:pt>
                <c:pt idx="1351">
                  <c:v>44628</c:v>
                </c:pt>
                <c:pt idx="1352">
                  <c:v>44629</c:v>
                </c:pt>
                <c:pt idx="1353">
                  <c:v>44630</c:v>
                </c:pt>
                <c:pt idx="1354">
                  <c:v>44631</c:v>
                </c:pt>
                <c:pt idx="1355">
                  <c:v>44634</c:v>
                </c:pt>
                <c:pt idx="1356">
                  <c:v>44635</c:v>
                </c:pt>
                <c:pt idx="1357">
                  <c:v>44636</c:v>
                </c:pt>
                <c:pt idx="1358">
                  <c:v>44637</c:v>
                </c:pt>
                <c:pt idx="1359">
                  <c:v>44638</c:v>
                </c:pt>
                <c:pt idx="1360">
                  <c:v>44641</c:v>
                </c:pt>
                <c:pt idx="1361">
                  <c:v>44642</c:v>
                </c:pt>
                <c:pt idx="1362">
                  <c:v>44643</c:v>
                </c:pt>
                <c:pt idx="1363">
                  <c:v>44644</c:v>
                </c:pt>
                <c:pt idx="1364">
                  <c:v>44645</c:v>
                </c:pt>
                <c:pt idx="1365">
                  <c:v>44648</c:v>
                </c:pt>
                <c:pt idx="1366">
                  <c:v>44649</c:v>
                </c:pt>
                <c:pt idx="1367">
                  <c:v>44650</c:v>
                </c:pt>
                <c:pt idx="1368">
                  <c:v>44651</c:v>
                </c:pt>
                <c:pt idx="1369">
                  <c:v>44652</c:v>
                </c:pt>
                <c:pt idx="1370">
                  <c:v>44655</c:v>
                </c:pt>
                <c:pt idx="1371">
                  <c:v>44656</c:v>
                </c:pt>
                <c:pt idx="1372">
                  <c:v>44657</c:v>
                </c:pt>
                <c:pt idx="1373">
                  <c:v>44658</c:v>
                </c:pt>
                <c:pt idx="1374">
                  <c:v>44659</c:v>
                </c:pt>
                <c:pt idx="1375">
                  <c:v>44662</c:v>
                </c:pt>
                <c:pt idx="1376">
                  <c:v>44663</c:v>
                </c:pt>
                <c:pt idx="1377">
                  <c:v>44664</c:v>
                </c:pt>
                <c:pt idx="1378">
                  <c:v>44665</c:v>
                </c:pt>
                <c:pt idx="1379">
                  <c:v>44666</c:v>
                </c:pt>
                <c:pt idx="1380">
                  <c:v>44669</c:v>
                </c:pt>
                <c:pt idx="1381">
                  <c:v>44670</c:v>
                </c:pt>
                <c:pt idx="1382">
                  <c:v>44671</c:v>
                </c:pt>
                <c:pt idx="1383">
                  <c:v>44672</c:v>
                </c:pt>
                <c:pt idx="1384">
                  <c:v>44673</c:v>
                </c:pt>
                <c:pt idx="1385">
                  <c:v>44676</c:v>
                </c:pt>
                <c:pt idx="1386">
                  <c:v>44677</c:v>
                </c:pt>
                <c:pt idx="1387">
                  <c:v>44678</c:v>
                </c:pt>
                <c:pt idx="1388">
                  <c:v>44679</c:v>
                </c:pt>
                <c:pt idx="1389">
                  <c:v>44680</c:v>
                </c:pt>
                <c:pt idx="1390">
                  <c:v>44683</c:v>
                </c:pt>
                <c:pt idx="1391">
                  <c:v>44684</c:v>
                </c:pt>
                <c:pt idx="1392">
                  <c:v>44685</c:v>
                </c:pt>
                <c:pt idx="1393">
                  <c:v>44686</c:v>
                </c:pt>
                <c:pt idx="1394">
                  <c:v>44687</c:v>
                </c:pt>
                <c:pt idx="1395">
                  <c:v>44690</c:v>
                </c:pt>
                <c:pt idx="1396">
                  <c:v>44691</c:v>
                </c:pt>
                <c:pt idx="1397">
                  <c:v>44692</c:v>
                </c:pt>
                <c:pt idx="1398">
                  <c:v>44693</c:v>
                </c:pt>
                <c:pt idx="1399">
                  <c:v>44694</c:v>
                </c:pt>
                <c:pt idx="1400">
                  <c:v>44697</c:v>
                </c:pt>
                <c:pt idx="1401">
                  <c:v>44698</c:v>
                </c:pt>
                <c:pt idx="1402">
                  <c:v>44699</c:v>
                </c:pt>
                <c:pt idx="1403">
                  <c:v>44700</c:v>
                </c:pt>
                <c:pt idx="1404">
                  <c:v>44701</c:v>
                </c:pt>
                <c:pt idx="1405">
                  <c:v>44704</c:v>
                </c:pt>
                <c:pt idx="1406">
                  <c:v>44705</c:v>
                </c:pt>
                <c:pt idx="1407">
                  <c:v>44706</c:v>
                </c:pt>
                <c:pt idx="1408">
                  <c:v>44707</c:v>
                </c:pt>
                <c:pt idx="1409">
                  <c:v>44708</c:v>
                </c:pt>
                <c:pt idx="1410">
                  <c:v>44711</c:v>
                </c:pt>
                <c:pt idx="1411">
                  <c:v>44712</c:v>
                </c:pt>
                <c:pt idx="1412">
                  <c:v>44713</c:v>
                </c:pt>
                <c:pt idx="1413">
                  <c:v>44714</c:v>
                </c:pt>
                <c:pt idx="1414">
                  <c:v>44715</c:v>
                </c:pt>
                <c:pt idx="1415">
                  <c:v>44718</c:v>
                </c:pt>
                <c:pt idx="1416">
                  <c:v>44719</c:v>
                </c:pt>
                <c:pt idx="1417">
                  <c:v>44720</c:v>
                </c:pt>
                <c:pt idx="1418">
                  <c:v>44721</c:v>
                </c:pt>
                <c:pt idx="1419">
                  <c:v>44722</c:v>
                </c:pt>
                <c:pt idx="1420">
                  <c:v>44725</c:v>
                </c:pt>
                <c:pt idx="1421">
                  <c:v>44726</c:v>
                </c:pt>
                <c:pt idx="1422">
                  <c:v>44727</c:v>
                </c:pt>
                <c:pt idx="1423">
                  <c:v>44728</c:v>
                </c:pt>
                <c:pt idx="1424">
                  <c:v>44729</c:v>
                </c:pt>
                <c:pt idx="1425">
                  <c:v>44732</c:v>
                </c:pt>
                <c:pt idx="1426">
                  <c:v>44733</c:v>
                </c:pt>
                <c:pt idx="1427">
                  <c:v>44734</c:v>
                </c:pt>
                <c:pt idx="1428">
                  <c:v>44735</c:v>
                </c:pt>
                <c:pt idx="1429">
                  <c:v>44736</c:v>
                </c:pt>
                <c:pt idx="1430">
                  <c:v>44739</c:v>
                </c:pt>
                <c:pt idx="1431">
                  <c:v>44740</c:v>
                </c:pt>
                <c:pt idx="1432">
                  <c:v>44741</c:v>
                </c:pt>
                <c:pt idx="1433">
                  <c:v>44742</c:v>
                </c:pt>
                <c:pt idx="1434">
                  <c:v>44743</c:v>
                </c:pt>
                <c:pt idx="1435">
                  <c:v>44746</c:v>
                </c:pt>
                <c:pt idx="1436">
                  <c:v>44747</c:v>
                </c:pt>
                <c:pt idx="1437">
                  <c:v>44748</c:v>
                </c:pt>
                <c:pt idx="1438">
                  <c:v>44749</c:v>
                </c:pt>
                <c:pt idx="1439">
                  <c:v>44750</c:v>
                </c:pt>
                <c:pt idx="1440">
                  <c:v>44753</c:v>
                </c:pt>
                <c:pt idx="1441">
                  <c:v>44754</c:v>
                </c:pt>
                <c:pt idx="1442">
                  <c:v>44755</c:v>
                </c:pt>
                <c:pt idx="1443">
                  <c:v>44756</c:v>
                </c:pt>
                <c:pt idx="1444">
                  <c:v>44757</c:v>
                </c:pt>
                <c:pt idx="1445">
                  <c:v>44760</c:v>
                </c:pt>
                <c:pt idx="1446">
                  <c:v>44761</c:v>
                </c:pt>
                <c:pt idx="1447">
                  <c:v>44762</c:v>
                </c:pt>
                <c:pt idx="1448">
                  <c:v>44763</c:v>
                </c:pt>
                <c:pt idx="1449">
                  <c:v>44764</c:v>
                </c:pt>
                <c:pt idx="1450">
                  <c:v>44767</c:v>
                </c:pt>
                <c:pt idx="1451">
                  <c:v>44768</c:v>
                </c:pt>
                <c:pt idx="1452">
                  <c:v>44769</c:v>
                </c:pt>
                <c:pt idx="1453">
                  <c:v>44770</c:v>
                </c:pt>
                <c:pt idx="1454">
                  <c:v>44771</c:v>
                </c:pt>
                <c:pt idx="1455">
                  <c:v>44774</c:v>
                </c:pt>
                <c:pt idx="1456">
                  <c:v>44775</c:v>
                </c:pt>
                <c:pt idx="1457">
                  <c:v>44776</c:v>
                </c:pt>
                <c:pt idx="1458">
                  <c:v>44777</c:v>
                </c:pt>
                <c:pt idx="1459">
                  <c:v>44778</c:v>
                </c:pt>
                <c:pt idx="1460">
                  <c:v>44781</c:v>
                </c:pt>
                <c:pt idx="1461">
                  <c:v>44782</c:v>
                </c:pt>
              </c:numCache>
            </c:numRef>
          </c:cat>
          <c:val>
            <c:numRef>
              <c:f>'nasdaq (chart)'!$O$12:$O$1473</c:f>
              <c:numCache>
                <c:formatCode>General</c:formatCode>
                <c:ptCount val="1462"/>
                <c:pt idx="0">
                  <c:v>22.3188</c:v>
                </c:pt>
                <c:pt idx="1">
                  <c:v>20.4405</c:v>
                </c:pt>
                <c:pt idx="2">
                  <c:v>20.6326</c:v>
                </c:pt>
                <c:pt idx="3">
                  <c:v>20.6858</c:v>
                </c:pt>
                <c:pt idx="4">
                  <c:v>20.823699999999999</c:v>
                </c:pt>
                <c:pt idx="5">
                  <c:v>20.858499999999999</c:v>
                </c:pt>
                <c:pt idx="6">
                  <c:v>20.9316</c:v>
                </c:pt>
                <c:pt idx="7">
                  <c:v>20.976600000000001</c:v>
                </c:pt>
                <c:pt idx="8">
                  <c:v>20.918099999999999</c:v>
                </c:pt>
                <c:pt idx="9">
                  <c:v>21.0183</c:v>
                </c:pt>
                <c:pt idx="10">
                  <c:v>21.0183</c:v>
                </c:pt>
                <c:pt idx="11">
                  <c:v>20.880700000000001</c:v>
                </c:pt>
                <c:pt idx="12">
                  <c:v>20.948799999999999</c:v>
                </c:pt>
                <c:pt idx="13">
                  <c:v>20.9084</c:v>
                </c:pt>
                <c:pt idx="14">
                  <c:v>20.9541</c:v>
                </c:pt>
                <c:pt idx="15">
                  <c:v>20.945499999999999</c:v>
                </c:pt>
                <c:pt idx="16">
                  <c:v>21.120200000000001</c:v>
                </c:pt>
                <c:pt idx="17">
                  <c:v>21.322299999999998</c:v>
                </c:pt>
                <c:pt idx="18">
                  <c:v>21.329799999999999</c:v>
                </c:pt>
                <c:pt idx="19">
                  <c:v>21.345600000000001</c:v>
                </c:pt>
                <c:pt idx="20">
                  <c:v>21.1524</c:v>
                </c:pt>
                <c:pt idx="21">
                  <c:v>21.1706</c:v>
                </c:pt>
                <c:pt idx="22">
                  <c:v>21.170400000000001</c:v>
                </c:pt>
                <c:pt idx="23">
                  <c:v>21.1233</c:v>
                </c:pt>
                <c:pt idx="24">
                  <c:v>21.2559</c:v>
                </c:pt>
                <c:pt idx="25">
                  <c:v>21.222000000000001</c:v>
                </c:pt>
                <c:pt idx="26">
                  <c:v>21.285299999999999</c:v>
                </c:pt>
                <c:pt idx="27">
                  <c:v>21.4436</c:v>
                </c:pt>
                <c:pt idx="28">
                  <c:v>21.5916</c:v>
                </c:pt>
                <c:pt idx="29">
                  <c:v>21.688600000000001</c:v>
                </c:pt>
                <c:pt idx="30">
                  <c:v>21.824000000000002</c:v>
                </c:pt>
                <c:pt idx="31">
                  <c:v>21.9054</c:v>
                </c:pt>
                <c:pt idx="32">
                  <c:v>22.055900000000001</c:v>
                </c:pt>
                <c:pt idx="33">
                  <c:v>22.066400000000002</c:v>
                </c:pt>
                <c:pt idx="34">
                  <c:v>22.155999999999999</c:v>
                </c:pt>
                <c:pt idx="35">
                  <c:v>22.155999999999999</c:v>
                </c:pt>
                <c:pt idx="36">
                  <c:v>22.290299999999998</c:v>
                </c:pt>
                <c:pt idx="37">
                  <c:v>22.286300000000001</c:v>
                </c:pt>
                <c:pt idx="38">
                  <c:v>22.1967</c:v>
                </c:pt>
                <c:pt idx="39">
                  <c:v>22.272500000000001</c:v>
                </c:pt>
                <c:pt idx="40">
                  <c:v>22.3429</c:v>
                </c:pt>
                <c:pt idx="41">
                  <c:v>22.2361</c:v>
                </c:pt>
                <c:pt idx="42">
                  <c:v>22.536799999999999</c:v>
                </c:pt>
                <c:pt idx="43">
                  <c:v>22.3504</c:v>
                </c:pt>
                <c:pt idx="44">
                  <c:v>22.383900000000001</c:v>
                </c:pt>
                <c:pt idx="45">
                  <c:v>22.292899999999999</c:v>
                </c:pt>
                <c:pt idx="46">
                  <c:v>22.241399999999999</c:v>
                </c:pt>
                <c:pt idx="47">
                  <c:v>22.294499999999999</c:v>
                </c:pt>
                <c:pt idx="48">
                  <c:v>22.31</c:v>
                </c:pt>
                <c:pt idx="49">
                  <c:v>22.401700000000002</c:v>
                </c:pt>
                <c:pt idx="50">
                  <c:v>22.447099999999999</c:v>
                </c:pt>
                <c:pt idx="51">
                  <c:v>22.373100000000001</c:v>
                </c:pt>
                <c:pt idx="52">
                  <c:v>22.532599999999999</c:v>
                </c:pt>
                <c:pt idx="53">
                  <c:v>22.535900000000002</c:v>
                </c:pt>
                <c:pt idx="54">
                  <c:v>22.5306</c:v>
                </c:pt>
                <c:pt idx="55">
                  <c:v>22.555499999999999</c:v>
                </c:pt>
                <c:pt idx="56">
                  <c:v>22.1496</c:v>
                </c:pt>
                <c:pt idx="57">
                  <c:v>22.258700000000001</c:v>
                </c:pt>
                <c:pt idx="58">
                  <c:v>22.212199999999999</c:v>
                </c:pt>
                <c:pt idx="59">
                  <c:v>22.2211</c:v>
                </c:pt>
                <c:pt idx="60">
                  <c:v>22.267099999999999</c:v>
                </c:pt>
                <c:pt idx="61">
                  <c:v>22.405100000000001</c:v>
                </c:pt>
                <c:pt idx="62">
                  <c:v>22.4941</c:v>
                </c:pt>
                <c:pt idx="63">
                  <c:v>22.558800000000002</c:v>
                </c:pt>
                <c:pt idx="64">
                  <c:v>22.560099999999998</c:v>
                </c:pt>
                <c:pt idx="65">
                  <c:v>22.405999999999999</c:v>
                </c:pt>
                <c:pt idx="66">
                  <c:v>22.4313</c:v>
                </c:pt>
                <c:pt idx="67">
                  <c:v>22.340599999999998</c:v>
                </c:pt>
                <c:pt idx="68">
                  <c:v>22.392399999999999</c:v>
                </c:pt>
                <c:pt idx="69">
                  <c:v>22.393799999999999</c:v>
                </c:pt>
                <c:pt idx="70">
                  <c:v>22.4055</c:v>
                </c:pt>
                <c:pt idx="71">
                  <c:v>22.358599999999999</c:v>
                </c:pt>
                <c:pt idx="72">
                  <c:v>22.252500000000001</c:v>
                </c:pt>
                <c:pt idx="73">
                  <c:v>22.133900000000001</c:v>
                </c:pt>
                <c:pt idx="74">
                  <c:v>22.133900000000001</c:v>
                </c:pt>
                <c:pt idx="75">
                  <c:v>22.345400000000001</c:v>
                </c:pt>
                <c:pt idx="76">
                  <c:v>22.309799999999999</c:v>
                </c:pt>
                <c:pt idx="77">
                  <c:v>22.3583</c:v>
                </c:pt>
                <c:pt idx="78">
                  <c:v>22.558299999999999</c:v>
                </c:pt>
                <c:pt idx="79">
                  <c:v>22.530100000000001</c:v>
                </c:pt>
                <c:pt idx="80">
                  <c:v>22.8169</c:v>
                </c:pt>
                <c:pt idx="81">
                  <c:v>22.962700000000002</c:v>
                </c:pt>
                <c:pt idx="82">
                  <c:v>22.948899999999998</c:v>
                </c:pt>
                <c:pt idx="83">
                  <c:v>23.0122</c:v>
                </c:pt>
                <c:pt idx="84">
                  <c:v>22.989100000000001</c:v>
                </c:pt>
                <c:pt idx="85">
                  <c:v>23.145</c:v>
                </c:pt>
                <c:pt idx="86">
                  <c:v>23.151299999999999</c:v>
                </c:pt>
                <c:pt idx="87">
                  <c:v>23.0853</c:v>
                </c:pt>
                <c:pt idx="88">
                  <c:v>23.092400000000001</c:v>
                </c:pt>
                <c:pt idx="89">
                  <c:v>23.1782</c:v>
                </c:pt>
                <c:pt idx="90">
                  <c:v>23.192</c:v>
                </c:pt>
                <c:pt idx="91">
                  <c:v>23.2729</c:v>
                </c:pt>
                <c:pt idx="92">
                  <c:v>23.3293</c:v>
                </c:pt>
                <c:pt idx="93">
                  <c:v>23.302099999999999</c:v>
                </c:pt>
                <c:pt idx="94">
                  <c:v>23.314</c:v>
                </c:pt>
                <c:pt idx="95">
                  <c:v>23.421900000000001</c:v>
                </c:pt>
                <c:pt idx="96">
                  <c:v>23.513100000000001</c:v>
                </c:pt>
                <c:pt idx="97">
                  <c:v>22.909500000000001</c:v>
                </c:pt>
                <c:pt idx="98">
                  <c:v>23.056100000000001</c:v>
                </c:pt>
                <c:pt idx="99">
                  <c:v>23.154299999999999</c:v>
                </c:pt>
                <c:pt idx="100">
                  <c:v>23.340599999999998</c:v>
                </c:pt>
                <c:pt idx="101">
                  <c:v>23.368500000000001</c:v>
                </c:pt>
                <c:pt idx="102">
                  <c:v>23.468699999999998</c:v>
                </c:pt>
                <c:pt idx="103">
                  <c:v>23.621500000000001</c:v>
                </c:pt>
                <c:pt idx="104">
                  <c:v>23.6418</c:v>
                </c:pt>
                <c:pt idx="105">
                  <c:v>23.6418</c:v>
                </c:pt>
                <c:pt idx="106">
                  <c:v>23.6388</c:v>
                </c:pt>
                <c:pt idx="107">
                  <c:v>23.6252</c:v>
                </c:pt>
                <c:pt idx="108">
                  <c:v>23.783899999999999</c:v>
                </c:pt>
                <c:pt idx="109">
                  <c:v>23.999099999999999</c:v>
                </c:pt>
                <c:pt idx="110">
                  <c:v>23.956800000000001</c:v>
                </c:pt>
                <c:pt idx="111">
                  <c:v>23.887499999999999</c:v>
                </c:pt>
                <c:pt idx="112">
                  <c:v>23.9832</c:v>
                </c:pt>
                <c:pt idx="113">
                  <c:v>24.0749</c:v>
                </c:pt>
                <c:pt idx="114">
                  <c:v>23.657800000000002</c:v>
                </c:pt>
                <c:pt idx="115">
                  <c:v>23.534600000000001</c:v>
                </c:pt>
                <c:pt idx="116">
                  <c:v>23.7118</c:v>
                </c:pt>
                <c:pt idx="117">
                  <c:v>23.616399999999999</c:v>
                </c:pt>
                <c:pt idx="118">
                  <c:v>23.5032</c:v>
                </c:pt>
                <c:pt idx="119">
                  <c:v>23.450199999999999</c:v>
                </c:pt>
                <c:pt idx="120">
                  <c:v>23.829499999999999</c:v>
                </c:pt>
                <c:pt idx="121">
                  <c:v>23.6113</c:v>
                </c:pt>
                <c:pt idx="122">
                  <c:v>23.779299999999999</c:v>
                </c:pt>
                <c:pt idx="123">
                  <c:v>23.793399999999998</c:v>
                </c:pt>
                <c:pt idx="124">
                  <c:v>23.904900000000001</c:v>
                </c:pt>
                <c:pt idx="125">
                  <c:v>23.8293</c:v>
                </c:pt>
                <c:pt idx="126">
                  <c:v>23.449300000000001</c:v>
                </c:pt>
                <c:pt idx="127">
                  <c:v>23.800999999999998</c:v>
                </c:pt>
                <c:pt idx="128">
                  <c:v>23.433299999999999</c:v>
                </c:pt>
                <c:pt idx="129">
                  <c:v>23.3962</c:v>
                </c:pt>
                <c:pt idx="130">
                  <c:v>23.003499999999999</c:v>
                </c:pt>
                <c:pt idx="131">
                  <c:v>23.003499999999999</c:v>
                </c:pt>
                <c:pt idx="132">
                  <c:v>23.1676</c:v>
                </c:pt>
                <c:pt idx="133">
                  <c:v>22.941299999999998</c:v>
                </c:pt>
                <c:pt idx="134">
                  <c:v>23.174199999999999</c:v>
                </c:pt>
                <c:pt idx="135">
                  <c:v>23.270499999999998</c:v>
                </c:pt>
                <c:pt idx="136">
                  <c:v>23.328499999999998</c:v>
                </c:pt>
                <c:pt idx="137">
                  <c:v>23.586500000000001</c:v>
                </c:pt>
                <c:pt idx="138">
                  <c:v>23.637899999999998</c:v>
                </c:pt>
                <c:pt idx="139">
                  <c:v>23.8188</c:v>
                </c:pt>
                <c:pt idx="140">
                  <c:v>23.817499999999999</c:v>
                </c:pt>
                <c:pt idx="141">
                  <c:v>23.9148</c:v>
                </c:pt>
                <c:pt idx="142">
                  <c:v>24.056899999999999</c:v>
                </c:pt>
                <c:pt idx="143">
                  <c:v>24.105799999999999</c:v>
                </c:pt>
                <c:pt idx="144">
                  <c:v>24.1325</c:v>
                </c:pt>
                <c:pt idx="145">
                  <c:v>24.246400000000001</c:v>
                </c:pt>
                <c:pt idx="146">
                  <c:v>24.216000000000001</c:v>
                </c:pt>
                <c:pt idx="147">
                  <c:v>24.234200000000001</c:v>
                </c:pt>
                <c:pt idx="148">
                  <c:v>24.029599999999999</c:v>
                </c:pt>
                <c:pt idx="149">
                  <c:v>23.9922</c:v>
                </c:pt>
                <c:pt idx="150">
                  <c:v>23.935199999999998</c:v>
                </c:pt>
                <c:pt idx="151">
                  <c:v>23.944900000000001</c:v>
                </c:pt>
                <c:pt idx="152">
                  <c:v>23.9009</c:v>
                </c:pt>
                <c:pt idx="153">
                  <c:v>23.779499999999999</c:v>
                </c:pt>
                <c:pt idx="154">
                  <c:v>23.8064</c:v>
                </c:pt>
                <c:pt idx="155">
                  <c:v>23.906500000000001</c:v>
                </c:pt>
                <c:pt idx="156">
                  <c:v>23.8721</c:v>
                </c:pt>
                <c:pt idx="157">
                  <c:v>23.827200000000001</c:v>
                </c:pt>
                <c:pt idx="158">
                  <c:v>23.308800000000002</c:v>
                </c:pt>
                <c:pt idx="159">
                  <c:v>23.450600000000001</c:v>
                </c:pt>
                <c:pt idx="160">
                  <c:v>23.769600000000001</c:v>
                </c:pt>
                <c:pt idx="161">
                  <c:v>23.750299999999999</c:v>
                </c:pt>
                <c:pt idx="162">
                  <c:v>23.714400000000001</c:v>
                </c:pt>
                <c:pt idx="163">
                  <c:v>23.270199999999999</c:v>
                </c:pt>
                <c:pt idx="164">
                  <c:v>23.2212</c:v>
                </c:pt>
                <c:pt idx="165">
                  <c:v>23.224900000000002</c:v>
                </c:pt>
                <c:pt idx="166">
                  <c:v>23.545500000000001</c:v>
                </c:pt>
                <c:pt idx="167">
                  <c:v>23.486799999999999</c:v>
                </c:pt>
                <c:pt idx="168">
                  <c:v>23.494900000000001</c:v>
                </c:pt>
                <c:pt idx="169">
                  <c:v>23.46</c:v>
                </c:pt>
                <c:pt idx="170">
                  <c:v>23.536899999999999</c:v>
                </c:pt>
                <c:pt idx="171">
                  <c:v>23.5823</c:v>
                </c:pt>
                <c:pt idx="172">
                  <c:v>23.835599999999999</c:v>
                </c:pt>
                <c:pt idx="173">
                  <c:v>24.063700000000001</c:v>
                </c:pt>
                <c:pt idx="174">
                  <c:v>23.950600000000001</c:v>
                </c:pt>
                <c:pt idx="175">
                  <c:v>23.950600000000001</c:v>
                </c:pt>
                <c:pt idx="176">
                  <c:v>23.711200000000002</c:v>
                </c:pt>
                <c:pt idx="177">
                  <c:v>23.826499999999999</c:v>
                </c:pt>
                <c:pt idx="178">
                  <c:v>23.8522</c:v>
                </c:pt>
                <c:pt idx="179">
                  <c:v>23.705500000000001</c:v>
                </c:pt>
                <c:pt idx="180">
                  <c:v>24.035900000000002</c:v>
                </c:pt>
                <c:pt idx="181">
                  <c:v>24.121200000000002</c:v>
                </c:pt>
                <c:pt idx="182">
                  <c:v>24.157800000000002</c:v>
                </c:pt>
                <c:pt idx="183">
                  <c:v>24.029399999999999</c:v>
                </c:pt>
                <c:pt idx="184">
                  <c:v>24.103000000000002</c:v>
                </c:pt>
                <c:pt idx="185">
                  <c:v>24.162199999999999</c:v>
                </c:pt>
                <c:pt idx="186">
                  <c:v>24.198399999999999</c:v>
                </c:pt>
                <c:pt idx="187">
                  <c:v>24.169799999999999</c:v>
                </c:pt>
                <c:pt idx="188">
                  <c:v>24.077000000000002</c:v>
                </c:pt>
                <c:pt idx="189">
                  <c:v>24.105899999999998</c:v>
                </c:pt>
                <c:pt idx="190">
                  <c:v>23.8948</c:v>
                </c:pt>
                <c:pt idx="191">
                  <c:v>23.8902</c:v>
                </c:pt>
                <c:pt idx="192">
                  <c:v>24.117899999999999</c:v>
                </c:pt>
                <c:pt idx="193">
                  <c:v>24.122900000000001</c:v>
                </c:pt>
                <c:pt idx="194">
                  <c:v>24.288799999999998</c:v>
                </c:pt>
                <c:pt idx="195">
                  <c:v>23.729099999999999</c:v>
                </c:pt>
                <c:pt idx="196">
                  <c:v>23.784199999999998</c:v>
                </c:pt>
                <c:pt idx="197">
                  <c:v>23.807300000000001</c:v>
                </c:pt>
                <c:pt idx="198">
                  <c:v>23.910599999999999</c:v>
                </c:pt>
                <c:pt idx="199">
                  <c:v>23.9772</c:v>
                </c:pt>
                <c:pt idx="200">
                  <c:v>23.942599999999999</c:v>
                </c:pt>
                <c:pt idx="201">
                  <c:v>23.975300000000001</c:v>
                </c:pt>
                <c:pt idx="202">
                  <c:v>24.045500000000001</c:v>
                </c:pt>
                <c:pt idx="203">
                  <c:v>23.994800000000001</c:v>
                </c:pt>
                <c:pt idx="204">
                  <c:v>24.0473</c:v>
                </c:pt>
                <c:pt idx="205">
                  <c:v>24.097000000000001</c:v>
                </c:pt>
                <c:pt idx="206">
                  <c:v>24.099900000000002</c:v>
                </c:pt>
                <c:pt idx="207">
                  <c:v>24.106100000000001</c:v>
                </c:pt>
                <c:pt idx="208">
                  <c:v>23.984100000000002</c:v>
                </c:pt>
                <c:pt idx="209">
                  <c:v>24.060500000000001</c:v>
                </c:pt>
                <c:pt idx="210">
                  <c:v>23.965399999999999</c:v>
                </c:pt>
                <c:pt idx="211">
                  <c:v>23.973199999999999</c:v>
                </c:pt>
                <c:pt idx="212">
                  <c:v>23.788499999999999</c:v>
                </c:pt>
                <c:pt idx="213">
                  <c:v>23.716999999999999</c:v>
                </c:pt>
                <c:pt idx="214">
                  <c:v>23.921700000000001</c:v>
                </c:pt>
                <c:pt idx="215">
                  <c:v>23.900300000000001</c:v>
                </c:pt>
                <c:pt idx="216">
                  <c:v>24.0486</c:v>
                </c:pt>
                <c:pt idx="217">
                  <c:v>23.944500000000001</c:v>
                </c:pt>
                <c:pt idx="218">
                  <c:v>23.779900000000001</c:v>
                </c:pt>
                <c:pt idx="219">
                  <c:v>23.900500000000001</c:v>
                </c:pt>
                <c:pt idx="220">
                  <c:v>23.992599999999999</c:v>
                </c:pt>
                <c:pt idx="221">
                  <c:v>23.983899999999998</c:v>
                </c:pt>
                <c:pt idx="222">
                  <c:v>24.0365</c:v>
                </c:pt>
                <c:pt idx="223">
                  <c:v>23.870699999999999</c:v>
                </c:pt>
                <c:pt idx="224">
                  <c:v>23.838100000000001</c:v>
                </c:pt>
                <c:pt idx="225">
                  <c:v>23.880700000000001</c:v>
                </c:pt>
                <c:pt idx="226">
                  <c:v>23.798999999999999</c:v>
                </c:pt>
                <c:pt idx="227">
                  <c:v>23.6877</c:v>
                </c:pt>
                <c:pt idx="228">
                  <c:v>23.998200000000001</c:v>
                </c:pt>
                <c:pt idx="229">
                  <c:v>23.9619</c:v>
                </c:pt>
                <c:pt idx="230">
                  <c:v>23.999700000000001</c:v>
                </c:pt>
                <c:pt idx="231">
                  <c:v>24.252199999999998</c:v>
                </c:pt>
                <c:pt idx="232">
                  <c:v>24.279800000000002</c:v>
                </c:pt>
                <c:pt idx="233">
                  <c:v>24.279800000000002</c:v>
                </c:pt>
                <c:pt idx="234">
                  <c:v>24.362200000000001</c:v>
                </c:pt>
                <c:pt idx="235">
                  <c:v>24.341200000000001</c:v>
                </c:pt>
                <c:pt idx="236">
                  <c:v>24.470500000000001</c:v>
                </c:pt>
                <c:pt idx="237">
                  <c:v>24.150600000000001</c:v>
                </c:pt>
                <c:pt idx="238">
                  <c:v>24.359400000000001</c:v>
                </c:pt>
                <c:pt idx="239">
                  <c:v>24.247599999999998</c:v>
                </c:pt>
                <c:pt idx="240">
                  <c:v>23.962700000000002</c:v>
                </c:pt>
                <c:pt idx="241">
                  <c:v>23.915299999999998</c:v>
                </c:pt>
                <c:pt idx="242">
                  <c:v>24.003599999999999</c:v>
                </c:pt>
                <c:pt idx="243">
                  <c:v>24.1111</c:v>
                </c:pt>
                <c:pt idx="244">
                  <c:v>24.230499999999999</c:v>
                </c:pt>
                <c:pt idx="245">
                  <c:v>24.313400000000001</c:v>
                </c:pt>
                <c:pt idx="246">
                  <c:v>24.271899999999999</c:v>
                </c:pt>
                <c:pt idx="247">
                  <c:v>24.324400000000001</c:v>
                </c:pt>
                <c:pt idx="248">
                  <c:v>24.2563</c:v>
                </c:pt>
                <c:pt idx="249">
                  <c:v>24.526700000000002</c:v>
                </c:pt>
                <c:pt idx="250">
                  <c:v>24.7803</c:v>
                </c:pt>
                <c:pt idx="251">
                  <c:v>24.685400000000001</c:v>
                </c:pt>
                <c:pt idx="252">
                  <c:v>24.5791</c:v>
                </c:pt>
                <c:pt idx="253">
                  <c:v>24.473299999999998</c:v>
                </c:pt>
                <c:pt idx="254">
                  <c:v>24.440300000000001</c:v>
                </c:pt>
                <c:pt idx="255">
                  <c:v>24.440300000000001</c:v>
                </c:pt>
                <c:pt idx="256">
                  <c:v>24.348099999999999</c:v>
                </c:pt>
                <c:pt idx="257">
                  <c:v>24.3611</c:v>
                </c:pt>
                <c:pt idx="258">
                  <c:v>24.499700000000001</c:v>
                </c:pt>
                <c:pt idx="259">
                  <c:v>24.3306</c:v>
                </c:pt>
                <c:pt idx="260">
                  <c:v>24.3306</c:v>
                </c:pt>
                <c:pt idx="261">
                  <c:v>22.254000000000001</c:v>
                </c:pt>
                <c:pt idx="262">
                  <c:v>22.390899999999998</c:v>
                </c:pt>
                <c:pt idx="263">
                  <c:v>22.357700000000001</c:v>
                </c:pt>
                <c:pt idx="264">
                  <c:v>22.464500000000001</c:v>
                </c:pt>
                <c:pt idx="265">
                  <c:v>22.455300000000001</c:v>
                </c:pt>
                <c:pt idx="266">
                  <c:v>22.414400000000001</c:v>
                </c:pt>
                <c:pt idx="267">
                  <c:v>22.356000000000002</c:v>
                </c:pt>
                <c:pt idx="268">
                  <c:v>22.5078</c:v>
                </c:pt>
                <c:pt idx="269">
                  <c:v>22.685600000000001</c:v>
                </c:pt>
                <c:pt idx="270">
                  <c:v>22.685600000000001</c:v>
                </c:pt>
                <c:pt idx="271">
                  <c:v>22.53</c:v>
                </c:pt>
                <c:pt idx="272">
                  <c:v>22.7102</c:v>
                </c:pt>
                <c:pt idx="273">
                  <c:v>22.654499999999999</c:v>
                </c:pt>
                <c:pt idx="274">
                  <c:v>22.730599999999999</c:v>
                </c:pt>
                <c:pt idx="275">
                  <c:v>22.987500000000001</c:v>
                </c:pt>
                <c:pt idx="276">
                  <c:v>23.076000000000001</c:v>
                </c:pt>
                <c:pt idx="277">
                  <c:v>22.944600000000001</c:v>
                </c:pt>
                <c:pt idx="278">
                  <c:v>22.934699999999999</c:v>
                </c:pt>
                <c:pt idx="279">
                  <c:v>23.1358</c:v>
                </c:pt>
                <c:pt idx="280">
                  <c:v>23.029299999999999</c:v>
                </c:pt>
                <c:pt idx="281">
                  <c:v>22.822199999999999</c:v>
                </c:pt>
                <c:pt idx="282">
                  <c:v>22.767299999999999</c:v>
                </c:pt>
                <c:pt idx="283">
                  <c:v>22.443899999999999</c:v>
                </c:pt>
                <c:pt idx="284">
                  <c:v>21.962599999999998</c:v>
                </c:pt>
                <c:pt idx="285">
                  <c:v>21.1248</c:v>
                </c:pt>
                <c:pt idx="286">
                  <c:v>21.5578</c:v>
                </c:pt>
                <c:pt idx="287">
                  <c:v>21.362300000000001</c:v>
                </c:pt>
                <c:pt idx="288">
                  <c:v>20.518599999999999</c:v>
                </c:pt>
                <c:pt idx="289">
                  <c:v>20.7807</c:v>
                </c:pt>
                <c:pt idx="290">
                  <c:v>21.0943</c:v>
                </c:pt>
                <c:pt idx="291">
                  <c:v>21.176200000000001</c:v>
                </c:pt>
                <c:pt idx="292">
                  <c:v>21.560099999999998</c:v>
                </c:pt>
                <c:pt idx="293">
                  <c:v>21.887699999999999</c:v>
                </c:pt>
                <c:pt idx="294">
                  <c:v>21.812999999999999</c:v>
                </c:pt>
                <c:pt idx="295">
                  <c:v>21.812999999999999</c:v>
                </c:pt>
                <c:pt idx="296">
                  <c:v>21.810500000000001</c:v>
                </c:pt>
                <c:pt idx="297">
                  <c:v>21.761500000000002</c:v>
                </c:pt>
                <c:pt idx="298">
                  <c:v>21.746600000000001</c:v>
                </c:pt>
                <c:pt idx="299">
                  <c:v>22.1585</c:v>
                </c:pt>
                <c:pt idx="300">
                  <c:v>22.420100000000001</c:v>
                </c:pt>
                <c:pt idx="301">
                  <c:v>22.168500000000002</c:v>
                </c:pt>
                <c:pt idx="302">
                  <c:v>22.018999999999998</c:v>
                </c:pt>
                <c:pt idx="303">
                  <c:v>21.744</c:v>
                </c:pt>
                <c:pt idx="304">
                  <c:v>21.993500000000001</c:v>
                </c:pt>
                <c:pt idx="305">
                  <c:v>22.229900000000001</c:v>
                </c:pt>
                <c:pt idx="306">
                  <c:v>22.3565</c:v>
                </c:pt>
                <c:pt idx="307">
                  <c:v>22.409600000000001</c:v>
                </c:pt>
                <c:pt idx="308">
                  <c:v>22.505700000000001</c:v>
                </c:pt>
                <c:pt idx="309">
                  <c:v>22.913399999999999</c:v>
                </c:pt>
                <c:pt idx="310">
                  <c:v>22.990200000000002</c:v>
                </c:pt>
                <c:pt idx="311">
                  <c:v>22.7623</c:v>
                </c:pt>
                <c:pt idx="312">
                  <c:v>22.7334</c:v>
                </c:pt>
                <c:pt idx="313">
                  <c:v>22.691700000000001</c:v>
                </c:pt>
                <c:pt idx="314">
                  <c:v>22.710899999999999</c:v>
                </c:pt>
                <c:pt idx="315">
                  <c:v>22.360900000000001</c:v>
                </c:pt>
                <c:pt idx="316">
                  <c:v>22.420500000000001</c:v>
                </c:pt>
                <c:pt idx="317">
                  <c:v>22.361899999999999</c:v>
                </c:pt>
                <c:pt idx="318">
                  <c:v>21.8186</c:v>
                </c:pt>
                <c:pt idx="319">
                  <c:v>21.2789</c:v>
                </c:pt>
                <c:pt idx="320">
                  <c:v>21.981000000000002</c:v>
                </c:pt>
                <c:pt idx="321">
                  <c:v>21.336200000000002</c:v>
                </c:pt>
                <c:pt idx="322">
                  <c:v>21.1599</c:v>
                </c:pt>
                <c:pt idx="323">
                  <c:v>21.515000000000001</c:v>
                </c:pt>
                <c:pt idx="324">
                  <c:v>21.515000000000001</c:v>
                </c:pt>
                <c:pt idx="325">
                  <c:v>20.8734</c:v>
                </c:pt>
                <c:pt idx="326">
                  <c:v>21.084800000000001</c:v>
                </c:pt>
                <c:pt idx="327">
                  <c:v>21.407800000000002</c:v>
                </c:pt>
                <c:pt idx="328">
                  <c:v>21.511700000000001</c:v>
                </c:pt>
                <c:pt idx="329">
                  <c:v>21.003699999999998</c:v>
                </c:pt>
                <c:pt idx="330">
                  <c:v>21.127600000000001</c:v>
                </c:pt>
                <c:pt idx="331">
                  <c:v>21.569800000000001</c:v>
                </c:pt>
                <c:pt idx="332">
                  <c:v>21.4983</c:v>
                </c:pt>
                <c:pt idx="333">
                  <c:v>21.713699999999999</c:v>
                </c:pt>
                <c:pt idx="334">
                  <c:v>21.6294</c:v>
                </c:pt>
                <c:pt idx="335">
                  <c:v>21.790900000000001</c:v>
                </c:pt>
                <c:pt idx="336">
                  <c:v>22.159300000000002</c:v>
                </c:pt>
                <c:pt idx="337">
                  <c:v>22.191400000000002</c:v>
                </c:pt>
                <c:pt idx="338">
                  <c:v>22.017399999999999</c:v>
                </c:pt>
                <c:pt idx="339">
                  <c:v>21.7545</c:v>
                </c:pt>
                <c:pt idx="340">
                  <c:v>21.713699999999999</c:v>
                </c:pt>
                <c:pt idx="341">
                  <c:v>21.314399999999999</c:v>
                </c:pt>
                <c:pt idx="342">
                  <c:v>21.308499999999999</c:v>
                </c:pt>
                <c:pt idx="343">
                  <c:v>21.615200000000002</c:v>
                </c:pt>
                <c:pt idx="344">
                  <c:v>21.450800000000001</c:v>
                </c:pt>
                <c:pt idx="345">
                  <c:v>21.283200000000001</c:v>
                </c:pt>
                <c:pt idx="346">
                  <c:v>21.4391</c:v>
                </c:pt>
                <c:pt idx="347">
                  <c:v>21.3081</c:v>
                </c:pt>
                <c:pt idx="348">
                  <c:v>21.2942</c:v>
                </c:pt>
                <c:pt idx="349">
                  <c:v>21.651700000000002</c:v>
                </c:pt>
                <c:pt idx="350">
                  <c:v>21.8218</c:v>
                </c:pt>
                <c:pt idx="351">
                  <c:v>21.809200000000001</c:v>
                </c:pt>
                <c:pt idx="352">
                  <c:v>21.996200000000002</c:v>
                </c:pt>
                <c:pt idx="353">
                  <c:v>22.193999999999999</c:v>
                </c:pt>
                <c:pt idx="354">
                  <c:v>22.175000000000001</c:v>
                </c:pt>
                <c:pt idx="355">
                  <c:v>22.2087</c:v>
                </c:pt>
                <c:pt idx="356">
                  <c:v>22.062100000000001</c:v>
                </c:pt>
                <c:pt idx="357">
                  <c:v>22.195799999999998</c:v>
                </c:pt>
                <c:pt idx="358">
                  <c:v>22.1555</c:v>
                </c:pt>
                <c:pt idx="359">
                  <c:v>22.076000000000001</c:v>
                </c:pt>
                <c:pt idx="360">
                  <c:v>22.210100000000001</c:v>
                </c:pt>
                <c:pt idx="361">
                  <c:v>22.1629</c:v>
                </c:pt>
                <c:pt idx="362">
                  <c:v>22.314</c:v>
                </c:pt>
                <c:pt idx="363">
                  <c:v>22.309200000000001</c:v>
                </c:pt>
                <c:pt idx="364">
                  <c:v>22.3337</c:v>
                </c:pt>
                <c:pt idx="365">
                  <c:v>22.3337</c:v>
                </c:pt>
                <c:pt idx="366">
                  <c:v>22.242599999999999</c:v>
                </c:pt>
                <c:pt idx="367">
                  <c:v>22.457699999999999</c:v>
                </c:pt>
                <c:pt idx="368">
                  <c:v>22.401</c:v>
                </c:pt>
                <c:pt idx="369">
                  <c:v>22.734100000000002</c:v>
                </c:pt>
                <c:pt idx="370">
                  <c:v>22.905999999999999</c:v>
                </c:pt>
                <c:pt idx="371">
                  <c:v>23.002400000000002</c:v>
                </c:pt>
                <c:pt idx="372">
                  <c:v>23.114899999999999</c:v>
                </c:pt>
                <c:pt idx="373">
                  <c:v>22.930800000000001</c:v>
                </c:pt>
                <c:pt idx="374">
                  <c:v>22.9528</c:v>
                </c:pt>
                <c:pt idx="375">
                  <c:v>23.042000000000002</c:v>
                </c:pt>
                <c:pt idx="376">
                  <c:v>23.1675</c:v>
                </c:pt>
                <c:pt idx="377">
                  <c:v>23.145399999999999</c:v>
                </c:pt>
                <c:pt idx="378">
                  <c:v>23.310199999999998</c:v>
                </c:pt>
                <c:pt idx="379">
                  <c:v>23.2606</c:v>
                </c:pt>
                <c:pt idx="380">
                  <c:v>23.365500000000001</c:v>
                </c:pt>
                <c:pt idx="381">
                  <c:v>23.301300000000001</c:v>
                </c:pt>
                <c:pt idx="382">
                  <c:v>23.462800000000001</c:v>
                </c:pt>
                <c:pt idx="383">
                  <c:v>23.229900000000001</c:v>
                </c:pt>
                <c:pt idx="384">
                  <c:v>23.198399999999999</c:v>
                </c:pt>
                <c:pt idx="385">
                  <c:v>22.710799999999999</c:v>
                </c:pt>
                <c:pt idx="386">
                  <c:v>22.8095</c:v>
                </c:pt>
                <c:pt idx="387">
                  <c:v>22.463200000000001</c:v>
                </c:pt>
                <c:pt idx="388">
                  <c:v>22.6465</c:v>
                </c:pt>
                <c:pt idx="389">
                  <c:v>22.674199999999999</c:v>
                </c:pt>
                <c:pt idx="390">
                  <c:v>22.687999999999999</c:v>
                </c:pt>
                <c:pt idx="391">
                  <c:v>22.500800000000002</c:v>
                </c:pt>
                <c:pt idx="392">
                  <c:v>22.500800000000002</c:v>
                </c:pt>
                <c:pt idx="393">
                  <c:v>22.755400000000002</c:v>
                </c:pt>
                <c:pt idx="394">
                  <c:v>23.083600000000001</c:v>
                </c:pt>
                <c:pt idx="395">
                  <c:v>23.276499999999999</c:v>
                </c:pt>
                <c:pt idx="396">
                  <c:v>23.290700000000001</c:v>
                </c:pt>
                <c:pt idx="397">
                  <c:v>23.174700000000001</c:v>
                </c:pt>
                <c:pt idx="398">
                  <c:v>23.499700000000001</c:v>
                </c:pt>
                <c:pt idx="399">
                  <c:v>23.516500000000001</c:v>
                </c:pt>
                <c:pt idx="400">
                  <c:v>23.5017</c:v>
                </c:pt>
                <c:pt idx="401">
                  <c:v>23.641999999999999</c:v>
                </c:pt>
                <c:pt idx="402">
                  <c:v>23.647099999999998</c:v>
                </c:pt>
                <c:pt idx="403">
                  <c:v>23.5456</c:v>
                </c:pt>
                <c:pt idx="404">
                  <c:v>23.515599999999999</c:v>
                </c:pt>
                <c:pt idx="405">
                  <c:v>23.549900000000001</c:v>
                </c:pt>
                <c:pt idx="406">
                  <c:v>23.485399999999998</c:v>
                </c:pt>
                <c:pt idx="407">
                  <c:v>23.762899999999998</c:v>
                </c:pt>
                <c:pt idx="408">
                  <c:v>23.4543</c:v>
                </c:pt>
                <c:pt idx="409">
                  <c:v>23.028500000000001</c:v>
                </c:pt>
                <c:pt idx="410">
                  <c:v>22.717500000000001</c:v>
                </c:pt>
                <c:pt idx="411">
                  <c:v>22.814299999999999</c:v>
                </c:pt>
                <c:pt idx="412">
                  <c:v>23.097100000000001</c:v>
                </c:pt>
                <c:pt idx="413">
                  <c:v>23.352499999999999</c:v>
                </c:pt>
                <c:pt idx="414">
                  <c:v>23.405200000000001</c:v>
                </c:pt>
                <c:pt idx="415">
                  <c:v>23.5182</c:v>
                </c:pt>
                <c:pt idx="416">
                  <c:v>23.579499999999999</c:v>
                </c:pt>
                <c:pt idx="417">
                  <c:v>23.604099999999999</c:v>
                </c:pt>
                <c:pt idx="418">
                  <c:v>23.646999999999998</c:v>
                </c:pt>
                <c:pt idx="419">
                  <c:v>23.481999999999999</c:v>
                </c:pt>
                <c:pt idx="420">
                  <c:v>23.477699999999999</c:v>
                </c:pt>
                <c:pt idx="421">
                  <c:v>23.6419</c:v>
                </c:pt>
                <c:pt idx="422">
                  <c:v>23.352499999999999</c:v>
                </c:pt>
                <c:pt idx="423">
                  <c:v>23.446000000000002</c:v>
                </c:pt>
                <c:pt idx="424">
                  <c:v>23.479099999999999</c:v>
                </c:pt>
                <c:pt idx="425">
                  <c:v>23.4908</c:v>
                </c:pt>
                <c:pt idx="426">
                  <c:v>23.609100000000002</c:v>
                </c:pt>
                <c:pt idx="427">
                  <c:v>23.706700000000001</c:v>
                </c:pt>
                <c:pt idx="428">
                  <c:v>23.74</c:v>
                </c:pt>
                <c:pt idx="429">
                  <c:v>23.909600000000001</c:v>
                </c:pt>
                <c:pt idx="430">
                  <c:v>24.153500000000001</c:v>
                </c:pt>
                <c:pt idx="431">
                  <c:v>24.179300000000001</c:v>
                </c:pt>
                <c:pt idx="432">
                  <c:v>24.425699999999999</c:v>
                </c:pt>
                <c:pt idx="433">
                  <c:v>24.381399999999999</c:v>
                </c:pt>
                <c:pt idx="434">
                  <c:v>24.454799999999999</c:v>
                </c:pt>
                <c:pt idx="435">
                  <c:v>24.454799999999999</c:v>
                </c:pt>
                <c:pt idx="436">
                  <c:v>24.350999999999999</c:v>
                </c:pt>
                <c:pt idx="437">
                  <c:v>24.0639</c:v>
                </c:pt>
                <c:pt idx="438">
                  <c:v>23.833100000000002</c:v>
                </c:pt>
                <c:pt idx="439">
                  <c:v>23.7563</c:v>
                </c:pt>
                <c:pt idx="440">
                  <c:v>23.7698</c:v>
                </c:pt>
                <c:pt idx="441">
                  <c:v>23.942499999999999</c:v>
                </c:pt>
                <c:pt idx="442">
                  <c:v>23.855</c:v>
                </c:pt>
                <c:pt idx="443">
                  <c:v>24.055900000000001</c:v>
                </c:pt>
                <c:pt idx="444">
                  <c:v>24.0626</c:v>
                </c:pt>
                <c:pt idx="445">
                  <c:v>23.711099999999998</c:v>
                </c:pt>
                <c:pt idx="446">
                  <c:v>23.931100000000001</c:v>
                </c:pt>
                <c:pt idx="447">
                  <c:v>23.887699999999999</c:v>
                </c:pt>
                <c:pt idx="448">
                  <c:v>24.1556</c:v>
                </c:pt>
                <c:pt idx="449">
                  <c:v>24.0487</c:v>
                </c:pt>
                <c:pt idx="450">
                  <c:v>24.0989</c:v>
                </c:pt>
                <c:pt idx="451">
                  <c:v>24.142600000000002</c:v>
                </c:pt>
                <c:pt idx="452">
                  <c:v>24.098500000000001</c:v>
                </c:pt>
                <c:pt idx="453">
                  <c:v>24.267199999999999</c:v>
                </c:pt>
                <c:pt idx="454">
                  <c:v>24.248699999999999</c:v>
                </c:pt>
                <c:pt idx="455">
                  <c:v>23.683599999999998</c:v>
                </c:pt>
                <c:pt idx="456">
                  <c:v>23.616900000000001</c:v>
                </c:pt>
                <c:pt idx="457">
                  <c:v>23.681100000000001</c:v>
                </c:pt>
                <c:pt idx="458">
                  <c:v>23.267199999999999</c:v>
                </c:pt>
                <c:pt idx="459">
                  <c:v>22.991700000000002</c:v>
                </c:pt>
                <c:pt idx="460">
                  <c:v>22.848299999999998</c:v>
                </c:pt>
                <c:pt idx="461">
                  <c:v>22.8384</c:v>
                </c:pt>
                <c:pt idx="462">
                  <c:v>21.957999999999998</c:v>
                </c:pt>
                <c:pt idx="463">
                  <c:v>21.676600000000001</c:v>
                </c:pt>
                <c:pt idx="464">
                  <c:v>22.145199999999999</c:v>
                </c:pt>
                <c:pt idx="465">
                  <c:v>21.942499999999999</c:v>
                </c:pt>
                <c:pt idx="466">
                  <c:v>22.595300000000002</c:v>
                </c:pt>
                <c:pt idx="467">
                  <c:v>22.582799999999999</c:v>
                </c:pt>
                <c:pt idx="468">
                  <c:v>22.111599999999999</c:v>
                </c:pt>
                <c:pt idx="469">
                  <c:v>22.0151</c:v>
                </c:pt>
                <c:pt idx="470">
                  <c:v>22.093900000000001</c:v>
                </c:pt>
                <c:pt idx="471">
                  <c:v>22.017700000000001</c:v>
                </c:pt>
                <c:pt idx="472">
                  <c:v>20.947900000000001</c:v>
                </c:pt>
                <c:pt idx="473">
                  <c:v>21.488600000000002</c:v>
                </c:pt>
                <c:pt idx="474">
                  <c:v>20.964400000000001</c:v>
                </c:pt>
                <c:pt idx="475">
                  <c:v>20.6081</c:v>
                </c:pt>
                <c:pt idx="476">
                  <c:v>20.908200000000001</c:v>
                </c:pt>
                <c:pt idx="477">
                  <c:v>21.319500000000001</c:v>
                </c:pt>
                <c:pt idx="478">
                  <c:v>21.6876</c:v>
                </c:pt>
                <c:pt idx="479">
                  <c:v>21.487200000000001</c:v>
                </c:pt>
                <c:pt idx="480">
                  <c:v>21.391500000000001</c:v>
                </c:pt>
                <c:pt idx="481">
                  <c:v>21.5275</c:v>
                </c:pt>
                <c:pt idx="482">
                  <c:v>22.1126</c:v>
                </c:pt>
                <c:pt idx="483">
                  <c:v>22.0059</c:v>
                </c:pt>
                <c:pt idx="484">
                  <c:v>21.665900000000001</c:v>
                </c:pt>
                <c:pt idx="485">
                  <c:v>21.0716</c:v>
                </c:pt>
                <c:pt idx="486">
                  <c:v>21.097100000000001</c:v>
                </c:pt>
                <c:pt idx="487">
                  <c:v>20.933700000000002</c:v>
                </c:pt>
                <c:pt idx="488">
                  <c:v>21.308800000000002</c:v>
                </c:pt>
                <c:pt idx="489">
                  <c:v>21.3187</c:v>
                </c:pt>
                <c:pt idx="490">
                  <c:v>20.692599999999999</c:v>
                </c:pt>
                <c:pt idx="491">
                  <c:v>20.3565</c:v>
                </c:pt>
                <c:pt idx="492">
                  <c:v>20.552900000000001</c:v>
                </c:pt>
                <c:pt idx="493">
                  <c:v>20.552900000000001</c:v>
                </c:pt>
                <c:pt idx="494">
                  <c:v>20.456199999999999</c:v>
                </c:pt>
                <c:pt idx="495">
                  <c:v>20.9162</c:v>
                </c:pt>
                <c:pt idx="496">
                  <c:v>20.9194</c:v>
                </c:pt>
                <c:pt idx="497">
                  <c:v>21.540299999999998</c:v>
                </c:pt>
                <c:pt idx="498">
                  <c:v>21.4984</c:v>
                </c:pt>
                <c:pt idx="499">
                  <c:v>21.6723</c:v>
                </c:pt>
                <c:pt idx="500">
                  <c:v>21.9726</c:v>
                </c:pt>
                <c:pt idx="501">
                  <c:v>21.134</c:v>
                </c:pt>
                <c:pt idx="502">
                  <c:v>21.134</c:v>
                </c:pt>
                <c:pt idx="503">
                  <c:v>21.228999999999999</c:v>
                </c:pt>
                <c:pt idx="504">
                  <c:v>20.568000000000001</c:v>
                </c:pt>
                <c:pt idx="505">
                  <c:v>20.744599999999998</c:v>
                </c:pt>
                <c:pt idx="506">
                  <c:v>20.784199999999998</c:v>
                </c:pt>
                <c:pt idx="507">
                  <c:v>20.9499</c:v>
                </c:pt>
                <c:pt idx="508">
                  <c:v>20.8735</c:v>
                </c:pt>
                <c:pt idx="509">
                  <c:v>20.4114</c:v>
                </c:pt>
                <c:pt idx="510">
                  <c:v>19.941199999999998</c:v>
                </c:pt>
                <c:pt idx="511">
                  <c:v>20.0702</c:v>
                </c:pt>
                <c:pt idx="512">
                  <c:v>19.692299999999999</c:v>
                </c:pt>
                <c:pt idx="513">
                  <c:v>19.3992</c:v>
                </c:pt>
                <c:pt idx="514">
                  <c:v>18.904</c:v>
                </c:pt>
                <c:pt idx="515">
                  <c:v>18.570399999999999</c:v>
                </c:pt>
                <c:pt idx="516">
                  <c:v>18.570399999999999</c:v>
                </c:pt>
                <c:pt idx="517">
                  <c:v>19.664300000000001</c:v>
                </c:pt>
                <c:pt idx="518">
                  <c:v>19.7456</c:v>
                </c:pt>
                <c:pt idx="519">
                  <c:v>19.7577</c:v>
                </c:pt>
                <c:pt idx="520">
                  <c:v>19.915099999999999</c:v>
                </c:pt>
                <c:pt idx="521">
                  <c:v>19.915099999999999</c:v>
                </c:pt>
                <c:pt idx="522">
                  <c:v>18.536999999999999</c:v>
                </c:pt>
                <c:pt idx="523">
                  <c:v>18.081800000000001</c:v>
                </c:pt>
                <c:pt idx="524">
                  <c:v>18.877300000000002</c:v>
                </c:pt>
                <c:pt idx="525">
                  <c:v>19.110900000000001</c:v>
                </c:pt>
                <c:pt idx="526">
                  <c:v>19.3231</c:v>
                </c:pt>
                <c:pt idx="527">
                  <c:v>19.5166</c:v>
                </c:pt>
                <c:pt idx="528">
                  <c:v>19.601199999999999</c:v>
                </c:pt>
                <c:pt idx="529">
                  <c:v>19.572199999999999</c:v>
                </c:pt>
                <c:pt idx="530">
                  <c:v>19.4008</c:v>
                </c:pt>
                <c:pt idx="531">
                  <c:v>19.744800000000001</c:v>
                </c:pt>
                <c:pt idx="532">
                  <c:v>19.817799999999998</c:v>
                </c:pt>
                <c:pt idx="533">
                  <c:v>19.967600000000001</c:v>
                </c:pt>
                <c:pt idx="534">
                  <c:v>20.188099999999999</c:v>
                </c:pt>
                <c:pt idx="535">
                  <c:v>20.188099999999999</c:v>
                </c:pt>
                <c:pt idx="536">
                  <c:v>19.805499999999999</c:v>
                </c:pt>
                <c:pt idx="537">
                  <c:v>19.795200000000001</c:v>
                </c:pt>
                <c:pt idx="538">
                  <c:v>19.961500000000001</c:v>
                </c:pt>
                <c:pt idx="539">
                  <c:v>20.2407</c:v>
                </c:pt>
                <c:pt idx="540">
                  <c:v>19.9969</c:v>
                </c:pt>
                <c:pt idx="541">
                  <c:v>19.849399999999999</c:v>
                </c:pt>
                <c:pt idx="542">
                  <c:v>20.358499999999999</c:v>
                </c:pt>
                <c:pt idx="543">
                  <c:v>20.638400000000001</c:v>
                </c:pt>
                <c:pt idx="544">
                  <c:v>20.5534</c:v>
                </c:pt>
                <c:pt idx="545">
                  <c:v>20.630700000000001</c:v>
                </c:pt>
                <c:pt idx="546">
                  <c:v>20.8201</c:v>
                </c:pt>
                <c:pt idx="547">
                  <c:v>20.7744</c:v>
                </c:pt>
                <c:pt idx="548">
                  <c:v>20.558</c:v>
                </c:pt>
                <c:pt idx="549">
                  <c:v>20.596299999999999</c:v>
                </c:pt>
                <c:pt idx="550">
                  <c:v>20.637</c:v>
                </c:pt>
                <c:pt idx="551">
                  <c:v>20.956600000000002</c:v>
                </c:pt>
                <c:pt idx="552">
                  <c:v>20.988800000000001</c:v>
                </c:pt>
                <c:pt idx="553">
                  <c:v>21.027999999999999</c:v>
                </c:pt>
                <c:pt idx="554">
                  <c:v>21.167000000000002</c:v>
                </c:pt>
                <c:pt idx="555">
                  <c:v>21.167000000000002</c:v>
                </c:pt>
                <c:pt idx="556">
                  <c:v>21.221900000000002</c:v>
                </c:pt>
                <c:pt idx="557">
                  <c:v>21.255099999999999</c:v>
                </c:pt>
                <c:pt idx="558">
                  <c:v>21.196400000000001</c:v>
                </c:pt>
                <c:pt idx="559">
                  <c:v>21.447399999999998</c:v>
                </c:pt>
                <c:pt idx="560">
                  <c:v>21.526199999999999</c:v>
                </c:pt>
                <c:pt idx="561">
                  <c:v>21.526800000000001</c:v>
                </c:pt>
                <c:pt idx="562">
                  <c:v>21.557500000000001</c:v>
                </c:pt>
                <c:pt idx="563">
                  <c:v>21.5183</c:v>
                </c:pt>
                <c:pt idx="564">
                  <c:v>21.711099999999998</c:v>
                </c:pt>
                <c:pt idx="565">
                  <c:v>21.671500000000002</c:v>
                </c:pt>
                <c:pt idx="566">
                  <c:v>21.667100000000001</c:v>
                </c:pt>
                <c:pt idx="567">
                  <c:v>21.467400000000001</c:v>
                </c:pt>
                <c:pt idx="568">
                  <c:v>21.247900000000001</c:v>
                </c:pt>
                <c:pt idx="569">
                  <c:v>21.236000000000001</c:v>
                </c:pt>
                <c:pt idx="570">
                  <c:v>21.690899999999999</c:v>
                </c:pt>
                <c:pt idx="571">
                  <c:v>21.7972</c:v>
                </c:pt>
                <c:pt idx="572">
                  <c:v>21.959599999999998</c:v>
                </c:pt>
                <c:pt idx="573">
                  <c:v>21.924299999999999</c:v>
                </c:pt>
                <c:pt idx="574">
                  <c:v>22.099499999999999</c:v>
                </c:pt>
                <c:pt idx="575">
                  <c:v>22.256699999999999</c:v>
                </c:pt>
                <c:pt idx="576">
                  <c:v>22.2913</c:v>
                </c:pt>
                <c:pt idx="577">
                  <c:v>22.325700000000001</c:v>
                </c:pt>
                <c:pt idx="578">
                  <c:v>22.657</c:v>
                </c:pt>
                <c:pt idx="579">
                  <c:v>22.0898</c:v>
                </c:pt>
                <c:pt idx="580">
                  <c:v>22.079000000000001</c:v>
                </c:pt>
                <c:pt idx="581">
                  <c:v>22.210999999999999</c:v>
                </c:pt>
                <c:pt idx="582">
                  <c:v>22.077300000000001</c:v>
                </c:pt>
                <c:pt idx="583">
                  <c:v>22.1602</c:v>
                </c:pt>
                <c:pt idx="584">
                  <c:v>22.345400000000001</c:v>
                </c:pt>
                <c:pt idx="585">
                  <c:v>22.6464</c:v>
                </c:pt>
                <c:pt idx="586">
                  <c:v>22.710799999999999</c:v>
                </c:pt>
                <c:pt idx="587">
                  <c:v>22.861899999999999</c:v>
                </c:pt>
                <c:pt idx="588">
                  <c:v>22.8568</c:v>
                </c:pt>
                <c:pt idx="589">
                  <c:v>23.021699999999999</c:v>
                </c:pt>
                <c:pt idx="590">
                  <c:v>23.0746</c:v>
                </c:pt>
                <c:pt idx="591">
                  <c:v>23.007999999999999</c:v>
                </c:pt>
                <c:pt idx="592">
                  <c:v>23.1265</c:v>
                </c:pt>
                <c:pt idx="593">
                  <c:v>23.067499999999999</c:v>
                </c:pt>
                <c:pt idx="594">
                  <c:v>23.171900000000001</c:v>
                </c:pt>
                <c:pt idx="595">
                  <c:v>23.148399999999999</c:v>
                </c:pt>
                <c:pt idx="596">
                  <c:v>23.224799999999998</c:v>
                </c:pt>
                <c:pt idx="597">
                  <c:v>23.215599999999998</c:v>
                </c:pt>
                <c:pt idx="598">
                  <c:v>23.217300000000002</c:v>
                </c:pt>
                <c:pt idx="599">
                  <c:v>23.217300000000002</c:v>
                </c:pt>
                <c:pt idx="600">
                  <c:v>23.2652</c:v>
                </c:pt>
                <c:pt idx="601">
                  <c:v>23.6387</c:v>
                </c:pt>
                <c:pt idx="602">
                  <c:v>23.585000000000001</c:v>
                </c:pt>
                <c:pt idx="603">
                  <c:v>23.553000000000001</c:v>
                </c:pt>
                <c:pt idx="604">
                  <c:v>23.662400000000002</c:v>
                </c:pt>
                <c:pt idx="605">
                  <c:v>23.732600000000001</c:v>
                </c:pt>
                <c:pt idx="606">
                  <c:v>23.585799999999999</c:v>
                </c:pt>
                <c:pt idx="607">
                  <c:v>23.450199999999999</c:v>
                </c:pt>
                <c:pt idx="608">
                  <c:v>23.412500000000001</c:v>
                </c:pt>
                <c:pt idx="609">
                  <c:v>23.765999999999998</c:v>
                </c:pt>
                <c:pt idx="610">
                  <c:v>23.6706</c:v>
                </c:pt>
                <c:pt idx="611">
                  <c:v>23.241900000000001</c:v>
                </c:pt>
                <c:pt idx="612">
                  <c:v>23.247599999999998</c:v>
                </c:pt>
                <c:pt idx="613">
                  <c:v>23.151900000000001</c:v>
                </c:pt>
                <c:pt idx="614">
                  <c:v>23.186800000000002</c:v>
                </c:pt>
                <c:pt idx="615">
                  <c:v>22.430900000000001</c:v>
                </c:pt>
                <c:pt idx="616">
                  <c:v>22.697299999999998</c:v>
                </c:pt>
                <c:pt idx="617">
                  <c:v>22.980699999999999</c:v>
                </c:pt>
                <c:pt idx="618">
                  <c:v>23.171800000000001</c:v>
                </c:pt>
                <c:pt idx="619">
                  <c:v>22.933599999999998</c:v>
                </c:pt>
                <c:pt idx="620">
                  <c:v>22.625</c:v>
                </c:pt>
                <c:pt idx="621">
                  <c:v>22.857800000000001</c:v>
                </c:pt>
                <c:pt idx="622">
                  <c:v>22.7682</c:v>
                </c:pt>
                <c:pt idx="623">
                  <c:v>22.421399999999998</c:v>
                </c:pt>
                <c:pt idx="624">
                  <c:v>22.4529</c:v>
                </c:pt>
                <c:pt idx="625">
                  <c:v>22.4529</c:v>
                </c:pt>
                <c:pt idx="626">
                  <c:v>22.4023</c:v>
                </c:pt>
                <c:pt idx="627">
                  <c:v>22.2271</c:v>
                </c:pt>
                <c:pt idx="628">
                  <c:v>22.289899999999999</c:v>
                </c:pt>
                <c:pt idx="629">
                  <c:v>21.9511</c:v>
                </c:pt>
                <c:pt idx="630">
                  <c:v>21.6129</c:v>
                </c:pt>
                <c:pt idx="631">
                  <c:v>22.1907</c:v>
                </c:pt>
                <c:pt idx="632">
                  <c:v>22.360700000000001</c:v>
                </c:pt>
                <c:pt idx="633">
                  <c:v>22.5091</c:v>
                </c:pt>
                <c:pt idx="634">
                  <c:v>22.881499999999999</c:v>
                </c:pt>
                <c:pt idx="635">
                  <c:v>23.107600000000001</c:v>
                </c:pt>
                <c:pt idx="636">
                  <c:v>23.1145</c:v>
                </c:pt>
                <c:pt idx="637">
                  <c:v>23.013400000000001</c:v>
                </c:pt>
                <c:pt idx="638">
                  <c:v>23.1572</c:v>
                </c:pt>
                <c:pt idx="639">
                  <c:v>23.081499999999998</c:v>
                </c:pt>
                <c:pt idx="640">
                  <c:v>23.242699999999999</c:v>
                </c:pt>
                <c:pt idx="641">
                  <c:v>23.548400000000001</c:v>
                </c:pt>
                <c:pt idx="642">
                  <c:v>23.6509</c:v>
                </c:pt>
                <c:pt idx="643">
                  <c:v>23.827300000000001</c:v>
                </c:pt>
                <c:pt idx="644">
                  <c:v>23.750399999999999</c:v>
                </c:pt>
                <c:pt idx="645">
                  <c:v>23.7759</c:v>
                </c:pt>
                <c:pt idx="646">
                  <c:v>23.4176</c:v>
                </c:pt>
                <c:pt idx="647">
                  <c:v>23.492100000000001</c:v>
                </c:pt>
                <c:pt idx="648">
                  <c:v>23.694700000000001</c:v>
                </c:pt>
                <c:pt idx="649">
                  <c:v>23.7822</c:v>
                </c:pt>
                <c:pt idx="650">
                  <c:v>23.8156</c:v>
                </c:pt>
                <c:pt idx="651">
                  <c:v>23.864899999999999</c:v>
                </c:pt>
                <c:pt idx="652">
                  <c:v>24.0533</c:v>
                </c:pt>
                <c:pt idx="653">
                  <c:v>24.0533</c:v>
                </c:pt>
                <c:pt idx="654">
                  <c:v>24.025600000000001</c:v>
                </c:pt>
                <c:pt idx="655">
                  <c:v>23.845700000000001</c:v>
                </c:pt>
                <c:pt idx="656">
                  <c:v>23.9815</c:v>
                </c:pt>
                <c:pt idx="657">
                  <c:v>24.146699999999999</c:v>
                </c:pt>
                <c:pt idx="658">
                  <c:v>24.129899999999999</c:v>
                </c:pt>
                <c:pt idx="659">
                  <c:v>24.265599999999999</c:v>
                </c:pt>
                <c:pt idx="660">
                  <c:v>24.3447</c:v>
                </c:pt>
                <c:pt idx="661">
                  <c:v>24.2532</c:v>
                </c:pt>
                <c:pt idx="662">
                  <c:v>24.183599999999998</c:v>
                </c:pt>
                <c:pt idx="663">
                  <c:v>24.253699999999998</c:v>
                </c:pt>
                <c:pt idx="664">
                  <c:v>24.0413</c:v>
                </c:pt>
                <c:pt idx="665">
                  <c:v>24.2224</c:v>
                </c:pt>
                <c:pt idx="666">
                  <c:v>24.394400000000001</c:v>
                </c:pt>
                <c:pt idx="667">
                  <c:v>24.5855</c:v>
                </c:pt>
                <c:pt idx="668">
                  <c:v>24.308499999999999</c:v>
                </c:pt>
                <c:pt idx="669">
                  <c:v>24.548400000000001</c:v>
                </c:pt>
                <c:pt idx="670">
                  <c:v>24.435199999999998</c:v>
                </c:pt>
                <c:pt idx="671">
                  <c:v>24.328700000000001</c:v>
                </c:pt>
                <c:pt idx="672">
                  <c:v>24.008199999999999</c:v>
                </c:pt>
                <c:pt idx="673">
                  <c:v>23.714400000000001</c:v>
                </c:pt>
                <c:pt idx="674">
                  <c:v>23.391100000000002</c:v>
                </c:pt>
                <c:pt idx="675">
                  <c:v>22.615500000000001</c:v>
                </c:pt>
                <c:pt idx="676">
                  <c:v>22.964700000000001</c:v>
                </c:pt>
                <c:pt idx="677">
                  <c:v>23.133400000000002</c:v>
                </c:pt>
                <c:pt idx="678">
                  <c:v>23.699400000000001</c:v>
                </c:pt>
                <c:pt idx="679">
                  <c:v>23.503599999999999</c:v>
                </c:pt>
                <c:pt idx="680">
                  <c:v>23.242799999999999</c:v>
                </c:pt>
                <c:pt idx="681">
                  <c:v>23.659099999999999</c:v>
                </c:pt>
                <c:pt idx="682">
                  <c:v>23.1096</c:v>
                </c:pt>
                <c:pt idx="683">
                  <c:v>23.076699999999999</c:v>
                </c:pt>
                <c:pt idx="684">
                  <c:v>23.460100000000001</c:v>
                </c:pt>
                <c:pt idx="685">
                  <c:v>23.822500000000002</c:v>
                </c:pt>
                <c:pt idx="686">
                  <c:v>23.7135</c:v>
                </c:pt>
                <c:pt idx="687">
                  <c:v>23.951000000000001</c:v>
                </c:pt>
                <c:pt idx="688">
                  <c:v>23.871600000000001</c:v>
                </c:pt>
                <c:pt idx="689">
                  <c:v>23.165099999999999</c:v>
                </c:pt>
                <c:pt idx="690">
                  <c:v>23.479399999999998</c:v>
                </c:pt>
                <c:pt idx="691">
                  <c:v>23.369800000000001</c:v>
                </c:pt>
                <c:pt idx="692">
                  <c:v>23.463699999999999</c:v>
                </c:pt>
                <c:pt idx="693">
                  <c:v>23.779</c:v>
                </c:pt>
                <c:pt idx="694">
                  <c:v>23.7486</c:v>
                </c:pt>
                <c:pt idx="695">
                  <c:v>23.7486</c:v>
                </c:pt>
                <c:pt idx="696">
                  <c:v>23.691800000000001</c:v>
                </c:pt>
                <c:pt idx="697">
                  <c:v>24.0364</c:v>
                </c:pt>
                <c:pt idx="698">
                  <c:v>24.461600000000001</c:v>
                </c:pt>
                <c:pt idx="699">
                  <c:v>24.4222</c:v>
                </c:pt>
                <c:pt idx="700">
                  <c:v>24.3931</c:v>
                </c:pt>
                <c:pt idx="701">
                  <c:v>24.381599999999999</c:v>
                </c:pt>
                <c:pt idx="702">
                  <c:v>24.625299999999999</c:v>
                </c:pt>
                <c:pt idx="703">
                  <c:v>24.699400000000001</c:v>
                </c:pt>
                <c:pt idx="704">
                  <c:v>24.65</c:v>
                </c:pt>
                <c:pt idx="705">
                  <c:v>24.5593</c:v>
                </c:pt>
                <c:pt idx="706">
                  <c:v>24.650500000000001</c:v>
                </c:pt>
                <c:pt idx="707">
                  <c:v>24.624400000000001</c:v>
                </c:pt>
                <c:pt idx="708">
                  <c:v>24.657499999999999</c:v>
                </c:pt>
                <c:pt idx="709">
                  <c:v>24.481000000000002</c:v>
                </c:pt>
                <c:pt idx="710">
                  <c:v>24.503499999999999</c:v>
                </c:pt>
                <c:pt idx="711">
                  <c:v>24.184999999999999</c:v>
                </c:pt>
                <c:pt idx="712">
                  <c:v>24.4361</c:v>
                </c:pt>
                <c:pt idx="713">
                  <c:v>24.251000000000001</c:v>
                </c:pt>
                <c:pt idx="714">
                  <c:v>23.962900000000001</c:v>
                </c:pt>
                <c:pt idx="715">
                  <c:v>24.148800000000001</c:v>
                </c:pt>
                <c:pt idx="716">
                  <c:v>23.5732</c:v>
                </c:pt>
                <c:pt idx="717">
                  <c:v>23.260899999999999</c:v>
                </c:pt>
                <c:pt idx="718">
                  <c:v>23.521899999999999</c:v>
                </c:pt>
                <c:pt idx="719">
                  <c:v>23.8551</c:v>
                </c:pt>
                <c:pt idx="720">
                  <c:v>23.771999999999998</c:v>
                </c:pt>
                <c:pt idx="721">
                  <c:v>23.374199999999998</c:v>
                </c:pt>
                <c:pt idx="722">
                  <c:v>23.6203</c:v>
                </c:pt>
                <c:pt idx="723">
                  <c:v>23.768799999999999</c:v>
                </c:pt>
                <c:pt idx="724">
                  <c:v>24.116099999999999</c:v>
                </c:pt>
                <c:pt idx="725">
                  <c:v>24.1004</c:v>
                </c:pt>
                <c:pt idx="726">
                  <c:v>24.403500000000001</c:v>
                </c:pt>
                <c:pt idx="727">
                  <c:v>24.351700000000001</c:v>
                </c:pt>
                <c:pt idx="728">
                  <c:v>24.417100000000001</c:v>
                </c:pt>
                <c:pt idx="729">
                  <c:v>24.206</c:v>
                </c:pt>
                <c:pt idx="730">
                  <c:v>24.3964</c:v>
                </c:pt>
                <c:pt idx="731">
                  <c:v>24.21</c:v>
                </c:pt>
                <c:pt idx="732">
                  <c:v>24.233699999999999</c:v>
                </c:pt>
                <c:pt idx="733">
                  <c:v>24.4116</c:v>
                </c:pt>
                <c:pt idx="734">
                  <c:v>24.557600000000001</c:v>
                </c:pt>
                <c:pt idx="735">
                  <c:v>24.836400000000001</c:v>
                </c:pt>
                <c:pt idx="736">
                  <c:v>24.7484</c:v>
                </c:pt>
                <c:pt idx="737">
                  <c:v>24.816700000000001</c:v>
                </c:pt>
                <c:pt idx="738">
                  <c:v>24.704899999999999</c:v>
                </c:pt>
                <c:pt idx="739">
                  <c:v>24.857399999999998</c:v>
                </c:pt>
                <c:pt idx="740">
                  <c:v>25.011600000000001</c:v>
                </c:pt>
                <c:pt idx="741">
                  <c:v>25.066500000000001</c:v>
                </c:pt>
                <c:pt idx="742">
                  <c:v>25.1919</c:v>
                </c:pt>
                <c:pt idx="743">
                  <c:v>25.177499999999998</c:v>
                </c:pt>
                <c:pt idx="744">
                  <c:v>25.4207</c:v>
                </c:pt>
                <c:pt idx="745">
                  <c:v>25.347799999999999</c:v>
                </c:pt>
                <c:pt idx="746">
                  <c:v>25.406199999999998</c:v>
                </c:pt>
                <c:pt idx="747">
                  <c:v>25.386199999999999</c:v>
                </c:pt>
                <c:pt idx="748">
                  <c:v>25.384899999999998</c:v>
                </c:pt>
                <c:pt idx="749">
                  <c:v>25.563800000000001</c:v>
                </c:pt>
                <c:pt idx="750">
                  <c:v>25.605699999999999</c:v>
                </c:pt>
                <c:pt idx="751">
                  <c:v>25.6739</c:v>
                </c:pt>
                <c:pt idx="752">
                  <c:v>25.5623</c:v>
                </c:pt>
                <c:pt idx="753">
                  <c:v>25.7622</c:v>
                </c:pt>
                <c:pt idx="754">
                  <c:v>25.800599999999999</c:v>
                </c:pt>
                <c:pt idx="755">
                  <c:v>26.175799999999999</c:v>
                </c:pt>
                <c:pt idx="756">
                  <c:v>26.240400000000001</c:v>
                </c:pt>
                <c:pt idx="757">
                  <c:v>26.433199999999999</c:v>
                </c:pt>
                <c:pt idx="758">
                  <c:v>26.433199999999999</c:v>
                </c:pt>
                <c:pt idx="759">
                  <c:v>26.313600000000001</c:v>
                </c:pt>
                <c:pt idx="760">
                  <c:v>25.9834</c:v>
                </c:pt>
                <c:pt idx="761">
                  <c:v>25.883700000000001</c:v>
                </c:pt>
                <c:pt idx="762">
                  <c:v>26.033999999999999</c:v>
                </c:pt>
                <c:pt idx="763">
                  <c:v>26.1144</c:v>
                </c:pt>
                <c:pt idx="764">
                  <c:v>26.2546</c:v>
                </c:pt>
                <c:pt idx="765">
                  <c:v>26.1525</c:v>
                </c:pt>
                <c:pt idx="766">
                  <c:v>26.130800000000001</c:v>
                </c:pt>
                <c:pt idx="767">
                  <c:v>26.234500000000001</c:v>
                </c:pt>
                <c:pt idx="768">
                  <c:v>26.449000000000002</c:v>
                </c:pt>
                <c:pt idx="769">
                  <c:v>26.488800000000001</c:v>
                </c:pt>
                <c:pt idx="770">
                  <c:v>26.717099999999999</c:v>
                </c:pt>
                <c:pt idx="771">
                  <c:v>26.746300000000002</c:v>
                </c:pt>
                <c:pt idx="772">
                  <c:v>26.728000000000002</c:v>
                </c:pt>
                <c:pt idx="773">
                  <c:v>26.922999999999998</c:v>
                </c:pt>
                <c:pt idx="774">
                  <c:v>27.0672</c:v>
                </c:pt>
                <c:pt idx="775">
                  <c:v>27.233799999999999</c:v>
                </c:pt>
                <c:pt idx="776">
                  <c:v>27.249600000000001</c:v>
                </c:pt>
                <c:pt idx="777">
                  <c:v>27.249600000000001</c:v>
                </c:pt>
                <c:pt idx="778">
                  <c:v>27.478899999999999</c:v>
                </c:pt>
                <c:pt idx="779">
                  <c:v>27.4392</c:v>
                </c:pt>
                <c:pt idx="780">
                  <c:v>27.227900000000002</c:v>
                </c:pt>
                <c:pt idx="781">
                  <c:v>27.341999999999999</c:v>
                </c:pt>
                <c:pt idx="782">
                  <c:v>27.341999999999999</c:v>
                </c:pt>
                <c:pt idx="783">
                  <c:v>25.333600000000001</c:v>
                </c:pt>
                <c:pt idx="784">
                  <c:v>25.140899999999998</c:v>
                </c:pt>
                <c:pt idx="785">
                  <c:v>25.2422</c:v>
                </c:pt>
                <c:pt idx="786">
                  <c:v>25.240200000000002</c:v>
                </c:pt>
                <c:pt idx="787">
                  <c:v>25.429200000000002</c:v>
                </c:pt>
                <c:pt idx="788">
                  <c:v>25.599599999999999</c:v>
                </c:pt>
                <c:pt idx="789">
                  <c:v>25.5322</c:v>
                </c:pt>
                <c:pt idx="790">
                  <c:v>25.797799999999999</c:v>
                </c:pt>
                <c:pt idx="791">
                  <c:v>25.724299999999999</c:v>
                </c:pt>
                <c:pt idx="792">
                  <c:v>25.7454</c:v>
                </c:pt>
                <c:pt idx="793">
                  <c:v>25.997399999999999</c:v>
                </c:pt>
                <c:pt idx="794">
                  <c:v>26.110099999999999</c:v>
                </c:pt>
                <c:pt idx="795">
                  <c:v>26.110099999999999</c:v>
                </c:pt>
                <c:pt idx="796">
                  <c:v>26.039400000000001</c:v>
                </c:pt>
                <c:pt idx="797">
                  <c:v>26.066500000000001</c:v>
                </c:pt>
                <c:pt idx="798">
                  <c:v>26.086600000000001</c:v>
                </c:pt>
                <c:pt idx="799">
                  <c:v>25.765599999999999</c:v>
                </c:pt>
                <c:pt idx="800">
                  <c:v>25.2316</c:v>
                </c:pt>
                <c:pt idx="801">
                  <c:v>25.555299999999999</c:v>
                </c:pt>
                <c:pt idx="802">
                  <c:v>25.430099999999999</c:v>
                </c:pt>
                <c:pt idx="803">
                  <c:v>25.384599999999999</c:v>
                </c:pt>
                <c:pt idx="804">
                  <c:v>24.8428</c:v>
                </c:pt>
                <c:pt idx="805">
                  <c:v>25.181999999999999</c:v>
                </c:pt>
                <c:pt idx="806">
                  <c:v>25.861899999999999</c:v>
                </c:pt>
                <c:pt idx="807">
                  <c:v>26.023499999999999</c:v>
                </c:pt>
                <c:pt idx="808">
                  <c:v>26.181799999999999</c:v>
                </c:pt>
                <c:pt idx="809">
                  <c:v>26.052099999999999</c:v>
                </c:pt>
                <c:pt idx="810">
                  <c:v>26.385400000000001</c:v>
                </c:pt>
                <c:pt idx="811">
                  <c:v>26.440300000000001</c:v>
                </c:pt>
                <c:pt idx="812">
                  <c:v>26.680299999999999</c:v>
                </c:pt>
                <c:pt idx="813">
                  <c:v>26.616900000000001</c:v>
                </c:pt>
                <c:pt idx="814">
                  <c:v>26.709299999999999</c:v>
                </c:pt>
                <c:pt idx="815">
                  <c:v>26.709299999999999</c:v>
                </c:pt>
                <c:pt idx="816">
                  <c:v>26.8109</c:v>
                </c:pt>
                <c:pt idx="817">
                  <c:v>27.028400000000001</c:v>
                </c:pt>
                <c:pt idx="818">
                  <c:v>26.853400000000001</c:v>
                </c:pt>
                <c:pt idx="819">
                  <c:v>26.375399999999999</c:v>
                </c:pt>
                <c:pt idx="820">
                  <c:v>25.462199999999999</c:v>
                </c:pt>
                <c:pt idx="821">
                  <c:v>24.805900000000001</c:v>
                </c:pt>
                <c:pt idx="822">
                  <c:v>24.886099999999999</c:v>
                </c:pt>
                <c:pt idx="823">
                  <c:v>23.789000000000001</c:v>
                </c:pt>
                <c:pt idx="824">
                  <c:v>23.841999999999999</c:v>
                </c:pt>
                <c:pt idx="825">
                  <c:v>24.982900000000001</c:v>
                </c:pt>
                <c:pt idx="826">
                  <c:v>24.213699999999999</c:v>
                </c:pt>
                <c:pt idx="827">
                  <c:v>25.188199999999998</c:v>
                </c:pt>
                <c:pt idx="828">
                  <c:v>24.451599999999999</c:v>
                </c:pt>
                <c:pt idx="829">
                  <c:v>23.9955</c:v>
                </c:pt>
                <c:pt idx="830">
                  <c:v>22.392399999999999</c:v>
                </c:pt>
                <c:pt idx="831">
                  <c:v>23.5762</c:v>
                </c:pt>
                <c:pt idx="832">
                  <c:v>22.523299999999999</c:v>
                </c:pt>
                <c:pt idx="833">
                  <c:v>20.440200000000001</c:v>
                </c:pt>
                <c:pt idx="834">
                  <c:v>22.47</c:v>
                </c:pt>
                <c:pt idx="835">
                  <c:v>19.8475</c:v>
                </c:pt>
                <c:pt idx="836">
                  <c:v>21.182400000000001</c:v>
                </c:pt>
                <c:pt idx="837">
                  <c:v>20.390699999999999</c:v>
                </c:pt>
                <c:pt idx="838">
                  <c:v>20.984100000000002</c:v>
                </c:pt>
                <c:pt idx="839">
                  <c:v>20.446100000000001</c:v>
                </c:pt>
                <c:pt idx="840">
                  <c:v>20.6554</c:v>
                </c:pt>
                <c:pt idx="841">
                  <c:v>22.463799999999999</c:v>
                </c:pt>
                <c:pt idx="842">
                  <c:v>22.594799999999999</c:v>
                </c:pt>
                <c:pt idx="843">
                  <c:v>24.026900000000001</c:v>
                </c:pt>
                <c:pt idx="844">
                  <c:v>23.299499999999998</c:v>
                </c:pt>
                <c:pt idx="845">
                  <c:v>24.444800000000001</c:v>
                </c:pt>
                <c:pt idx="846">
                  <c:v>24.416699999999999</c:v>
                </c:pt>
                <c:pt idx="847">
                  <c:v>23.4831</c:v>
                </c:pt>
                <c:pt idx="848">
                  <c:v>24.020099999999999</c:v>
                </c:pt>
                <c:pt idx="849">
                  <c:v>23.758800000000001</c:v>
                </c:pt>
                <c:pt idx="850">
                  <c:v>25.757899999999999</c:v>
                </c:pt>
                <c:pt idx="851">
                  <c:v>25.952000000000002</c:v>
                </c:pt>
                <c:pt idx="852">
                  <c:v>26.926600000000001</c:v>
                </c:pt>
                <c:pt idx="853">
                  <c:v>27.355899999999998</c:v>
                </c:pt>
                <c:pt idx="854">
                  <c:v>27.355899999999998</c:v>
                </c:pt>
                <c:pt idx="855">
                  <c:v>27.624300000000002</c:v>
                </c:pt>
                <c:pt idx="856">
                  <c:v>28.915600000000001</c:v>
                </c:pt>
                <c:pt idx="857">
                  <c:v>28.645099999999999</c:v>
                </c:pt>
                <c:pt idx="858">
                  <c:v>29.193899999999999</c:v>
                </c:pt>
                <c:pt idx="859">
                  <c:v>29.7713</c:v>
                </c:pt>
                <c:pt idx="860">
                  <c:v>29.571999999999999</c:v>
                </c:pt>
                <c:pt idx="861">
                  <c:v>28.8245</c:v>
                </c:pt>
                <c:pt idx="862">
                  <c:v>29.631799999999998</c:v>
                </c:pt>
                <c:pt idx="863">
                  <c:v>29.7791</c:v>
                </c:pt>
                <c:pt idx="864">
                  <c:v>30.3432</c:v>
                </c:pt>
                <c:pt idx="865">
                  <c:v>30.778199999999998</c:v>
                </c:pt>
                <c:pt idx="866">
                  <c:v>30.4328</c:v>
                </c:pt>
                <c:pt idx="867">
                  <c:v>31.569299999999998</c:v>
                </c:pt>
                <c:pt idx="868">
                  <c:v>31.644100000000002</c:v>
                </c:pt>
                <c:pt idx="869">
                  <c:v>30.927299999999999</c:v>
                </c:pt>
                <c:pt idx="870">
                  <c:v>31.414400000000001</c:v>
                </c:pt>
                <c:pt idx="871">
                  <c:v>31.895099999999999</c:v>
                </c:pt>
                <c:pt idx="872">
                  <c:v>32.151200000000003</c:v>
                </c:pt>
                <c:pt idx="873">
                  <c:v>32.722900000000003</c:v>
                </c:pt>
                <c:pt idx="874">
                  <c:v>33.395400000000002</c:v>
                </c:pt>
                <c:pt idx="875">
                  <c:v>33.906500000000001</c:v>
                </c:pt>
                <c:pt idx="876">
                  <c:v>33.225299999999997</c:v>
                </c:pt>
                <c:pt idx="877">
                  <c:v>32.771900000000002</c:v>
                </c:pt>
                <c:pt idx="878">
                  <c:v>33.102699999999999</c:v>
                </c:pt>
                <c:pt idx="879">
                  <c:v>33.3324</c:v>
                </c:pt>
                <c:pt idx="880">
                  <c:v>34.184899999999999</c:v>
                </c:pt>
                <c:pt idx="881">
                  <c:v>34.046399999999998</c:v>
                </c:pt>
                <c:pt idx="882">
                  <c:v>35.013100000000001</c:v>
                </c:pt>
                <c:pt idx="883">
                  <c:v>34.738199999999999</c:v>
                </c:pt>
                <c:pt idx="884">
                  <c:v>34.906799999999997</c:v>
                </c:pt>
                <c:pt idx="885">
                  <c:v>34.906799999999997</c:v>
                </c:pt>
                <c:pt idx="886">
                  <c:v>34.960799999999999</c:v>
                </c:pt>
                <c:pt idx="887">
                  <c:v>35.255800000000001</c:v>
                </c:pt>
                <c:pt idx="888">
                  <c:v>35.073399999999999</c:v>
                </c:pt>
                <c:pt idx="889">
                  <c:v>35.447499999999998</c:v>
                </c:pt>
                <c:pt idx="890">
                  <c:v>35.724499999999999</c:v>
                </c:pt>
                <c:pt idx="891">
                  <c:v>35.9803</c:v>
                </c:pt>
                <c:pt idx="892">
                  <c:v>36.248199999999997</c:v>
                </c:pt>
                <c:pt idx="893">
                  <c:v>36.0182</c:v>
                </c:pt>
                <c:pt idx="894">
                  <c:v>36.7958</c:v>
                </c:pt>
                <c:pt idx="895">
                  <c:v>37.2288</c:v>
                </c:pt>
                <c:pt idx="896">
                  <c:v>37.326999999999998</c:v>
                </c:pt>
                <c:pt idx="897">
                  <c:v>37.782600000000002</c:v>
                </c:pt>
                <c:pt idx="898">
                  <c:v>35.8035</c:v>
                </c:pt>
                <c:pt idx="899">
                  <c:v>36.144500000000001</c:v>
                </c:pt>
                <c:pt idx="900">
                  <c:v>36.6325</c:v>
                </c:pt>
                <c:pt idx="901">
                  <c:v>37.294499999999999</c:v>
                </c:pt>
                <c:pt idx="902">
                  <c:v>37.451300000000003</c:v>
                </c:pt>
                <c:pt idx="903">
                  <c:v>37.527099999999997</c:v>
                </c:pt>
                <c:pt idx="904">
                  <c:v>37.576900000000002</c:v>
                </c:pt>
                <c:pt idx="905">
                  <c:v>38.255000000000003</c:v>
                </c:pt>
                <c:pt idx="906">
                  <c:v>38.4878</c:v>
                </c:pt>
                <c:pt idx="907">
                  <c:v>37.677</c:v>
                </c:pt>
                <c:pt idx="908">
                  <c:v>38.096299999999999</c:v>
                </c:pt>
                <c:pt idx="909">
                  <c:v>37.0486</c:v>
                </c:pt>
                <c:pt idx="910">
                  <c:v>37.570900000000002</c:v>
                </c:pt>
                <c:pt idx="911">
                  <c:v>38.232599999999998</c:v>
                </c:pt>
                <c:pt idx="912">
                  <c:v>38.100299999999997</c:v>
                </c:pt>
                <c:pt idx="913">
                  <c:v>38.312399999999997</c:v>
                </c:pt>
                <c:pt idx="914">
                  <c:v>38.312399999999997</c:v>
                </c:pt>
                <c:pt idx="915">
                  <c:v>39.145200000000003</c:v>
                </c:pt>
                <c:pt idx="916">
                  <c:v>38.781700000000001</c:v>
                </c:pt>
                <c:pt idx="917">
                  <c:v>39.4392</c:v>
                </c:pt>
                <c:pt idx="918">
                  <c:v>39.751199999999997</c:v>
                </c:pt>
                <c:pt idx="919">
                  <c:v>40.035499999999999</c:v>
                </c:pt>
                <c:pt idx="920">
                  <c:v>39.023000000000003</c:v>
                </c:pt>
                <c:pt idx="921">
                  <c:v>39.390500000000003</c:v>
                </c:pt>
                <c:pt idx="922">
                  <c:v>39.541899999999998</c:v>
                </c:pt>
                <c:pt idx="923">
                  <c:v>39.3185</c:v>
                </c:pt>
                <c:pt idx="924">
                  <c:v>39.326799999999999</c:v>
                </c:pt>
                <c:pt idx="925">
                  <c:v>40.273000000000003</c:v>
                </c:pt>
                <c:pt idx="926">
                  <c:v>39.740400000000001</c:v>
                </c:pt>
                <c:pt idx="927">
                  <c:v>39.7607</c:v>
                </c:pt>
                <c:pt idx="928">
                  <c:v>38.583599999999997</c:v>
                </c:pt>
                <c:pt idx="929">
                  <c:v>38.193600000000004</c:v>
                </c:pt>
                <c:pt idx="930">
                  <c:v>38.779000000000003</c:v>
                </c:pt>
                <c:pt idx="931">
                  <c:v>38.157499999999999</c:v>
                </c:pt>
                <c:pt idx="932">
                  <c:v>38.701500000000003</c:v>
                </c:pt>
                <c:pt idx="933">
                  <c:v>38.684600000000003</c:v>
                </c:pt>
                <c:pt idx="934">
                  <c:v>38.270299999999999</c:v>
                </c:pt>
                <c:pt idx="935">
                  <c:v>38.657899999999998</c:v>
                </c:pt>
                <c:pt idx="936">
                  <c:v>38.729999999999997</c:v>
                </c:pt>
                <c:pt idx="937">
                  <c:v>39.01</c:v>
                </c:pt>
                <c:pt idx="938">
                  <c:v>39.3033</c:v>
                </c:pt>
                <c:pt idx="939">
                  <c:v>38.785699999999999</c:v>
                </c:pt>
                <c:pt idx="940">
                  <c:v>38.591799999999999</c:v>
                </c:pt>
                <c:pt idx="941">
                  <c:v>37.883299999999998</c:v>
                </c:pt>
                <c:pt idx="942">
                  <c:v>38.741199999999999</c:v>
                </c:pt>
                <c:pt idx="943">
                  <c:v>38.927900000000001</c:v>
                </c:pt>
                <c:pt idx="944">
                  <c:v>38.8369</c:v>
                </c:pt>
                <c:pt idx="945">
                  <c:v>39.223700000000001</c:v>
                </c:pt>
                <c:pt idx="946">
                  <c:v>39.668599999999998</c:v>
                </c:pt>
                <c:pt idx="947">
                  <c:v>39.4801</c:v>
                </c:pt>
                <c:pt idx="948">
                  <c:v>39.874200000000002</c:v>
                </c:pt>
                <c:pt idx="949">
                  <c:v>40.036999999999999</c:v>
                </c:pt>
                <c:pt idx="950">
                  <c:v>40.287500000000001</c:v>
                </c:pt>
                <c:pt idx="951">
                  <c:v>40.591000000000001</c:v>
                </c:pt>
                <c:pt idx="952">
                  <c:v>41.311900000000001</c:v>
                </c:pt>
                <c:pt idx="953">
                  <c:v>41.22</c:v>
                </c:pt>
                <c:pt idx="954">
                  <c:v>41.464799999999997</c:v>
                </c:pt>
                <c:pt idx="955">
                  <c:v>41.791499999999999</c:v>
                </c:pt>
                <c:pt idx="956">
                  <c:v>42.188899999999997</c:v>
                </c:pt>
                <c:pt idx="957">
                  <c:v>42.531100000000002</c:v>
                </c:pt>
                <c:pt idx="958">
                  <c:v>40.438699999999997</c:v>
                </c:pt>
                <c:pt idx="959">
                  <c:v>39.926000000000002</c:v>
                </c:pt>
                <c:pt idx="960">
                  <c:v>39.926000000000002</c:v>
                </c:pt>
                <c:pt idx="961">
                  <c:v>38.355600000000003</c:v>
                </c:pt>
                <c:pt idx="962">
                  <c:v>39.387799999999999</c:v>
                </c:pt>
                <c:pt idx="963">
                  <c:v>38.580100000000002</c:v>
                </c:pt>
                <c:pt idx="964">
                  <c:v>38.323900000000002</c:v>
                </c:pt>
                <c:pt idx="965">
                  <c:v>39.088200000000001</c:v>
                </c:pt>
                <c:pt idx="966">
                  <c:v>39.563800000000001</c:v>
                </c:pt>
                <c:pt idx="967">
                  <c:v>39.045200000000001</c:v>
                </c:pt>
                <c:pt idx="968">
                  <c:v>38.504899999999999</c:v>
                </c:pt>
                <c:pt idx="969">
                  <c:v>38.1539</c:v>
                </c:pt>
                <c:pt idx="970">
                  <c:v>38.218000000000004</c:v>
                </c:pt>
                <c:pt idx="971">
                  <c:v>38.853499999999997</c:v>
                </c:pt>
                <c:pt idx="972">
                  <c:v>37.687100000000001</c:v>
                </c:pt>
                <c:pt idx="973">
                  <c:v>37.860199999999999</c:v>
                </c:pt>
                <c:pt idx="974">
                  <c:v>38.640999999999998</c:v>
                </c:pt>
                <c:pt idx="975">
                  <c:v>39.289200000000001</c:v>
                </c:pt>
                <c:pt idx="976">
                  <c:v>39.2166</c:v>
                </c:pt>
                <c:pt idx="977">
                  <c:v>39.558199999999999</c:v>
                </c:pt>
                <c:pt idx="978">
                  <c:v>38.729399999999998</c:v>
                </c:pt>
                <c:pt idx="979">
                  <c:v>37.716500000000003</c:v>
                </c:pt>
                <c:pt idx="980">
                  <c:v>38.690800000000003</c:v>
                </c:pt>
                <c:pt idx="981">
                  <c:v>38.070799999999998</c:v>
                </c:pt>
                <c:pt idx="982">
                  <c:v>38.790300000000002</c:v>
                </c:pt>
                <c:pt idx="983">
                  <c:v>38.978099999999998</c:v>
                </c:pt>
                <c:pt idx="984">
                  <c:v>39.535800000000002</c:v>
                </c:pt>
                <c:pt idx="985">
                  <c:v>40.650399999999998</c:v>
                </c:pt>
                <c:pt idx="986">
                  <c:v>40.613700000000001</c:v>
                </c:pt>
                <c:pt idx="987">
                  <c:v>40.303400000000003</c:v>
                </c:pt>
                <c:pt idx="988">
                  <c:v>40.158799999999999</c:v>
                </c:pt>
                <c:pt idx="989">
                  <c:v>39.991999999999997</c:v>
                </c:pt>
                <c:pt idx="990">
                  <c:v>39.3065</c:v>
                </c:pt>
                <c:pt idx="991">
                  <c:v>39.428899999999999</c:v>
                </c:pt>
                <c:pt idx="992">
                  <c:v>39.242199999999997</c:v>
                </c:pt>
                <c:pt idx="993">
                  <c:v>39.195799999999998</c:v>
                </c:pt>
                <c:pt idx="994">
                  <c:v>39.409700000000001</c:v>
                </c:pt>
                <c:pt idx="995">
                  <c:v>38.726199999999999</c:v>
                </c:pt>
                <c:pt idx="996">
                  <c:v>38.900500000000001</c:v>
                </c:pt>
                <c:pt idx="997">
                  <c:v>37.223999999999997</c:v>
                </c:pt>
                <c:pt idx="998">
                  <c:v>37.609699999999997</c:v>
                </c:pt>
                <c:pt idx="999">
                  <c:v>36.052599999999998</c:v>
                </c:pt>
                <c:pt idx="1000">
                  <c:v>35.873399999999997</c:v>
                </c:pt>
                <c:pt idx="1001">
                  <c:v>36.642000000000003</c:v>
                </c:pt>
                <c:pt idx="1002">
                  <c:v>37.9998</c:v>
                </c:pt>
                <c:pt idx="1003">
                  <c:v>38.905200000000001</c:v>
                </c:pt>
                <c:pt idx="1004">
                  <c:v>38.994900000000001</c:v>
                </c:pt>
                <c:pt idx="1005">
                  <c:v>38.548400000000001</c:v>
                </c:pt>
                <c:pt idx="1006">
                  <c:v>38.048299999999998</c:v>
                </c:pt>
                <c:pt idx="1007">
                  <c:v>38.798999999999999</c:v>
                </c:pt>
                <c:pt idx="1008">
                  <c:v>38.5227</c:v>
                </c:pt>
                <c:pt idx="1009">
                  <c:v>38.914400000000001</c:v>
                </c:pt>
                <c:pt idx="1010">
                  <c:v>39.223799999999997</c:v>
                </c:pt>
                <c:pt idx="1011">
                  <c:v>39.3523</c:v>
                </c:pt>
                <c:pt idx="1012">
                  <c:v>38.648099999999999</c:v>
                </c:pt>
                <c:pt idx="1013">
                  <c:v>38.899500000000003</c:v>
                </c:pt>
                <c:pt idx="1014">
                  <c:v>38.704799999999999</c:v>
                </c:pt>
                <c:pt idx="1015">
                  <c:v>38.826300000000003</c:v>
                </c:pt>
                <c:pt idx="1016">
                  <c:v>39.328499999999998</c:v>
                </c:pt>
                <c:pt idx="1017">
                  <c:v>39.575800000000001</c:v>
                </c:pt>
                <c:pt idx="1018">
                  <c:v>39.575800000000001</c:v>
                </c:pt>
                <c:pt idx="1019">
                  <c:v>39.9437</c:v>
                </c:pt>
                <c:pt idx="1020">
                  <c:v>39.910299999999999</c:v>
                </c:pt>
                <c:pt idx="1021">
                  <c:v>40.345599999999997</c:v>
                </c:pt>
                <c:pt idx="1022">
                  <c:v>40.325800000000001</c:v>
                </c:pt>
                <c:pt idx="1023">
                  <c:v>40.463000000000001</c:v>
                </c:pt>
                <c:pt idx="1024">
                  <c:v>40.677700000000002</c:v>
                </c:pt>
                <c:pt idx="1025">
                  <c:v>40.830199999999998</c:v>
                </c:pt>
                <c:pt idx="1026">
                  <c:v>41.0383</c:v>
                </c:pt>
                <c:pt idx="1027">
                  <c:v>40.259900000000002</c:v>
                </c:pt>
                <c:pt idx="1028">
                  <c:v>40.455800000000004</c:v>
                </c:pt>
                <c:pt idx="1029">
                  <c:v>40.408099999999997</c:v>
                </c:pt>
                <c:pt idx="1030">
                  <c:v>40.643300000000004</c:v>
                </c:pt>
                <c:pt idx="1031">
                  <c:v>41.118299999999998</c:v>
                </c:pt>
                <c:pt idx="1032">
                  <c:v>41.308900000000001</c:v>
                </c:pt>
                <c:pt idx="1033">
                  <c:v>41.666800000000002</c:v>
                </c:pt>
                <c:pt idx="1034">
                  <c:v>41.665300000000002</c:v>
                </c:pt>
                <c:pt idx="1035">
                  <c:v>41.7333</c:v>
                </c:pt>
                <c:pt idx="1036">
                  <c:v>42.083599999999997</c:v>
                </c:pt>
                <c:pt idx="1037">
                  <c:v>41.956099999999999</c:v>
                </c:pt>
                <c:pt idx="1038">
                  <c:v>42.081800000000001</c:v>
                </c:pt>
                <c:pt idx="1039">
                  <c:v>42.081800000000001</c:v>
                </c:pt>
                <c:pt idx="1040">
                  <c:v>42.397500000000001</c:v>
                </c:pt>
                <c:pt idx="1041">
                  <c:v>42.3063</c:v>
                </c:pt>
                <c:pt idx="1042">
                  <c:v>42.399900000000002</c:v>
                </c:pt>
                <c:pt idx="1043">
                  <c:v>42.423099999999998</c:v>
                </c:pt>
                <c:pt idx="1044">
                  <c:v>42.423099999999998</c:v>
                </c:pt>
                <c:pt idx="1045">
                  <c:v>33.063800000000001</c:v>
                </c:pt>
                <c:pt idx="1046">
                  <c:v>33.365400000000001</c:v>
                </c:pt>
                <c:pt idx="1047">
                  <c:v>33.086799999999997</c:v>
                </c:pt>
                <c:pt idx="1048">
                  <c:v>33.895200000000003</c:v>
                </c:pt>
                <c:pt idx="1049">
                  <c:v>34.222200000000001</c:v>
                </c:pt>
                <c:pt idx="1050">
                  <c:v>33.825800000000001</c:v>
                </c:pt>
                <c:pt idx="1051">
                  <c:v>33.872399999999999</c:v>
                </c:pt>
                <c:pt idx="1052">
                  <c:v>34.048499999999997</c:v>
                </c:pt>
                <c:pt idx="1053">
                  <c:v>33.970500000000001</c:v>
                </c:pt>
                <c:pt idx="1054">
                  <c:v>33.664499999999997</c:v>
                </c:pt>
                <c:pt idx="1055">
                  <c:v>33.664499999999997</c:v>
                </c:pt>
                <c:pt idx="1056">
                  <c:v>34.161700000000003</c:v>
                </c:pt>
                <c:pt idx="1057">
                  <c:v>34.816600000000001</c:v>
                </c:pt>
                <c:pt idx="1058">
                  <c:v>34.961399999999998</c:v>
                </c:pt>
                <c:pt idx="1059">
                  <c:v>34.879100000000001</c:v>
                </c:pt>
                <c:pt idx="1060">
                  <c:v>35.020200000000003</c:v>
                </c:pt>
                <c:pt idx="1061">
                  <c:v>34.936100000000003</c:v>
                </c:pt>
                <c:pt idx="1062">
                  <c:v>33.637500000000003</c:v>
                </c:pt>
                <c:pt idx="1063">
                  <c:v>33.343200000000003</c:v>
                </c:pt>
                <c:pt idx="1064">
                  <c:v>32.683599999999998</c:v>
                </c:pt>
                <c:pt idx="1065">
                  <c:v>33.226500000000001</c:v>
                </c:pt>
                <c:pt idx="1066">
                  <c:v>33.637</c:v>
                </c:pt>
                <c:pt idx="1067">
                  <c:v>33.373399999999997</c:v>
                </c:pt>
                <c:pt idx="1068">
                  <c:v>33.6982</c:v>
                </c:pt>
                <c:pt idx="1069">
                  <c:v>33.871600000000001</c:v>
                </c:pt>
                <c:pt idx="1070">
                  <c:v>34.179099999999998</c:v>
                </c:pt>
                <c:pt idx="1071">
                  <c:v>34.215899999999998</c:v>
                </c:pt>
                <c:pt idx="1072">
                  <c:v>34.110199999999999</c:v>
                </c:pt>
                <c:pt idx="1073">
                  <c:v>34.279899999999998</c:v>
                </c:pt>
                <c:pt idx="1074">
                  <c:v>34.470799999999997</c:v>
                </c:pt>
                <c:pt idx="1075">
                  <c:v>34.470799999999997</c:v>
                </c:pt>
                <c:pt idx="1076">
                  <c:v>34.360900000000001</c:v>
                </c:pt>
                <c:pt idx="1077">
                  <c:v>34.158499999999997</c:v>
                </c:pt>
                <c:pt idx="1078">
                  <c:v>33.892299999999999</c:v>
                </c:pt>
                <c:pt idx="1079">
                  <c:v>33.888100000000001</c:v>
                </c:pt>
                <c:pt idx="1080">
                  <c:v>33.076300000000003</c:v>
                </c:pt>
                <c:pt idx="1081">
                  <c:v>32.915700000000001</c:v>
                </c:pt>
                <c:pt idx="1082">
                  <c:v>33.268799999999999</c:v>
                </c:pt>
                <c:pt idx="1083">
                  <c:v>32.061700000000002</c:v>
                </c:pt>
                <c:pt idx="1084">
                  <c:v>32.290399999999998</c:v>
                </c:pt>
                <c:pt idx="1085">
                  <c:v>33.289000000000001</c:v>
                </c:pt>
                <c:pt idx="1086">
                  <c:v>32.913200000000003</c:v>
                </c:pt>
                <c:pt idx="1087">
                  <c:v>31.917300000000001</c:v>
                </c:pt>
                <c:pt idx="1088">
                  <c:v>31.274100000000001</c:v>
                </c:pt>
                <c:pt idx="1089">
                  <c:v>31.703700000000001</c:v>
                </c:pt>
                <c:pt idx="1090">
                  <c:v>30.923100000000002</c:v>
                </c:pt>
                <c:pt idx="1091">
                  <c:v>32.107999999999997</c:v>
                </c:pt>
                <c:pt idx="1092">
                  <c:v>32.133400000000002</c:v>
                </c:pt>
                <c:pt idx="1093">
                  <c:v>32.914999999999999</c:v>
                </c:pt>
                <c:pt idx="1094">
                  <c:v>32.736499999999999</c:v>
                </c:pt>
                <c:pt idx="1095">
                  <c:v>33.088200000000001</c:v>
                </c:pt>
                <c:pt idx="1096">
                  <c:v>33.1524</c:v>
                </c:pt>
                <c:pt idx="1097">
                  <c:v>33.225700000000003</c:v>
                </c:pt>
                <c:pt idx="1098">
                  <c:v>32.272100000000002</c:v>
                </c:pt>
                <c:pt idx="1099">
                  <c:v>32.545000000000002</c:v>
                </c:pt>
                <c:pt idx="1100">
                  <c:v>33.122700000000002</c:v>
                </c:pt>
                <c:pt idx="1101">
                  <c:v>32.783299999999997</c:v>
                </c:pt>
                <c:pt idx="1102">
                  <c:v>32.108400000000003</c:v>
                </c:pt>
                <c:pt idx="1103">
                  <c:v>32.150799999999997</c:v>
                </c:pt>
                <c:pt idx="1104">
                  <c:v>32.574399999999997</c:v>
                </c:pt>
                <c:pt idx="1105">
                  <c:v>32.386200000000002</c:v>
                </c:pt>
                <c:pt idx="1106">
                  <c:v>32.322800000000001</c:v>
                </c:pt>
                <c:pt idx="1107">
                  <c:v>32.875500000000002</c:v>
                </c:pt>
                <c:pt idx="1108">
                  <c:v>33.136299999999999</c:v>
                </c:pt>
                <c:pt idx="1109">
                  <c:v>33.136299999999999</c:v>
                </c:pt>
                <c:pt idx="1110">
                  <c:v>33.728000000000002</c:v>
                </c:pt>
                <c:pt idx="1111">
                  <c:v>33.881100000000004</c:v>
                </c:pt>
                <c:pt idx="1112">
                  <c:v>33.873699999999999</c:v>
                </c:pt>
                <c:pt idx="1113">
                  <c:v>34.262300000000003</c:v>
                </c:pt>
                <c:pt idx="1114">
                  <c:v>34.422699999999999</c:v>
                </c:pt>
                <c:pt idx="1115">
                  <c:v>34.366999999999997</c:v>
                </c:pt>
                <c:pt idx="1116">
                  <c:v>34.728499999999997</c:v>
                </c:pt>
                <c:pt idx="1117">
                  <c:v>34.381999999999998</c:v>
                </c:pt>
                <c:pt idx="1118">
                  <c:v>34.8748</c:v>
                </c:pt>
                <c:pt idx="1119">
                  <c:v>34.925199999999997</c:v>
                </c:pt>
                <c:pt idx="1120">
                  <c:v>34.603400000000001</c:v>
                </c:pt>
                <c:pt idx="1121">
                  <c:v>34.263100000000001</c:v>
                </c:pt>
                <c:pt idx="1122">
                  <c:v>34.616399999999999</c:v>
                </c:pt>
                <c:pt idx="1123">
                  <c:v>34.213799999999999</c:v>
                </c:pt>
                <c:pt idx="1124">
                  <c:v>34.656300000000002</c:v>
                </c:pt>
                <c:pt idx="1125">
                  <c:v>34.9467</c:v>
                </c:pt>
                <c:pt idx="1126">
                  <c:v>34.535299999999999</c:v>
                </c:pt>
                <c:pt idx="1127">
                  <c:v>33.524500000000003</c:v>
                </c:pt>
                <c:pt idx="1128">
                  <c:v>32.8827</c:v>
                </c:pt>
                <c:pt idx="1129">
                  <c:v>32.353999999999999</c:v>
                </c:pt>
                <c:pt idx="1130">
                  <c:v>32.010199999999998</c:v>
                </c:pt>
                <c:pt idx="1131">
                  <c:v>31.358599999999999</c:v>
                </c:pt>
                <c:pt idx="1132">
                  <c:v>31.209399999999999</c:v>
                </c:pt>
                <c:pt idx="1133">
                  <c:v>31.199100000000001</c:v>
                </c:pt>
                <c:pt idx="1134">
                  <c:v>31.4604</c:v>
                </c:pt>
                <c:pt idx="1135">
                  <c:v>30.684999999999999</c:v>
                </c:pt>
                <c:pt idx="1136">
                  <c:v>30.819600000000001</c:v>
                </c:pt>
                <c:pt idx="1137">
                  <c:v>30.000699999999998</c:v>
                </c:pt>
                <c:pt idx="1138">
                  <c:v>30.224399999999999</c:v>
                </c:pt>
                <c:pt idx="1139">
                  <c:v>30.946400000000001</c:v>
                </c:pt>
                <c:pt idx="1140">
                  <c:v>30.7056</c:v>
                </c:pt>
                <c:pt idx="1141">
                  <c:v>30.541799999999999</c:v>
                </c:pt>
                <c:pt idx="1142">
                  <c:v>30.560600000000001</c:v>
                </c:pt>
                <c:pt idx="1143">
                  <c:v>31.087499999999999</c:v>
                </c:pt>
                <c:pt idx="1144">
                  <c:v>30.865200000000002</c:v>
                </c:pt>
                <c:pt idx="1145">
                  <c:v>31.3093</c:v>
                </c:pt>
                <c:pt idx="1146">
                  <c:v>31.330500000000001</c:v>
                </c:pt>
                <c:pt idx="1147">
                  <c:v>31.478000000000002</c:v>
                </c:pt>
                <c:pt idx="1148">
                  <c:v>31.4405</c:v>
                </c:pt>
                <c:pt idx="1149">
                  <c:v>31.4954</c:v>
                </c:pt>
                <c:pt idx="1150">
                  <c:v>31.4954</c:v>
                </c:pt>
                <c:pt idx="1151">
                  <c:v>31.485800000000001</c:v>
                </c:pt>
                <c:pt idx="1152">
                  <c:v>31.482900000000001</c:v>
                </c:pt>
                <c:pt idx="1153">
                  <c:v>31.192599999999999</c:v>
                </c:pt>
                <c:pt idx="1154">
                  <c:v>31.687000000000001</c:v>
                </c:pt>
                <c:pt idx="1155">
                  <c:v>31.842300000000002</c:v>
                </c:pt>
                <c:pt idx="1156">
                  <c:v>32.014499999999998</c:v>
                </c:pt>
                <c:pt idx="1157">
                  <c:v>31.936900000000001</c:v>
                </c:pt>
                <c:pt idx="1158">
                  <c:v>32.231400000000001</c:v>
                </c:pt>
                <c:pt idx="1159">
                  <c:v>32.334699999999998</c:v>
                </c:pt>
                <c:pt idx="1160">
                  <c:v>32.576900000000002</c:v>
                </c:pt>
                <c:pt idx="1161">
                  <c:v>32.3172</c:v>
                </c:pt>
                <c:pt idx="1162">
                  <c:v>32.2239</c:v>
                </c:pt>
                <c:pt idx="1163">
                  <c:v>32.509399999999999</c:v>
                </c:pt>
                <c:pt idx="1164">
                  <c:v>32.249499999999998</c:v>
                </c:pt>
                <c:pt idx="1165">
                  <c:v>32.618099999999998</c:v>
                </c:pt>
                <c:pt idx="1166">
                  <c:v>32.9131</c:v>
                </c:pt>
                <c:pt idx="1167">
                  <c:v>32.945500000000003</c:v>
                </c:pt>
                <c:pt idx="1168">
                  <c:v>33.129100000000001</c:v>
                </c:pt>
                <c:pt idx="1169">
                  <c:v>33.105499999999999</c:v>
                </c:pt>
                <c:pt idx="1170">
                  <c:v>33.3996</c:v>
                </c:pt>
                <c:pt idx="1171">
                  <c:v>33.472700000000003</c:v>
                </c:pt>
                <c:pt idx="1172">
                  <c:v>33.366599999999998</c:v>
                </c:pt>
                <c:pt idx="1173">
                  <c:v>32.935899999999997</c:v>
                </c:pt>
                <c:pt idx="1174">
                  <c:v>33.209400000000002</c:v>
                </c:pt>
                <c:pt idx="1175">
                  <c:v>33.209400000000002</c:v>
                </c:pt>
                <c:pt idx="1176">
                  <c:v>33.323900000000002</c:v>
                </c:pt>
                <c:pt idx="1177">
                  <c:v>33.345700000000001</c:v>
                </c:pt>
                <c:pt idx="1178">
                  <c:v>33.110300000000002</c:v>
                </c:pt>
                <c:pt idx="1179">
                  <c:v>33.372300000000003</c:v>
                </c:pt>
                <c:pt idx="1180">
                  <c:v>33.469000000000001</c:v>
                </c:pt>
                <c:pt idx="1181">
                  <c:v>33.345500000000001</c:v>
                </c:pt>
                <c:pt idx="1182">
                  <c:v>33.2577</c:v>
                </c:pt>
                <c:pt idx="1183">
                  <c:v>33.035600000000002</c:v>
                </c:pt>
                <c:pt idx="1184">
                  <c:v>32.729900000000001</c:v>
                </c:pt>
                <c:pt idx="1185">
                  <c:v>32.427399999999999</c:v>
                </c:pt>
                <c:pt idx="1186">
                  <c:v>32.899000000000001</c:v>
                </c:pt>
                <c:pt idx="1187">
                  <c:v>33.1569</c:v>
                </c:pt>
                <c:pt idx="1188">
                  <c:v>33.321300000000001</c:v>
                </c:pt>
                <c:pt idx="1189">
                  <c:v>33.673299999999998</c:v>
                </c:pt>
                <c:pt idx="1190">
                  <c:v>33.655700000000003</c:v>
                </c:pt>
                <c:pt idx="1191">
                  <c:v>33.185400000000001</c:v>
                </c:pt>
                <c:pt idx="1192">
                  <c:v>32.760399999999997</c:v>
                </c:pt>
                <c:pt idx="1193">
                  <c:v>32.656799999999997</c:v>
                </c:pt>
                <c:pt idx="1194">
                  <c:v>32.483899999999998</c:v>
                </c:pt>
                <c:pt idx="1195">
                  <c:v>32.070999999999998</c:v>
                </c:pt>
                <c:pt idx="1196">
                  <c:v>32.196300000000001</c:v>
                </c:pt>
                <c:pt idx="1197">
                  <c:v>32.177900000000001</c:v>
                </c:pt>
                <c:pt idx="1198">
                  <c:v>32.323300000000003</c:v>
                </c:pt>
                <c:pt idx="1199">
                  <c:v>32.097200000000001</c:v>
                </c:pt>
                <c:pt idx="1200">
                  <c:v>32.037799999999997</c:v>
                </c:pt>
                <c:pt idx="1201">
                  <c:v>31.863600000000002</c:v>
                </c:pt>
                <c:pt idx="1202">
                  <c:v>31.735399999999998</c:v>
                </c:pt>
                <c:pt idx="1203">
                  <c:v>31.898399999999999</c:v>
                </c:pt>
                <c:pt idx="1204">
                  <c:v>31.936800000000002</c:v>
                </c:pt>
                <c:pt idx="1205">
                  <c:v>31.9285</c:v>
                </c:pt>
                <c:pt idx="1206">
                  <c:v>31.635300000000001</c:v>
                </c:pt>
                <c:pt idx="1207">
                  <c:v>31.330100000000002</c:v>
                </c:pt>
                <c:pt idx="1208">
                  <c:v>31.417400000000001</c:v>
                </c:pt>
                <c:pt idx="1209">
                  <c:v>31.772200000000002</c:v>
                </c:pt>
                <c:pt idx="1210">
                  <c:v>32.367100000000001</c:v>
                </c:pt>
                <c:pt idx="1211">
                  <c:v>32.544699999999999</c:v>
                </c:pt>
                <c:pt idx="1212">
                  <c:v>32.673699999999997</c:v>
                </c:pt>
                <c:pt idx="1213">
                  <c:v>32.474600000000002</c:v>
                </c:pt>
                <c:pt idx="1214">
                  <c:v>32.881300000000003</c:v>
                </c:pt>
                <c:pt idx="1215">
                  <c:v>33.158999999999999</c:v>
                </c:pt>
                <c:pt idx="1216">
                  <c:v>33.169499999999999</c:v>
                </c:pt>
                <c:pt idx="1217">
                  <c:v>32.989800000000002</c:v>
                </c:pt>
                <c:pt idx="1218">
                  <c:v>33.018599999999999</c:v>
                </c:pt>
                <c:pt idx="1219">
                  <c:v>33.085299999999997</c:v>
                </c:pt>
                <c:pt idx="1220">
                  <c:v>33.085299999999997</c:v>
                </c:pt>
                <c:pt idx="1221">
                  <c:v>33.120399999999997</c:v>
                </c:pt>
                <c:pt idx="1222">
                  <c:v>32.961799999999997</c:v>
                </c:pt>
                <c:pt idx="1223">
                  <c:v>32.996499999999997</c:v>
                </c:pt>
                <c:pt idx="1224">
                  <c:v>32.727699999999999</c:v>
                </c:pt>
                <c:pt idx="1225">
                  <c:v>32.756900000000002</c:v>
                </c:pt>
                <c:pt idx="1226">
                  <c:v>32.576000000000001</c:v>
                </c:pt>
                <c:pt idx="1227">
                  <c:v>32.901499999999999</c:v>
                </c:pt>
                <c:pt idx="1228">
                  <c:v>33.0002</c:v>
                </c:pt>
                <c:pt idx="1229">
                  <c:v>32.739100000000001</c:v>
                </c:pt>
                <c:pt idx="1230">
                  <c:v>32.137900000000002</c:v>
                </c:pt>
                <c:pt idx="1231">
                  <c:v>32.213099999999997</c:v>
                </c:pt>
                <c:pt idx="1232">
                  <c:v>32.571800000000003</c:v>
                </c:pt>
                <c:pt idx="1233">
                  <c:v>32.842599999999997</c:v>
                </c:pt>
                <c:pt idx="1234">
                  <c:v>32.8596</c:v>
                </c:pt>
                <c:pt idx="1235">
                  <c:v>32.692900000000002</c:v>
                </c:pt>
                <c:pt idx="1236">
                  <c:v>31.857399999999998</c:v>
                </c:pt>
                <c:pt idx="1237">
                  <c:v>31.8352</c:v>
                </c:pt>
                <c:pt idx="1238">
                  <c:v>31.7117</c:v>
                </c:pt>
                <c:pt idx="1239">
                  <c:v>31.857800000000001</c:v>
                </c:pt>
                <c:pt idx="1240">
                  <c:v>31.119900000000001</c:v>
                </c:pt>
                <c:pt idx="1241">
                  <c:v>31.494399999999999</c:v>
                </c:pt>
                <c:pt idx="1242">
                  <c:v>31.6753</c:v>
                </c:pt>
                <c:pt idx="1243">
                  <c:v>32.018099999999997</c:v>
                </c:pt>
                <c:pt idx="1244">
                  <c:v>31.852900000000002</c:v>
                </c:pt>
                <c:pt idx="1245">
                  <c:v>31.709399999999999</c:v>
                </c:pt>
                <c:pt idx="1246">
                  <c:v>31.653099999999998</c:v>
                </c:pt>
                <c:pt idx="1247">
                  <c:v>31.8446</c:v>
                </c:pt>
                <c:pt idx="1248">
                  <c:v>32.347000000000001</c:v>
                </c:pt>
                <c:pt idx="1249">
                  <c:v>32.508899999999997</c:v>
                </c:pt>
                <c:pt idx="1250">
                  <c:v>32.760300000000001</c:v>
                </c:pt>
                <c:pt idx="1251">
                  <c:v>33.029299999999999</c:v>
                </c:pt>
                <c:pt idx="1252">
                  <c:v>32.982900000000001</c:v>
                </c:pt>
                <c:pt idx="1253">
                  <c:v>33.130400000000002</c:v>
                </c:pt>
                <c:pt idx="1254">
                  <c:v>32.802599999999998</c:v>
                </c:pt>
                <c:pt idx="1255">
                  <c:v>33.143300000000004</c:v>
                </c:pt>
                <c:pt idx="1256">
                  <c:v>33.1404</c:v>
                </c:pt>
                <c:pt idx="1257">
                  <c:v>33.080399999999997</c:v>
                </c:pt>
                <c:pt idx="1258">
                  <c:v>33.519100000000002</c:v>
                </c:pt>
                <c:pt idx="1259">
                  <c:v>33.814799999999998</c:v>
                </c:pt>
                <c:pt idx="1260">
                  <c:v>33.7468</c:v>
                </c:pt>
                <c:pt idx="1261">
                  <c:v>33.704900000000002</c:v>
                </c:pt>
                <c:pt idx="1262">
                  <c:v>34.027700000000003</c:v>
                </c:pt>
                <c:pt idx="1263">
                  <c:v>34.431600000000003</c:v>
                </c:pt>
                <c:pt idx="1264">
                  <c:v>34.467799999999997</c:v>
                </c:pt>
                <c:pt idx="1265">
                  <c:v>34.4833</c:v>
                </c:pt>
                <c:pt idx="1266">
                  <c:v>34.320700000000002</c:v>
                </c:pt>
                <c:pt idx="1267">
                  <c:v>33.744999999999997</c:v>
                </c:pt>
                <c:pt idx="1268">
                  <c:v>33.893000000000001</c:v>
                </c:pt>
                <c:pt idx="1269">
                  <c:v>34.262599999999999</c:v>
                </c:pt>
                <c:pt idx="1270">
                  <c:v>34.397100000000002</c:v>
                </c:pt>
                <c:pt idx="1271">
                  <c:v>34.6477</c:v>
                </c:pt>
                <c:pt idx="1272">
                  <c:v>34.6128</c:v>
                </c:pt>
                <c:pt idx="1273">
                  <c:v>34.785800000000002</c:v>
                </c:pt>
                <c:pt idx="1274">
                  <c:v>34.892899999999997</c:v>
                </c:pt>
                <c:pt idx="1275">
                  <c:v>34.469299999999997</c:v>
                </c:pt>
                <c:pt idx="1276">
                  <c:v>34.172800000000002</c:v>
                </c:pt>
                <c:pt idx="1277">
                  <c:v>34.381100000000004</c:v>
                </c:pt>
                <c:pt idx="1278">
                  <c:v>34.381100000000004</c:v>
                </c:pt>
                <c:pt idx="1279">
                  <c:v>33.601500000000001</c:v>
                </c:pt>
                <c:pt idx="1280">
                  <c:v>34.231099999999998</c:v>
                </c:pt>
                <c:pt idx="1281">
                  <c:v>33.706899999999997</c:v>
                </c:pt>
                <c:pt idx="1282">
                  <c:v>33.064399999999999</c:v>
                </c:pt>
                <c:pt idx="1283">
                  <c:v>33.361400000000003</c:v>
                </c:pt>
                <c:pt idx="1284">
                  <c:v>32.738700000000001</c:v>
                </c:pt>
                <c:pt idx="1285">
                  <c:v>33.570099999999996</c:v>
                </c:pt>
                <c:pt idx="1286">
                  <c:v>34.6051</c:v>
                </c:pt>
                <c:pt idx="1287">
                  <c:v>34.773699999999998</c:v>
                </c:pt>
                <c:pt idx="1288">
                  <c:v>34.172199999999997</c:v>
                </c:pt>
                <c:pt idx="1289">
                  <c:v>34.439</c:v>
                </c:pt>
                <c:pt idx="1290">
                  <c:v>33.998399999999997</c:v>
                </c:pt>
                <c:pt idx="1291">
                  <c:v>33.543999999999997</c:v>
                </c:pt>
                <c:pt idx="1292">
                  <c:v>34.3187</c:v>
                </c:pt>
                <c:pt idx="1293">
                  <c:v>33.483499999999999</c:v>
                </c:pt>
                <c:pt idx="1294">
                  <c:v>33.503300000000003</c:v>
                </c:pt>
                <c:pt idx="1295">
                  <c:v>33.245899999999999</c:v>
                </c:pt>
                <c:pt idx="1296">
                  <c:v>34.054000000000002</c:v>
                </c:pt>
                <c:pt idx="1297">
                  <c:v>34.443100000000001</c:v>
                </c:pt>
                <c:pt idx="1298">
                  <c:v>34.739100000000001</c:v>
                </c:pt>
                <c:pt idx="1299">
                  <c:v>34.739100000000001</c:v>
                </c:pt>
                <c:pt idx="1300">
                  <c:v>35.228000000000002</c:v>
                </c:pt>
                <c:pt idx="1301">
                  <c:v>35.052500000000002</c:v>
                </c:pt>
                <c:pt idx="1302">
                  <c:v>35.011600000000001</c:v>
                </c:pt>
                <c:pt idx="1303">
                  <c:v>34.9405</c:v>
                </c:pt>
                <c:pt idx="1304">
                  <c:v>34.726399999999998</c:v>
                </c:pt>
                <c:pt idx="1305">
                  <c:v>32.100299999999997</c:v>
                </c:pt>
                <c:pt idx="1306">
                  <c:v>31.664200000000001</c:v>
                </c:pt>
                <c:pt idx="1307">
                  <c:v>30.584499999999998</c:v>
                </c:pt>
                <c:pt idx="1308">
                  <c:v>30.563500000000001</c:v>
                </c:pt>
                <c:pt idx="1309">
                  <c:v>30.310199999999998</c:v>
                </c:pt>
                <c:pt idx="1310">
                  <c:v>30.335999999999999</c:v>
                </c:pt>
                <c:pt idx="1311">
                  <c:v>30.796800000000001</c:v>
                </c:pt>
                <c:pt idx="1312">
                  <c:v>30.865600000000001</c:v>
                </c:pt>
                <c:pt idx="1313">
                  <c:v>30.11</c:v>
                </c:pt>
                <c:pt idx="1314">
                  <c:v>30.279199999999999</c:v>
                </c:pt>
                <c:pt idx="1315">
                  <c:v>30.279199999999999</c:v>
                </c:pt>
                <c:pt idx="1316">
                  <c:v>29.473800000000001</c:v>
                </c:pt>
                <c:pt idx="1317">
                  <c:v>29.094000000000001</c:v>
                </c:pt>
                <c:pt idx="1318">
                  <c:v>28.756</c:v>
                </c:pt>
                <c:pt idx="1319">
                  <c:v>27.976800000000001</c:v>
                </c:pt>
                <c:pt idx="1320">
                  <c:v>28.190100000000001</c:v>
                </c:pt>
                <c:pt idx="1321">
                  <c:v>27.534800000000001</c:v>
                </c:pt>
                <c:pt idx="1322">
                  <c:v>27.542200000000001</c:v>
                </c:pt>
                <c:pt idx="1323">
                  <c:v>27.1006</c:v>
                </c:pt>
                <c:pt idx="1324">
                  <c:v>27.878</c:v>
                </c:pt>
                <c:pt idx="1325">
                  <c:v>28.850200000000001</c:v>
                </c:pt>
                <c:pt idx="1326">
                  <c:v>28.893599999999999</c:v>
                </c:pt>
                <c:pt idx="1327">
                  <c:v>28.956399999999999</c:v>
                </c:pt>
                <c:pt idx="1328">
                  <c:v>27.970700000000001</c:v>
                </c:pt>
                <c:pt idx="1329">
                  <c:v>28.372</c:v>
                </c:pt>
                <c:pt idx="1330">
                  <c:v>28.216000000000001</c:v>
                </c:pt>
                <c:pt idx="1331">
                  <c:v>28.581099999999999</c:v>
                </c:pt>
                <c:pt idx="1332">
                  <c:v>29.197600000000001</c:v>
                </c:pt>
                <c:pt idx="1333">
                  <c:v>28.581399999999999</c:v>
                </c:pt>
                <c:pt idx="1334">
                  <c:v>27.796800000000001</c:v>
                </c:pt>
                <c:pt idx="1335">
                  <c:v>27.773399999999999</c:v>
                </c:pt>
                <c:pt idx="1336">
                  <c:v>28.456800000000001</c:v>
                </c:pt>
                <c:pt idx="1337">
                  <c:v>28.422799999999999</c:v>
                </c:pt>
                <c:pt idx="1338">
                  <c:v>27.562000000000001</c:v>
                </c:pt>
                <c:pt idx="1339">
                  <c:v>27.239699999999999</c:v>
                </c:pt>
                <c:pt idx="1340">
                  <c:v>27.239699999999999</c:v>
                </c:pt>
                <c:pt idx="1341">
                  <c:v>26.921099999999999</c:v>
                </c:pt>
                <c:pt idx="1342">
                  <c:v>26.244700000000002</c:v>
                </c:pt>
                <c:pt idx="1343">
                  <c:v>27.184100000000001</c:v>
                </c:pt>
                <c:pt idx="1344">
                  <c:v>27.668399999999998</c:v>
                </c:pt>
                <c:pt idx="1345">
                  <c:v>27.8368</c:v>
                </c:pt>
                <c:pt idx="1346">
                  <c:v>27.456299999999999</c:v>
                </c:pt>
                <c:pt idx="1347">
                  <c:v>27.951799999999999</c:v>
                </c:pt>
                <c:pt idx="1348">
                  <c:v>27.523700000000002</c:v>
                </c:pt>
                <c:pt idx="1349">
                  <c:v>27.075299999999999</c:v>
                </c:pt>
                <c:pt idx="1350">
                  <c:v>26.081800000000001</c:v>
                </c:pt>
                <c:pt idx="1351">
                  <c:v>26.004200000000001</c:v>
                </c:pt>
                <c:pt idx="1352">
                  <c:v>26.982800000000001</c:v>
                </c:pt>
                <c:pt idx="1353">
                  <c:v>26.7105</c:v>
                </c:pt>
                <c:pt idx="1354">
                  <c:v>26.154599999999999</c:v>
                </c:pt>
                <c:pt idx="1355">
                  <c:v>25.625</c:v>
                </c:pt>
                <c:pt idx="1356">
                  <c:v>26.3794</c:v>
                </c:pt>
                <c:pt idx="1357">
                  <c:v>27.365200000000002</c:v>
                </c:pt>
                <c:pt idx="1358">
                  <c:v>27.746200000000002</c:v>
                </c:pt>
                <c:pt idx="1359">
                  <c:v>28.326499999999999</c:v>
                </c:pt>
                <c:pt idx="1360">
                  <c:v>28.305299999999999</c:v>
                </c:pt>
                <c:pt idx="1361">
                  <c:v>28.860299999999999</c:v>
                </c:pt>
                <c:pt idx="1362">
                  <c:v>28.487200000000001</c:v>
                </c:pt>
                <c:pt idx="1363">
                  <c:v>29.056799999999999</c:v>
                </c:pt>
                <c:pt idx="1364">
                  <c:v>29.036000000000001</c:v>
                </c:pt>
                <c:pt idx="1365">
                  <c:v>29.400099999999998</c:v>
                </c:pt>
                <c:pt idx="1366">
                  <c:v>29.978999999999999</c:v>
                </c:pt>
                <c:pt idx="1367">
                  <c:v>29.651399999999999</c:v>
                </c:pt>
                <c:pt idx="1368">
                  <c:v>29.188500000000001</c:v>
                </c:pt>
                <c:pt idx="1369">
                  <c:v>29.244700000000002</c:v>
                </c:pt>
                <c:pt idx="1370">
                  <c:v>29.784400000000002</c:v>
                </c:pt>
                <c:pt idx="1371">
                  <c:v>29.127500000000001</c:v>
                </c:pt>
                <c:pt idx="1372">
                  <c:v>28.498799999999999</c:v>
                </c:pt>
                <c:pt idx="1373">
                  <c:v>28.5398</c:v>
                </c:pt>
                <c:pt idx="1374">
                  <c:v>28.161799999999999</c:v>
                </c:pt>
                <c:pt idx="1375">
                  <c:v>27.5854</c:v>
                </c:pt>
                <c:pt idx="1376">
                  <c:v>31.204999999999998</c:v>
                </c:pt>
                <c:pt idx="1377">
                  <c:v>31.8062</c:v>
                </c:pt>
                <c:pt idx="1378">
                  <c:v>31.146899999999999</c:v>
                </c:pt>
                <c:pt idx="1379">
                  <c:v>31.146899999999999</c:v>
                </c:pt>
                <c:pt idx="1380">
                  <c:v>31.108499999999999</c:v>
                </c:pt>
                <c:pt idx="1381">
                  <c:v>31.848600000000001</c:v>
                </c:pt>
                <c:pt idx="1382">
                  <c:v>31.421199999999999</c:v>
                </c:pt>
                <c:pt idx="1383">
                  <c:v>30.716799999999999</c:v>
                </c:pt>
                <c:pt idx="1384">
                  <c:v>29.9236</c:v>
                </c:pt>
                <c:pt idx="1385">
                  <c:v>30.329799999999999</c:v>
                </c:pt>
                <c:pt idx="1386">
                  <c:v>29.138200000000001</c:v>
                </c:pt>
                <c:pt idx="1387">
                  <c:v>29.193899999999999</c:v>
                </c:pt>
                <c:pt idx="1388">
                  <c:v>30.183599999999998</c:v>
                </c:pt>
                <c:pt idx="1389">
                  <c:v>29.273</c:v>
                </c:pt>
                <c:pt idx="1390">
                  <c:v>29.779399999999999</c:v>
                </c:pt>
                <c:pt idx="1391">
                  <c:v>29.788</c:v>
                </c:pt>
                <c:pt idx="1392">
                  <c:v>30.712499999999999</c:v>
                </c:pt>
                <c:pt idx="1393">
                  <c:v>29.132300000000001</c:v>
                </c:pt>
                <c:pt idx="1394">
                  <c:v>28.805700000000002</c:v>
                </c:pt>
                <c:pt idx="1395">
                  <c:v>27.566700000000001</c:v>
                </c:pt>
                <c:pt idx="1396">
                  <c:v>27.896899999999999</c:v>
                </c:pt>
                <c:pt idx="1397">
                  <c:v>27.055599999999998</c:v>
                </c:pt>
                <c:pt idx="1398">
                  <c:v>27.1129</c:v>
                </c:pt>
                <c:pt idx="1399">
                  <c:v>28.1509</c:v>
                </c:pt>
                <c:pt idx="1400">
                  <c:v>27.745799999999999</c:v>
                </c:pt>
                <c:pt idx="1401">
                  <c:v>28.7334</c:v>
                </c:pt>
                <c:pt idx="1402">
                  <c:v>27.2273</c:v>
                </c:pt>
                <c:pt idx="1403">
                  <c:v>27.176100000000002</c:v>
                </c:pt>
                <c:pt idx="1404">
                  <c:v>27.155100000000001</c:v>
                </c:pt>
                <c:pt idx="1405">
                  <c:v>27.613</c:v>
                </c:pt>
                <c:pt idx="1406">
                  <c:v>26.959700000000002</c:v>
                </c:pt>
                <c:pt idx="1407">
                  <c:v>27.395600000000002</c:v>
                </c:pt>
                <c:pt idx="1408">
                  <c:v>28.129799999999999</c:v>
                </c:pt>
                <c:pt idx="1409">
                  <c:v>29.050599999999999</c:v>
                </c:pt>
                <c:pt idx="1410">
                  <c:v>29.050599999999999</c:v>
                </c:pt>
                <c:pt idx="1411">
                  <c:v>28.944199999999999</c:v>
                </c:pt>
                <c:pt idx="1412">
                  <c:v>28.768599999999999</c:v>
                </c:pt>
                <c:pt idx="1413">
                  <c:v>29.579000000000001</c:v>
                </c:pt>
                <c:pt idx="1414">
                  <c:v>28.8491</c:v>
                </c:pt>
                <c:pt idx="1415">
                  <c:v>28.950399999999998</c:v>
                </c:pt>
                <c:pt idx="1416">
                  <c:v>29.222000000000001</c:v>
                </c:pt>
                <c:pt idx="1417">
                  <c:v>29.015999999999998</c:v>
                </c:pt>
                <c:pt idx="1418">
                  <c:v>28.227</c:v>
                </c:pt>
                <c:pt idx="1419">
                  <c:v>27.234000000000002</c:v>
                </c:pt>
                <c:pt idx="1420">
                  <c:v>25.9605</c:v>
                </c:pt>
                <c:pt idx="1421">
                  <c:v>26.0243</c:v>
                </c:pt>
                <c:pt idx="1422">
                  <c:v>26.727</c:v>
                </c:pt>
                <c:pt idx="1423">
                  <c:v>25.619199999999999</c:v>
                </c:pt>
                <c:pt idx="1424">
                  <c:v>25.9359</c:v>
                </c:pt>
                <c:pt idx="1425">
                  <c:v>25.9359</c:v>
                </c:pt>
                <c:pt idx="1426">
                  <c:v>26.644600000000001</c:v>
                </c:pt>
                <c:pt idx="1427">
                  <c:v>26.613399999999999</c:v>
                </c:pt>
                <c:pt idx="1428">
                  <c:v>27.070599999999999</c:v>
                </c:pt>
                <c:pt idx="1429">
                  <c:v>27.998699999999999</c:v>
                </c:pt>
                <c:pt idx="1430">
                  <c:v>27.799099999999999</c:v>
                </c:pt>
                <c:pt idx="1431">
                  <c:v>27.010400000000001</c:v>
                </c:pt>
                <c:pt idx="1432">
                  <c:v>26.9876</c:v>
                </c:pt>
                <c:pt idx="1433">
                  <c:v>26.645800000000001</c:v>
                </c:pt>
                <c:pt idx="1434">
                  <c:v>26.305499999999999</c:v>
                </c:pt>
                <c:pt idx="1435">
                  <c:v>26.305499999999999</c:v>
                </c:pt>
                <c:pt idx="1436">
                  <c:v>26.792400000000001</c:v>
                </c:pt>
                <c:pt idx="1437">
                  <c:v>26.897500000000001</c:v>
                </c:pt>
                <c:pt idx="1438">
                  <c:v>27.524100000000001</c:v>
                </c:pt>
                <c:pt idx="1439">
                  <c:v>27.5245</c:v>
                </c:pt>
                <c:pt idx="1440">
                  <c:v>26.9055</c:v>
                </c:pt>
                <c:pt idx="1441">
                  <c:v>26.646699999999999</c:v>
                </c:pt>
                <c:pt idx="1442">
                  <c:v>26.651700000000002</c:v>
                </c:pt>
                <c:pt idx="1443">
                  <c:v>26.670999999999999</c:v>
                </c:pt>
                <c:pt idx="1444">
                  <c:v>27.1783</c:v>
                </c:pt>
                <c:pt idx="1445">
                  <c:v>27.05</c:v>
                </c:pt>
                <c:pt idx="1446">
                  <c:v>27.93</c:v>
                </c:pt>
                <c:pt idx="1447">
                  <c:v>24.880199999999999</c:v>
                </c:pt>
                <c:pt idx="1448">
                  <c:v>25.227799999999998</c:v>
                </c:pt>
                <c:pt idx="1449">
                  <c:v>24.7607</c:v>
                </c:pt>
                <c:pt idx="1450">
                  <c:v>24.717199999999998</c:v>
                </c:pt>
                <c:pt idx="1451">
                  <c:v>24.390799999999999</c:v>
                </c:pt>
                <c:pt idx="1452">
                  <c:v>25.525600000000001</c:v>
                </c:pt>
                <c:pt idx="1453">
                  <c:v>25.915099999999999</c:v>
                </c:pt>
                <c:pt idx="1454">
                  <c:v>26.536100000000001</c:v>
                </c:pt>
                <c:pt idx="1455">
                  <c:v>26.4237</c:v>
                </c:pt>
                <c:pt idx="1456">
                  <c:v>26.372299999999999</c:v>
                </c:pt>
                <c:pt idx="1457">
                  <c:v>27.0642</c:v>
                </c:pt>
                <c:pt idx="1458">
                  <c:v>27.201599999999999</c:v>
                </c:pt>
                <c:pt idx="1459">
                  <c:v>27.1327</c:v>
                </c:pt>
                <c:pt idx="1460">
                  <c:v>27.180900000000001</c:v>
                </c:pt>
                <c:pt idx="1461">
                  <c:v>27.180900000000001</c:v>
                </c:pt>
              </c:numCache>
            </c:numRef>
          </c:val>
          <c:smooth val="0"/>
          <c:extLst>
            <c:ext xmlns:c16="http://schemas.microsoft.com/office/drawing/2014/chart" uri="{C3380CC4-5D6E-409C-BE32-E72D297353CC}">
              <c16:uniqueId val="{00000000-0F0B-4CB3-A8A2-EF89B75C2860}"/>
            </c:ext>
          </c:extLst>
        </c:ser>
        <c:dLbls>
          <c:showLegendKey val="0"/>
          <c:showVal val="0"/>
          <c:showCatName val="0"/>
          <c:showSerName val="0"/>
          <c:showPercent val="0"/>
          <c:showBubbleSize val="0"/>
        </c:dLbls>
        <c:marker val="1"/>
        <c:smooth val="0"/>
        <c:axId val="852525087"/>
        <c:axId val="852513855"/>
      </c:lineChart>
      <c:lineChart>
        <c:grouping val="standard"/>
        <c:varyColors val="0"/>
        <c:ser>
          <c:idx val="1"/>
          <c:order val="1"/>
          <c:tx>
            <c:strRef>
              <c:f>'nasdaq (chart)'!$P$11</c:f>
              <c:strCache>
                <c:ptCount val="1"/>
                <c:pt idx="0">
                  <c:v>Nasdaq  forw. PE </c:v>
                </c:pt>
              </c:strCache>
            </c:strRef>
          </c:tx>
          <c:spPr>
            <a:ln w="31750" cap="rnd" cmpd="sng" algn="ctr">
              <a:solidFill>
                <a:srgbClr val="009BD2"/>
              </a:solidFill>
              <a:prstDash val="solid"/>
              <a:round/>
              <a:headEnd type="none" w="med" len="med"/>
              <a:tailEnd type="none" w="med" len="med"/>
            </a:ln>
            <a:effectLst/>
          </c:spPr>
          <c:marker>
            <c:symbol val="none"/>
          </c:marker>
          <c:cat>
            <c:numRef>
              <c:f>'nasdaq (chart)'!$N$12:$N$1473</c:f>
              <c:numCache>
                <c:formatCode>yyyy\-mm\-dd;@</c:formatCode>
                <c:ptCount val="1462"/>
                <c:pt idx="0">
                  <c:v>42737</c:v>
                </c:pt>
                <c:pt idx="1">
                  <c:v>42738</c:v>
                </c:pt>
                <c:pt idx="2">
                  <c:v>42739</c:v>
                </c:pt>
                <c:pt idx="3">
                  <c:v>42740</c:v>
                </c:pt>
                <c:pt idx="4">
                  <c:v>42741</c:v>
                </c:pt>
                <c:pt idx="5">
                  <c:v>42744</c:v>
                </c:pt>
                <c:pt idx="6">
                  <c:v>42745</c:v>
                </c:pt>
                <c:pt idx="7">
                  <c:v>42746</c:v>
                </c:pt>
                <c:pt idx="8">
                  <c:v>42747</c:v>
                </c:pt>
                <c:pt idx="9">
                  <c:v>42748</c:v>
                </c:pt>
                <c:pt idx="10">
                  <c:v>42751</c:v>
                </c:pt>
                <c:pt idx="11">
                  <c:v>42752</c:v>
                </c:pt>
                <c:pt idx="12">
                  <c:v>42753</c:v>
                </c:pt>
                <c:pt idx="13">
                  <c:v>42754</c:v>
                </c:pt>
                <c:pt idx="14">
                  <c:v>42755</c:v>
                </c:pt>
                <c:pt idx="15">
                  <c:v>42758</c:v>
                </c:pt>
                <c:pt idx="16">
                  <c:v>42759</c:v>
                </c:pt>
                <c:pt idx="17">
                  <c:v>42760</c:v>
                </c:pt>
                <c:pt idx="18">
                  <c:v>42761</c:v>
                </c:pt>
                <c:pt idx="19">
                  <c:v>42762</c:v>
                </c:pt>
                <c:pt idx="20">
                  <c:v>42765</c:v>
                </c:pt>
                <c:pt idx="21">
                  <c:v>42766</c:v>
                </c:pt>
                <c:pt idx="22">
                  <c:v>42767</c:v>
                </c:pt>
                <c:pt idx="23">
                  <c:v>42768</c:v>
                </c:pt>
                <c:pt idx="24">
                  <c:v>42769</c:v>
                </c:pt>
                <c:pt idx="25">
                  <c:v>42772</c:v>
                </c:pt>
                <c:pt idx="26">
                  <c:v>42773</c:v>
                </c:pt>
                <c:pt idx="27">
                  <c:v>42774</c:v>
                </c:pt>
                <c:pt idx="28">
                  <c:v>42775</c:v>
                </c:pt>
                <c:pt idx="29">
                  <c:v>42776</c:v>
                </c:pt>
                <c:pt idx="30">
                  <c:v>42779</c:v>
                </c:pt>
                <c:pt idx="31">
                  <c:v>42780</c:v>
                </c:pt>
                <c:pt idx="32">
                  <c:v>42781</c:v>
                </c:pt>
                <c:pt idx="33">
                  <c:v>42782</c:v>
                </c:pt>
                <c:pt idx="34">
                  <c:v>42783</c:v>
                </c:pt>
                <c:pt idx="35">
                  <c:v>42786</c:v>
                </c:pt>
                <c:pt idx="36">
                  <c:v>42787</c:v>
                </c:pt>
                <c:pt idx="37">
                  <c:v>42788</c:v>
                </c:pt>
                <c:pt idx="38">
                  <c:v>42789</c:v>
                </c:pt>
                <c:pt idx="39">
                  <c:v>42790</c:v>
                </c:pt>
                <c:pt idx="40">
                  <c:v>42793</c:v>
                </c:pt>
                <c:pt idx="41">
                  <c:v>42794</c:v>
                </c:pt>
                <c:pt idx="42">
                  <c:v>42795</c:v>
                </c:pt>
                <c:pt idx="43">
                  <c:v>42796</c:v>
                </c:pt>
                <c:pt idx="44">
                  <c:v>42797</c:v>
                </c:pt>
                <c:pt idx="45">
                  <c:v>42800</c:v>
                </c:pt>
                <c:pt idx="46">
                  <c:v>42801</c:v>
                </c:pt>
                <c:pt idx="47">
                  <c:v>42802</c:v>
                </c:pt>
                <c:pt idx="48">
                  <c:v>42803</c:v>
                </c:pt>
                <c:pt idx="49">
                  <c:v>42804</c:v>
                </c:pt>
                <c:pt idx="50">
                  <c:v>42807</c:v>
                </c:pt>
                <c:pt idx="51">
                  <c:v>42808</c:v>
                </c:pt>
                <c:pt idx="52">
                  <c:v>42809</c:v>
                </c:pt>
                <c:pt idx="53">
                  <c:v>42810</c:v>
                </c:pt>
                <c:pt idx="54">
                  <c:v>42811</c:v>
                </c:pt>
                <c:pt idx="55">
                  <c:v>42814</c:v>
                </c:pt>
                <c:pt idx="56">
                  <c:v>42815</c:v>
                </c:pt>
                <c:pt idx="57">
                  <c:v>42816</c:v>
                </c:pt>
                <c:pt idx="58">
                  <c:v>42817</c:v>
                </c:pt>
                <c:pt idx="59">
                  <c:v>42818</c:v>
                </c:pt>
                <c:pt idx="60">
                  <c:v>42821</c:v>
                </c:pt>
                <c:pt idx="61">
                  <c:v>42822</c:v>
                </c:pt>
                <c:pt idx="62">
                  <c:v>42823</c:v>
                </c:pt>
                <c:pt idx="63">
                  <c:v>42824</c:v>
                </c:pt>
                <c:pt idx="64">
                  <c:v>42825</c:v>
                </c:pt>
                <c:pt idx="65">
                  <c:v>42828</c:v>
                </c:pt>
                <c:pt idx="66">
                  <c:v>42829</c:v>
                </c:pt>
                <c:pt idx="67">
                  <c:v>42830</c:v>
                </c:pt>
                <c:pt idx="68">
                  <c:v>42831</c:v>
                </c:pt>
                <c:pt idx="69">
                  <c:v>42832</c:v>
                </c:pt>
                <c:pt idx="70">
                  <c:v>42835</c:v>
                </c:pt>
                <c:pt idx="71">
                  <c:v>42836</c:v>
                </c:pt>
                <c:pt idx="72">
                  <c:v>42837</c:v>
                </c:pt>
                <c:pt idx="73">
                  <c:v>42838</c:v>
                </c:pt>
                <c:pt idx="74">
                  <c:v>42839</c:v>
                </c:pt>
                <c:pt idx="75">
                  <c:v>42842</c:v>
                </c:pt>
                <c:pt idx="76">
                  <c:v>42843</c:v>
                </c:pt>
                <c:pt idx="77">
                  <c:v>42844</c:v>
                </c:pt>
                <c:pt idx="78">
                  <c:v>42845</c:v>
                </c:pt>
                <c:pt idx="79">
                  <c:v>42846</c:v>
                </c:pt>
                <c:pt idx="80">
                  <c:v>42849</c:v>
                </c:pt>
                <c:pt idx="81">
                  <c:v>42850</c:v>
                </c:pt>
                <c:pt idx="82">
                  <c:v>42851</c:v>
                </c:pt>
                <c:pt idx="83">
                  <c:v>42852</c:v>
                </c:pt>
                <c:pt idx="84">
                  <c:v>42853</c:v>
                </c:pt>
                <c:pt idx="85">
                  <c:v>42856</c:v>
                </c:pt>
                <c:pt idx="86">
                  <c:v>42857</c:v>
                </c:pt>
                <c:pt idx="87">
                  <c:v>42858</c:v>
                </c:pt>
                <c:pt idx="88">
                  <c:v>42859</c:v>
                </c:pt>
                <c:pt idx="89">
                  <c:v>42860</c:v>
                </c:pt>
                <c:pt idx="90">
                  <c:v>42863</c:v>
                </c:pt>
                <c:pt idx="91">
                  <c:v>42864</c:v>
                </c:pt>
                <c:pt idx="92">
                  <c:v>42865</c:v>
                </c:pt>
                <c:pt idx="93">
                  <c:v>42866</c:v>
                </c:pt>
                <c:pt idx="94">
                  <c:v>42867</c:v>
                </c:pt>
                <c:pt idx="95">
                  <c:v>42870</c:v>
                </c:pt>
                <c:pt idx="96">
                  <c:v>42871</c:v>
                </c:pt>
                <c:pt idx="97">
                  <c:v>42872</c:v>
                </c:pt>
                <c:pt idx="98">
                  <c:v>42873</c:v>
                </c:pt>
                <c:pt idx="99">
                  <c:v>42874</c:v>
                </c:pt>
                <c:pt idx="100">
                  <c:v>42877</c:v>
                </c:pt>
                <c:pt idx="101">
                  <c:v>42878</c:v>
                </c:pt>
                <c:pt idx="102">
                  <c:v>42879</c:v>
                </c:pt>
                <c:pt idx="103">
                  <c:v>42880</c:v>
                </c:pt>
                <c:pt idx="104">
                  <c:v>42881</c:v>
                </c:pt>
                <c:pt idx="105">
                  <c:v>42884</c:v>
                </c:pt>
                <c:pt idx="106">
                  <c:v>42885</c:v>
                </c:pt>
                <c:pt idx="107">
                  <c:v>42886</c:v>
                </c:pt>
                <c:pt idx="108">
                  <c:v>42887</c:v>
                </c:pt>
                <c:pt idx="109">
                  <c:v>42888</c:v>
                </c:pt>
                <c:pt idx="110">
                  <c:v>42891</c:v>
                </c:pt>
                <c:pt idx="111">
                  <c:v>42892</c:v>
                </c:pt>
                <c:pt idx="112">
                  <c:v>42893</c:v>
                </c:pt>
                <c:pt idx="113">
                  <c:v>42894</c:v>
                </c:pt>
                <c:pt idx="114">
                  <c:v>42895</c:v>
                </c:pt>
                <c:pt idx="115">
                  <c:v>42898</c:v>
                </c:pt>
                <c:pt idx="116">
                  <c:v>42899</c:v>
                </c:pt>
                <c:pt idx="117">
                  <c:v>42900</c:v>
                </c:pt>
                <c:pt idx="118">
                  <c:v>42901</c:v>
                </c:pt>
                <c:pt idx="119">
                  <c:v>42902</c:v>
                </c:pt>
                <c:pt idx="120">
                  <c:v>42905</c:v>
                </c:pt>
                <c:pt idx="121">
                  <c:v>42906</c:v>
                </c:pt>
                <c:pt idx="122">
                  <c:v>42907</c:v>
                </c:pt>
                <c:pt idx="123">
                  <c:v>42908</c:v>
                </c:pt>
                <c:pt idx="124">
                  <c:v>42909</c:v>
                </c:pt>
                <c:pt idx="125">
                  <c:v>42912</c:v>
                </c:pt>
                <c:pt idx="126">
                  <c:v>42913</c:v>
                </c:pt>
                <c:pt idx="127">
                  <c:v>42914</c:v>
                </c:pt>
                <c:pt idx="128">
                  <c:v>42915</c:v>
                </c:pt>
                <c:pt idx="129">
                  <c:v>42916</c:v>
                </c:pt>
                <c:pt idx="130">
                  <c:v>42919</c:v>
                </c:pt>
                <c:pt idx="131">
                  <c:v>42920</c:v>
                </c:pt>
                <c:pt idx="132">
                  <c:v>42921</c:v>
                </c:pt>
                <c:pt idx="133">
                  <c:v>42922</c:v>
                </c:pt>
                <c:pt idx="134">
                  <c:v>42923</c:v>
                </c:pt>
                <c:pt idx="135">
                  <c:v>42926</c:v>
                </c:pt>
                <c:pt idx="136">
                  <c:v>42927</c:v>
                </c:pt>
                <c:pt idx="137">
                  <c:v>42928</c:v>
                </c:pt>
                <c:pt idx="138">
                  <c:v>42929</c:v>
                </c:pt>
                <c:pt idx="139">
                  <c:v>42930</c:v>
                </c:pt>
                <c:pt idx="140">
                  <c:v>42933</c:v>
                </c:pt>
                <c:pt idx="141">
                  <c:v>42934</c:v>
                </c:pt>
                <c:pt idx="142">
                  <c:v>42935</c:v>
                </c:pt>
                <c:pt idx="143">
                  <c:v>42936</c:v>
                </c:pt>
                <c:pt idx="144">
                  <c:v>42937</c:v>
                </c:pt>
                <c:pt idx="145">
                  <c:v>42940</c:v>
                </c:pt>
                <c:pt idx="146">
                  <c:v>42941</c:v>
                </c:pt>
                <c:pt idx="147">
                  <c:v>42942</c:v>
                </c:pt>
                <c:pt idx="148">
                  <c:v>42943</c:v>
                </c:pt>
                <c:pt idx="149">
                  <c:v>42944</c:v>
                </c:pt>
                <c:pt idx="150">
                  <c:v>42947</c:v>
                </c:pt>
                <c:pt idx="151">
                  <c:v>42948</c:v>
                </c:pt>
                <c:pt idx="152">
                  <c:v>42949</c:v>
                </c:pt>
                <c:pt idx="153">
                  <c:v>42950</c:v>
                </c:pt>
                <c:pt idx="154">
                  <c:v>42951</c:v>
                </c:pt>
                <c:pt idx="155">
                  <c:v>42954</c:v>
                </c:pt>
                <c:pt idx="156">
                  <c:v>42955</c:v>
                </c:pt>
                <c:pt idx="157">
                  <c:v>42956</c:v>
                </c:pt>
                <c:pt idx="158">
                  <c:v>42957</c:v>
                </c:pt>
                <c:pt idx="159">
                  <c:v>42958</c:v>
                </c:pt>
                <c:pt idx="160">
                  <c:v>42961</c:v>
                </c:pt>
                <c:pt idx="161">
                  <c:v>42962</c:v>
                </c:pt>
                <c:pt idx="162">
                  <c:v>42963</c:v>
                </c:pt>
                <c:pt idx="163">
                  <c:v>42964</c:v>
                </c:pt>
                <c:pt idx="164">
                  <c:v>42965</c:v>
                </c:pt>
                <c:pt idx="165">
                  <c:v>42968</c:v>
                </c:pt>
                <c:pt idx="166">
                  <c:v>42969</c:v>
                </c:pt>
                <c:pt idx="167">
                  <c:v>42970</c:v>
                </c:pt>
                <c:pt idx="168">
                  <c:v>42971</c:v>
                </c:pt>
                <c:pt idx="169">
                  <c:v>42972</c:v>
                </c:pt>
                <c:pt idx="170">
                  <c:v>42975</c:v>
                </c:pt>
                <c:pt idx="171">
                  <c:v>42976</c:v>
                </c:pt>
                <c:pt idx="172">
                  <c:v>42977</c:v>
                </c:pt>
                <c:pt idx="173">
                  <c:v>42978</c:v>
                </c:pt>
                <c:pt idx="174">
                  <c:v>42979</c:v>
                </c:pt>
                <c:pt idx="175">
                  <c:v>42982</c:v>
                </c:pt>
                <c:pt idx="176">
                  <c:v>42983</c:v>
                </c:pt>
                <c:pt idx="177">
                  <c:v>42984</c:v>
                </c:pt>
                <c:pt idx="178">
                  <c:v>42985</c:v>
                </c:pt>
                <c:pt idx="179">
                  <c:v>42986</c:v>
                </c:pt>
                <c:pt idx="180">
                  <c:v>42989</c:v>
                </c:pt>
                <c:pt idx="181">
                  <c:v>42990</c:v>
                </c:pt>
                <c:pt idx="182">
                  <c:v>42991</c:v>
                </c:pt>
                <c:pt idx="183">
                  <c:v>42992</c:v>
                </c:pt>
                <c:pt idx="184">
                  <c:v>42993</c:v>
                </c:pt>
                <c:pt idx="185">
                  <c:v>42996</c:v>
                </c:pt>
                <c:pt idx="186">
                  <c:v>42997</c:v>
                </c:pt>
                <c:pt idx="187">
                  <c:v>42998</c:v>
                </c:pt>
                <c:pt idx="188">
                  <c:v>42999</c:v>
                </c:pt>
                <c:pt idx="189">
                  <c:v>43000</c:v>
                </c:pt>
                <c:pt idx="190">
                  <c:v>43003</c:v>
                </c:pt>
                <c:pt idx="191">
                  <c:v>43004</c:v>
                </c:pt>
                <c:pt idx="192">
                  <c:v>43005</c:v>
                </c:pt>
                <c:pt idx="193">
                  <c:v>43006</c:v>
                </c:pt>
                <c:pt idx="194">
                  <c:v>43007</c:v>
                </c:pt>
                <c:pt idx="195">
                  <c:v>43010</c:v>
                </c:pt>
                <c:pt idx="196">
                  <c:v>43011</c:v>
                </c:pt>
                <c:pt idx="197">
                  <c:v>43012</c:v>
                </c:pt>
                <c:pt idx="198">
                  <c:v>43013</c:v>
                </c:pt>
                <c:pt idx="199">
                  <c:v>43014</c:v>
                </c:pt>
                <c:pt idx="200">
                  <c:v>43017</c:v>
                </c:pt>
                <c:pt idx="201">
                  <c:v>43018</c:v>
                </c:pt>
                <c:pt idx="202">
                  <c:v>43019</c:v>
                </c:pt>
                <c:pt idx="203">
                  <c:v>43020</c:v>
                </c:pt>
                <c:pt idx="204">
                  <c:v>43021</c:v>
                </c:pt>
                <c:pt idx="205">
                  <c:v>43024</c:v>
                </c:pt>
                <c:pt idx="206">
                  <c:v>43025</c:v>
                </c:pt>
                <c:pt idx="207">
                  <c:v>43026</c:v>
                </c:pt>
                <c:pt idx="208">
                  <c:v>43027</c:v>
                </c:pt>
                <c:pt idx="209">
                  <c:v>43028</c:v>
                </c:pt>
                <c:pt idx="210">
                  <c:v>43031</c:v>
                </c:pt>
                <c:pt idx="211">
                  <c:v>43032</c:v>
                </c:pt>
                <c:pt idx="212">
                  <c:v>43033</c:v>
                </c:pt>
                <c:pt idx="213">
                  <c:v>43034</c:v>
                </c:pt>
                <c:pt idx="214">
                  <c:v>43035</c:v>
                </c:pt>
                <c:pt idx="215">
                  <c:v>43038</c:v>
                </c:pt>
                <c:pt idx="216">
                  <c:v>43039</c:v>
                </c:pt>
                <c:pt idx="217">
                  <c:v>43040</c:v>
                </c:pt>
                <c:pt idx="218">
                  <c:v>43041</c:v>
                </c:pt>
                <c:pt idx="219">
                  <c:v>43042</c:v>
                </c:pt>
                <c:pt idx="220">
                  <c:v>43045</c:v>
                </c:pt>
                <c:pt idx="221">
                  <c:v>43046</c:v>
                </c:pt>
                <c:pt idx="222">
                  <c:v>43047</c:v>
                </c:pt>
                <c:pt idx="223">
                  <c:v>43048</c:v>
                </c:pt>
                <c:pt idx="224">
                  <c:v>43049</c:v>
                </c:pt>
                <c:pt idx="225">
                  <c:v>43052</c:v>
                </c:pt>
                <c:pt idx="226">
                  <c:v>43053</c:v>
                </c:pt>
                <c:pt idx="227">
                  <c:v>43054</c:v>
                </c:pt>
                <c:pt idx="228">
                  <c:v>43055</c:v>
                </c:pt>
                <c:pt idx="229">
                  <c:v>43056</c:v>
                </c:pt>
                <c:pt idx="230">
                  <c:v>43059</c:v>
                </c:pt>
                <c:pt idx="231">
                  <c:v>43060</c:v>
                </c:pt>
                <c:pt idx="232">
                  <c:v>43061</c:v>
                </c:pt>
                <c:pt idx="233">
                  <c:v>43062</c:v>
                </c:pt>
                <c:pt idx="234">
                  <c:v>43063</c:v>
                </c:pt>
                <c:pt idx="235">
                  <c:v>43066</c:v>
                </c:pt>
                <c:pt idx="236">
                  <c:v>43067</c:v>
                </c:pt>
                <c:pt idx="237">
                  <c:v>43068</c:v>
                </c:pt>
                <c:pt idx="238">
                  <c:v>43069</c:v>
                </c:pt>
                <c:pt idx="239">
                  <c:v>43070</c:v>
                </c:pt>
                <c:pt idx="240">
                  <c:v>43073</c:v>
                </c:pt>
                <c:pt idx="241">
                  <c:v>43074</c:v>
                </c:pt>
                <c:pt idx="242">
                  <c:v>43075</c:v>
                </c:pt>
                <c:pt idx="243">
                  <c:v>43076</c:v>
                </c:pt>
                <c:pt idx="244">
                  <c:v>43077</c:v>
                </c:pt>
                <c:pt idx="245">
                  <c:v>43080</c:v>
                </c:pt>
                <c:pt idx="246">
                  <c:v>43081</c:v>
                </c:pt>
                <c:pt idx="247">
                  <c:v>43082</c:v>
                </c:pt>
                <c:pt idx="248">
                  <c:v>43083</c:v>
                </c:pt>
                <c:pt idx="249">
                  <c:v>43084</c:v>
                </c:pt>
                <c:pt idx="250">
                  <c:v>43087</c:v>
                </c:pt>
                <c:pt idx="251">
                  <c:v>43088</c:v>
                </c:pt>
                <c:pt idx="252">
                  <c:v>43089</c:v>
                </c:pt>
                <c:pt idx="253">
                  <c:v>43090</c:v>
                </c:pt>
                <c:pt idx="254">
                  <c:v>43091</c:v>
                </c:pt>
                <c:pt idx="255">
                  <c:v>43094</c:v>
                </c:pt>
                <c:pt idx="256">
                  <c:v>43095</c:v>
                </c:pt>
                <c:pt idx="257">
                  <c:v>43096</c:v>
                </c:pt>
                <c:pt idx="258">
                  <c:v>43097</c:v>
                </c:pt>
                <c:pt idx="259">
                  <c:v>43098</c:v>
                </c:pt>
                <c:pt idx="260">
                  <c:v>43101</c:v>
                </c:pt>
                <c:pt idx="261">
                  <c:v>43102</c:v>
                </c:pt>
                <c:pt idx="262">
                  <c:v>43103</c:v>
                </c:pt>
                <c:pt idx="263">
                  <c:v>43104</c:v>
                </c:pt>
                <c:pt idx="264">
                  <c:v>43105</c:v>
                </c:pt>
                <c:pt idx="265">
                  <c:v>43108</c:v>
                </c:pt>
                <c:pt idx="266">
                  <c:v>43109</c:v>
                </c:pt>
                <c:pt idx="267">
                  <c:v>43110</c:v>
                </c:pt>
                <c:pt idx="268">
                  <c:v>43111</c:v>
                </c:pt>
                <c:pt idx="269">
                  <c:v>43112</c:v>
                </c:pt>
                <c:pt idx="270">
                  <c:v>43115</c:v>
                </c:pt>
                <c:pt idx="271">
                  <c:v>43116</c:v>
                </c:pt>
                <c:pt idx="272">
                  <c:v>43117</c:v>
                </c:pt>
                <c:pt idx="273">
                  <c:v>43118</c:v>
                </c:pt>
                <c:pt idx="274">
                  <c:v>43119</c:v>
                </c:pt>
                <c:pt idx="275">
                  <c:v>43122</c:v>
                </c:pt>
                <c:pt idx="276">
                  <c:v>43123</c:v>
                </c:pt>
                <c:pt idx="277">
                  <c:v>43124</c:v>
                </c:pt>
                <c:pt idx="278">
                  <c:v>43125</c:v>
                </c:pt>
                <c:pt idx="279">
                  <c:v>43126</c:v>
                </c:pt>
                <c:pt idx="280">
                  <c:v>43129</c:v>
                </c:pt>
                <c:pt idx="281">
                  <c:v>43130</c:v>
                </c:pt>
                <c:pt idx="282">
                  <c:v>43131</c:v>
                </c:pt>
                <c:pt idx="283">
                  <c:v>43132</c:v>
                </c:pt>
                <c:pt idx="284">
                  <c:v>43133</c:v>
                </c:pt>
                <c:pt idx="285">
                  <c:v>43136</c:v>
                </c:pt>
                <c:pt idx="286">
                  <c:v>43137</c:v>
                </c:pt>
                <c:pt idx="287">
                  <c:v>43138</c:v>
                </c:pt>
                <c:pt idx="288">
                  <c:v>43139</c:v>
                </c:pt>
                <c:pt idx="289">
                  <c:v>43140</c:v>
                </c:pt>
                <c:pt idx="290">
                  <c:v>43143</c:v>
                </c:pt>
                <c:pt idx="291">
                  <c:v>43144</c:v>
                </c:pt>
                <c:pt idx="292">
                  <c:v>43145</c:v>
                </c:pt>
                <c:pt idx="293">
                  <c:v>43146</c:v>
                </c:pt>
                <c:pt idx="294">
                  <c:v>43147</c:v>
                </c:pt>
                <c:pt idx="295">
                  <c:v>43150</c:v>
                </c:pt>
                <c:pt idx="296">
                  <c:v>43151</c:v>
                </c:pt>
                <c:pt idx="297">
                  <c:v>43152</c:v>
                </c:pt>
                <c:pt idx="298">
                  <c:v>43153</c:v>
                </c:pt>
                <c:pt idx="299">
                  <c:v>43154</c:v>
                </c:pt>
                <c:pt idx="300">
                  <c:v>43157</c:v>
                </c:pt>
                <c:pt idx="301">
                  <c:v>43158</c:v>
                </c:pt>
                <c:pt idx="302">
                  <c:v>43159</c:v>
                </c:pt>
                <c:pt idx="303">
                  <c:v>43160</c:v>
                </c:pt>
                <c:pt idx="304">
                  <c:v>43161</c:v>
                </c:pt>
                <c:pt idx="305">
                  <c:v>43164</c:v>
                </c:pt>
                <c:pt idx="306">
                  <c:v>43165</c:v>
                </c:pt>
                <c:pt idx="307">
                  <c:v>43166</c:v>
                </c:pt>
                <c:pt idx="308">
                  <c:v>43167</c:v>
                </c:pt>
                <c:pt idx="309">
                  <c:v>43168</c:v>
                </c:pt>
                <c:pt idx="310">
                  <c:v>43171</c:v>
                </c:pt>
                <c:pt idx="311">
                  <c:v>43172</c:v>
                </c:pt>
                <c:pt idx="312">
                  <c:v>43173</c:v>
                </c:pt>
                <c:pt idx="313">
                  <c:v>43174</c:v>
                </c:pt>
                <c:pt idx="314">
                  <c:v>43175</c:v>
                </c:pt>
                <c:pt idx="315">
                  <c:v>43178</c:v>
                </c:pt>
                <c:pt idx="316">
                  <c:v>43179</c:v>
                </c:pt>
                <c:pt idx="317">
                  <c:v>43180</c:v>
                </c:pt>
                <c:pt idx="318">
                  <c:v>43181</c:v>
                </c:pt>
                <c:pt idx="319">
                  <c:v>43182</c:v>
                </c:pt>
                <c:pt idx="320">
                  <c:v>43185</c:v>
                </c:pt>
                <c:pt idx="321">
                  <c:v>43186</c:v>
                </c:pt>
                <c:pt idx="322">
                  <c:v>43187</c:v>
                </c:pt>
                <c:pt idx="323">
                  <c:v>43188</c:v>
                </c:pt>
                <c:pt idx="324">
                  <c:v>43189</c:v>
                </c:pt>
                <c:pt idx="325">
                  <c:v>43192</c:v>
                </c:pt>
                <c:pt idx="326">
                  <c:v>43193</c:v>
                </c:pt>
                <c:pt idx="327">
                  <c:v>43194</c:v>
                </c:pt>
                <c:pt idx="328">
                  <c:v>43195</c:v>
                </c:pt>
                <c:pt idx="329">
                  <c:v>43196</c:v>
                </c:pt>
                <c:pt idx="330">
                  <c:v>43199</c:v>
                </c:pt>
                <c:pt idx="331">
                  <c:v>43200</c:v>
                </c:pt>
                <c:pt idx="332">
                  <c:v>43201</c:v>
                </c:pt>
                <c:pt idx="333">
                  <c:v>43202</c:v>
                </c:pt>
                <c:pt idx="334">
                  <c:v>43203</c:v>
                </c:pt>
                <c:pt idx="335">
                  <c:v>43206</c:v>
                </c:pt>
                <c:pt idx="336">
                  <c:v>43207</c:v>
                </c:pt>
                <c:pt idx="337">
                  <c:v>43208</c:v>
                </c:pt>
                <c:pt idx="338">
                  <c:v>43209</c:v>
                </c:pt>
                <c:pt idx="339">
                  <c:v>43210</c:v>
                </c:pt>
                <c:pt idx="340">
                  <c:v>43213</c:v>
                </c:pt>
                <c:pt idx="341">
                  <c:v>43214</c:v>
                </c:pt>
                <c:pt idx="342">
                  <c:v>43215</c:v>
                </c:pt>
                <c:pt idx="343">
                  <c:v>43216</c:v>
                </c:pt>
                <c:pt idx="344">
                  <c:v>43217</c:v>
                </c:pt>
                <c:pt idx="345">
                  <c:v>43220</c:v>
                </c:pt>
                <c:pt idx="346">
                  <c:v>43221</c:v>
                </c:pt>
                <c:pt idx="347">
                  <c:v>43222</c:v>
                </c:pt>
                <c:pt idx="348">
                  <c:v>43223</c:v>
                </c:pt>
                <c:pt idx="349">
                  <c:v>43224</c:v>
                </c:pt>
                <c:pt idx="350">
                  <c:v>43227</c:v>
                </c:pt>
                <c:pt idx="351">
                  <c:v>43228</c:v>
                </c:pt>
                <c:pt idx="352">
                  <c:v>43229</c:v>
                </c:pt>
                <c:pt idx="353">
                  <c:v>43230</c:v>
                </c:pt>
                <c:pt idx="354">
                  <c:v>43231</c:v>
                </c:pt>
                <c:pt idx="355">
                  <c:v>43234</c:v>
                </c:pt>
                <c:pt idx="356">
                  <c:v>43235</c:v>
                </c:pt>
                <c:pt idx="357">
                  <c:v>43236</c:v>
                </c:pt>
                <c:pt idx="358">
                  <c:v>43237</c:v>
                </c:pt>
                <c:pt idx="359">
                  <c:v>43238</c:v>
                </c:pt>
                <c:pt idx="360">
                  <c:v>43241</c:v>
                </c:pt>
                <c:pt idx="361">
                  <c:v>43242</c:v>
                </c:pt>
                <c:pt idx="362">
                  <c:v>43243</c:v>
                </c:pt>
                <c:pt idx="363">
                  <c:v>43244</c:v>
                </c:pt>
                <c:pt idx="364">
                  <c:v>43245</c:v>
                </c:pt>
                <c:pt idx="365">
                  <c:v>43248</c:v>
                </c:pt>
                <c:pt idx="366">
                  <c:v>43249</c:v>
                </c:pt>
                <c:pt idx="367">
                  <c:v>43250</c:v>
                </c:pt>
                <c:pt idx="368">
                  <c:v>43251</c:v>
                </c:pt>
                <c:pt idx="369">
                  <c:v>43252</c:v>
                </c:pt>
                <c:pt idx="370">
                  <c:v>43255</c:v>
                </c:pt>
                <c:pt idx="371">
                  <c:v>43256</c:v>
                </c:pt>
                <c:pt idx="372">
                  <c:v>43257</c:v>
                </c:pt>
                <c:pt idx="373">
                  <c:v>43258</c:v>
                </c:pt>
                <c:pt idx="374">
                  <c:v>43259</c:v>
                </c:pt>
                <c:pt idx="375">
                  <c:v>43262</c:v>
                </c:pt>
                <c:pt idx="376">
                  <c:v>43263</c:v>
                </c:pt>
                <c:pt idx="377">
                  <c:v>43264</c:v>
                </c:pt>
                <c:pt idx="378">
                  <c:v>43265</c:v>
                </c:pt>
                <c:pt idx="379">
                  <c:v>43266</c:v>
                </c:pt>
                <c:pt idx="380">
                  <c:v>43269</c:v>
                </c:pt>
                <c:pt idx="381">
                  <c:v>43270</c:v>
                </c:pt>
                <c:pt idx="382">
                  <c:v>43271</c:v>
                </c:pt>
                <c:pt idx="383">
                  <c:v>43272</c:v>
                </c:pt>
                <c:pt idx="384">
                  <c:v>43273</c:v>
                </c:pt>
                <c:pt idx="385">
                  <c:v>43276</c:v>
                </c:pt>
                <c:pt idx="386">
                  <c:v>43277</c:v>
                </c:pt>
                <c:pt idx="387">
                  <c:v>43278</c:v>
                </c:pt>
                <c:pt idx="388">
                  <c:v>43279</c:v>
                </c:pt>
                <c:pt idx="389">
                  <c:v>43280</c:v>
                </c:pt>
                <c:pt idx="390">
                  <c:v>43283</c:v>
                </c:pt>
                <c:pt idx="391">
                  <c:v>43284</c:v>
                </c:pt>
                <c:pt idx="392">
                  <c:v>43285</c:v>
                </c:pt>
                <c:pt idx="393">
                  <c:v>43286</c:v>
                </c:pt>
                <c:pt idx="394">
                  <c:v>43287</c:v>
                </c:pt>
                <c:pt idx="395">
                  <c:v>43290</c:v>
                </c:pt>
                <c:pt idx="396">
                  <c:v>43291</c:v>
                </c:pt>
                <c:pt idx="397">
                  <c:v>43292</c:v>
                </c:pt>
                <c:pt idx="398">
                  <c:v>43293</c:v>
                </c:pt>
                <c:pt idx="399">
                  <c:v>43294</c:v>
                </c:pt>
                <c:pt idx="400">
                  <c:v>43297</c:v>
                </c:pt>
                <c:pt idx="401">
                  <c:v>43298</c:v>
                </c:pt>
                <c:pt idx="402">
                  <c:v>43299</c:v>
                </c:pt>
                <c:pt idx="403">
                  <c:v>43300</c:v>
                </c:pt>
                <c:pt idx="404">
                  <c:v>43301</c:v>
                </c:pt>
                <c:pt idx="405">
                  <c:v>43304</c:v>
                </c:pt>
                <c:pt idx="406">
                  <c:v>43305</c:v>
                </c:pt>
                <c:pt idx="407">
                  <c:v>43306</c:v>
                </c:pt>
                <c:pt idx="408">
                  <c:v>43307</c:v>
                </c:pt>
                <c:pt idx="409">
                  <c:v>43308</c:v>
                </c:pt>
                <c:pt idx="410">
                  <c:v>43311</c:v>
                </c:pt>
                <c:pt idx="411">
                  <c:v>43312</c:v>
                </c:pt>
                <c:pt idx="412">
                  <c:v>43313</c:v>
                </c:pt>
                <c:pt idx="413">
                  <c:v>43314</c:v>
                </c:pt>
                <c:pt idx="414">
                  <c:v>43315</c:v>
                </c:pt>
                <c:pt idx="415">
                  <c:v>43318</c:v>
                </c:pt>
                <c:pt idx="416">
                  <c:v>43319</c:v>
                </c:pt>
                <c:pt idx="417">
                  <c:v>43320</c:v>
                </c:pt>
                <c:pt idx="418">
                  <c:v>43321</c:v>
                </c:pt>
                <c:pt idx="419">
                  <c:v>43322</c:v>
                </c:pt>
                <c:pt idx="420">
                  <c:v>43325</c:v>
                </c:pt>
                <c:pt idx="421">
                  <c:v>43326</c:v>
                </c:pt>
                <c:pt idx="422">
                  <c:v>43327</c:v>
                </c:pt>
                <c:pt idx="423">
                  <c:v>43328</c:v>
                </c:pt>
                <c:pt idx="424">
                  <c:v>43329</c:v>
                </c:pt>
                <c:pt idx="425">
                  <c:v>43332</c:v>
                </c:pt>
                <c:pt idx="426">
                  <c:v>43333</c:v>
                </c:pt>
                <c:pt idx="427">
                  <c:v>43334</c:v>
                </c:pt>
                <c:pt idx="428">
                  <c:v>43335</c:v>
                </c:pt>
                <c:pt idx="429">
                  <c:v>43336</c:v>
                </c:pt>
                <c:pt idx="430">
                  <c:v>43339</c:v>
                </c:pt>
                <c:pt idx="431">
                  <c:v>43340</c:v>
                </c:pt>
                <c:pt idx="432">
                  <c:v>43341</c:v>
                </c:pt>
                <c:pt idx="433">
                  <c:v>43342</c:v>
                </c:pt>
                <c:pt idx="434">
                  <c:v>43343</c:v>
                </c:pt>
                <c:pt idx="435">
                  <c:v>43346</c:v>
                </c:pt>
                <c:pt idx="436">
                  <c:v>43347</c:v>
                </c:pt>
                <c:pt idx="437">
                  <c:v>43348</c:v>
                </c:pt>
                <c:pt idx="438">
                  <c:v>43349</c:v>
                </c:pt>
                <c:pt idx="439">
                  <c:v>43350</c:v>
                </c:pt>
                <c:pt idx="440">
                  <c:v>43353</c:v>
                </c:pt>
                <c:pt idx="441">
                  <c:v>43354</c:v>
                </c:pt>
                <c:pt idx="442">
                  <c:v>43355</c:v>
                </c:pt>
                <c:pt idx="443">
                  <c:v>43356</c:v>
                </c:pt>
                <c:pt idx="444">
                  <c:v>43357</c:v>
                </c:pt>
                <c:pt idx="445">
                  <c:v>43360</c:v>
                </c:pt>
                <c:pt idx="446">
                  <c:v>43361</c:v>
                </c:pt>
                <c:pt idx="447">
                  <c:v>43362</c:v>
                </c:pt>
                <c:pt idx="448">
                  <c:v>43363</c:v>
                </c:pt>
                <c:pt idx="449">
                  <c:v>43364</c:v>
                </c:pt>
                <c:pt idx="450">
                  <c:v>43367</c:v>
                </c:pt>
                <c:pt idx="451">
                  <c:v>43368</c:v>
                </c:pt>
                <c:pt idx="452">
                  <c:v>43369</c:v>
                </c:pt>
                <c:pt idx="453">
                  <c:v>43370</c:v>
                </c:pt>
                <c:pt idx="454">
                  <c:v>43371</c:v>
                </c:pt>
                <c:pt idx="455">
                  <c:v>43374</c:v>
                </c:pt>
                <c:pt idx="456">
                  <c:v>43375</c:v>
                </c:pt>
                <c:pt idx="457">
                  <c:v>43376</c:v>
                </c:pt>
                <c:pt idx="458">
                  <c:v>43377</c:v>
                </c:pt>
                <c:pt idx="459">
                  <c:v>43378</c:v>
                </c:pt>
                <c:pt idx="460">
                  <c:v>43381</c:v>
                </c:pt>
                <c:pt idx="461">
                  <c:v>43382</c:v>
                </c:pt>
                <c:pt idx="462">
                  <c:v>43383</c:v>
                </c:pt>
                <c:pt idx="463">
                  <c:v>43384</c:v>
                </c:pt>
                <c:pt idx="464">
                  <c:v>43385</c:v>
                </c:pt>
                <c:pt idx="465">
                  <c:v>43388</c:v>
                </c:pt>
                <c:pt idx="466">
                  <c:v>43389</c:v>
                </c:pt>
                <c:pt idx="467">
                  <c:v>43390</c:v>
                </c:pt>
                <c:pt idx="468">
                  <c:v>43391</c:v>
                </c:pt>
                <c:pt idx="469">
                  <c:v>43392</c:v>
                </c:pt>
                <c:pt idx="470">
                  <c:v>43395</c:v>
                </c:pt>
                <c:pt idx="471">
                  <c:v>43396</c:v>
                </c:pt>
                <c:pt idx="472">
                  <c:v>43397</c:v>
                </c:pt>
                <c:pt idx="473">
                  <c:v>43398</c:v>
                </c:pt>
                <c:pt idx="474">
                  <c:v>43399</c:v>
                </c:pt>
                <c:pt idx="475">
                  <c:v>43402</c:v>
                </c:pt>
                <c:pt idx="476">
                  <c:v>43403</c:v>
                </c:pt>
                <c:pt idx="477">
                  <c:v>43404</c:v>
                </c:pt>
                <c:pt idx="478">
                  <c:v>43405</c:v>
                </c:pt>
                <c:pt idx="479">
                  <c:v>43406</c:v>
                </c:pt>
                <c:pt idx="480">
                  <c:v>43409</c:v>
                </c:pt>
                <c:pt idx="481">
                  <c:v>43410</c:v>
                </c:pt>
                <c:pt idx="482">
                  <c:v>43411</c:v>
                </c:pt>
                <c:pt idx="483">
                  <c:v>43412</c:v>
                </c:pt>
                <c:pt idx="484">
                  <c:v>43413</c:v>
                </c:pt>
                <c:pt idx="485">
                  <c:v>43416</c:v>
                </c:pt>
                <c:pt idx="486">
                  <c:v>43417</c:v>
                </c:pt>
                <c:pt idx="487">
                  <c:v>43418</c:v>
                </c:pt>
                <c:pt idx="488">
                  <c:v>43419</c:v>
                </c:pt>
                <c:pt idx="489">
                  <c:v>43420</c:v>
                </c:pt>
                <c:pt idx="490">
                  <c:v>43423</c:v>
                </c:pt>
                <c:pt idx="491">
                  <c:v>43424</c:v>
                </c:pt>
                <c:pt idx="492">
                  <c:v>43425</c:v>
                </c:pt>
                <c:pt idx="493">
                  <c:v>43426</c:v>
                </c:pt>
                <c:pt idx="494">
                  <c:v>43427</c:v>
                </c:pt>
                <c:pt idx="495">
                  <c:v>43430</c:v>
                </c:pt>
                <c:pt idx="496">
                  <c:v>43431</c:v>
                </c:pt>
                <c:pt idx="497">
                  <c:v>43432</c:v>
                </c:pt>
                <c:pt idx="498">
                  <c:v>43433</c:v>
                </c:pt>
                <c:pt idx="499">
                  <c:v>43434</c:v>
                </c:pt>
                <c:pt idx="500">
                  <c:v>43437</c:v>
                </c:pt>
                <c:pt idx="501">
                  <c:v>43438</c:v>
                </c:pt>
                <c:pt idx="502">
                  <c:v>43439</c:v>
                </c:pt>
                <c:pt idx="503">
                  <c:v>43440</c:v>
                </c:pt>
                <c:pt idx="504">
                  <c:v>43441</c:v>
                </c:pt>
                <c:pt idx="505">
                  <c:v>43444</c:v>
                </c:pt>
                <c:pt idx="506">
                  <c:v>43445</c:v>
                </c:pt>
                <c:pt idx="507">
                  <c:v>43446</c:v>
                </c:pt>
                <c:pt idx="508">
                  <c:v>43447</c:v>
                </c:pt>
                <c:pt idx="509">
                  <c:v>43448</c:v>
                </c:pt>
                <c:pt idx="510">
                  <c:v>43451</c:v>
                </c:pt>
                <c:pt idx="511">
                  <c:v>43452</c:v>
                </c:pt>
                <c:pt idx="512">
                  <c:v>43453</c:v>
                </c:pt>
                <c:pt idx="513">
                  <c:v>43454</c:v>
                </c:pt>
                <c:pt idx="514">
                  <c:v>43455</c:v>
                </c:pt>
                <c:pt idx="515">
                  <c:v>43458</c:v>
                </c:pt>
                <c:pt idx="516">
                  <c:v>43459</c:v>
                </c:pt>
                <c:pt idx="517">
                  <c:v>43460</c:v>
                </c:pt>
                <c:pt idx="518">
                  <c:v>43461</c:v>
                </c:pt>
                <c:pt idx="519">
                  <c:v>43462</c:v>
                </c:pt>
                <c:pt idx="520">
                  <c:v>43465</c:v>
                </c:pt>
                <c:pt idx="521">
                  <c:v>43466</c:v>
                </c:pt>
                <c:pt idx="522">
                  <c:v>43467</c:v>
                </c:pt>
                <c:pt idx="523">
                  <c:v>43468</c:v>
                </c:pt>
                <c:pt idx="524">
                  <c:v>43469</c:v>
                </c:pt>
                <c:pt idx="525">
                  <c:v>43472</c:v>
                </c:pt>
                <c:pt idx="526">
                  <c:v>43473</c:v>
                </c:pt>
                <c:pt idx="527">
                  <c:v>43474</c:v>
                </c:pt>
                <c:pt idx="528">
                  <c:v>43475</c:v>
                </c:pt>
                <c:pt idx="529">
                  <c:v>43476</c:v>
                </c:pt>
                <c:pt idx="530">
                  <c:v>43479</c:v>
                </c:pt>
                <c:pt idx="531">
                  <c:v>43480</c:v>
                </c:pt>
                <c:pt idx="532">
                  <c:v>43481</c:v>
                </c:pt>
                <c:pt idx="533">
                  <c:v>43482</c:v>
                </c:pt>
                <c:pt idx="534">
                  <c:v>43483</c:v>
                </c:pt>
                <c:pt idx="535">
                  <c:v>43486</c:v>
                </c:pt>
                <c:pt idx="536">
                  <c:v>43487</c:v>
                </c:pt>
                <c:pt idx="537">
                  <c:v>43488</c:v>
                </c:pt>
                <c:pt idx="538">
                  <c:v>43489</c:v>
                </c:pt>
                <c:pt idx="539">
                  <c:v>43490</c:v>
                </c:pt>
                <c:pt idx="540">
                  <c:v>43493</c:v>
                </c:pt>
                <c:pt idx="541">
                  <c:v>43494</c:v>
                </c:pt>
                <c:pt idx="542">
                  <c:v>43495</c:v>
                </c:pt>
                <c:pt idx="543">
                  <c:v>43496</c:v>
                </c:pt>
                <c:pt idx="544">
                  <c:v>43497</c:v>
                </c:pt>
                <c:pt idx="545">
                  <c:v>43500</c:v>
                </c:pt>
                <c:pt idx="546">
                  <c:v>43501</c:v>
                </c:pt>
                <c:pt idx="547">
                  <c:v>43502</c:v>
                </c:pt>
                <c:pt idx="548">
                  <c:v>43503</c:v>
                </c:pt>
                <c:pt idx="549">
                  <c:v>43504</c:v>
                </c:pt>
                <c:pt idx="550">
                  <c:v>43507</c:v>
                </c:pt>
                <c:pt idx="551">
                  <c:v>43508</c:v>
                </c:pt>
                <c:pt idx="552">
                  <c:v>43509</c:v>
                </c:pt>
                <c:pt idx="553">
                  <c:v>43510</c:v>
                </c:pt>
                <c:pt idx="554">
                  <c:v>43511</c:v>
                </c:pt>
                <c:pt idx="555">
                  <c:v>43514</c:v>
                </c:pt>
                <c:pt idx="556">
                  <c:v>43515</c:v>
                </c:pt>
                <c:pt idx="557">
                  <c:v>43516</c:v>
                </c:pt>
                <c:pt idx="558">
                  <c:v>43517</c:v>
                </c:pt>
                <c:pt idx="559">
                  <c:v>43518</c:v>
                </c:pt>
                <c:pt idx="560">
                  <c:v>43521</c:v>
                </c:pt>
                <c:pt idx="561">
                  <c:v>43522</c:v>
                </c:pt>
                <c:pt idx="562">
                  <c:v>43523</c:v>
                </c:pt>
                <c:pt idx="563">
                  <c:v>43524</c:v>
                </c:pt>
                <c:pt idx="564">
                  <c:v>43525</c:v>
                </c:pt>
                <c:pt idx="565">
                  <c:v>43528</c:v>
                </c:pt>
                <c:pt idx="566">
                  <c:v>43529</c:v>
                </c:pt>
                <c:pt idx="567">
                  <c:v>43530</c:v>
                </c:pt>
                <c:pt idx="568">
                  <c:v>43531</c:v>
                </c:pt>
                <c:pt idx="569">
                  <c:v>43532</c:v>
                </c:pt>
                <c:pt idx="570">
                  <c:v>43535</c:v>
                </c:pt>
                <c:pt idx="571">
                  <c:v>43536</c:v>
                </c:pt>
                <c:pt idx="572">
                  <c:v>43537</c:v>
                </c:pt>
                <c:pt idx="573">
                  <c:v>43538</c:v>
                </c:pt>
                <c:pt idx="574">
                  <c:v>43539</c:v>
                </c:pt>
                <c:pt idx="575">
                  <c:v>43542</c:v>
                </c:pt>
                <c:pt idx="576">
                  <c:v>43543</c:v>
                </c:pt>
                <c:pt idx="577">
                  <c:v>43544</c:v>
                </c:pt>
                <c:pt idx="578">
                  <c:v>43545</c:v>
                </c:pt>
                <c:pt idx="579">
                  <c:v>43546</c:v>
                </c:pt>
                <c:pt idx="580">
                  <c:v>43549</c:v>
                </c:pt>
                <c:pt idx="581">
                  <c:v>43550</c:v>
                </c:pt>
                <c:pt idx="582">
                  <c:v>43551</c:v>
                </c:pt>
                <c:pt idx="583">
                  <c:v>43552</c:v>
                </c:pt>
                <c:pt idx="584">
                  <c:v>43553</c:v>
                </c:pt>
                <c:pt idx="585">
                  <c:v>43556</c:v>
                </c:pt>
                <c:pt idx="586">
                  <c:v>43557</c:v>
                </c:pt>
                <c:pt idx="587">
                  <c:v>43558</c:v>
                </c:pt>
                <c:pt idx="588">
                  <c:v>43559</c:v>
                </c:pt>
                <c:pt idx="589">
                  <c:v>43560</c:v>
                </c:pt>
                <c:pt idx="590">
                  <c:v>43563</c:v>
                </c:pt>
                <c:pt idx="591">
                  <c:v>43564</c:v>
                </c:pt>
                <c:pt idx="592">
                  <c:v>43565</c:v>
                </c:pt>
                <c:pt idx="593">
                  <c:v>43566</c:v>
                </c:pt>
                <c:pt idx="594">
                  <c:v>43567</c:v>
                </c:pt>
                <c:pt idx="595">
                  <c:v>43570</c:v>
                </c:pt>
                <c:pt idx="596">
                  <c:v>43571</c:v>
                </c:pt>
                <c:pt idx="597">
                  <c:v>43572</c:v>
                </c:pt>
                <c:pt idx="598">
                  <c:v>43573</c:v>
                </c:pt>
                <c:pt idx="599">
                  <c:v>43574</c:v>
                </c:pt>
                <c:pt idx="600">
                  <c:v>43577</c:v>
                </c:pt>
                <c:pt idx="601">
                  <c:v>43578</c:v>
                </c:pt>
                <c:pt idx="602">
                  <c:v>43579</c:v>
                </c:pt>
                <c:pt idx="603">
                  <c:v>43580</c:v>
                </c:pt>
                <c:pt idx="604">
                  <c:v>43581</c:v>
                </c:pt>
                <c:pt idx="605">
                  <c:v>43584</c:v>
                </c:pt>
                <c:pt idx="606">
                  <c:v>43585</c:v>
                </c:pt>
                <c:pt idx="607">
                  <c:v>43586</c:v>
                </c:pt>
                <c:pt idx="608">
                  <c:v>43587</c:v>
                </c:pt>
                <c:pt idx="609">
                  <c:v>43588</c:v>
                </c:pt>
                <c:pt idx="610">
                  <c:v>43591</c:v>
                </c:pt>
                <c:pt idx="611">
                  <c:v>43592</c:v>
                </c:pt>
                <c:pt idx="612">
                  <c:v>43593</c:v>
                </c:pt>
                <c:pt idx="613">
                  <c:v>43594</c:v>
                </c:pt>
                <c:pt idx="614">
                  <c:v>43595</c:v>
                </c:pt>
                <c:pt idx="615">
                  <c:v>43598</c:v>
                </c:pt>
                <c:pt idx="616">
                  <c:v>43599</c:v>
                </c:pt>
                <c:pt idx="617">
                  <c:v>43600</c:v>
                </c:pt>
                <c:pt idx="618">
                  <c:v>43601</c:v>
                </c:pt>
                <c:pt idx="619">
                  <c:v>43602</c:v>
                </c:pt>
                <c:pt idx="620">
                  <c:v>43605</c:v>
                </c:pt>
                <c:pt idx="621">
                  <c:v>43606</c:v>
                </c:pt>
                <c:pt idx="622">
                  <c:v>43607</c:v>
                </c:pt>
                <c:pt idx="623">
                  <c:v>43608</c:v>
                </c:pt>
                <c:pt idx="624">
                  <c:v>43609</c:v>
                </c:pt>
                <c:pt idx="625">
                  <c:v>43612</c:v>
                </c:pt>
                <c:pt idx="626">
                  <c:v>43613</c:v>
                </c:pt>
                <c:pt idx="627">
                  <c:v>43614</c:v>
                </c:pt>
                <c:pt idx="628">
                  <c:v>43615</c:v>
                </c:pt>
                <c:pt idx="629">
                  <c:v>43616</c:v>
                </c:pt>
                <c:pt idx="630">
                  <c:v>43619</c:v>
                </c:pt>
                <c:pt idx="631">
                  <c:v>43620</c:v>
                </c:pt>
                <c:pt idx="632">
                  <c:v>43621</c:v>
                </c:pt>
                <c:pt idx="633">
                  <c:v>43622</c:v>
                </c:pt>
                <c:pt idx="634">
                  <c:v>43623</c:v>
                </c:pt>
                <c:pt idx="635">
                  <c:v>43626</c:v>
                </c:pt>
                <c:pt idx="636">
                  <c:v>43627</c:v>
                </c:pt>
                <c:pt idx="637">
                  <c:v>43628</c:v>
                </c:pt>
                <c:pt idx="638">
                  <c:v>43629</c:v>
                </c:pt>
                <c:pt idx="639">
                  <c:v>43630</c:v>
                </c:pt>
                <c:pt idx="640">
                  <c:v>43633</c:v>
                </c:pt>
                <c:pt idx="641">
                  <c:v>43634</c:v>
                </c:pt>
                <c:pt idx="642">
                  <c:v>43635</c:v>
                </c:pt>
                <c:pt idx="643">
                  <c:v>43636</c:v>
                </c:pt>
                <c:pt idx="644">
                  <c:v>43637</c:v>
                </c:pt>
                <c:pt idx="645">
                  <c:v>43640</c:v>
                </c:pt>
                <c:pt idx="646">
                  <c:v>43641</c:v>
                </c:pt>
                <c:pt idx="647">
                  <c:v>43642</c:v>
                </c:pt>
                <c:pt idx="648">
                  <c:v>43643</c:v>
                </c:pt>
                <c:pt idx="649">
                  <c:v>43644</c:v>
                </c:pt>
                <c:pt idx="650">
                  <c:v>43647</c:v>
                </c:pt>
                <c:pt idx="651">
                  <c:v>43648</c:v>
                </c:pt>
                <c:pt idx="652">
                  <c:v>43649</c:v>
                </c:pt>
                <c:pt idx="653">
                  <c:v>43650</c:v>
                </c:pt>
                <c:pt idx="654">
                  <c:v>43651</c:v>
                </c:pt>
                <c:pt idx="655">
                  <c:v>43654</c:v>
                </c:pt>
                <c:pt idx="656">
                  <c:v>43655</c:v>
                </c:pt>
                <c:pt idx="657">
                  <c:v>43656</c:v>
                </c:pt>
                <c:pt idx="658">
                  <c:v>43657</c:v>
                </c:pt>
                <c:pt idx="659">
                  <c:v>43658</c:v>
                </c:pt>
                <c:pt idx="660">
                  <c:v>43661</c:v>
                </c:pt>
                <c:pt idx="661">
                  <c:v>43662</c:v>
                </c:pt>
                <c:pt idx="662">
                  <c:v>43663</c:v>
                </c:pt>
                <c:pt idx="663">
                  <c:v>43664</c:v>
                </c:pt>
                <c:pt idx="664">
                  <c:v>43665</c:v>
                </c:pt>
                <c:pt idx="665">
                  <c:v>43668</c:v>
                </c:pt>
                <c:pt idx="666">
                  <c:v>43669</c:v>
                </c:pt>
                <c:pt idx="667">
                  <c:v>43670</c:v>
                </c:pt>
                <c:pt idx="668">
                  <c:v>43671</c:v>
                </c:pt>
                <c:pt idx="669">
                  <c:v>43672</c:v>
                </c:pt>
                <c:pt idx="670">
                  <c:v>43675</c:v>
                </c:pt>
                <c:pt idx="671">
                  <c:v>43676</c:v>
                </c:pt>
                <c:pt idx="672">
                  <c:v>43677</c:v>
                </c:pt>
                <c:pt idx="673">
                  <c:v>43678</c:v>
                </c:pt>
                <c:pt idx="674">
                  <c:v>43679</c:v>
                </c:pt>
                <c:pt idx="675">
                  <c:v>43682</c:v>
                </c:pt>
                <c:pt idx="676">
                  <c:v>43683</c:v>
                </c:pt>
                <c:pt idx="677">
                  <c:v>43684</c:v>
                </c:pt>
                <c:pt idx="678">
                  <c:v>43685</c:v>
                </c:pt>
                <c:pt idx="679">
                  <c:v>43686</c:v>
                </c:pt>
                <c:pt idx="680">
                  <c:v>43689</c:v>
                </c:pt>
                <c:pt idx="681">
                  <c:v>43690</c:v>
                </c:pt>
                <c:pt idx="682">
                  <c:v>43691</c:v>
                </c:pt>
                <c:pt idx="683">
                  <c:v>43692</c:v>
                </c:pt>
                <c:pt idx="684">
                  <c:v>43693</c:v>
                </c:pt>
                <c:pt idx="685">
                  <c:v>43696</c:v>
                </c:pt>
                <c:pt idx="686">
                  <c:v>43697</c:v>
                </c:pt>
                <c:pt idx="687">
                  <c:v>43698</c:v>
                </c:pt>
                <c:pt idx="688">
                  <c:v>43699</c:v>
                </c:pt>
                <c:pt idx="689">
                  <c:v>43700</c:v>
                </c:pt>
                <c:pt idx="690">
                  <c:v>43703</c:v>
                </c:pt>
                <c:pt idx="691">
                  <c:v>43704</c:v>
                </c:pt>
                <c:pt idx="692">
                  <c:v>43705</c:v>
                </c:pt>
                <c:pt idx="693">
                  <c:v>43706</c:v>
                </c:pt>
                <c:pt idx="694">
                  <c:v>43707</c:v>
                </c:pt>
                <c:pt idx="695">
                  <c:v>43710</c:v>
                </c:pt>
                <c:pt idx="696">
                  <c:v>43711</c:v>
                </c:pt>
                <c:pt idx="697">
                  <c:v>43712</c:v>
                </c:pt>
                <c:pt idx="698">
                  <c:v>43713</c:v>
                </c:pt>
                <c:pt idx="699">
                  <c:v>43714</c:v>
                </c:pt>
                <c:pt idx="700">
                  <c:v>43717</c:v>
                </c:pt>
                <c:pt idx="701">
                  <c:v>43718</c:v>
                </c:pt>
                <c:pt idx="702">
                  <c:v>43719</c:v>
                </c:pt>
                <c:pt idx="703">
                  <c:v>43720</c:v>
                </c:pt>
                <c:pt idx="704">
                  <c:v>43721</c:v>
                </c:pt>
                <c:pt idx="705">
                  <c:v>43724</c:v>
                </c:pt>
                <c:pt idx="706">
                  <c:v>43725</c:v>
                </c:pt>
                <c:pt idx="707">
                  <c:v>43726</c:v>
                </c:pt>
                <c:pt idx="708">
                  <c:v>43727</c:v>
                </c:pt>
                <c:pt idx="709">
                  <c:v>43728</c:v>
                </c:pt>
                <c:pt idx="710">
                  <c:v>43731</c:v>
                </c:pt>
                <c:pt idx="711">
                  <c:v>43732</c:v>
                </c:pt>
                <c:pt idx="712">
                  <c:v>43733</c:v>
                </c:pt>
                <c:pt idx="713">
                  <c:v>43734</c:v>
                </c:pt>
                <c:pt idx="714">
                  <c:v>43735</c:v>
                </c:pt>
                <c:pt idx="715">
                  <c:v>43738</c:v>
                </c:pt>
                <c:pt idx="716">
                  <c:v>43739</c:v>
                </c:pt>
                <c:pt idx="717">
                  <c:v>43740</c:v>
                </c:pt>
                <c:pt idx="718">
                  <c:v>43741</c:v>
                </c:pt>
                <c:pt idx="719">
                  <c:v>43742</c:v>
                </c:pt>
                <c:pt idx="720">
                  <c:v>43745</c:v>
                </c:pt>
                <c:pt idx="721">
                  <c:v>43746</c:v>
                </c:pt>
                <c:pt idx="722">
                  <c:v>43747</c:v>
                </c:pt>
                <c:pt idx="723">
                  <c:v>43748</c:v>
                </c:pt>
                <c:pt idx="724">
                  <c:v>43749</c:v>
                </c:pt>
                <c:pt idx="725">
                  <c:v>43752</c:v>
                </c:pt>
                <c:pt idx="726">
                  <c:v>43753</c:v>
                </c:pt>
                <c:pt idx="727">
                  <c:v>43754</c:v>
                </c:pt>
                <c:pt idx="728">
                  <c:v>43755</c:v>
                </c:pt>
                <c:pt idx="729">
                  <c:v>43756</c:v>
                </c:pt>
                <c:pt idx="730">
                  <c:v>43759</c:v>
                </c:pt>
                <c:pt idx="731">
                  <c:v>43760</c:v>
                </c:pt>
                <c:pt idx="732">
                  <c:v>43761</c:v>
                </c:pt>
                <c:pt idx="733">
                  <c:v>43762</c:v>
                </c:pt>
                <c:pt idx="734">
                  <c:v>43763</c:v>
                </c:pt>
                <c:pt idx="735">
                  <c:v>43766</c:v>
                </c:pt>
                <c:pt idx="736">
                  <c:v>43767</c:v>
                </c:pt>
                <c:pt idx="737">
                  <c:v>43768</c:v>
                </c:pt>
                <c:pt idx="738">
                  <c:v>43769</c:v>
                </c:pt>
                <c:pt idx="739">
                  <c:v>43770</c:v>
                </c:pt>
                <c:pt idx="740">
                  <c:v>43773</c:v>
                </c:pt>
                <c:pt idx="741">
                  <c:v>43774</c:v>
                </c:pt>
                <c:pt idx="742">
                  <c:v>43775</c:v>
                </c:pt>
                <c:pt idx="743">
                  <c:v>43776</c:v>
                </c:pt>
                <c:pt idx="744">
                  <c:v>43777</c:v>
                </c:pt>
                <c:pt idx="745">
                  <c:v>43780</c:v>
                </c:pt>
                <c:pt idx="746">
                  <c:v>43781</c:v>
                </c:pt>
                <c:pt idx="747">
                  <c:v>43782</c:v>
                </c:pt>
                <c:pt idx="748">
                  <c:v>43783</c:v>
                </c:pt>
                <c:pt idx="749">
                  <c:v>43784</c:v>
                </c:pt>
                <c:pt idx="750">
                  <c:v>43787</c:v>
                </c:pt>
                <c:pt idx="751">
                  <c:v>43788</c:v>
                </c:pt>
                <c:pt idx="752">
                  <c:v>43789</c:v>
                </c:pt>
                <c:pt idx="753">
                  <c:v>43790</c:v>
                </c:pt>
                <c:pt idx="754">
                  <c:v>43791</c:v>
                </c:pt>
                <c:pt idx="755">
                  <c:v>43794</c:v>
                </c:pt>
                <c:pt idx="756">
                  <c:v>43795</c:v>
                </c:pt>
                <c:pt idx="757">
                  <c:v>43796</c:v>
                </c:pt>
                <c:pt idx="758">
                  <c:v>43797</c:v>
                </c:pt>
                <c:pt idx="759">
                  <c:v>43798</c:v>
                </c:pt>
                <c:pt idx="760">
                  <c:v>43801</c:v>
                </c:pt>
                <c:pt idx="761">
                  <c:v>43802</c:v>
                </c:pt>
                <c:pt idx="762">
                  <c:v>43803</c:v>
                </c:pt>
                <c:pt idx="763">
                  <c:v>43804</c:v>
                </c:pt>
                <c:pt idx="764">
                  <c:v>43805</c:v>
                </c:pt>
                <c:pt idx="765">
                  <c:v>43808</c:v>
                </c:pt>
                <c:pt idx="766">
                  <c:v>43809</c:v>
                </c:pt>
                <c:pt idx="767">
                  <c:v>43810</c:v>
                </c:pt>
                <c:pt idx="768">
                  <c:v>43811</c:v>
                </c:pt>
                <c:pt idx="769">
                  <c:v>43812</c:v>
                </c:pt>
                <c:pt idx="770">
                  <c:v>43815</c:v>
                </c:pt>
                <c:pt idx="771">
                  <c:v>43816</c:v>
                </c:pt>
                <c:pt idx="772">
                  <c:v>43817</c:v>
                </c:pt>
                <c:pt idx="773">
                  <c:v>43818</c:v>
                </c:pt>
                <c:pt idx="774">
                  <c:v>43819</c:v>
                </c:pt>
                <c:pt idx="775">
                  <c:v>43822</c:v>
                </c:pt>
                <c:pt idx="776">
                  <c:v>43823</c:v>
                </c:pt>
                <c:pt idx="777">
                  <c:v>43824</c:v>
                </c:pt>
                <c:pt idx="778">
                  <c:v>43825</c:v>
                </c:pt>
                <c:pt idx="779">
                  <c:v>43826</c:v>
                </c:pt>
                <c:pt idx="780">
                  <c:v>43829</c:v>
                </c:pt>
                <c:pt idx="781">
                  <c:v>43830</c:v>
                </c:pt>
                <c:pt idx="782">
                  <c:v>43831</c:v>
                </c:pt>
                <c:pt idx="783">
                  <c:v>43832</c:v>
                </c:pt>
                <c:pt idx="784">
                  <c:v>43833</c:v>
                </c:pt>
                <c:pt idx="785">
                  <c:v>43836</c:v>
                </c:pt>
                <c:pt idx="786">
                  <c:v>43837</c:v>
                </c:pt>
                <c:pt idx="787">
                  <c:v>43838</c:v>
                </c:pt>
                <c:pt idx="788">
                  <c:v>43839</c:v>
                </c:pt>
                <c:pt idx="789">
                  <c:v>43840</c:v>
                </c:pt>
                <c:pt idx="790">
                  <c:v>43843</c:v>
                </c:pt>
                <c:pt idx="791">
                  <c:v>43844</c:v>
                </c:pt>
                <c:pt idx="792">
                  <c:v>43845</c:v>
                </c:pt>
                <c:pt idx="793">
                  <c:v>43846</c:v>
                </c:pt>
                <c:pt idx="794">
                  <c:v>43847</c:v>
                </c:pt>
                <c:pt idx="795">
                  <c:v>43850</c:v>
                </c:pt>
                <c:pt idx="796">
                  <c:v>43851</c:v>
                </c:pt>
                <c:pt idx="797">
                  <c:v>43852</c:v>
                </c:pt>
                <c:pt idx="798">
                  <c:v>43853</c:v>
                </c:pt>
                <c:pt idx="799">
                  <c:v>43854</c:v>
                </c:pt>
                <c:pt idx="800">
                  <c:v>43857</c:v>
                </c:pt>
                <c:pt idx="801">
                  <c:v>43858</c:v>
                </c:pt>
                <c:pt idx="802">
                  <c:v>43859</c:v>
                </c:pt>
                <c:pt idx="803">
                  <c:v>43860</c:v>
                </c:pt>
                <c:pt idx="804">
                  <c:v>43861</c:v>
                </c:pt>
                <c:pt idx="805">
                  <c:v>43864</c:v>
                </c:pt>
                <c:pt idx="806">
                  <c:v>43865</c:v>
                </c:pt>
                <c:pt idx="807">
                  <c:v>43866</c:v>
                </c:pt>
                <c:pt idx="808">
                  <c:v>43867</c:v>
                </c:pt>
                <c:pt idx="809">
                  <c:v>43868</c:v>
                </c:pt>
                <c:pt idx="810">
                  <c:v>43871</c:v>
                </c:pt>
                <c:pt idx="811">
                  <c:v>43872</c:v>
                </c:pt>
                <c:pt idx="812">
                  <c:v>43873</c:v>
                </c:pt>
                <c:pt idx="813">
                  <c:v>43874</c:v>
                </c:pt>
                <c:pt idx="814">
                  <c:v>43875</c:v>
                </c:pt>
                <c:pt idx="815">
                  <c:v>43878</c:v>
                </c:pt>
                <c:pt idx="816">
                  <c:v>43879</c:v>
                </c:pt>
                <c:pt idx="817">
                  <c:v>43880</c:v>
                </c:pt>
                <c:pt idx="818">
                  <c:v>43881</c:v>
                </c:pt>
                <c:pt idx="819">
                  <c:v>43882</c:v>
                </c:pt>
                <c:pt idx="820">
                  <c:v>43885</c:v>
                </c:pt>
                <c:pt idx="821">
                  <c:v>43886</c:v>
                </c:pt>
                <c:pt idx="822">
                  <c:v>43887</c:v>
                </c:pt>
                <c:pt idx="823">
                  <c:v>43888</c:v>
                </c:pt>
                <c:pt idx="824">
                  <c:v>43889</c:v>
                </c:pt>
                <c:pt idx="825">
                  <c:v>43892</c:v>
                </c:pt>
                <c:pt idx="826">
                  <c:v>43893</c:v>
                </c:pt>
                <c:pt idx="827">
                  <c:v>43894</c:v>
                </c:pt>
                <c:pt idx="828">
                  <c:v>43895</c:v>
                </c:pt>
                <c:pt idx="829">
                  <c:v>43896</c:v>
                </c:pt>
                <c:pt idx="830">
                  <c:v>43899</c:v>
                </c:pt>
                <c:pt idx="831">
                  <c:v>43900</c:v>
                </c:pt>
                <c:pt idx="832">
                  <c:v>43901</c:v>
                </c:pt>
                <c:pt idx="833">
                  <c:v>43902</c:v>
                </c:pt>
                <c:pt idx="834">
                  <c:v>43903</c:v>
                </c:pt>
                <c:pt idx="835">
                  <c:v>43906</c:v>
                </c:pt>
                <c:pt idx="836">
                  <c:v>43907</c:v>
                </c:pt>
                <c:pt idx="837">
                  <c:v>43908</c:v>
                </c:pt>
                <c:pt idx="838">
                  <c:v>43909</c:v>
                </c:pt>
                <c:pt idx="839">
                  <c:v>43910</c:v>
                </c:pt>
                <c:pt idx="840">
                  <c:v>43913</c:v>
                </c:pt>
                <c:pt idx="841">
                  <c:v>43914</c:v>
                </c:pt>
                <c:pt idx="842">
                  <c:v>43915</c:v>
                </c:pt>
                <c:pt idx="843">
                  <c:v>43916</c:v>
                </c:pt>
                <c:pt idx="844">
                  <c:v>43917</c:v>
                </c:pt>
                <c:pt idx="845">
                  <c:v>43920</c:v>
                </c:pt>
                <c:pt idx="846">
                  <c:v>43921</c:v>
                </c:pt>
                <c:pt idx="847">
                  <c:v>43922</c:v>
                </c:pt>
                <c:pt idx="848">
                  <c:v>43923</c:v>
                </c:pt>
                <c:pt idx="849">
                  <c:v>43924</c:v>
                </c:pt>
                <c:pt idx="850">
                  <c:v>43927</c:v>
                </c:pt>
                <c:pt idx="851">
                  <c:v>43928</c:v>
                </c:pt>
                <c:pt idx="852">
                  <c:v>43929</c:v>
                </c:pt>
                <c:pt idx="853">
                  <c:v>43930</c:v>
                </c:pt>
                <c:pt idx="854">
                  <c:v>43931</c:v>
                </c:pt>
                <c:pt idx="855">
                  <c:v>43934</c:v>
                </c:pt>
                <c:pt idx="856">
                  <c:v>43935</c:v>
                </c:pt>
                <c:pt idx="857">
                  <c:v>43936</c:v>
                </c:pt>
                <c:pt idx="858">
                  <c:v>43937</c:v>
                </c:pt>
                <c:pt idx="859">
                  <c:v>43938</c:v>
                </c:pt>
                <c:pt idx="860">
                  <c:v>43941</c:v>
                </c:pt>
                <c:pt idx="861">
                  <c:v>43942</c:v>
                </c:pt>
                <c:pt idx="862">
                  <c:v>43943</c:v>
                </c:pt>
                <c:pt idx="863">
                  <c:v>43944</c:v>
                </c:pt>
                <c:pt idx="864">
                  <c:v>43945</c:v>
                </c:pt>
                <c:pt idx="865">
                  <c:v>43948</c:v>
                </c:pt>
                <c:pt idx="866">
                  <c:v>43949</c:v>
                </c:pt>
                <c:pt idx="867">
                  <c:v>43950</c:v>
                </c:pt>
                <c:pt idx="868">
                  <c:v>43951</c:v>
                </c:pt>
                <c:pt idx="869">
                  <c:v>43952</c:v>
                </c:pt>
                <c:pt idx="870">
                  <c:v>43955</c:v>
                </c:pt>
                <c:pt idx="871">
                  <c:v>43956</c:v>
                </c:pt>
                <c:pt idx="872">
                  <c:v>43957</c:v>
                </c:pt>
                <c:pt idx="873">
                  <c:v>43958</c:v>
                </c:pt>
                <c:pt idx="874">
                  <c:v>43959</c:v>
                </c:pt>
                <c:pt idx="875">
                  <c:v>43962</c:v>
                </c:pt>
                <c:pt idx="876">
                  <c:v>43963</c:v>
                </c:pt>
                <c:pt idx="877">
                  <c:v>43964</c:v>
                </c:pt>
                <c:pt idx="878">
                  <c:v>43965</c:v>
                </c:pt>
                <c:pt idx="879">
                  <c:v>43966</c:v>
                </c:pt>
                <c:pt idx="880">
                  <c:v>43969</c:v>
                </c:pt>
                <c:pt idx="881">
                  <c:v>43970</c:v>
                </c:pt>
                <c:pt idx="882">
                  <c:v>43971</c:v>
                </c:pt>
                <c:pt idx="883">
                  <c:v>43972</c:v>
                </c:pt>
                <c:pt idx="884">
                  <c:v>43973</c:v>
                </c:pt>
                <c:pt idx="885">
                  <c:v>43976</c:v>
                </c:pt>
                <c:pt idx="886">
                  <c:v>43977</c:v>
                </c:pt>
                <c:pt idx="887">
                  <c:v>43978</c:v>
                </c:pt>
                <c:pt idx="888">
                  <c:v>43979</c:v>
                </c:pt>
                <c:pt idx="889">
                  <c:v>43980</c:v>
                </c:pt>
                <c:pt idx="890">
                  <c:v>43983</c:v>
                </c:pt>
                <c:pt idx="891">
                  <c:v>43984</c:v>
                </c:pt>
                <c:pt idx="892">
                  <c:v>43985</c:v>
                </c:pt>
                <c:pt idx="893">
                  <c:v>43986</c:v>
                </c:pt>
                <c:pt idx="894">
                  <c:v>43987</c:v>
                </c:pt>
                <c:pt idx="895">
                  <c:v>43990</c:v>
                </c:pt>
                <c:pt idx="896">
                  <c:v>43991</c:v>
                </c:pt>
                <c:pt idx="897">
                  <c:v>43992</c:v>
                </c:pt>
                <c:pt idx="898">
                  <c:v>43993</c:v>
                </c:pt>
                <c:pt idx="899">
                  <c:v>43994</c:v>
                </c:pt>
                <c:pt idx="900">
                  <c:v>43997</c:v>
                </c:pt>
                <c:pt idx="901">
                  <c:v>43998</c:v>
                </c:pt>
                <c:pt idx="902">
                  <c:v>43999</c:v>
                </c:pt>
                <c:pt idx="903">
                  <c:v>44000</c:v>
                </c:pt>
                <c:pt idx="904">
                  <c:v>44001</c:v>
                </c:pt>
                <c:pt idx="905">
                  <c:v>44004</c:v>
                </c:pt>
                <c:pt idx="906">
                  <c:v>44005</c:v>
                </c:pt>
                <c:pt idx="907">
                  <c:v>44006</c:v>
                </c:pt>
                <c:pt idx="908">
                  <c:v>44007</c:v>
                </c:pt>
                <c:pt idx="909">
                  <c:v>44008</c:v>
                </c:pt>
                <c:pt idx="910">
                  <c:v>44011</c:v>
                </c:pt>
                <c:pt idx="911">
                  <c:v>44012</c:v>
                </c:pt>
                <c:pt idx="912">
                  <c:v>44013</c:v>
                </c:pt>
                <c:pt idx="913">
                  <c:v>44014</c:v>
                </c:pt>
                <c:pt idx="914">
                  <c:v>44015</c:v>
                </c:pt>
                <c:pt idx="915">
                  <c:v>44018</c:v>
                </c:pt>
                <c:pt idx="916">
                  <c:v>44019</c:v>
                </c:pt>
                <c:pt idx="917">
                  <c:v>44020</c:v>
                </c:pt>
                <c:pt idx="918">
                  <c:v>44021</c:v>
                </c:pt>
                <c:pt idx="919">
                  <c:v>44022</c:v>
                </c:pt>
                <c:pt idx="920">
                  <c:v>44025</c:v>
                </c:pt>
                <c:pt idx="921">
                  <c:v>44026</c:v>
                </c:pt>
                <c:pt idx="922">
                  <c:v>44027</c:v>
                </c:pt>
                <c:pt idx="923">
                  <c:v>44028</c:v>
                </c:pt>
                <c:pt idx="924">
                  <c:v>44029</c:v>
                </c:pt>
                <c:pt idx="925">
                  <c:v>44032</c:v>
                </c:pt>
                <c:pt idx="926">
                  <c:v>44033</c:v>
                </c:pt>
                <c:pt idx="927">
                  <c:v>44034</c:v>
                </c:pt>
                <c:pt idx="928">
                  <c:v>44035</c:v>
                </c:pt>
                <c:pt idx="929">
                  <c:v>44036</c:v>
                </c:pt>
                <c:pt idx="930">
                  <c:v>44039</c:v>
                </c:pt>
                <c:pt idx="931">
                  <c:v>44040</c:v>
                </c:pt>
                <c:pt idx="932">
                  <c:v>44041</c:v>
                </c:pt>
                <c:pt idx="933">
                  <c:v>44042</c:v>
                </c:pt>
                <c:pt idx="934">
                  <c:v>44043</c:v>
                </c:pt>
                <c:pt idx="935">
                  <c:v>44046</c:v>
                </c:pt>
                <c:pt idx="936">
                  <c:v>44047</c:v>
                </c:pt>
                <c:pt idx="937">
                  <c:v>44048</c:v>
                </c:pt>
                <c:pt idx="938">
                  <c:v>44049</c:v>
                </c:pt>
                <c:pt idx="939">
                  <c:v>44050</c:v>
                </c:pt>
                <c:pt idx="940">
                  <c:v>44053</c:v>
                </c:pt>
                <c:pt idx="941">
                  <c:v>44054</c:v>
                </c:pt>
                <c:pt idx="942">
                  <c:v>44055</c:v>
                </c:pt>
                <c:pt idx="943">
                  <c:v>44056</c:v>
                </c:pt>
                <c:pt idx="944">
                  <c:v>44057</c:v>
                </c:pt>
                <c:pt idx="945">
                  <c:v>44060</c:v>
                </c:pt>
                <c:pt idx="946">
                  <c:v>44061</c:v>
                </c:pt>
                <c:pt idx="947">
                  <c:v>44062</c:v>
                </c:pt>
                <c:pt idx="948">
                  <c:v>44063</c:v>
                </c:pt>
                <c:pt idx="949">
                  <c:v>44064</c:v>
                </c:pt>
                <c:pt idx="950">
                  <c:v>44067</c:v>
                </c:pt>
                <c:pt idx="951">
                  <c:v>44068</c:v>
                </c:pt>
                <c:pt idx="952">
                  <c:v>44069</c:v>
                </c:pt>
                <c:pt idx="953">
                  <c:v>44070</c:v>
                </c:pt>
                <c:pt idx="954">
                  <c:v>44071</c:v>
                </c:pt>
                <c:pt idx="955">
                  <c:v>44074</c:v>
                </c:pt>
                <c:pt idx="956">
                  <c:v>44075</c:v>
                </c:pt>
                <c:pt idx="957">
                  <c:v>44076</c:v>
                </c:pt>
                <c:pt idx="958">
                  <c:v>44077</c:v>
                </c:pt>
                <c:pt idx="959">
                  <c:v>44078</c:v>
                </c:pt>
                <c:pt idx="960">
                  <c:v>44081</c:v>
                </c:pt>
                <c:pt idx="961">
                  <c:v>44082</c:v>
                </c:pt>
                <c:pt idx="962">
                  <c:v>44083</c:v>
                </c:pt>
                <c:pt idx="963">
                  <c:v>44084</c:v>
                </c:pt>
                <c:pt idx="964">
                  <c:v>44085</c:v>
                </c:pt>
                <c:pt idx="965">
                  <c:v>44088</c:v>
                </c:pt>
                <c:pt idx="966">
                  <c:v>44089</c:v>
                </c:pt>
                <c:pt idx="967">
                  <c:v>44090</c:v>
                </c:pt>
                <c:pt idx="968">
                  <c:v>44091</c:v>
                </c:pt>
                <c:pt idx="969">
                  <c:v>44092</c:v>
                </c:pt>
                <c:pt idx="970">
                  <c:v>44095</c:v>
                </c:pt>
                <c:pt idx="971">
                  <c:v>44096</c:v>
                </c:pt>
                <c:pt idx="972">
                  <c:v>44097</c:v>
                </c:pt>
                <c:pt idx="973">
                  <c:v>44098</c:v>
                </c:pt>
                <c:pt idx="974">
                  <c:v>44099</c:v>
                </c:pt>
                <c:pt idx="975">
                  <c:v>44102</c:v>
                </c:pt>
                <c:pt idx="976">
                  <c:v>44103</c:v>
                </c:pt>
                <c:pt idx="977">
                  <c:v>44104</c:v>
                </c:pt>
                <c:pt idx="978">
                  <c:v>44105</c:v>
                </c:pt>
                <c:pt idx="979">
                  <c:v>44106</c:v>
                </c:pt>
                <c:pt idx="980">
                  <c:v>44109</c:v>
                </c:pt>
                <c:pt idx="981">
                  <c:v>44110</c:v>
                </c:pt>
                <c:pt idx="982">
                  <c:v>44111</c:v>
                </c:pt>
                <c:pt idx="983">
                  <c:v>44112</c:v>
                </c:pt>
                <c:pt idx="984">
                  <c:v>44113</c:v>
                </c:pt>
                <c:pt idx="985">
                  <c:v>44116</c:v>
                </c:pt>
                <c:pt idx="986">
                  <c:v>44117</c:v>
                </c:pt>
                <c:pt idx="987">
                  <c:v>44118</c:v>
                </c:pt>
                <c:pt idx="988">
                  <c:v>44119</c:v>
                </c:pt>
                <c:pt idx="989">
                  <c:v>44120</c:v>
                </c:pt>
                <c:pt idx="990">
                  <c:v>44123</c:v>
                </c:pt>
                <c:pt idx="991">
                  <c:v>44124</c:v>
                </c:pt>
                <c:pt idx="992">
                  <c:v>44125</c:v>
                </c:pt>
                <c:pt idx="993">
                  <c:v>44126</c:v>
                </c:pt>
                <c:pt idx="994">
                  <c:v>44127</c:v>
                </c:pt>
                <c:pt idx="995">
                  <c:v>44130</c:v>
                </c:pt>
                <c:pt idx="996">
                  <c:v>44131</c:v>
                </c:pt>
                <c:pt idx="997">
                  <c:v>44132</c:v>
                </c:pt>
                <c:pt idx="998">
                  <c:v>44133</c:v>
                </c:pt>
                <c:pt idx="999">
                  <c:v>44134</c:v>
                </c:pt>
                <c:pt idx="1000">
                  <c:v>44137</c:v>
                </c:pt>
                <c:pt idx="1001">
                  <c:v>44138</c:v>
                </c:pt>
                <c:pt idx="1002">
                  <c:v>44139</c:v>
                </c:pt>
                <c:pt idx="1003">
                  <c:v>44140</c:v>
                </c:pt>
                <c:pt idx="1004">
                  <c:v>44141</c:v>
                </c:pt>
                <c:pt idx="1005">
                  <c:v>44144</c:v>
                </c:pt>
                <c:pt idx="1006">
                  <c:v>44145</c:v>
                </c:pt>
                <c:pt idx="1007">
                  <c:v>44146</c:v>
                </c:pt>
                <c:pt idx="1008">
                  <c:v>44147</c:v>
                </c:pt>
                <c:pt idx="1009">
                  <c:v>44148</c:v>
                </c:pt>
                <c:pt idx="1010">
                  <c:v>44151</c:v>
                </c:pt>
                <c:pt idx="1011">
                  <c:v>44152</c:v>
                </c:pt>
                <c:pt idx="1012">
                  <c:v>44153</c:v>
                </c:pt>
                <c:pt idx="1013">
                  <c:v>44154</c:v>
                </c:pt>
                <c:pt idx="1014">
                  <c:v>44155</c:v>
                </c:pt>
                <c:pt idx="1015">
                  <c:v>44158</c:v>
                </c:pt>
                <c:pt idx="1016">
                  <c:v>44159</c:v>
                </c:pt>
                <c:pt idx="1017">
                  <c:v>44160</c:v>
                </c:pt>
                <c:pt idx="1018">
                  <c:v>44161</c:v>
                </c:pt>
                <c:pt idx="1019">
                  <c:v>44162</c:v>
                </c:pt>
                <c:pt idx="1020">
                  <c:v>44165</c:v>
                </c:pt>
                <c:pt idx="1021">
                  <c:v>44166</c:v>
                </c:pt>
                <c:pt idx="1022">
                  <c:v>44167</c:v>
                </c:pt>
                <c:pt idx="1023">
                  <c:v>44168</c:v>
                </c:pt>
                <c:pt idx="1024">
                  <c:v>44169</c:v>
                </c:pt>
                <c:pt idx="1025">
                  <c:v>44172</c:v>
                </c:pt>
                <c:pt idx="1026">
                  <c:v>44173</c:v>
                </c:pt>
                <c:pt idx="1027">
                  <c:v>44174</c:v>
                </c:pt>
                <c:pt idx="1028">
                  <c:v>44175</c:v>
                </c:pt>
                <c:pt idx="1029">
                  <c:v>44176</c:v>
                </c:pt>
                <c:pt idx="1030">
                  <c:v>44179</c:v>
                </c:pt>
                <c:pt idx="1031">
                  <c:v>44180</c:v>
                </c:pt>
                <c:pt idx="1032">
                  <c:v>44181</c:v>
                </c:pt>
                <c:pt idx="1033">
                  <c:v>44182</c:v>
                </c:pt>
                <c:pt idx="1034">
                  <c:v>44183</c:v>
                </c:pt>
                <c:pt idx="1035">
                  <c:v>44186</c:v>
                </c:pt>
                <c:pt idx="1036">
                  <c:v>44187</c:v>
                </c:pt>
                <c:pt idx="1037">
                  <c:v>44188</c:v>
                </c:pt>
                <c:pt idx="1038">
                  <c:v>44189</c:v>
                </c:pt>
                <c:pt idx="1039">
                  <c:v>44190</c:v>
                </c:pt>
                <c:pt idx="1040">
                  <c:v>44193</c:v>
                </c:pt>
                <c:pt idx="1041">
                  <c:v>44194</c:v>
                </c:pt>
                <c:pt idx="1042">
                  <c:v>44195</c:v>
                </c:pt>
                <c:pt idx="1043">
                  <c:v>44196</c:v>
                </c:pt>
                <c:pt idx="1044">
                  <c:v>44197</c:v>
                </c:pt>
                <c:pt idx="1045">
                  <c:v>44200</c:v>
                </c:pt>
                <c:pt idx="1046">
                  <c:v>44201</c:v>
                </c:pt>
                <c:pt idx="1047">
                  <c:v>44202</c:v>
                </c:pt>
                <c:pt idx="1048">
                  <c:v>44203</c:v>
                </c:pt>
                <c:pt idx="1049">
                  <c:v>44204</c:v>
                </c:pt>
                <c:pt idx="1050">
                  <c:v>44207</c:v>
                </c:pt>
                <c:pt idx="1051">
                  <c:v>44208</c:v>
                </c:pt>
                <c:pt idx="1052">
                  <c:v>44209</c:v>
                </c:pt>
                <c:pt idx="1053">
                  <c:v>44210</c:v>
                </c:pt>
                <c:pt idx="1054">
                  <c:v>44211</c:v>
                </c:pt>
                <c:pt idx="1055">
                  <c:v>44214</c:v>
                </c:pt>
                <c:pt idx="1056">
                  <c:v>44215</c:v>
                </c:pt>
                <c:pt idx="1057">
                  <c:v>44216</c:v>
                </c:pt>
                <c:pt idx="1058">
                  <c:v>44217</c:v>
                </c:pt>
                <c:pt idx="1059">
                  <c:v>44218</c:v>
                </c:pt>
                <c:pt idx="1060">
                  <c:v>44221</c:v>
                </c:pt>
                <c:pt idx="1061">
                  <c:v>44222</c:v>
                </c:pt>
                <c:pt idx="1062">
                  <c:v>44223</c:v>
                </c:pt>
                <c:pt idx="1063">
                  <c:v>44224</c:v>
                </c:pt>
                <c:pt idx="1064">
                  <c:v>44225</c:v>
                </c:pt>
                <c:pt idx="1065">
                  <c:v>44228</c:v>
                </c:pt>
                <c:pt idx="1066">
                  <c:v>44229</c:v>
                </c:pt>
                <c:pt idx="1067">
                  <c:v>44230</c:v>
                </c:pt>
                <c:pt idx="1068">
                  <c:v>44231</c:v>
                </c:pt>
                <c:pt idx="1069">
                  <c:v>44232</c:v>
                </c:pt>
                <c:pt idx="1070">
                  <c:v>44235</c:v>
                </c:pt>
                <c:pt idx="1071">
                  <c:v>44236</c:v>
                </c:pt>
                <c:pt idx="1072">
                  <c:v>44237</c:v>
                </c:pt>
                <c:pt idx="1073">
                  <c:v>44238</c:v>
                </c:pt>
                <c:pt idx="1074">
                  <c:v>44239</c:v>
                </c:pt>
                <c:pt idx="1075">
                  <c:v>44242</c:v>
                </c:pt>
                <c:pt idx="1076">
                  <c:v>44243</c:v>
                </c:pt>
                <c:pt idx="1077">
                  <c:v>44244</c:v>
                </c:pt>
                <c:pt idx="1078">
                  <c:v>44245</c:v>
                </c:pt>
                <c:pt idx="1079">
                  <c:v>44246</c:v>
                </c:pt>
                <c:pt idx="1080">
                  <c:v>44249</c:v>
                </c:pt>
                <c:pt idx="1081">
                  <c:v>44250</c:v>
                </c:pt>
                <c:pt idx="1082">
                  <c:v>44251</c:v>
                </c:pt>
                <c:pt idx="1083">
                  <c:v>44252</c:v>
                </c:pt>
                <c:pt idx="1084">
                  <c:v>44253</c:v>
                </c:pt>
                <c:pt idx="1085">
                  <c:v>44256</c:v>
                </c:pt>
                <c:pt idx="1086">
                  <c:v>44257</c:v>
                </c:pt>
                <c:pt idx="1087">
                  <c:v>44258</c:v>
                </c:pt>
                <c:pt idx="1088">
                  <c:v>44259</c:v>
                </c:pt>
                <c:pt idx="1089">
                  <c:v>44260</c:v>
                </c:pt>
                <c:pt idx="1090">
                  <c:v>44263</c:v>
                </c:pt>
                <c:pt idx="1091">
                  <c:v>44264</c:v>
                </c:pt>
                <c:pt idx="1092">
                  <c:v>44265</c:v>
                </c:pt>
                <c:pt idx="1093">
                  <c:v>44266</c:v>
                </c:pt>
                <c:pt idx="1094">
                  <c:v>44267</c:v>
                </c:pt>
                <c:pt idx="1095">
                  <c:v>44270</c:v>
                </c:pt>
                <c:pt idx="1096">
                  <c:v>44271</c:v>
                </c:pt>
                <c:pt idx="1097">
                  <c:v>44272</c:v>
                </c:pt>
                <c:pt idx="1098">
                  <c:v>44273</c:v>
                </c:pt>
                <c:pt idx="1099">
                  <c:v>44274</c:v>
                </c:pt>
                <c:pt idx="1100">
                  <c:v>44277</c:v>
                </c:pt>
                <c:pt idx="1101">
                  <c:v>44278</c:v>
                </c:pt>
                <c:pt idx="1102">
                  <c:v>44279</c:v>
                </c:pt>
                <c:pt idx="1103">
                  <c:v>44280</c:v>
                </c:pt>
                <c:pt idx="1104">
                  <c:v>44281</c:v>
                </c:pt>
                <c:pt idx="1105">
                  <c:v>44284</c:v>
                </c:pt>
                <c:pt idx="1106">
                  <c:v>44285</c:v>
                </c:pt>
                <c:pt idx="1107">
                  <c:v>44286</c:v>
                </c:pt>
                <c:pt idx="1108">
                  <c:v>44287</c:v>
                </c:pt>
                <c:pt idx="1109">
                  <c:v>44288</c:v>
                </c:pt>
                <c:pt idx="1110">
                  <c:v>44291</c:v>
                </c:pt>
                <c:pt idx="1111">
                  <c:v>44292</c:v>
                </c:pt>
                <c:pt idx="1112">
                  <c:v>44293</c:v>
                </c:pt>
                <c:pt idx="1113">
                  <c:v>44294</c:v>
                </c:pt>
                <c:pt idx="1114">
                  <c:v>44295</c:v>
                </c:pt>
                <c:pt idx="1115">
                  <c:v>44298</c:v>
                </c:pt>
                <c:pt idx="1116">
                  <c:v>44299</c:v>
                </c:pt>
                <c:pt idx="1117">
                  <c:v>44300</c:v>
                </c:pt>
                <c:pt idx="1118">
                  <c:v>44301</c:v>
                </c:pt>
                <c:pt idx="1119">
                  <c:v>44302</c:v>
                </c:pt>
                <c:pt idx="1120">
                  <c:v>44305</c:v>
                </c:pt>
                <c:pt idx="1121">
                  <c:v>44306</c:v>
                </c:pt>
                <c:pt idx="1122">
                  <c:v>44307</c:v>
                </c:pt>
                <c:pt idx="1123">
                  <c:v>44308</c:v>
                </c:pt>
                <c:pt idx="1124">
                  <c:v>44309</c:v>
                </c:pt>
                <c:pt idx="1125">
                  <c:v>44312</c:v>
                </c:pt>
                <c:pt idx="1126">
                  <c:v>44313</c:v>
                </c:pt>
                <c:pt idx="1127">
                  <c:v>44314</c:v>
                </c:pt>
                <c:pt idx="1128">
                  <c:v>44315</c:v>
                </c:pt>
                <c:pt idx="1129">
                  <c:v>44316</c:v>
                </c:pt>
                <c:pt idx="1130">
                  <c:v>44319</c:v>
                </c:pt>
                <c:pt idx="1131">
                  <c:v>44320</c:v>
                </c:pt>
                <c:pt idx="1132">
                  <c:v>44321</c:v>
                </c:pt>
                <c:pt idx="1133">
                  <c:v>44322</c:v>
                </c:pt>
                <c:pt idx="1134">
                  <c:v>44323</c:v>
                </c:pt>
                <c:pt idx="1135">
                  <c:v>44326</c:v>
                </c:pt>
                <c:pt idx="1136">
                  <c:v>44327</c:v>
                </c:pt>
                <c:pt idx="1137">
                  <c:v>44328</c:v>
                </c:pt>
                <c:pt idx="1138">
                  <c:v>44329</c:v>
                </c:pt>
                <c:pt idx="1139">
                  <c:v>44330</c:v>
                </c:pt>
                <c:pt idx="1140">
                  <c:v>44333</c:v>
                </c:pt>
                <c:pt idx="1141">
                  <c:v>44334</c:v>
                </c:pt>
                <c:pt idx="1142">
                  <c:v>44335</c:v>
                </c:pt>
                <c:pt idx="1143">
                  <c:v>44336</c:v>
                </c:pt>
                <c:pt idx="1144">
                  <c:v>44337</c:v>
                </c:pt>
                <c:pt idx="1145">
                  <c:v>44340</c:v>
                </c:pt>
                <c:pt idx="1146">
                  <c:v>44341</c:v>
                </c:pt>
                <c:pt idx="1147">
                  <c:v>44342</c:v>
                </c:pt>
                <c:pt idx="1148">
                  <c:v>44343</c:v>
                </c:pt>
                <c:pt idx="1149">
                  <c:v>44344</c:v>
                </c:pt>
                <c:pt idx="1150">
                  <c:v>44347</c:v>
                </c:pt>
                <c:pt idx="1151">
                  <c:v>44348</c:v>
                </c:pt>
                <c:pt idx="1152">
                  <c:v>44349</c:v>
                </c:pt>
                <c:pt idx="1153">
                  <c:v>44350</c:v>
                </c:pt>
                <c:pt idx="1154">
                  <c:v>44351</c:v>
                </c:pt>
                <c:pt idx="1155">
                  <c:v>44354</c:v>
                </c:pt>
                <c:pt idx="1156">
                  <c:v>44355</c:v>
                </c:pt>
                <c:pt idx="1157">
                  <c:v>44356</c:v>
                </c:pt>
                <c:pt idx="1158">
                  <c:v>44357</c:v>
                </c:pt>
                <c:pt idx="1159">
                  <c:v>44358</c:v>
                </c:pt>
                <c:pt idx="1160">
                  <c:v>44361</c:v>
                </c:pt>
                <c:pt idx="1161">
                  <c:v>44362</c:v>
                </c:pt>
                <c:pt idx="1162">
                  <c:v>44363</c:v>
                </c:pt>
                <c:pt idx="1163">
                  <c:v>44364</c:v>
                </c:pt>
                <c:pt idx="1164">
                  <c:v>44365</c:v>
                </c:pt>
                <c:pt idx="1165">
                  <c:v>44368</c:v>
                </c:pt>
                <c:pt idx="1166">
                  <c:v>44369</c:v>
                </c:pt>
                <c:pt idx="1167">
                  <c:v>44370</c:v>
                </c:pt>
                <c:pt idx="1168">
                  <c:v>44371</c:v>
                </c:pt>
                <c:pt idx="1169">
                  <c:v>44372</c:v>
                </c:pt>
                <c:pt idx="1170">
                  <c:v>44375</c:v>
                </c:pt>
                <c:pt idx="1171">
                  <c:v>44376</c:v>
                </c:pt>
                <c:pt idx="1172">
                  <c:v>44377</c:v>
                </c:pt>
                <c:pt idx="1173">
                  <c:v>44378</c:v>
                </c:pt>
                <c:pt idx="1174">
                  <c:v>44379</c:v>
                </c:pt>
                <c:pt idx="1175">
                  <c:v>44382</c:v>
                </c:pt>
                <c:pt idx="1176">
                  <c:v>44383</c:v>
                </c:pt>
                <c:pt idx="1177">
                  <c:v>44384</c:v>
                </c:pt>
                <c:pt idx="1178">
                  <c:v>44385</c:v>
                </c:pt>
                <c:pt idx="1179">
                  <c:v>44386</c:v>
                </c:pt>
                <c:pt idx="1180">
                  <c:v>44389</c:v>
                </c:pt>
                <c:pt idx="1181">
                  <c:v>44390</c:v>
                </c:pt>
                <c:pt idx="1182">
                  <c:v>44391</c:v>
                </c:pt>
                <c:pt idx="1183">
                  <c:v>44392</c:v>
                </c:pt>
                <c:pt idx="1184">
                  <c:v>44393</c:v>
                </c:pt>
                <c:pt idx="1185">
                  <c:v>44396</c:v>
                </c:pt>
                <c:pt idx="1186">
                  <c:v>44397</c:v>
                </c:pt>
                <c:pt idx="1187">
                  <c:v>44398</c:v>
                </c:pt>
                <c:pt idx="1188">
                  <c:v>44399</c:v>
                </c:pt>
                <c:pt idx="1189">
                  <c:v>44400</c:v>
                </c:pt>
                <c:pt idx="1190">
                  <c:v>44403</c:v>
                </c:pt>
                <c:pt idx="1191">
                  <c:v>44404</c:v>
                </c:pt>
                <c:pt idx="1192">
                  <c:v>44405</c:v>
                </c:pt>
                <c:pt idx="1193">
                  <c:v>44406</c:v>
                </c:pt>
                <c:pt idx="1194">
                  <c:v>44407</c:v>
                </c:pt>
                <c:pt idx="1195">
                  <c:v>44410</c:v>
                </c:pt>
                <c:pt idx="1196">
                  <c:v>44411</c:v>
                </c:pt>
                <c:pt idx="1197">
                  <c:v>44412</c:v>
                </c:pt>
                <c:pt idx="1198">
                  <c:v>44413</c:v>
                </c:pt>
                <c:pt idx="1199">
                  <c:v>44414</c:v>
                </c:pt>
                <c:pt idx="1200">
                  <c:v>44417</c:v>
                </c:pt>
                <c:pt idx="1201">
                  <c:v>44418</c:v>
                </c:pt>
                <c:pt idx="1202">
                  <c:v>44419</c:v>
                </c:pt>
                <c:pt idx="1203">
                  <c:v>44420</c:v>
                </c:pt>
                <c:pt idx="1204">
                  <c:v>44421</c:v>
                </c:pt>
                <c:pt idx="1205">
                  <c:v>44424</c:v>
                </c:pt>
                <c:pt idx="1206">
                  <c:v>44425</c:v>
                </c:pt>
                <c:pt idx="1207">
                  <c:v>44426</c:v>
                </c:pt>
                <c:pt idx="1208">
                  <c:v>44427</c:v>
                </c:pt>
                <c:pt idx="1209">
                  <c:v>44428</c:v>
                </c:pt>
                <c:pt idx="1210">
                  <c:v>44431</c:v>
                </c:pt>
                <c:pt idx="1211">
                  <c:v>44432</c:v>
                </c:pt>
                <c:pt idx="1212">
                  <c:v>44433</c:v>
                </c:pt>
                <c:pt idx="1213">
                  <c:v>44434</c:v>
                </c:pt>
                <c:pt idx="1214">
                  <c:v>44435</c:v>
                </c:pt>
                <c:pt idx="1215">
                  <c:v>44438</c:v>
                </c:pt>
                <c:pt idx="1216">
                  <c:v>44439</c:v>
                </c:pt>
                <c:pt idx="1217">
                  <c:v>44440</c:v>
                </c:pt>
                <c:pt idx="1218">
                  <c:v>44441</c:v>
                </c:pt>
                <c:pt idx="1219">
                  <c:v>44442</c:v>
                </c:pt>
                <c:pt idx="1220">
                  <c:v>44445</c:v>
                </c:pt>
                <c:pt idx="1221">
                  <c:v>44446</c:v>
                </c:pt>
                <c:pt idx="1222">
                  <c:v>44447</c:v>
                </c:pt>
                <c:pt idx="1223">
                  <c:v>44448</c:v>
                </c:pt>
                <c:pt idx="1224">
                  <c:v>44449</c:v>
                </c:pt>
                <c:pt idx="1225">
                  <c:v>44452</c:v>
                </c:pt>
                <c:pt idx="1226">
                  <c:v>44453</c:v>
                </c:pt>
                <c:pt idx="1227">
                  <c:v>44454</c:v>
                </c:pt>
                <c:pt idx="1228">
                  <c:v>44455</c:v>
                </c:pt>
                <c:pt idx="1229">
                  <c:v>44456</c:v>
                </c:pt>
                <c:pt idx="1230">
                  <c:v>44459</c:v>
                </c:pt>
                <c:pt idx="1231">
                  <c:v>44460</c:v>
                </c:pt>
                <c:pt idx="1232">
                  <c:v>44461</c:v>
                </c:pt>
                <c:pt idx="1233">
                  <c:v>44462</c:v>
                </c:pt>
                <c:pt idx="1234">
                  <c:v>44463</c:v>
                </c:pt>
                <c:pt idx="1235">
                  <c:v>44466</c:v>
                </c:pt>
                <c:pt idx="1236">
                  <c:v>44467</c:v>
                </c:pt>
                <c:pt idx="1237">
                  <c:v>44468</c:v>
                </c:pt>
                <c:pt idx="1238">
                  <c:v>44469</c:v>
                </c:pt>
                <c:pt idx="1239">
                  <c:v>44470</c:v>
                </c:pt>
                <c:pt idx="1240">
                  <c:v>44473</c:v>
                </c:pt>
                <c:pt idx="1241">
                  <c:v>44474</c:v>
                </c:pt>
                <c:pt idx="1242">
                  <c:v>44475</c:v>
                </c:pt>
                <c:pt idx="1243">
                  <c:v>44476</c:v>
                </c:pt>
                <c:pt idx="1244">
                  <c:v>44477</c:v>
                </c:pt>
                <c:pt idx="1245">
                  <c:v>44480</c:v>
                </c:pt>
                <c:pt idx="1246">
                  <c:v>44481</c:v>
                </c:pt>
                <c:pt idx="1247">
                  <c:v>44482</c:v>
                </c:pt>
                <c:pt idx="1248">
                  <c:v>44483</c:v>
                </c:pt>
                <c:pt idx="1249">
                  <c:v>44484</c:v>
                </c:pt>
                <c:pt idx="1250">
                  <c:v>44487</c:v>
                </c:pt>
                <c:pt idx="1251">
                  <c:v>44488</c:v>
                </c:pt>
                <c:pt idx="1252">
                  <c:v>44489</c:v>
                </c:pt>
                <c:pt idx="1253">
                  <c:v>44490</c:v>
                </c:pt>
                <c:pt idx="1254">
                  <c:v>44491</c:v>
                </c:pt>
                <c:pt idx="1255">
                  <c:v>44494</c:v>
                </c:pt>
                <c:pt idx="1256">
                  <c:v>44495</c:v>
                </c:pt>
                <c:pt idx="1257">
                  <c:v>44496</c:v>
                </c:pt>
                <c:pt idx="1258">
                  <c:v>44497</c:v>
                </c:pt>
                <c:pt idx="1259">
                  <c:v>44498</c:v>
                </c:pt>
                <c:pt idx="1260">
                  <c:v>44501</c:v>
                </c:pt>
                <c:pt idx="1261">
                  <c:v>44502</c:v>
                </c:pt>
                <c:pt idx="1262">
                  <c:v>44503</c:v>
                </c:pt>
                <c:pt idx="1263">
                  <c:v>44504</c:v>
                </c:pt>
                <c:pt idx="1264">
                  <c:v>44505</c:v>
                </c:pt>
                <c:pt idx="1265">
                  <c:v>44508</c:v>
                </c:pt>
                <c:pt idx="1266">
                  <c:v>44509</c:v>
                </c:pt>
                <c:pt idx="1267">
                  <c:v>44510</c:v>
                </c:pt>
                <c:pt idx="1268">
                  <c:v>44511</c:v>
                </c:pt>
                <c:pt idx="1269">
                  <c:v>44512</c:v>
                </c:pt>
                <c:pt idx="1270">
                  <c:v>44515</c:v>
                </c:pt>
                <c:pt idx="1271">
                  <c:v>44516</c:v>
                </c:pt>
                <c:pt idx="1272">
                  <c:v>44517</c:v>
                </c:pt>
                <c:pt idx="1273">
                  <c:v>44518</c:v>
                </c:pt>
                <c:pt idx="1274">
                  <c:v>44519</c:v>
                </c:pt>
                <c:pt idx="1275">
                  <c:v>44522</c:v>
                </c:pt>
                <c:pt idx="1276">
                  <c:v>44523</c:v>
                </c:pt>
                <c:pt idx="1277">
                  <c:v>44524</c:v>
                </c:pt>
                <c:pt idx="1278">
                  <c:v>44525</c:v>
                </c:pt>
                <c:pt idx="1279">
                  <c:v>44526</c:v>
                </c:pt>
                <c:pt idx="1280">
                  <c:v>44529</c:v>
                </c:pt>
                <c:pt idx="1281">
                  <c:v>44530</c:v>
                </c:pt>
                <c:pt idx="1282">
                  <c:v>44531</c:v>
                </c:pt>
                <c:pt idx="1283">
                  <c:v>44532</c:v>
                </c:pt>
                <c:pt idx="1284">
                  <c:v>44533</c:v>
                </c:pt>
                <c:pt idx="1285">
                  <c:v>44536</c:v>
                </c:pt>
                <c:pt idx="1286">
                  <c:v>44537</c:v>
                </c:pt>
                <c:pt idx="1287">
                  <c:v>44538</c:v>
                </c:pt>
                <c:pt idx="1288">
                  <c:v>44539</c:v>
                </c:pt>
                <c:pt idx="1289">
                  <c:v>44540</c:v>
                </c:pt>
                <c:pt idx="1290">
                  <c:v>44543</c:v>
                </c:pt>
                <c:pt idx="1291">
                  <c:v>44544</c:v>
                </c:pt>
                <c:pt idx="1292">
                  <c:v>44545</c:v>
                </c:pt>
                <c:pt idx="1293">
                  <c:v>44546</c:v>
                </c:pt>
                <c:pt idx="1294">
                  <c:v>44547</c:v>
                </c:pt>
                <c:pt idx="1295">
                  <c:v>44550</c:v>
                </c:pt>
                <c:pt idx="1296">
                  <c:v>44551</c:v>
                </c:pt>
                <c:pt idx="1297">
                  <c:v>44552</c:v>
                </c:pt>
                <c:pt idx="1298">
                  <c:v>44553</c:v>
                </c:pt>
                <c:pt idx="1299">
                  <c:v>44554</c:v>
                </c:pt>
                <c:pt idx="1300">
                  <c:v>44557</c:v>
                </c:pt>
                <c:pt idx="1301">
                  <c:v>44558</c:v>
                </c:pt>
                <c:pt idx="1302">
                  <c:v>44559</c:v>
                </c:pt>
                <c:pt idx="1303">
                  <c:v>44560</c:v>
                </c:pt>
                <c:pt idx="1304">
                  <c:v>44561</c:v>
                </c:pt>
                <c:pt idx="1305">
                  <c:v>44564</c:v>
                </c:pt>
                <c:pt idx="1306">
                  <c:v>44565</c:v>
                </c:pt>
                <c:pt idx="1307">
                  <c:v>44566</c:v>
                </c:pt>
                <c:pt idx="1308">
                  <c:v>44567</c:v>
                </c:pt>
                <c:pt idx="1309">
                  <c:v>44568</c:v>
                </c:pt>
                <c:pt idx="1310">
                  <c:v>44571</c:v>
                </c:pt>
                <c:pt idx="1311">
                  <c:v>44572</c:v>
                </c:pt>
                <c:pt idx="1312">
                  <c:v>44573</c:v>
                </c:pt>
                <c:pt idx="1313">
                  <c:v>44574</c:v>
                </c:pt>
                <c:pt idx="1314">
                  <c:v>44575</c:v>
                </c:pt>
                <c:pt idx="1315">
                  <c:v>44578</c:v>
                </c:pt>
                <c:pt idx="1316">
                  <c:v>44579</c:v>
                </c:pt>
                <c:pt idx="1317">
                  <c:v>44580</c:v>
                </c:pt>
                <c:pt idx="1318">
                  <c:v>44581</c:v>
                </c:pt>
                <c:pt idx="1319">
                  <c:v>44582</c:v>
                </c:pt>
                <c:pt idx="1320">
                  <c:v>44585</c:v>
                </c:pt>
                <c:pt idx="1321">
                  <c:v>44586</c:v>
                </c:pt>
                <c:pt idx="1322">
                  <c:v>44587</c:v>
                </c:pt>
                <c:pt idx="1323">
                  <c:v>44588</c:v>
                </c:pt>
                <c:pt idx="1324">
                  <c:v>44589</c:v>
                </c:pt>
                <c:pt idx="1325">
                  <c:v>44592</c:v>
                </c:pt>
                <c:pt idx="1326">
                  <c:v>44593</c:v>
                </c:pt>
                <c:pt idx="1327">
                  <c:v>44594</c:v>
                </c:pt>
                <c:pt idx="1328">
                  <c:v>44595</c:v>
                </c:pt>
                <c:pt idx="1329">
                  <c:v>44596</c:v>
                </c:pt>
                <c:pt idx="1330">
                  <c:v>44599</c:v>
                </c:pt>
                <c:pt idx="1331">
                  <c:v>44600</c:v>
                </c:pt>
                <c:pt idx="1332">
                  <c:v>44601</c:v>
                </c:pt>
                <c:pt idx="1333">
                  <c:v>44602</c:v>
                </c:pt>
                <c:pt idx="1334">
                  <c:v>44603</c:v>
                </c:pt>
                <c:pt idx="1335">
                  <c:v>44606</c:v>
                </c:pt>
                <c:pt idx="1336">
                  <c:v>44607</c:v>
                </c:pt>
                <c:pt idx="1337">
                  <c:v>44608</c:v>
                </c:pt>
                <c:pt idx="1338">
                  <c:v>44609</c:v>
                </c:pt>
                <c:pt idx="1339">
                  <c:v>44610</c:v>
                </c:pt>
                <c:pt idx="1340">
                  <c:v>44613</c:v>
                </c:pt>
                <c:pt idx="1341">
                  <c:v>44614</c:v>
                </c:pt>
                <c:pt idx="1342">
                  <c:v>44615</c:v>
                </c:pt>
                <c:pt idx="1343">
                  <c:v>44616</c:v>
                </c:pt>
                <c:pt idx="1344">
                  <c:v>44617</c:v>
                </c:pt>
                <c:pt idx="1345">
                  <c:v>44620</c:v>
                </c:pt>
                <c:pt idx="1346">
                  <c:v>44621</c:v>
                </c:pt>
                <c:pt idx="1347">
                  <c:v>44622</c:v>
                </c:pt>
                <c:pt idx="1348">
                  <c:v>44623</c:v>
                </c:pt>
                <c:pt idx="1349">
                  <c:v>44624</c:v>
                </c:pt>
                <c:pt idx="1350">
                  <c:v>44627</c:v>
                </c:pt>
                <c:pt idx="1351">
                  <c:v>44628</c:v>
                </c:pt>
                <c:pt idx="1352">
                  <c:v>44629</c:v>
                </c:pt>
                <c:pt idx="1353">
                  <c:v>44630</c:v>
                </c:pt>
                <c:pt idx="1354">
                  <c:v>44631</c:v>
                </c:pt>
                <c:pt idx="1355">
                  <c:v>44634</c:v>
                </c:pt>
                <c:pt idx="1356">
                  <c:v>44635</c:v>
                </c:pt>
                <c:pt idx="1357">
                  <c:v>44636</c:v>
                </c:pt>
                <c:pt idx="1358">
                  <c:v>44637</c:v>
                </c:pt>
                <c:pt idx="1359">
                  <c:v>44638</c:v>
                </c:pt>
                <c:pt idx="1360">
                  <c:v>44641</c:v>
                </c:pt>
                <c:pt idx="1361">
                  <c:v>44642</c:v>
                </c:pt>
                <c:pt idx="1362">
                  <c:v>44643</c:v>
                </c:pt>
                <c:pt idx="1363">
                  <c:v>44644</c:v>
                </c:pt>
                <c:pt idx="1364">
                  <c:v>44645</c:v>
                </c:pt>
                <c:pt idx="1365">
                  <c:v>44648</c:v>
                </c:pt>
                <c:pt idx="1366">
                  <c:v>44649</c:v>
                </c:pt>
                <c:pt idx="1367">
                  <c:v>44650</c:v>
                </c:pt>
                <c:pt idx="1368">
                  <c:v>44651</c:v>
                </c:pt>
                <c:pt idx="1369">
                  <c:v>44652</c:v>
                </c:pt>
                <c:pt idx="1370">
                  <c:v>44655</c:v>
                </c:pt>
                <c:pt idx="1371">
                  <c:v>44656</c:v>
                </c:pt>
                <c:pt idx="1372">
                  <c:v>44657</c:v>
                </c:pt>
                <c:pt idx="1373">
                  <c:v>44658</c:v>
                </c:pt>
                <c:pt idx="1374">
                  <c:v>44659</c:v>
                </c:pt>
                <c:pt idx="1375">
                  <c:v>44662</c:v>
                </c:pt>
                <c:pt idx="1376">
                  <c:v>44663</c:v>
                </c:pt>
                <c:pt idx="1377">
                  <c:v>44664</c:v>
                </c:pt>
                <c:pt idx="1378">
                  <c:v>44665</c:v>
                </c:pt>
                <c:pt idx="1379">
                  <c:v>44666</c:v>
                </c:pt>
                <c:pt idx="1380">
                  <c:v>44669</c:v>
                </c:pt>
                <c:pt idx="1381">
                  <c:v>44670</c:v>
                </c:pt>
                <c:pt idx="1382">
                  <c:v>44671</c:v>
                </c:pt>
                <c:pt idx="1383">
                  <c:v>44672</c:v>
                </c:pt>
                <c:pt idx="1384">
                  <c:v>44673</c:v>
                </c:pt>
                <c:pt idx="1385">
                  <c:v>44676</c:v>
                </c:pt>
                <c:pt idx="1386">
                  <c:v>44677</c:v>
                </c:pt>
                <c:pt idx="1387">
                  <c:v>44678</c:v>
                </c:pt>
                <c:pt idx="1388">
                  <c:v>44679</c:v>
                </c:pt>
                <c:pt idx="1389">
                  <c:v>44680</c:v>
                </c:pt>
                <c:pt idx="1390">
                  <c:v>44683</c:v>
                </c:pt>
                <c:pt idx="1391">
                  <c:v>44684</c:v>
                </c:pt>
                <c:pt idx="1392">
                  <c:v>44685</c:v>
                </c:pt>
                <c:pt idx="1393">
                  <c:v>44686</c:v>
                </c:pt>
                <c:pt idx="1394">
                  <c:v>44687</c:v>
                </c:pt>
                <c:pt idx="1395">
                  <c:v>44690</c:v>
                </c:pt>
                <c:pt idx="1396">
                  <c:v>44691</c:v>
                </c:pt>
                <c:pt idx="1397">
                  <c:v>44692</c:v>
                </c:pt>
                <c:pt idx="1398">
                  <c:v>44693</c:v>
                </c:pt>
                <c:pt idx="1399">
                  <c:v>44694</c:v>
                </c:pt>
                <c:pt idx="1400">
                  <c:v>44697</c:v>
                </c:pt>
                <c:pt idx="1401">
                  <c:v>44698</c:v>
                </c:pt>
                <c:pt idx="1402">
                  <c:v>44699</c:v>
                </c:pt>
                <c:pt idx="1403">
                  <c:v>44700</c:v>
                </c:pt>
                <c:pt idx="1404">
                  <c:v>44701</c:v>
                </c:pt>
                <c:pt idx="1405">
                  <c:v>44704</c:v>
                </c:pt>
                <c:pt idx="1406">
                  <c:v>44705</c:v>
                </c:pt>
                <c:pt idx="1407">
                  <c:v>44706</c:v>
                </c:pt>
                <c:pt idx="1408">
                  <c:v>44707</c:v>
                </c:pt>
                <c:pt idx="1409">
                  <c:v>44708</c:v>
                </c:pt>
                <c:pt idx="1410">
                  <c:v>44711</c:v>
                </c:pt>
                <c:pt idx="1411">
                  <c:v>44712</c:v>
                </c:pt>
                <c:pt idx="1412">
                  <c:v>44713</c:v>
                </c:pt>
                <c:pt idx="1413">
                  <c:v>44714</c:v>
                </c:pt>
                <c:pt idx="1414">
                  <c:v>44715</c:v>
                </c:pt>
                <c:pt idx="1415">
                  <c:v>44718</c:v>
                </c:pt>
                <c:pt idx="1416">
                  <c:v>44719</c:v>
                </c:pt>
                <c:pt idx="1417">
                  <c:v>44720</c:v>
                </c:pt>
                <c:pt idx="1418">
                  <c:v>44721</c:v>
                </c:pt>
                <c:pt idx="1419">
                  <c:v>44722</c:v>
                </c:pt>
                <c:pt idx="1420">
                  <c:v>44725</c:v>
                </c:pt>
                <c:pt idx="1421">
                  <c:v>44726</c:v>
                </c:pt>
                <c:pt idx="1422">
                  <c:v>44727</c:v>
                </c:pt>
                <c:pt idx="1423">
                  <c:v>44728</c:v>
                </c:pt>
                <c:pt idx="1424">
                  <c:v>44729</c:v>
                </c:pt>
                <c:pt idx="1425">
                  <c:v>44732</c:v>
                </c:pt>
                <c:pt idx="1426">
                  <c:v>44733</c:v>
                </c:pt>
                <c:pt idx="1427">
                  <c:v>44734</c:v>
                </c:pt>
                <c:pt idx="1428">
                  <c:v>44735</c:v>
                </c:pt>
                <c:pt idx="1429">
                  <c:v>44736</c:v>
                </c:pt>
                <c:pt idx="1430">
                  <c:v>44739</c:v>
                </c:pt>
                <c:pt idx="1431">
                  <c:v>44740</c:v>
                </c:pt>
                <c:pt idx="1432">
                  <c:v>44741</c:v>
                </c:pt>
                <c:pt idx="1433">
                  <c:v>44742</c:v>
                </c:pt>
                <c:pt idx="1434">
                  <c:v>44743</c:v>
                </c:pt>
                <c:pt idx="1435">
                  <c:v>44746</c:v>
                </c:pt>
                <c:pt idx="1436">
                  <c:v>44747</c:v>
                </c:pt>
                <c:pt idx="1437">
                  <c:v>44748</c:v>
                </c:pt>
                <c:pt idx="1438">
                  <c:v>44749</c:v>
                </c:pt>
                <c:pt idx="1439">
                  <c:v>44750</c:v>
                </c:pt>
                <c:pt idx="1440">
                  <c:v>44753</c:v>
                </c:pt>
                <c:pt idx="1441">
                  <c:v>44754</c:v>
                </c:pt>
                <c:pt idx="1442">
                  <c:v>44755</c:v>
                </c:pt>
                <c:pt idx="1443">
                  <c:v>44756</c:v>
                </c:pt>
                <c:pt idx="1444">
                  <c:v>44757</c:v>
                </c:pt>
                <c:pt idx="1445">
                  <c:v>44760</c:v>
                </c:pt>
                <c:pt idx="1446">
                  <c:v>44761</c:v>
                </c:pt>
                <c:pt idx="1447">
                  <c:v>44762</c:v>
                </c:pt>
                <c:pt idx="1448">
                  <c:v>44763</c:v>
                </c:pt>
                <c:pt idx="1449">
                  <c:v>44764</c:v>
                </c:pt>
                <c:pt idx="1450">
                  <c:v>44767</c:v>
                </c:pt>
                <c:pt idx="1451">
                  <c:v>44768</c:v>
                </c:pt>
                <c:pt idx="1452">
                  <c:v>44769</c:v>
                </c:pt>
                <c:pt idx="1453">
                  <c:v>44770</c:v>
                </c:pt>
                <c:pt idx="1454">
                  <c:v>44771</c:v>
                </c:pt>
                <c:pt idx="1455">
                  <c:v>44774</c:v>
                </c:pt>
                <c:pt idx="1456">
                  <c:v>44775</c:v>
                </c:pt>
                <c:pt idx="1457">
                  <c:v>44776</c:v>
                </c:pt>
                <c:pt idx="1458">
                  <c:v>44777</c:v>
                </c:pt>
                <c:pt idx="1459">
                  <c:v>44778</c:v>
                </c:pt>
                <c:pt idx="1460">
                  <c:v>44781</c:v>
                </c:pt>
                <c:pt idx="1461">
                  <c:v>44782</c:v>
                </c:pt>
              </c:numCache>
            </c:numRef>
          </c:cat>
          <c:val>
            <c:numRef>
              <c:f>'nasdaq (chart)'!$P$12:$P$1473</c:f>
              <c:numCache>
                <c:formatCode>General</c:formatCode>
                <c:ptCount val="1462"/>
                <c:pt idx="0">
                  <c:v>0.47899999999999998</c:v>
                </c:pt>
                <c:pt idx="1">
                  <c:v>0.45500000000000002</c:v>
                </c:pt>
                <c:pt idx="2">
                  <c:v>0.443</c:v>
                </c:pt>
                <c:pt idx="3">
                  <c:v>0.379</c:v>
                </c:pt>
                <c:pt idx="4">
                  <c:v>0.439</c:v>
                </c:pt>
                <c:pt idx="5">
                  <c:v>0.40100000000000002</c:v>
                </c:pt>
                <c:pt idx="6">
                  <c:v>0.4</c:v>
                </c:pt>
                <c:pt idx="7">
                  <c:v>0.377</c:v>
                </c:pt>
                <c:pt idx="8">
                  <c:v>0.36799999999999999</c:v>
                </c:pt>
                <c:pt idx="9">
                  <c:v>0.39</c:v>
                </c:pt>
                <c:pt idx="10">
                  <c:v>0.39</c:v>
                </c:pt>
                <c:pt idx="11">
                  <c:v>0.33100000000000002</c:v>
                </c:pt>
                <c:pt idx="12">
                  <c:v>0.41199999999999998</c:v>
                </c:pt>
                <c:pt idx="13">
                  <c:v>0.41299999999999998</c:v>
                </c:pt>
                <c:pt idx="14">
                  <c:v>0.43099999999999999</c:v>
                </c:pt>
                <c:pt idx="15">
                  <c:v>0.379</c:v>
                </c:pt>
                <c:pt idx="16">
                  <c:v>0.41399999999999998</c:v>
                </c:pt>
                <c:pt idx="17">
                  <c:v>0.44600000000000001</c:v>
                </c:pt>
                <c:pt idx="18">
                  <c:v>0.42899999999999999</c:v>
                </c:pt>
                <c:pt idx="19">
                  <c:v>0.41199999999999998</c:v>
                </c:pt>
                <c:pt idx="20">
                  <c:v>0.42199999999999999</c:v>
                </c:pt>
                <c:pt idx="21">
                  <c:v>0.39500000000000002</c:v>
                </c:pt>
                <c:pt idx="22">
                  <c:v>0.42099999999999999</c:v>
                </c:pt>
                <c:pt idx="23">
                  <c:v>0.41799999999999998</c:v>
                </c:pt>
                <c:pt idx="24">
                  <c:v>0.42</c:v>
                </c:pt>
                <c:pt idx="25">
                  <c:v>0.38600000000000001</c:v>
                </c:pt>
                <c:pt idx="26">
                  <c:v>0.39800000000000002</c:v>
                </c:pt>
                <c:pt idx="27">
                  <c:v>0.35499999999999998</c:v>
                </c:pt>
                <c:pt idx="28">
                  <c:v>0.39100000000000001</c:v>
                </c:pt>
                <c:pt idx="29">
                  <c:v>0.39100000000000001</c:v>
                </c:pt>
                <c:pt idx="30">
                  <c:v>0.42199999999999999</c:v>
                </c:pt>
                <c:pt idx="31">
                  <c:v>0.44700000000000001</c:v>
                </c:pt>
                <c:pt idx="32">
                  <c:v>0.434</c:v>
                </c:pt>
                <c:pt idx="33">
                  <c:v>0.42299999999999999</c:v>
                </c:pt>
                <c:pt idx="34">
                  <c:v>0.39800000000000002</c:v>
                </c:pt>
                <c:pt idx="35">
                  <c:v>0.39800000000000002</c:v>
                </c:pt>
                <c:pt idx="36">
                  <c:v>0.39500000000000002</c:v>
                </c:pt>
                <c:pt idx="37">
                  <c:v>0.36899999999999999</c:v>
                </c:pt>
                <c:pt idx="38">
                  <c:v>0.33400000000000002</c:v>
                </c:pt>
                <c:pt idx="39">
                  <c:v>0.3</c:v>
                </c:pt>
                <c:pt idx="40">
                  <c:v>0.34100000000000003</c:v>
                </c:pt>
                <c:pt idx="41">
                  <c:v>0.379</c:v>
                </c:pt>
                <c:pt idx="42">
                  <c:v>0.42</c:v>
                </c:pt>
                <c:pt idx="43">
                  <c:v>0.45700000000000002</c:v>
                </c:pt>
                <c:pt idx="44">
                  <c:v>0.435</c:v>
                </c:pt>
                <c:pt idx="45">
                  <c:v>0.47299999999999998</c:v>
                </c:pt>
                <c:pt idx="46">
                  <c:v>0.48699999999999999</c:v>
                </c:pt>
                <c:pt idx="47">
                  <c:v>0.55000000000000004</c:v>
                </c:pt>
                <c:pt idx="48">
                  <c:v>0.59299999999999997</c:v>
                </c:pt>
                <c:pt idx="49">
                  <c:v>0.55900000000000005</c:v>
                </c:pt>
                <c:pt idx="50">
                  <c:v>0.60799999999999998</c:v>
                </c:pt>
                <c:pt idx="51">
                  <c:v>0.60599999999999998</c:v>
                </c:pt>
                <c:pt idx="52">
                  <c:v>0.47199999999999998</c:v>
                </c:pt>
                <c:pt idx="53">
                  <c:v>0.51300000000000001</c:v>
                </c:pt>
                <c:pt idx="54">
                  <c:v>0.48099999999999998</c:v>
                </c:pt>
                <c:pt idx="55">
                  <c:v>0.45200000000000001</c:v>
                </c:pt>
                <c:pt idx="56">
                  <c:v>0.434</c:v>
                </c:pt>
                <c:pt idx="57">
                  <c:v>0.42699999999999999</c:v>
                </c:pt>
                <c:pt idx="58">
                  <c:v>0.45200000000000001</c:v>
                </c:pt>
                <c:pt idx="59">
                  <c:v>0.43</c:v>
                </c:pt>
                <c:pt idx="60">
                  <c:v>0.40500000000000003</c:v>
                </c:pt>
                <c:pt idx="61">
                  <c:v>0.44500000000000001</c:v>
                </c:pt>
                <c:pt idx="62">
                  <c:v>0.40200000000000002</c:v>
                </c:pt>
                <c:pt idx="63">
                  <c:v>0.44700000000000001</c:v>
                </c:pt>
                <c:pt idx="64">
                  <c:v>0.40400000000000003</c:v>
                </c:pt>
                <c:pt idx="65">
                  <c:v>0.35399999999999998</c:v>
                </c:pt>
                <c:pt idx="66">
                  <c:v>0.39900000000000002</c:v>
                </c:pt>
                <c:pt idx="67">
                  <c:v>0.36399999999999999</c:v>
                </c:pt>
                <c:pt idx="68">
                  <c:v>0.38700000000000001</c:v>
                </c:pt>
                <c:pt idx="69">
                  <c:v>0.434</c:v>
                </c:pt>
                <c:pt idx="70">
                  <c:v>0.436</c:v>
                </c:pt>
                <c:pt idx="71">
                  <c:v>0.39300000000000002</c:v>
                </c:pt>
                <c:pt idx="72">
                  <c:v>0.318</c:v>
                </c:pt>
                <c:pt idx="73">
                  <c:v>0.313</c:v>
                </c:pt>
                <c:pt idx="74">
                  <c:v>0.313</c:v>
                </c:pt>
                <c:pt idx="75">
                  <c:v>0.35899999999999999</c:v>
                </c:pt>
                <c:pt idx="76">
                  <c:v>0.307</c:v>
                </c:pt>
                <c:pt idx="77">
                  <c:v>0.35499999999999998</c:v>
                </c:pt>
                <c:pt idx="78">
                  <c:v>0.36399999999999999</c:v>
                </c:pt>
                <c:pt idx="79">
                  <c:v>0.39100000000000001</c:v>
                </c:pt>
                <c:pt idx="80">
                  <c:v>0.39</c:v>
                </c:pt>
                <c:pt idx="81">
                  <c:v>0.41399999999999998</c:v>
                </c:pt>
                <c:pt idx="82">
                  <c:v>0.39100000000000001</c:v>
                </c:pt>
                <c:pt idx="83">
                  <c:v>0.374</c:v>
                </c:pt>
                <c:pt idx="84">
                  <c:v>0.36</c:v>
                </c:pt>
                <c:pt idx="85">
                  <c:v>0.39400000000000002</c:v>
                </c:pt>
                <c:pt idx="86">
                  <c:v>0.38900000000000001</c:v>
                </c:pt>
                <c:pt idx="87">
                  <c:v>0.436</c:v>
                </c:pt>
                <c:pt idx="88">
                  <c:v>0.48899999999999999</c:v>
                </c:pt>
                <c:pt idx="89">
                  <c:v>0.48</c:v>
                </c:pt>
                <c:pt idx="90">
                  <c:v>0.52100000000000002</c:v>
                </c:pt>
                <c:pt idx="91">
                  <c:v>0.54100000000000004</c:v>
                </c:pt>
                <c:pt idx="92">
                  <c:v>0.54100000000000004</c:v>
                </c:pt>
                <c:pt idx="93">
                  <c:v>0.48599999999999999</c:v>
                </c:pt>
                <c:pt idx="94">
                  <c:v>0.46899999999999997</c:v>
                </c:pt>
                <c:pt idx="95">
                  <c:v>0.504</c:v>
                </c:pt>
                <c:pt idx="96">
                  <c:v>0.49399999999999999</c:v>
                </c:pt>
                <c:pt idx="97">
                  <c:v>0.42499999999999999</c:v>
                </c:pt>
                <c:pt idx="98">
                  <c:v>0.40799999999999997</c:v>
                </c:pt>
                <c:pt idx="99">
                  <c:v>0.39500000000000002</c:v>
                </c:pt>
                <c:pt idx="100">
                  <c:v>0.41599999999999998</c:v>
                </c:pt>
                <c:pt idx="101">
                  <c:v>0.433</c:v>
                </c:pt>
                <c:pt idx="102">
                  <c:v>0.42799999999999999</c:v>
                </c:pt>
                <c:pt idx="103">
                  <c:v>0.438</c:v>
                </c:pt>
                <c:pt idx="104">
                  <c:v>0.42299999999999999</c:v>
                </c:pt>
                <c:pt idx="105">
                  <c:v>0.42299999999999999</c:v>
                </c:pt>
                <c:pt idx="106">
                  <c:v>0.38600000000000001</c:v>
                </c:pt>
                <c:pt idx="107">
                  <c:v>0.376</c:v>
                </c:pt>
                <c:pt idx="108">
                  <c:v>0.38100000000000001</c:v>
                </c:pt>
                <c:pt idx="109">
                  <c:v>0.34899999999999998</c:v>
                </c:pt>
                <c:pt idx="110">
                  <c:v>0.374</c:v>
                </c:pt>
                <c:pt idx="111">
                  <c:v>0.35299999999999998</c:v>
                </c:pt>
                <c:pt idx="112">
                  <c:v>0.38100000000000001</c:v>
                </c:pt>
                <c:pt idx="113">
                  <c:v>0.39200000000000002</c:v>
                </c:pt>
                <c:pt idx="114">
                  <c:v>0.40200000000000002</c:v>
                </c:pt>
                <c:pt idx="115">
                  <c:v>0.442</c:v>
                </c:pt>
                <c:pt idx="116">
                  <c:v>0.435</c:v>
                </c:pt>
                <c:pt idx="117">
                  <c:v>0.40300000000000002</c:v>
                </c:pt>
                <c:pt idx="118">
                  <c:v>0.47799999999999998</c:v>
                </c:pt>
                <c:pt idx="119">
                  <c:v>0.47199999999999998</c:v>
                </c:pt>
                <c:pt idx="120">
                  <c:v>0.504</c:v>
                </c:pt>
                <c:pt idx="121">
                  <c:v>0.48899999999999999</c:v>
                </c:pt>
                <c:pt idx="122">
                  <c:v>0.49099999999999999</c:v>
                </c:pt>
                <c:pt idx="123">
                  <c:v>0.44600000000000001</c:v>
                </c:pt>
                <c:pt idx="124">
                  <c:v>0.434</c:v>
                </c:pt>
                <c:pt idx="125">
                  <c:v>0.42099999999999999</c:v>
                </c:pt>
                <c:pt idx="126">
                  <c:v>0.48499999999999999</c:v>
                </c:pt>
                <c:pt idx="127">
                  <c:v>0.48099999999999998</c:v>
                </c:pt>
                <c:pt idx="128">
                  <c:v>0.52700000000000002</c:v>
                </c:pt>
                <c:pt idx="129">
                  <c:v>0.56799999999999995</c:v>
                </c:pt>
                <c:pt idx="130">
                  <c:v>0.58699999999999997</c:v>
                </c:pt>
                <c:pt idx="131">
                  <c:v>0.58699999999999997</c:v>
                </c:pt>
                <c:pt idx="132">
                  <c:v>0.55500000000000005</c:v>
                </c:pt>
                <c:pt idx="133">
                  <c:v>0.59699999999999998</c:v>
                </c:pt>
                <c:pt idx="134">
                  <c:v>0.63500000000000001</c:v>
                </c:pt>
                <c:pt idx="135">
                  <c:v>0.64300000000000002</c:v>
                </c:pt>
                <c:pt idx="136">
                  <c:v>0.60599999999999998</c:v>
                </c:pt>
                <c:pt idx="137">
                  <c:v>0.55600000000000005</c:v>
                </c:pt>
                <c:pt idx="138">
                  <c:v>0.56699999999999995</c:v>
                </c:pt>
                <c:pt idx="139">
                  <c:v>0.55800000000000005</c:v>
                </c:pt>
                <c:pt idx="140">
                  <c:v>0.53400000000000003</c:v>
                </c:pt>
                <c:pt idx="141">
                  <c:v>0.48699999999999999</c:v>
                </c:pt>
                <c:pt idx="142">
                  <c:v>0.49299999999999999</c:v>
                </c:pt>
                <c:pt idx="143">
                  <c:v>0.52100000000000002</c:v>
                </c:pt>
                <c:pt idx="144">
                  <c:v>0.47899999999999998</c:v>
                </c:pt>
                <c:pt idx="145">
                  <c:v>0.47299999999999998</c:v>
                </c:pt>
                <c:pt idx="146">
                  <c:v>0.52600000000000002</c:v>
                </c:pt>
                <c:pt idx="147">
                  <c:v>0.48399999999999999</c:v>
                </c:pt>
                <c:pt idx="148">
                  <c:v>0.48899999999999999</c:v>
                </c:pt>
                <c:pt idx="149">
                  <c:v>0.46700000000000003</c:v>
                </c:pt>
                <c:pt idx="150">
                  <c:v>0.47599999999999998</c:v>
                </c:pt>
                <c:pt idx="151">
                  <c:v>0.46</c:v>
                </c:pt>
                <c:pt idx="152">
                  <c:v>0.48</c:v>
                </c:pt>
                <c:pt idx="153">
                  <c:v>0.44700000000000001</c:v>
                </c:pt>
                <c:pt idx="154">
                  <c:v>0.46600000000000003</c:v>
                </c:pt>
                <c:pt idx="155">
                  <c:v>0.44700000000000001</c:v>
                </c:pt>
                <c:pt idx="156">
                  <c:v>0.437</c:v>
                </c:pt>
                <c:pt idx="157">
                  <c:v>0.42099999999999999</c:v>
                </c:pt>
                <c:pt idx="158">
                  <c:v>0.38300000000000001</c:v>
                </c:pt>
                <c:pt idx="159">
                  <c:v>0.39400000000000002</c:v>
                </c:pt>
                <c:pt idx="160">
                  <c:v>0.443</c:v>
                </c:pt>
                <c:pt idx="161">
                  <c:v>0.48599999999999999</c:v>
                </c:pt>
                <c:pt idx="162">
                  <c:v>0.439</c:v>
                </c:pt>
                <c:pt idx="163">
                  <c:v>0.42</c:v>
                </c:pt>
                <c:pt idx="164">
                  <c:v>0.42799999999999999</c:v>
                </c:pt>
                <c:pt idx="165">
                  <c:v>0.42</c:v>
                </c:pt>
                <c:pt idx="166">
                  <c:v>0.44</c:v>
                </c:pt>
                <c:pt idx="167">
                  <c:v>0.40500000000000003</c:v>
                </c:pt>
                <c:pt idx="168">
                  <c:v>0.433</c:v>
                </c:pt>
                <c:pt idx="169">
                  <c:v>0.41199999999999998</c:v>
                </c:pt>
                <c:pt idx="170">
                  <c:v>0.4</c:v>
                </c:pt>
                <c:pt idx="171">
                  <c:v>0.378</c:v>
                </c:pt>
                <c:pt idx="172">
                  <c:v>0.371</c:v>
                </c:pt>
                <c:pt idx="173">
                  <c:v>0.34499999999999997</c:v>
                </c:pt>
                <c:pt idx="174">
                  <c:v>0.373</c:v>
                </c:pt>
                <c:pt idx="175">
                  <c:v>0.373</c:v>
                </c:pt>
                <c:pt idx="176">
                  <c:v>0.28199999999999997</c:v>
                </c:pt>
                <c:pt idx="177">
                  <c:v>0.31</c:v>
                </c:pt>
                <c:pt idx="178">
                  <c:v>0.246</c:v>
                </c:pt>
                <c:pt idx="179">
                  <c:v>0.24299999999999999</c:v>
                </c:pt>
                <c:pt idx="180">
                  <c:v>0.29599999999999999</c:v>
                </c:pt>
                <c:pt idx="181">
                  <c:v>0.32300000000000001</c:v>
                </c:pt>
                <c:pt idx="182">
                  <c:v>0.33900000000000002</c:v>
                </c:pt>
                <c:pt idx="183">
                  <c:v>0.33</c:v>
                </c:pt>
                <c:pt idx="184">
                  <c:v>0.34300000000000003</c:v>
                </c:pt>
                <c:pt idx="185">
                  <c:v>0.35099999999999998</c:v>
                </c:pt>
                <c:pt idx="186">
                  <c:v>0.36699999999999999</c:v>
                </c:pt>
                <c:pt idx="187">
                  <c:v>0.41499999999999998</c:v>
                </c:pt>
                <c:pt idx="188">
                  <c:v>0.439</c:v>
                </c:pt>
                <c:pt idx="189">
                  <c:v>0.39800000000000002</c:v>
                </c:pt>
                <c:pt idx="190">
                  <c:v>0.376</c:v>
                </c:pt>
                <c:pt idx="191">
                  <c:v>0.39</c:v>
                </c:pt>
                <c:pt idx="192">
                  <c:v>0.439</c:v>
                </c:pt>
                <c:pt idx="193">
                  <c:v>0.43</c:v>
                </c:pt>
                <c:pt idx="194">
                  <c:v>0.48</c:v>
                </c:pt>
                <c:pt idx="195">
                  <c:v>0.497</c:v>
                </c:pt>
                <c:pt idx="196">
                  <c:v>0.47299999999999998</c:v>
                </c:pt>
                <c:pt idx="197">
                  <c:v>0.46400000000000002</c:v>
                </c:pt>
                <c:pt idx="198">
                  <c:v>0.48</c:v>
                </c:pt>
                <c:pt idx="199">
                  <c:v>0.48599999999999999</c:v>
                </c:pt>
                <c:pt idx="200">
                  <c:v>0.48599999999999999</c:v>
                </c:pt>
                <c:pt idx="201">
                  <c:v>0.47799999999999998</c:v>
                </c:pt>
                <c:pt idx="202">
                  <c:v>0.46100000000000002</c:v>
                </c:pt>
                <c:pt idx="203">
                  <c:v>0.42399999999999999</c:v>
                </c:pt>
                <c:pt idx="204">
                  <c:v>0.41699999999999998</c:v>
                </c:pt>
                <c:pt idx="205">
                  <c:v>0.45800000000000002</c:v>
                </c:pt>
                <c:pt idx="206">
                  <c:v>0.46300000000000002</c:v>
                </c:pt>
                <c:pt idx="207">
                  <c:v>0.496</c:v>
                </c:pt>
                <c:pt idx="208">
                  <c:v>0.45500000000000002</c:v>
                </c:pt>
                <c:pt idx="209">
                  <c:v>0.51300000000000001</c:v>
                </c:pt>
                <c:pt idx="210">
                  <c:v>0.501</c:v>
                </c:pt>
                <c:pt idx="211">
                  <c:v>0.54600000000000004</c:v>
                </c:pt>
                <c:pt idx="212">
                  <c:v>0.54600000000000004</c:v>
                </c:pt>
                <c:pt idx="213">
                  <c:v>0.56899999999999995</c:v>
                </c:pt>
                <c:pt idx="214">
                  <c:v>0.51400000000000001</c:v>
                </c:pt>
                <c:pt idx="215">
                  <c:v>0.49299999999999999</c:v>
                </c:pt>
                <c:pt idx="216">
                  <c:v>0.496</c:v>
                </c:pt>
                <c:pt idx="217">
                  <c:v>0.48699999999999999</c:v>
                </c:pt>
                <c:pt idx="218">
                  <c:v>0.46400000000000002</c:v>
                </c:pt>
                <c:pt idx="219">
                  <c:v>0.46300000000000002</c:v>
                </c:pt>
                <c:pt idx="220">
                  <c:v>0.442</c:v>
                </c:pt>
                <c:pt idx="221">
                  <c:v>0.436</c:v>
                </c:pt>
                <c:pt idx="222">
                  <c:v>0.44</c:v>
                </c:pt>
                <c:pt idx="223">
                  <c:v>0.45800000000000002</c:v>
                </c:pt>
                <c:pt idx="224">
                  <c:v>0.50800000000000001</c:v>
                </c:pt>
                <c:pt idx="225">
                  <c:v>0.51500000000000001</c:v>
                </c:pt>
                <c:pt idx="226">
                  <c:v>0.49199999999999999</c:v>
                </c:pt>
                <c:pt idx="227">
                  <c:v>0.45600000000000002</c:v>
                </c:pt>
                <c:pt idx="228">
                  <c:v>0.497</c:v>
                </c:pt>
                <c:pt idx="229">
                  <c:v>0.47799999999999998</c:v>
                </c:pt>
                <c:pt idx="230">
                  <c:v>0.50700000000000001</c:v>
                </c:pt>
                <c:pt idx="231">
                  <c:v>0.502</c:v>
                </c:pt>
                <c:pt idx="232">
                  <c:v>0.46500000000000002</c:v>
                </c:pt>
                <c:pt idx="233">
                  <c:v>0.46500000000000002</c:v>
                </c:pt>
                <c:pt idx="234">
                  <c:v>0.49099999999999999</c:v>
                </c:pt>
                <c:pt idx="235">
                  <c:v>0.48</c:v>
                </c:pt>
                <c:pt idx="236">
                  <c:v>0.48299999999999998</c:v>
                </c:pt>
                <c:pt idx="237">
                  <c:v>0.53600000000000003</c:v>
                </c:pt>
                <c:pt idx="238">
                  <c:v>0.54100000000000004</c:v>
                </c:pt>
                <c:pt idx="239">
                  <c:v>0.49099999999999999</c:v>
                </c:pt>
                <c:pt idx="240">
                  <c:v>0.49199999999999999</c:v>
                </c:pt>
                <c:pt idx="241">
                  <c:v>0.48299999999999998</c:v>
                </c:pt>
                <c:pt idx="242">
                  <c:v>0.48</c:v>
                </c:pt>
                <c:pt idx="243">
                  <c:v>0.48899999999999999</c:v>
                </c:pt>
                <c:pt idx="244">
                  <c:v>0.49</c:v>
                </c:pt>
                <c:pt idx="245">
                  <c:v>0.501</c:v>
                </c:pt>
                <c:pt idx="246">
                  <c:v>0.48799999999999999</c:v>
                </c:pt>
                <c:pt idx="247">
                  <c:v>0.45700000000000002</c:v>
                </c:pt>
                <c:pt idx="248">
                  <c:v>0.46400000000000002</c:v>
                </c:pt>
                <c:pt idx="249">
                  <c:v>0.46300000000000002</c:v>
                </c:pt>
                <c:pt idx="250">
                  <c:v>0.49</c:v>
                </c:pt>
                <c:pt idx="251">
                  <c:v>0.53700000000000003</c:v>
                </c:pt>
                <c:pt idx="252">
                  <c:v>0.57099999999999995</c:v>
                </c:pt>
                <c:pt idx="253">
                  <c:v>0.53800000000000003</c:v>
                </c:pt>
                <c:pt idx="254">
                  <c:v>0.53100000000000003</c:v>
                </c:pt>
                <c:pt idx="255">
                  <c:v>0.53100000000000003</c:v>
                </c:pt>
                <c:pt idx="256">
                  <c:v>0.52500000000000002</c:v>
                </c:pt>
                <c:pt idx="257">
                  <c:v>0.46</c:v>
                </c:pt>
                <c:pt idx="258">
                  <c:v>0.46300000000000002</c:v>
                </c:pt>
                <c:pt idx="259">
                  <c:v>0.42599999999999999</c:v>
                </c:pt>
                <c:pt idx="260">
                  <c:v>0.42599999999999999</c:v>
                </c:pt>
                <c:pt idx="261">
                  <c:v>0.45600000000000002</c:v>
                </c:pt>
                <c:pt idx="262">
                  <c:v>0.44700000000000001</c:v>
                </c:pt>
                <c:pt idx="263">
                  <c:v>0.442</c:v>
                </c:pt>
                <c:pt idx="264">
                  <c:v>0.44400000000000001</c:v>
                </c:pt>
                <c:pt idx="265">
                  <c:v>0.45900000000000002</c:v>
                </c:pt>
                <c:pt idx="266">
                  <c:v>0.51300000000000001</c:v>
                </c:pt>
                <c:pt idx="267">
                  <c:v>0.51800000000000002</c:v>
                </c:pt>
                <c:pt idx="268">
                  <c:v>0.52600000000000002</c:v>
                </c:pt>
                <c:pt idx="269">
                  <c:v>0.52400000000000002</c:v>
                </c:pt>
                <c:pt idx="270">
                  <c:v>0.52400000000000002</c:v>
                </c:pt>
                <c:pt idx="271">
                  <c:v>0.498</c:v>
                </c:pt>
                <c:pt idx="272">
                  <c:v>0.52600000000000002</c:v>
                </c:pt>
                <c:pt idx="273">
                  <c:v>0.53900000000000003</c:v>
                </c:pt>
                <c:pt idx="274">
                  <c:v>0.58699999999999997</c:v>
                </c:pt>
                <c:pt idx="275">
                  <c:v>0.58599999999999997</c:v>
                </c:pt>
                <c:pt idx="276">
                  <c:v>0.56200000000000006</c:v>
                </c:pt>
                <c:pt idx="277">
                  <c:v>0.57599999999999996</c:v>
                </c:pt>
                <c:pt idx="278">
                  <c:v>0.55900000000000005</c:v>
                </c:pt>
                <c:pt idx="279">
                  <c:v>0.57099999999999995</c:v>
                </c:pt>
                <c:pt idx="280">
                  <c:v>0.6</c:v>
                </c:pt>
                <c:pt idx="281">
                  <c:v>0.621</c:v>
                </c:pt>
                <c:pt idx="282">
                  <c:v>0.59399999999999997</c:v>
                </c:pt>
                <c:pt idx="283">
                  <c:v>0.66900000000000004</c:v>
                </c:pt>
                <c:pt idx="284">
                  <c:v>0.70399999999999996</c:v>
                </c:pt>
                <c:pt idx="285">
                  <c:v>0.61199999999999999</c:v>
                </c:pt>
                <c:pt idx="286">
                  <c:v>0.69399999999999995</c:v>
                </c:pt>
                <c:pt idx="287">
                  <c:v>0.71599999999999997</c:v>
                </c:pt>
                <c:pt idx="288">
                  <c:v>0.73899999999999999</c:v>
                </c:pt>
                <c:pt idx="289">
                  <c:v>0.78500000000000003</c:v>
                </c:pt>
                <c:pt idx="290">
                  <c:v>0.78800000000000003</c:v>
                </c:pt>
                <c:pt idx="291">
                  <c:v>0.77500000000000002</c:v>
                </c:pt>
                <c:pt idx="292">
                  <c:v>0.79300000000000004</c:v>
                </c:pt>
                <c:pt idx="293">
                  <c:v>0.79700000000000004</c:v>
                </c:pt>
                <c:pt idx="294">
                  <c:v>0.77700000000000002</c:v>
                </c:pt>
                <c:pt idx="295">
                  <c:v>0.77700000000000002</c:v>
                </c:pt>
                <c:pt idx="296">
                  <c:v>0.78100000000000003</c:v>
                </c:pt>
                <c:pt idx="297">
                  <c:v>0.82399999999999995</c:v>
                </c:pt>
                <c:pt idx="298">
                  <c:v>0.80200000000000005</c:v>
                </c:pt>
                <c:pt idx="299">
                  <c:v>0.74099999999999999</c:v>
                </c:pt>
                <c:pt idx="300">
                  <c:v>0.72699999999999998</c:v>
                </c:pt>
                <c:pt idx="301">
                  <c:v>0.76200000000000001</c:v>
                </c:pt>
                <c:pt idx="302">
                  <c:v>0.74299999999999999</c:v>
                </c:pt>
                <c:pt idx="303">
                  <c:v>0.70099999999999996</c:v>
                </c:pt>
                <c:pt idx="304">
                  <c:v>0.73</c:v>
                </c:pt>
                <c:pt idx="305">
                  <c:v>0.74299999999999999</c:v>
                </c:pt>
                <c:pt idx="306">
                  <c:v>0.75900000000000001</c:v>
                </c:pt>
                <c:pt idx="307">
                  <c:v>0.752</c:v>
                </c:pt>
                <c:pt idx="308">
                  <c:v>0.73899999999999999</c:v>
                </c:pt>
                <c:pt idx="309">
                  <c:v>0.76900000000000002</c:v>
                </c:pt>
                <c:pt idx="310">
                  <c:v>0.76300000000000001</c:v>
                </c:pt>
                <c:pt idx="311">
                  <c:v>0.75</c:v>
                </c:pt>
                <c:pt idx="312">
                  <c:v>0.73399999999999999</c:v>
                </c:pt>
                <c:pt idx="313">
                  <c:v>0.73799999999999999</c:v>
                </c:pt>
                <c:pt idx="314">
                  <c:v>0.76100000000000001</c:v>
                </c:pt>
                <c:pt idx="315">
                  <c:v>0.77800000000000002</c:v>
                </c:pt>
                <c:pt idx="316">
                  <c:v>0.80700000000000005</c:v>
                </c:pt>
                <c:pt idx="317">
                  <c:v>0.77700000000000002</c:v>
                </c:pt>
                <c:pt idx="318">
                  <c:v>0.74299999999999999</c:v>
                </c:pt>
                <c:pt idx="319">
                  <c:v>0.74</c:v>
                </c:pt>
                <c:pt idx="320">
                  <c:v>0.77</c:v>
                </c:pt>
                <c:pt idx="321">
                  <c:v>0.71</c:v>
                </c:pt>
                <c:pt idx="322">
                  <c:v>0.72399999999999998</c:v>
                </c:pt>
                <c:pt idx="323">
                  <c:v>0.68400000000000005</c:v>
                </c:pt>
                <c:pt idx="324">
                  <c:v>0.68400000000000005</c:v>
                </c:pt>
                <c:pt idx="325">
                  <c:v>0.67400000000000004</c:v>
                </c:pt>
                <c:pt idx="326">
                  <c:v>0.68899999999999995</c:v>
                </c:pt>
                <c:pt idx="327">
                  <c:v>0.71299999999999997</c:v>
                </c:pt>
                <c:pt idx="328">
                  <c:v>0.745</c:v>
                </c:pt>
                <c:pt idx="329">
                  <c:v>0.69599999999999995</c:v>
                </c:pt>
                <c:pt idx="330">
                  <c:v>0.69899999999999995</c:v>
                </c:pt>
                <c:pt idx="331">
                  <c:v>0.71199999999999997</c:v>
                </c:pt>
                <c:pt idx="332">
                  <c:v>0.66400000000000003</c:v>
                </c:pt>
                <c:pt idx="333">
                  <c:v>0.69699999999999995</c:v>
                </c:pt>
                <c:pt idx="334">
                  <c:v>0.68500000000000005</c:v>
                </c:pt>
                <c:pt idx="335">
                  <c:v>0.69499999999999995</c:v>
                </c:pt>
                <c:pt idx="336">
                  <c:v>0.69</c:v>
                </c:pt>
                <c:pt idx="337">
                  <c:v>0.71099999999999997</c:v>
                </c:pt>
                <c:pt idx="338">
                  <c:v>0.72899999999999998</c:v>
                </c:pt>
                <c:pt idx="339">
                  <c:v>0.77900000000000003</c:v>
                </c:pt>
                <c:pt idx="340">
                  <c:v>0.78800000000000003</c:v>
                </c:pt>
                <c:pt idx="341">
                  <c:v>0.83399999999999996</c:v>
                </c:pt>
                <c:pt idx="342">
                  <c:v>0.84899999999999998</c:v>
                </c:pt>
                <c:pt idx="343">
                  <c:v>0.80600000000000005</c:v>
                </c:pt>
                <c:pt idx="344">
                  <c:v>0.78500000000000003</c:v>
                </c:pt>
                <c:pt idx="345">
                  <c:v>0.77900000000000003</c:v>
                </c:pt>
                <c:pt idx="346">
                  <c:v>0.80500000000000005</c:v>
                </c:pt>
                <c:pt idx="347">
                  <c:v>0.79500000000000004</c:v>
                </c:pt>
                <c:pt idx="348">
                  <c:v>0.78100000000000003</c:v>
                </c:pt>
                <c:pt idx="349">
                  <c:v>0.78800000000000003</c:v>
                </c:pt>
                <c:pt idx="350">
                  <c:v>0.78</c:v>
                </c:pt>
                <c:pt idx="351">
                  <c:v>0.81</c:v>
                </c:pt>
                <c:pt idx="352">
                  <c:v>0.81799999999999995</c:v>
                </c:pt>
                <c:pt idx="353">
                  <c:v>0.79600000000000004</c:v>
                </c:pt>
                <c:pt idx="354">
                  <c:v>0.81399999999999995</c:v>
                </c:pt>
                <c:pt idx="355">
                  <c:v>0.85</c:v>
                </c:pt>
                <c:pt idx="356">
                  <c:v>0.89600000000000002</c:v>
                </c:pt>
                <c:pt idx="357">
                  <c:v>0.91300000000000003</c:v>
                </c:pt>
                <c:pt idx="358">
                  <c:v>0.93700000000000006</c:v>
                </c:pt>
                <c:pt idx="359">
                  <c:v>0.89900000000000002</c:v>
                </c:pt>
                <c:pt idx="360">
                  <c:v>0.89800000000000002</c:v>
                </c:pt>
                <c:pt idx="361">
                  <c:v>0.90300000000000002</c:v>
                </c:pt>
                <c:pt idx="362">
                  <c:v>0.85499999999999998</c:v>
                </c:pt>
                <c:pt idx="363">
                  <c:v>0.85499999999999998</c:v>
                </c:pt>
                <c:pt idx="364">
                  <c:v>0.83599999999999997</c:v>
                </c:pt>
                <c:pt idx="365">
                  <c:v>0.83599999999999997</c:v>
                </c:pt>
                <c:pt idx="366">
                  <c:v>0.74</c:v>
                </c:pt>
                <c:pt idx="367">
                  <c:v>0.79</c:v>
                </c:pt>
                <c:pt idx="368">
                  <c:v>0.77900000000000003</c:v>
                </c:pt>
                <c:pt idx="369">
                  <c:v>0.8</c:v>
                </c:pt>
                <c:pt idx="370">
                  <c:v>0.81699999999999995</c:v>
                </c:pt>
                <c:pt idx="371">
                  <c:v>0.79900000000000004</c:v>
                </c:pt>
                <c:pt idx="372">
                  <c:v>0.82099999999999995</c:v>
                </c:pt>
                <c:pt idx="373">
                  <c:v>0.78800000000000003</c:v>
                </c:pt>
                <c:pt idx="374">
                  <c:v>0.82399999999999995</c:v>
                </c:pt>
                <c:pt idx="375">
                  <c:v>0.81699999999999995</c:v>
                </c:pt>
                <c:pt idx="376">
                  <c:v>0.82899999999999996</c:v>
                </c:pt>
                <c:pt idx="377">
                  <c:v>0.83499999999999996</c:v>
                </c:pt>
                <c:pt idx="378">
                  <c:v>0.80900000000000005</c:v>
                </c:pt>
                <c:pt idx="379">
                  <c:v>0.79600000000000004</c:v>
                </c:pt>
                <c:pt idx="380">
                  <c:v>0.78500000000000003</c:v>
                </c:pt>
                <c:pt idx="381">
                  <c:v>0.77600000000000002</c:v>
                </c:pt>
                <c:pt idx="382">
                  <c:v>0.81399999999999995</c:v>
                </c:pt>
                <c:pt idx="383">
                  <c:v>0.78300000000000003</c:v>
                </c:pt>
                <c:pt idx="384">
                  <c:v>0.76400000000000001</c:v>
                </c:pt>
                <c:pt idx="385">
                  <c:v>0.76300000000000001</c:v>
                </c:pt>
                <c:pt idx="386">
                  <c:v>0.751</c:v>
                </c:pt>
                <c:pt idx="387">
                  <c:v>0.70899999999999996</c:v>
                </c:pt>
                <c:pt idx="388">
                  <c:v>0.73</c:v>
                </c:pt>
                <c:pt idx="389">
                  <c:v>0.73599999999999999</c:v>
                </c:pt>
                <c:pt idx="390">
                  <c:v>0.73299999999999998</c:v>
                </c:pt>
                <c:pt idx="391">
                  <c:v>0.7</c:v>
                </c:pt>
                <c:pt idx="392">
                  <c:v>0.7</c:v>
                </c:pt>
                <c:pt idx="393">
                  <c:v>0.69399999999999995</c:v>
                </c:pt>
                <c:pt idx="394">
                  <c:v>0.68799999999999994</c:v>
                </c:pt>
                <c:pt idx="395">
                  <c:v>0.72299999999999998</c:v>
                </c:pt>
                <c:pt idx="396">
                  <c:v>0.72399999999999998</c:v>
                </c:pt>
                <c:pt idx="397">
                  <c:v>0.73299999999999998</c:v>
                </c:pt>
                <c:pt idx="398">
                  <c:v>0.73499999999999999</c:v>
                </c:pt>
                <c:pt idx="399">
                  <c:v>0.71199999999999997</c:v>
                </c:pt>
                <c:pt idx="400">
                  <c:v>0.75</c:v>
                </c:pt>
                <c:pt idx="401">
                  <c:v>0.76200000000000001</c:v>
                </c:pt>
                <c:pt idx="402">
                  <c:v>0.78200000000000003</c:v>
                </c:pt>
                <c:pt idx="403">
                  <c:v>0.76100000000000001</c:v>
                </c:pt>
                <c:pt idx="404">
                  <c:v>0.77900000000000003</c:v>
                </c:pt>
                <c:pt idx="405">
                  <c:v>0.83399999999999996</c:v>
                </c:pt>
                <c:pt idx="406">
                  <c:v>0.82899999999999996</c:v>
                </c:pt>
                <c:pt idx="407">
                  <c:v>0.84599999999999997</c:v>
                </c:pt>
                <c:pt idx="408">
                  <c:v>0.85399999999999998</c:v>
                </c:pt>
                <c:pt idx="409">
                  <c:v>0.82899999999999996</c:v>
                </c:pt>
                <c:pt idx="410">
                  <c:v>0.84099999999999997</c:v>
                </c:pt>
                <c:pt idx="411">
                  <c:v>0.83399999999999996</c:v>
                </c:pt>
                <c:pt idx="412">
                  <c:v>0.871</c:v>
                </c:pt>
                <c:pt idx="413">
                  <c:v>0.85699999999999998</c:v>
                </c:pt>
                <c:pt idx="414">
                  <c:v>0.82899999999999996</c:v>
                </c:pt>
                <c:pt idx="415">
                  <c:v>0.82499999999999996</c:v>
                </c:pt>
                <c:pt idx="416">
                  <c:v>0.84199999999999997</c:v>
                </c:pt>
                <c:pt idx="417">
                  <c:v>0.83299999999999996</c:v>
                </c:pt>
                <c:pt idx="418">
                  <c:v>0.81599999999999995</c:v>
                </c:pt>
                <c:pt idx="419">
                  <c:v>0.77400000000000002</c:v>
                </c:pt>
                <c:pt idx="420">
                  <c:v>0.78300000000000003</c:v>
                </c:pt>
                <c:pt idx="421">
                  <c:v>0.80100000000000005</c:v>
                </c:pt>
                <c:pt idx="422">
                  <c:v>0.77700000000000002</c:v>
                </c:pt>
                <c:pt idx="423">
                  <c:v>0.77800000000000002</c:v>
                </c:pt>
                <c:pt idx="424">
                  <c:v>0.77400000000000002</c:v>
                </c:pt>
                <c:pt idx="425">
                  <c:v>0.74299999999999999</c:v>
                </c:pt>
                <c:pt idx="426">
                  <c:v>0.748</c:v>
                </c:pt>
                <c:pt idx="427">
                  <c:v>0.73399999999999999</c:v>
                </c:pt>
                <c:pt idx="428">
                  <c:v>0.73599999999999999</c:v>
                </c:pt>
                <c:pt idx="429">
                  <c:v>0.70899999999999996</c:v>
                </c:pt>
                <c:pt idx="430">
                  <c:v>0.73499999999999999</c:v>
                </c:pt>
                <c:pt idx="431">
                  <c:v>0.76500000000000001</c:v>
                </c:pt>
                <c:pt idx="432">
                  <c:v>0.76800000000000002</c:v>
                </c:pt>
                <c:pt idx="433">
                  <c:v>0.751</c:v>
                </c:pt>
                <c:pt idx="434">
                  <c:v>0.77100000000000002</c:v>
                </c:pt>
                <c:pt idx="435">
                  <c:v>0.77100000000000002</c:v>
                </c:pt>
                <c:pt idx="436">
                  <c:v>0.79700000000000004</c:v>
                </c:pt>
                <c:pt idx="437">
                  <c:v>0.80300000000000005</c:v>
                </c:pt>
                <c:pt idx="438">
                  <c:v>0.78800000000000003</c:v>
                </c:pt>
                <c:pt idx="439">
                  <c:v>0.83399999999999996</c:v>
                </c:pt>
                <c:pt idx="440">
                  <c:v>0.83199999999999996</c:v>
                </c:pt>
                <c:pt idx="441">
                  <c:v>0.85499999999999998</c:v>
                </c:pt>
                <c:pt idx="442">
                  <c:v>0.84299999999999997</c:v>
                </c:pt>
                <c:pt idx="443">
                  <c:v>0.86899999999999999</c:v>
                </c:pt>
                <c:pt idx="444">
                  <c:v>0.88800000000000001</c:v>
                </c:pt>
                <c:pt idx="445">
                  <c:v>0.88100000000000001</c:v>
                </c:pt>
                <c:pt idx="446">
                  <c:v>0.92</c:v>
                </c:pt>
                <c:pt idx="447">
                  <c:v>0.91800000000000004</c:v>
                </c:pt>
                <c:pt idx="448">
                  <c:v>0.91400000000000003</c:v>
                </c:pt>
                <c:pt idx="449">
                  <c:v>0.91</c:v>
                </c:pt>
                <c:pt idx="450">
                  <c:v>0.93200000000000005</c:v>
                </c:pt>
                <c:pt idx="451">
                  <c:v>0.93400000000000005</c:v>
                </c:pt>
                <c:pt idx="452">
                  <c:v>0.90100000000000002</c:v>
                </c:pt>
                <c:pt idx="453">
                  <c:v>0.90400000000000003</c:v>
                </c:pt>
                <c:pt idx="454">
                  <c:v>0.91700000000000004</c:v>
                </c:pt>
                <c:pt idx="455">
                  <c:v>0.94299999999999995</c:v>
                </c:pt>
                <c:pt idx="456">
                  <c:v>0.93</c:v>
                </c:pt>
                <c:pt idx="457">
                  <c:v>1.0169999999999999</c:v>
                </c:pt>
                <c:pt idx="458">
                  <c:v>1.028</c:v>
                </c:pt>
                <c:pt idx="459">
                  <c:v>1.0620000000000001</c:v>
                </c:pt>
                <c:pt idx="460">
                  <c:v>1.0620000000000001</c:v>
                </c:pt>
                <c:pt idx="461">
                  <c:v>1.0369999999999999</c:v>
                </c:pt>
                <c:pt idx="462">
                  <c:v>1.01</c:v>
                </c:pt>
                <c:pt idx="463">
                  <c:v>1.0269999999999999</c:v>
                </c:pt>
                <c:pt idx="464">
                  <c:v>1.0369999999999999</c:v>
                </c:pt>
                <c:pt idx="465">
                  <c:v>1.0269999999999999</c:v>
                </c:pt>
                <c:pt idx="466">
                  <c:v>1.034</c:v>
                </c:pt>
                <c:pt idx="467">
                  <c:v>1.07</c:v>
                </c:pt>
                <c:pt idx="468">
                  <c:v>1.0669999999999999</c:v>
                </c:pt>
                <c:pt idx="469">
                  <c:v>1.079</c:v>
                </c:pt>
                <c:pt idx="470">
                  <c:v>1.0880000000000001</c:v>
                </c:pt>
                <c:pt idx="471">
                  <c:v>1.0780000000000001</c:v>
                </c:pt>
                <c:pt idx="472">
                  <c:v>1.032</c:v>
                </c:pt>
                <c:pt idx="473">
                  <c:v>1.069</c:v>
                </c:pt>
                <c:pt idx="474">
                  <c:v>1.008</c:v>
                </c:pt>
                <c:pt idx="475">
                  <c:v>1.0229999999999999</c:v>
                </c:pt>
                <c:pt idx="476">
                  <c:v>1.0660000000000001</c:v>
                </c:pt>
                <c:pt idx="477">
                  <c:v>1.0820000000000001</c:v>
                </c:pt>
                <c:pt idx="478">
                  <c:v>1.1020000000000001</c:v>
                </c:pt>
                <c:pt idx="479">
                  <c:v>1.1519999999999999</c:v>
                </c:pt>
                <c:pt idx="480">
                  <c:v>1.135</c:v>
                </c:pt>
                <c:pt idx="481">
                  <c:v>1.1539999999999999</c:v>
                </c:pt>
                <c:pt idx="482">
                  <c:v>1.155</c:v>
                </c:pt>
                <c:pt idx="483">
                  <c:v>1.1639999999999999</c:v>
                </c:pt>
                <c:pt idx="484">
                  <c:v>1.1339999999999999</c:v>
                </c:pt>
                <c:pt idx="485">
                  <c:v>1.1339999999999999</c:v>
                </c:pt>
                <c:pt idx="486">
                  <c:v>1.1120000000000001</c:v>
                </c:pt>
                <c:pt idx="487">
                  <c:v>1.117</c:v>
                </c:pt>
                <c:pt idx="488">
                  <c:v>1.101</c:v>
                </c:pt>
                <c:pt idx="489">
                  <c:v>1.0409999999999999</c:v>
                </c:pt>
                <c:pt idx="490">
                  <c:v>1.0680000000000001</c:v>
                </c:pt>
                <c:pt idx="491">
                  <c:v>1.0880000000000001</c:v>
                </c:pt>
                <c:pt idx="492">
                  <c:v>1.081</c:v>
                </c:pt>
                <c:pt idx="493">
                  <c:v>1.081</c:v>
                </c:pt>
                <c:pt idx="494">
                  <c:v>1.08</c:v>
                </c:pt>
                <c:pt idx="495">
                  <c:v>1.1000000000000001</c:v>
                </c:pt>
                <c:pt idx="496">
                  <c:v>1.1459999999999999</c:v>
                </c:pt>
                <c:pt idx="497">
                  <c:v>1.1140000000000001</c:v>
                </c:pt>
                <c:pt idx="498">
                  <c:v>1.048</c:v>
                </c:pt>
                <c:pt idx="499">
                  <c:v>1.0229999999999999</c:v>
                </c:pt>
                <c:pt idx="500">
                  <c:v>1.01</c:v>
                </c:pt>
                <c:pt idx="501">
                  <c:v>0.97399999999999998</c:v>
                </c:pt>
                <c:pt idx="502">
                  <c:v>0.97399999999999998</c:v>
                </c:pt>
                <c:pt idx="503">
                  <c:v>0.98899999999999999</c:v>
                </c:pt>
                <c:pt idx="504">
                  <c:v>0.94499999999999995</c:v>
                </c:pt>
                <c:pt idx="505">
                  <c:v>1</c:v>
                </c:pt>
                <c:pt idx="506">
                  <c:v>1.052</c:v>
                </c:pt>
                <c:pt idx="507">
                  <c:v>1.075</c:v>
                </c:pt>
                <c:pt idx="508">
                  <c:v>1.0720000000000001</c:v>
                </c:pt>
                <c:pt idx="509">
                  <c:v>1.0629999999999999</c:v>
                </c:pt>
                <c:pt idx="510">
                  <c:v>1.042</c:v>
                </c:pt>
                <c:pt idx="511">
                  <c:v>1.002</c:v>
                </c:pt>
                <c:pt idx="512">
                  <c:v>0.97399999999999998</c:v>
                </c:pt>
                <c:pt idx="513">
                  <c:v>1.028</c:v>
                </c:pt>
                <c:pt idx="514">
                  <c:v>1.0269999999999999</c:v>
                </c:pt>
                <c:pt idx="515">
                  <c:v>0.99099999999999999</c:v>
                </c:pt>
                <c:pt idx="516">
                  <c:v>0.99099999999999999</c:v>
                </c:pt>
                <c:pt idx="517">
                  <c:v>1.0329999999999999</c:v>
                </c:pt>
                <c:pt idx="518">
                  <c:v>1.0109999999999999</c:v>
                </c:pt>
                <c:pt idx="519">
                  <c:v>0.98799999999999999</c:v>
                </c:pt>
                <c:pt idx="520">
                  <c:v>0.97199999999999998</c:v>
                </c:pt>
                <c:pt idx="521">
                  <c:v>0.97199999999999998</c:v>
                </c:pt>
                <c:pt idx="522">
                  <c:v>0.93200000000000005</c:v>
                </c:pt>
                <c:pt idx="523">
                  <c:v>0.875</c:v>
                </c:pt>
                <c:pt idx="524">
                  <c:v>0.90800000000000003</c:v>
                </c:pt>
                <c:pt idx="525">
                  <c:v>0.91500000000000004</c:v>
                </c:pt>
                <c:pt idx="526">
                  <c:v>0.90600000000000003</c:v>
                </c:pt>
                <c:pt idx="527">
                  <c:v>0.88300000000000001</c:v>
                </c:pt>
                <c:pt idx="528">
                  <c:v>0.92500000000000004</c:v>
                </c:pt>
                <c:pt idx="529">
                  <c:v>0.86899999999999999</c:v>
                </c:pt>
                <c:pt idx="530">
                  <c:v>0.89700000000000002</c:v>
                </c:pt>
                <c:pt idx="531">
                  <c:v>0.89900000000000002</c:v>
                </c:pt>
                <c:pt idx="532">
                  <c:v>0.90500000000000003</c:v>
                </c:pt>
                <c:pt idx="533">
                  <c:v>0.92800000000000005</c:v>
                </c:pt>
                <c:pt idx="534">
                  <c:v>0.96199999999999997</c:v>
                </c:pt>
                <c:pt idx="535">
                  <c:v>0.96199999999999997</c:v>
                </c:pt>
                <c:pt idx="536">
                  <c:v>0.94</c:v>
                </c:pt>
                <c:pt idx="537">
                  <c:v>0.94799999999999995</c:v>
                </c:pt>
                <c:pt idx="538">
                  <c:v>0.94299999999999995</c:v>
                </c:pt>
                <c:pt idx="539">
                  <c:v>0.97599999999999998</c:v>
                </c:pt>
                <c:pt idx="540">
                  <c:v>0.97099999999999997</c:v>
                </c:pt>
                <c:pt idx="541">
                  <c:v>0.93600000000000005</c:v>
                </c:pt>
                <c:pt idx="542">
                  <c:v>0.85</c:v>
                </c:pt>
                <c:pt idx="543">
                  <c:v>0.76700000000000002</c:v>
                </c:pt>
                <c:pt idx="544">
                  <c:v>0.81399999999999995</c:v>
                </c:pt>
                <c:pt idx="545">
                  <c:v>0.85199999999999998</c:v>
                </c:pt>
                <c:pt idx="546">
                  <c:v>0.82499999999999996</c:v>
                </c:pt>
                <c:pt idx="547">
                  <c:v>0.83799999999999997</c:v>
                </c:pt>
                <c:pt idx="548">
                  <c:v>0.81799999999999995</c:v>
                </c:pt>
                <c:pt idx="549">
                  <c:v>0.80800000000000005</c:v>
                </c:pt>
                <c:pt idx="550">
                  <c:v>0.83</c:v>
                </c:pt>
                <c:pt idx="551">
                  <c:v>0.84699999999999998</c:v>
                </c:pt>
                <c:pt idx="552">
                  <c:v>0.83599999999999997</c:v>
                </c:pt>
                <c:pt idx="553">
                  <c:v>0.79800000000000004</c:v>
                </c:pt>
                <c:pt idx="554">
                  <c:v>0.79900000000000004</c:v>
                </c:pt>
                <c:pt idx="555">
                  <c:v>0.79900000000000004</c:v>
                </c:pt>
                <c:pt idx="556">
                  <c:v>0.75800000000000001</c:v>
                </c:pt>
                <c:pt idx="557">
                  <c:v>0.751</c:v>
                </c:pt>
                <c:pt idx="558">
                  <c:v>0.78</c:v>
                </c:pt>
                <c:pt idx="559">
                  <c:v>0.73099999999999998</c:v>
                </c:pt>
                <c:pt idx="560">
                  <c:v>0.73499999999999999</c:v>
                </c:pt>
                <c:pt idx="561">
                  <c:v>0.71299999999999997</c:v>
                </c:pt>
                <c:pt idx="562">
                  <c:v>0.746</c:v>
                </c:pt>
                <c:pt idx="563">
                  <c:v>0.77200000000000002</c:v>
                </c:pt>
                <c:pt idx="564">
                  <c:v>0.79700000000000004</c:v>
                </c:pt>
                <c:pt idx="565">
                  <c:v>0.78400000000000003</c:v>
                </c:pt>
                <c:pt idx="566">
                  <c:v>0.79400000000000004</c:v>
                </c:pt>
                <c:pt idx="567">
                  <c:v>0.78100000000000003</c:v>
                </c:pt>
                <c:pt idx="568">
                  <c:v>0.73199999999999998</c:v>
                </c:pt>
                <c:pt idx="569">
                  <c:v>0.72799999999999998</c:v>
                </c:pt>
                <c:pt idx="570">
                  <c:v>0.73</c:v>
                </c:pt>
                <c:pt idx="571">
                  <c:v>0.70299999999999996</c:v>
                </c:pt>
                <c:pt idx="572">
                  <c:v>0.70099999999999996</c:v>
                </c:pt>
                <c:pt idx="573">
                  <c:v>0.69099999999999995</c:v>
                </c:pt>
                <c:pt idx="574">
                  <c:v>0.64500000000000002</c:v>
                </c:pt>
                <c:pt idx="575">
                  <c:v>0.64400000000000002</c:v>
                </c:pt>
                <c:pt idx="576">
                  <c:v>0.65900000000000003</c:v>
                </c:pt>
                <c:pt idx="577">
                  <c:v>0.57099999999999995</c:v>
                </c:pt>
                <c:pt idx="578">
                  <c:v>0.57999999999999996</c:v>
                </c:pt>
                <c:pt idx="579">
                  <c:v>0.53600000000000003</c:v>
                </c:pt>
                <c:pt idx="580">
                  <c:v>0.53100000000000003</c:v>
                </c:pt>
                <c:pt idx="581">
                  <c:v>0.55900000000000005</c:v>
                </c:pt>
                <c:pt idx="582">
                  <c:v>0.54100000000000004</c:v>
                </c:pt>
                <c:pt idx="583">
                  <c:v>0.53500000000000003</c:v>
                </c:pt>
                <c:pt idx="584">
                  <c:v>0.53100000000000003</c:v>
                </c:pt>
                <c:pt idx="585">
                  <c:v>0.59199999999999997</c:v>
                </c:pt>
                <c:pt idx="586">
                  <c:v>0.57199999999999995</c:v>
                </c:pt>
                <c:pt idx="587">
                  <c:v>0.61499999999999999</c:v>
                </c:pt>
                <c:pt idx="588">
                  <c:v>0.61</c:v>
                </c:pt>
                <c:pt idx="589">
                  <c:v>0.58499999999999996</c:v>
                </c:pt>
                <c:pt idx="590">
                  <c:v>0.59799999999999998</c:v>
                </c:pt>
                <c:pt idx="591">
                  <c:v>0.58799999999999997</c:v>
                </c:pt>
                <c:pt idx="592">
                  <c:v>0.53200000000000003</c:v>
                </c:pt>
                <c:pt idx="593">
                  <c:v>0.56200000000000006</c:v>
                </c:pt>
                <c:pt idx="594">
                  <c:v>0.60199999999999998</c:v>
                </c:pt>
                <c:pt idx="595">
                  <c:v>0.60199999999999998</c:v>
                </c:pt>
                <c:pt idx="596">
                  <c:v>0.63700000000000001</c:v>
                </c:pt>
                <c:pt idx="597">
                  <c:v>0.64700000000000002</c:v>
                </c:pt>
                <c:pt idx="598">
                  <c:v>0.61</c:v>
                </c:pt>
                <c:pt idx="599">
                  <c:v>0.61</c:v>
                </c:pt>
                <c:pt idx="600">
                  <c:v>0.63400000000000001</c:v>
                </c:pt>
                <c:pt idx="601">
                  <c:v>0.60399999999999998</c:v>
                </c:pt>
                <c:pt idx="602">
                  <c:v>0.55500000000000005</c:v>
                </c:pt>
                <c:pt idx="603">
                  <c:v>0.55800000000000005</c:v>
                </c:pt>
                <c:pt idx="604">
                  <c:v>0.52800000000000002</c:v>
                </c:pt>
                <c:pt idx="605">
                  <c:v>0.56499999999999995</c:v>
                </c:pt>
                <c:pt idx="606">
                  <c:v>0.55300000000000005</c:v>
                </c:pt>
                <c:pt idx="607">
                  <c:v>0.58799999999999997</c:v>
                </c:pt>
                <c:pt idx="608">
                  <c:v>0.64600000000000002</c:v>
                </c:pt>
                <c:pt idx="609">
                  <c:v>0.61499999999999999</c:v>
                </c:pt>
                <c:pt idx="610">
                  <c:v>0.56299999999999994</c:v>
                </c:pt>
                <c:pt idx="611">
                  <c:v>0.58399999999999996</c:v>
                </c:pt>
                <c:pt idx="612">
                  <c:v>0.61899999999999999</c:v>
                </c:pt>
                <c:pt idx="613">
                  <c:v>0.58799999999999997</c:v>
                </c:pt>
                <c:pt idx="614">
                  <c:v>0.58199999999999996</c:v>
                </c:pt>
                <c:pt idx="615">
                  <c:v>0.54900000000000004</c:v>
                </c:pt>
                <c:pt idx="616">
                  <c:v>0.54500000000000004</c:v>
                </c:pt>
                <c:pt idx="617">
                  <c:v>0.53</c:v>
                </c:pt>
                <c:pt idx="618">
                  <c:v>0.54600000000000004</c:v>
                </c:pt>
                <c:pt idx="619">
                  <c:v>0.56899999999999995</c:v>
                </c:pt>
                <c:pt idx="620">
                  <c:v>0.59399999999999997</c:v>
                </c:pt>
                <c:pt idx="621">
                  <c:v>0.58699999999999997</c:v>
                </c:pt>
                <c:pt idx="622">
                  <c:v>0.58299999999999996</c:v>
                </c:pt>
                <c:pt idx="623">
                  <c:v>0.55800000000000005</c:v>
                </c:pt>
                <c:pt idx="624">
                  <c:v>0.55100000000000005</c:v>
                </c:pt>
                <c:pt idx="625">
                  <c:v>0.55100000000000005</c:v>
                </c:pt>
                <c:pt idx="626">
                  <c:v>0.53200000000000003</c:v>
                </c:pt>
                <c:pt idx="627">
                  <c:v>0.50800000000000001</c:v>
                </c:pt>
                <c:pt idx="628">
                  <c:v>0.46600000000000003</c:v>
                </c:pt>
                <c:pt idx="629">
                  <c:v>0.38500000000000001</c:v>
                </c:pt>
                <c:pt idx="630">
                  <c:v>0.34200000000000003</c:v>
                </c:pt>
                <c:pt idx="631">
                  <c:v>0.375</c:v>
                </c:pt>
                <c:pt idx="632">
                  <c:v>0.374</c:v>
                </c:pt>
                <c:pt idx="633">
                  <c:v>0.36699999999999999</c:v>
                </c:pt>
                <c:pt idx="634">
                  <c:v>0.33600000000000002</c:v>
                </c:pt>
                <c:pt idx="635">
                  <c:v>0.41099999999999998</c:v>
                </c:pt>
                <c:pt idx="636">
                  <c:v>0.42099999999999999</c:v>
                </c:pt>
                <c:pt idx="637">
                  <c:v>0.41599999999999998</c:v>
                </c:pt>
                <c:pt idx="638">
                  <c:v>0.41199999999999998</c:v>
                </c:pt>
                <c:pt idx="639">
                  <c:v>0.439</c:v>
                </c:pt>
                <c:pt idx="640">
                  <c:v>0.46899999999999997</c:v>
                </c:pt>
                <c:pt idx="641">
                  <c:v>0.41199999999999998</c:v>
                </c:pt>
                <c:pt idx="642">
                  <c:v>0.33300000000000002</c:v>
                </c:pt>
                <c:pt idx="643">
                  <c:v>0.28299999999999997</c:v>
                </c:pt>
                <c:pt idx="644">
                  <c:v>0.32100000000000001</c:v>
                </c:pt>
                <c:pt idx="645">
                  <c:v>0.29799999999999999</c:v>
                </c:pt>
                <c:pt idx="646">
                  <c:v>0.29699999999999999</c:v>
                </c:pt>
                <c:pt idx="647">
                  <c:v>0.33300000000000002</c:v>
                </c:pt>
                <c:pt idx="648">
                  <c:v>0.32200000000000001</c:v>
                </c:pt>
                <c:pt idx="649">
                  <c:v>0.30399999999999999</c:v>
                </c:pt>
                <c:pt idx="650">
                  <c:v>0.33200000000000002</c:v>
                </c:pt>
                <c:pt idx="651">
                  <c:v>0.32</c:v>
                </c:pt>
                <c:pt idx="652">
                  <c:v>0.29399999999999998</c:v>
                </c:pt>
                <c:pt idx="653">
                  <c:v>0.29399999999999998</c:v>
                </c:pt>
                <c:pt idx="654">
                  <c:v>0.33200000000000002</c:v>
                </c:pt>
                <c:pt idx="655">
                  <c:v>0.34100000000000003</c:v>
                </c:pt>
                <c:pt idx="656">
                  <c:v>0.33800000000000002</c:v>
                </c:pt>
                <c:pt idx="657">
                  <c:v>0.317</c:v>
                </c:pt>
                <c:pt idx="658">
                  <c:v>0.36499999999999999</c:v>
                </c:pt>
                <c:pt idx="659">
                  <c:v>0.34300000000000003</c:v>
                </c:pt>
                <c:pt idx="660">
                  <c:v>0.29899999999999999</c:v>
                </c:pt>
                <c:pt idx="661">
                  <c:v>0.30399999999999999</c:v>
                </c:pt>
                <c:pt idx="662">
                  <c:v>0.28799999999999998</c:v>
                </c:pt>
                <c:pt idx="663">
                  <c:v>0.255</c:v>
                </c:pt>
                <c:pt idx="664">
                  <c:v>0.26500000000000001</c:v>
                </c:pt>
                <c:pt idx="665">
                  <c:v>0.252</c:v>
                </c:pt>
                <c:pt idx="666">
                  <c:v>0.27500000000000002</c:v>
                </c:pt>
                <c:pt idx="667">
                  <c:v>0.254</c:v>
                </c:pt>
                <c:pt idx="668">
                  <c:v>0.28499999999999998</c:v>
                </c:pt>
                <c:pt idx="669">
                  <c:v>0.29199999999999998</c:v>
                </c:pt>
                <c:pt idx="670">
                  <c:v>0.29799999999999999</c:v>
                </c:pt>
                <c:pt idx="671">
                  <c:v>0.28299999999999997</c:v>
                </c:pt>
                <c:pt idx="672">
                  <c:v>0.26600000000000001</c:v>
                </c:pt>
                <c:pt idx="673">
                  <c:v>0.20499999999999999</c:v>
                </c:pt>
                <c:pt idx="674">
                  <c:v>0.189</c:v>
                </c:pt>
                <c:pt idx="675">
                  <c:v>0.11</c:v>
                </c:pt>
                <c:pt idx="676">
                  <c:v>8.7999999999999995E-2</c:v>
                </c:pt>
                <c:pt idx="677">
                  <c:v>0.106</c:v>
                </c:pt>
                <c:pt idx="678">
                  <c:v>6.5000000000000002E-2</c:v>
                </c:pt>
                <c:pt idx="679">
                  <c:v>9.0999999999999998E-2</c:v>
                </c:pt>
                <c:pt idx="680">
                  <c:v>3.9E-2</c:v>
                </c:pt>
                <c:pt idx="681">
                  <c:v>7.8E-2</c:v>
                </c:pt>
                <c:pt idx="682">
                  <c:v>6.0000000000000001E-3</c:v>
                </c:pt>
                <c:pt idx="683">
                  <c:v>-2.1999999999999999E-2</c:v>
                </c:pt>
                <c:pt idx="684">
                  <c:v>5.0000000000000001E-3</c:v>
                </c:pt>
                <c:pt idx="685">
                  <c:v>4.4999999999999998E-2</c:v>
                </c:pt>
                <c:pt idx="686">
                  <c:v>2.5999999999999999E-2</c:v>
                </c:pt>
                <c:pt idx="687">
                  <c:v>4.7E-2</c:v>
                </c:pt>
                <c:pt idx="688">
                  <c:v>5.6000000000000001E-2</c:v>
                </c:pt>
                <c:pt idx="689">
                  <c:v>-6.0000000000000001E-3</c:v>
                </c:pt>
                <c:pt idx="690">
                  <c:v>-1.0999999999999999E-2</c:v>
                </c:pt>
                <c:pt idx="691">
                  <c:v>-6.9000000000000006E-2</c:v>
                </c:pt>
                <c:pt idx="692">
                  <c:v>-0.08</c:v>
                </c:pt>
                <c:pt idx="693">
                  <c:v>-9.7000000000000003E-2</c:v>
                </c:pt>
                <c:pt idx="694">
                  <c:v>-4.3999999999999997E-2</c:v>
                </c:pt>
                <c:pt idx="695">
                  <c:v>-4.3999999999999997E-2</c:v>
                </c:pt>
                <c:pt idx="696">
                  <c:v>-5.2999999999999999E-2</c:v>
                </c:pt>
                <c:pt idx="697">
                  <c:v>-4.8000000000000001E-2</c:v>
                </c:pt>
                <c:pt idx="698">
                  <c:v>1E-3</c:v>
                </c:pt>
                <c:pt idx="699">
                  <c:v>0.01</c:v>
                </c:pt>
                <c:pt idx="700">
                  <c:v>6.3E-2</c:v>
                </c:pt>
                <c:pt idx="701">
                  <c:v>0.125</c:v>
                </c:pt>
                <c:pt idx="702">
                  <c:v>0.14199999999999999</c:v>
                </c:pt>
                <c:pt idx="703">
                  <c:v>0.14899999999999999</c:v>
                </c:pt>
                <c:pt idx="704">
                  <c:v>0.22</c:v>
                </c:pt>
                <c:pt idx="705">
                  <c:v>0.17299999999999999</c:v>
                </c:pt>
                <c:pt idx="706">
                  <c:v>0.14099999999999999</c:v>
                </c:pt>
                <c:pt idx="707">
                  <c:v>0.183</c:v>
                </c:pt>
                <c:pt idx="708">
                  <c:v>0.16700000000000001</c:v>
                </c:pt>
                <c:pt idx="709">
                  <c:v>0.11700000000000001</c:v>
                </c:pt>
                <c:pt idx="710">
                  <c:v>0.105</c:v>
                </c:pt>
                <c:pt idx="711">
                  <c:v>6.6000000000000003E-2</c:v>
                </c:pt>
                <c:pt idx="712">
                  <c:v>0.13600000000000001</c:v>
                </c:pt>
                <c:pt idx="713">
                  <c:v>0.122</c:v>
                </c:pt>
                <c:pt idx="714">
                  <c:v>0.15</c:v>
                </c:pt>
                <c:pt idx="715">
                  <c:v>0.14599999999999999</c:v>
                </c:pt>
                <c:pt idx="716">
                  <c:v>0.111</c:v>
                </c:pt>
                <c:pt idx="717">
                  <c:v>9.5000000000000001E-2</c:v>
                </c:pt>
                <c:pt idx="718">
                  <c:v>5.6000000000000001E-2</c:v>
                </c:pt>
                <c:pt idx="719">
                  <c:v>3.3000000000000002E-2</c:v>
                </c:pt>
                <c:pt idx="720">
                  <c:v>4.8000000000000001E-2</c:v>
                </c:pt>
                <c:pt idx="721">
                  <c:v>5.7000000000000002E-2</c:v>
                </c:pt>
                <c:pt idx="722">
                  <c:v>9.7000000000000003E-2</c:v>
                </c:pt>
                <c:pt idx="723">
                  <c:v>0.14599999999999999</c:v>
                </c:pt>
                <c:pt idx="724">
                  <c:v>0.17100000000000001</c:v>
                </c:pt>
                <c:pt idx="725">
                  <c:v>0.17100000000000001</c:v>
                </c:pt>
                <c:pt idx="726">
                  <c:v>0.20699999999999999</c:v>
                </c:pt>
                <c:pt idx="727">
                  <c:v>0.17499999999999999</c:v>
                </c:pt>
                <c:pt idx="728">
                  <c:v>0.16300000000000001</c:v>
                </c:pt>
                <c:pt idx="729">
                  <c:v>0.158</c:v>
                </c:pt>
                <c:pt idx="730">
                  <c:v>0.192</c:v>
                </c:pt>
                <c:pt idx="731">
                  <c:v>0.156</c:v>
                </c:pt>
                <c:pt idx="732">
                  <c:v>0.14799999999999999</c:v>
                </c:pt>
                <c:pt idx="733">
                  <c:v>0.14199999999999999</c:v>
                </c:pt>
                <c:pt idx="734">
                  <c:v>0.13700000000000001</c:v>
                </c:pt>
                <c:pt idx="735">
                  <c:v>0.19400000000000001</c:v>
                </c:pt>
                <c:pt idx="736">
                  <c:v>0.22600000000000001</c:v>
                </c:pt>
                <c:pt idx="737">
                  <c:v>0.185</c:v>
                </c:pt>
                <c:pt idx="738">
                  <c:v>0.14199999999999999</c:v>
                </c:pt>
                <c:pt idx="739">
                  <c:v>0.11799999999999999</c:v>
                </c:pt>
                <c:pt idx="740">
                  <c:v>0.13500000000000001</c:v>
                </c:pt>
                <c:pt idx="741">
                  <c:v>0.185</c:v>
                </c:pt>
                <c:pt idx="742">
                  <c:v>0.14399999999999999</c:v>
                </c:pt>
                <c:pt idx="743">
                  <c:v>0.217</c:v>
                </c:pt>
                <c:pt idx="744">
                  <c:v>0.221</c:v>
                </c:pt>
                <c:pt idx="745">
                  <c:v>0.221</c:v>
                </c:pt>
                <c:pt idx="746">
                  <c:v>0.23899999999999999</c:v>
                </c:pt>
                <c:pt idx="747">
                  <c:v>0.219</c:v>
                </c:pt>
                <c:pt idx="748">
                  <c:v>0.186</c:v>
                </c:pt>
                <c:pt idx="749">
                  <c:v>0.20200000000000001</c:v>
                </c:pt>
                <c:pt idx="750">
                  <c:v>0.17799999999999999</c:v>
                </c:pt>
                <c:pt idx="751">
                  <c:v>0.152</c:v>
                </c:pt>
                <c:pt idx="752">
                  <c:v>0.13400000000000001</c:v>
                </c:pt>
                <c:pt idx="753">
                  <c:v>0.14799999999999999</c:v>
                </c:pt>
                <c:pt idx="754">
                  <c:v>0.14799999999999999</c:v>
                </c:pt>
                <c:pt idx="755">
                  <c:v>0.126</c:v>
                </c:pt>
                <c:pt idx="756">
                  <c:v>0.113</c:v>
                </c:pt>
                <c:pt idx="757">
                  <c:v>0.13300000000000001</c:v>
                </c:pt>
                <c:pt idx="758">
                  <c:v>0.13300000000000001</c:v>
                </c:pt>
                <c:pt idx="759">
                  <c:v>0.157</c:v>
                </c:pt>
                <c:pt idx="760">
                  <c:v>0.16200000000000001</c:v>
                </c:pt>
                <c:pt idx="761">
                  <c:v>8.7999999999999995E-2</c:v>
                </c:pt>
                <c:pt idx="762">
                  <c:v>0.105</c:v>
                </c:pt>
                <c:pt idx="763">
                  <c:v>0.13300000000000001</c:v>
                </c:pt>
                <c:pt idx="764">
                  <c:v>0.129</c:v>
                </c:pt>
                <c:pt idx="765">
                  <c:v>0.122</c:v>
                </c:pt>
                <c:pt idx="766">
                  <c:v>0.13400000000000001</c:v>
                </c:pt>
                <c:pt idx="767">
                  <c:v>9.1999999999999998E-2</c:v>
                </c:pt>
                <c:pt idx="768">
                  <c:v>0.16500000000000001</c:v>
                </c:pt>
                <c:pt idx="769">
                  <c:v>0.108</c:v>
                </c:pt>
                <c:pt idx="770">
                  <c:v>0.13800000000000001</c:v>
                </c:pt>
                <c:pt idx="771">
                  <c:v>0.126</c:v>
                </c:pt>
                <c:pt idx="772">
                  <c:v>0.14699999999999999</c:v>
                </c:pt>
                <c:pt idx="773">
                  <c:v>0.13500000000000001</c:v>
                </c:pt>
                <c:pt idx="774">
                  <c:v>0.14299999999999999</c:v>
                </c:pt>
                <c:pt idx="775">
                  <c:v>0.16600000000000001</c:v>
                </c:pt>
                <c:pt idx="776">
                  <c:v>0.14000000000000001</c:v>
                </c:pt>
                <c:pt idx="777">
                  <c:v>0.14000000000000001</c:v>
                </c:pt>
                <c:pt idx="778">
                  <c:v>0.14199999999999999</c:v>
                </c:pt>
                <c:pt idx="779">
                  <c:v>0.14000000000000001</c:v>
                </c:pt>
                <c:pt idx="780">
                  <c:v>0.126</c:v>
                </c:pt>
                <c:pt idx="781">
                  <c:v>0.13400000000000001</c:v>
                </c:pt>
                <c:pt idx="782">
                  <c:v>0.13400000000000001</c:v>
                </c:pt>
                <c:pt idx="783">
                  <c:v>7.3999999999999996E-2</c:v>
                </c:pt>
                <c:pt idx="784">
                  <c:v>1.2E-2</c:v>
                </c:pt>
                <c:pt idx="785">
                  <c:v>5.1999999999999998E-2</c:v>
                </c:pt>
                <c:pt idx="786">
                  <c:v>7.2999999999999995E-2</c:v>
                </c:pt>
                <c:pt idx="787">
                  <c:v>0.109</c:v>
                </c:pt>
                <c:pt idx="788">
                  <c:v>9.4E-2</c:v>
                </c:pt>
                <c:pt idx="789">
                  <c:v>6.0999999999999999E-2</c:v>
                </c:pt>
                <c:pt idx="790">
                  <c:v>6.9000000000000006E-2</c:v>
                </c:pt>
                <c:pt idx="791">
                  <c:v>3.6999999999999998E-2</c:v>
                </c:pt>
                <c:pt idx="792">
                  <c:v>3.3000000000000002E-2</c:v>
                </c:pt>
                <c:pt idx="793">
                  <c:v>5.6000000000000001E-2</c:v>
                </c:pt>
                <c:pt idx="794">
                  <c:v>6.5000000000000002E-2</c:v>
                </c:pt>
                <c:pt idx="795">
                  <c:v>6.5000000000000002E-2</c:v>
                </c:pt>
                <c:pt idx="796">
                  <c:v>3.1E-2</c:v>
                </c:pt>
                <c:pt idx="797">
                  <c:v>0.04</c:v>
                </c:pt>
                <c:pt idx="798">
                  <c:v>0.01</c:v>
                </c:pt>
                <c:pt idx="799">
                  <c:v>2E-3</c:v>
                </c:pt>
                <c:pt idx="800">
                  <c:v>-1.7999999999999999E-2</c:v>
                </c:pt>
                <c:pt idx="801">
                  <c:v>-1E-3</c:v>
                </c:pt>
                <c:pt idx="802">
                  <c:v>-5.0999999999999997E-2</c:v>
                </c:pt>
                <c:pt idx="803">
                  <c:v>-7.0999999999999994E-2</c:v>
                </c:pt>
                <c:pt idx="804">
                  <c:v>-0.13300000000000001</c:v>
                </c:pt>
                <c:pt idx="805">
                  <c:v>-8.7999999999999995E-2</c:v>
                </c:pt>
                <c:pt idx="806">
                  <c:v>-3.5999999999999997E-2</c:v>
                </c:pt>
                <c:pt idx="807">
                  <c:v>-8.9999999999999993E-3</c:v>
                </c:pt>
                <c:pt idx="808">
                  <c:v>-2.1999999999999999E-2</c:v>
                </c:pt>
                <c:pt idx="809">
                  <c:v>-7.1999999999999995E-2</c:v>
                </c:pt>
                <c:pt idx="810">
                  <c:v>-8.7999999999999995E-2</c:v>
                </c:pt>
                <c:pt idx="811">
                  <c:v>-5.0999999999999997E-2</c:v>
                </c:pt>
                <c:pt idx="812">
                  <c:v>-3.7999999999999999E-2</c:v>
                </c:pt>
                <c:pt idx="813">
                  <c:v>-5.6000000000000001E-2</c:v>
                </c:pt>
                <c:pt idx="814">
                  <c:v>-8.1000000000000003E-2</c:v>
                </c:pt>
                <c:pt idx="815">
                  <c:v>-8.1000000000000003E-2</c:v>
                </c:pt>
                <c:pt idx="816">
                  <c:v>-0.10299999999999999</c:v>
                </c:pt>
                <c:pt idx="817">
                  <c:v>-9.0999999999999998E-2</c:v>
                </c:pt>
                <c:pt idx="818">
                  <c:v>-0.11899999999999999</c:v>
                </c:pt>
                <c:pt idx="819">
                  <c:v>-0.14599999999999999</c:v>
                </c:pt>
                <c:pt idx="820">
                  <c:v>-0.215</c:v>
                </c:pt>
                <c:pt idx="821">
                  <c:v>-0.187</c:v>
                </c:pt>
                <c:pt idx="822">
                  <c:v>-0.20699999999999999</c:v>
                </c:pt>
                <c:pt idx="823">
                  <c:v>-0.24199999999999999</c:v>
                </c:pt>
                <c:pt idx="824">
                  <c:v>-0.28000000000000003</c:v>
                </c:pt>
                <c:pt idx="825">
                  <c:v>-0.28699999999999998</c:v>
                </c:pt>
                <c:pt idx="826">
                  <c:v>-0.44700000000000001</c:v>
                </c:pt>
                <c:pt idx="827">
                  <c:v>-0.43</c:v>
                </c:pt>
                <c:pt idx="828">
                  <c:v>-0.49399999999999999</c:v>
                </c:pt>
                <c:pt idx="829">
                  <c:v>-0.55300000000000005</c:v>
                </c:pt>
                <c:pt idx="830">
                  <c:v>-0.47499999999999998</c:v>
                </c:pt>
                <c:pt idx="831">
                  <c:v>-0.22800000000000001</c:v>
                </c:pt>
                <c:pt idx="832">
                  <c:v>-0.124</c:v>
                </c:pt>
                <c:pt idx="833">
                  <c:v>-5.8000000000000003E-2</c:v>
                </c:pt>
                <c:pt idx="834">
                  <c:v>4.7E-2</c:v>
                </c:pt>
                <c:pt idx="835">
                  <c:v>-0.01</c:v>
                </c:pt>
                <c:pt idx="836">
                  <c:v>0.39500000000000002</c:v>
                </c:pt>
                <c:pt idx="837">
                  <c:v>0.58099999999999996</c:v>
                </c:pt>
                <c:pt idx="838">
                  <c:v>0.59199999999999997</c:v>
                </c:pt>
                <c:pt idx="839">
                  <c:v>8.6999999999999994E-2</c:v>
                </c:pt>
                <c:pt idx="840">
                  <c:v>-2.1999999999999999E-2</c:v>
                </c:pt>
                <c:pt idx="841">
                  <c:v>-0.109</c:v>
                </c:pt>
                <c:pt idx="842">
                  <c:v>-0.186</c:v>
                </c:pt>
                <c:pt idx="843">
                  <c:v>-0.221</c:v>
                </c:pt>
                <c:pt idx="844">
                  <c:v>-0.33800000000000002</c:v>
                </c:pt>
                <c:pt idx="845">
                  <c:v>-0.221</c:v>
                </c:pt>
                <c:pt idx="846">
                  <c:v>-0.255</c:v>
                </c:pt>
                <c:pt idx="847">
                  <c:v>-0.32200000000000001</c:v>
                </c:pt>
                <c:pt idx="848">
                  <c:v>-0.434</c:v>
                </c:pt>
                <c:pt idx="849">
                  <c:v>-0.48799999999999999</c:v>
                </c:pt>
                <c:pt idx="850">
                  <c:v>-0.49</c:v>
                </c:pt>
                <c:pt idx="851">
                  <c:v>-0.46600000000000003</c:v>
                </c:pt>
                <c:pt idx="852">
                  <c:v>-0.42399999999999999</c:v>
                </c:pt>
                <c:pt idx="853">
                  <c:v>-0.51300000000000001</c:v>
                </c:pt>
                <c:pt idx="854">
                  <c:v>-0.51300000000000001</c:v>
                </c:pt>
                <c:pt idx="855">
                  <c:v>-0.49299999999999999</c:v>
                </c:pt>
                <c:pt idx="856">
                  <c:v>-0.54200000000000004</c:v>
                </c:pt>
                <c:pt idx="857">
                  <c:v>-0.56399999999999995</c:v>
                </c:pt>
                <c:pt idx="858">
                  <c:v>-0.437</c:v>
                </c:pt>
                <c:pt idx="859">
                  <c:v>-0.376</c:v>
                </c:pt>
                <c:pt idx="860">
                  <c:v>-0.34599999999999997</c:v>
                </c:pt>
                <c:pt idx="861">
                  <c:v>-0.38</c:v>
                </c:pt>
                <c:pt idx="862">
                  <c:v>-0.432</c:v>
                </c:pt>
                <c:pt idx="863">
                  <c:v>-0.437</c:v>
                </c:pt>
                <c:pt idx="864">
                  <c:v>-0.51200000000000001</c:v>
                </c:pt>
                <c:pt idx="865">
                  <c:v>-0.5</c:v>
                </c:pt>
                <c:pt idx="866">
                  <c:v>-0.52900000000000003</c:v>
                </c:pt>
                <c:pt idx="867">
                  <c:v>-0.502</c:v>
                </c:pt>
                <c:pt idx="868">
                  <c:v>-0.42899999999999999</c:v>
                </c:pt>
                <c:pt idx="869">
                  <c:v>-0.45400000000000001</c:v>
                </c:pt>
                <c:pt idx="870">
                  <c:v>-0.44400000000000001</c:v>
                </c:pt>
                <c:pt idx="871">
                  <c:v>-0.43099999999999999</c:v>
                </c:pt>
                <c:pt idx="872">
                  <c:v>-0.39300000000000002</c:v>
                </c:pt>
                <c:pt idx="873">
                  <c:v>-0.45100000000000001</c:v>
                </c:pt>
                <c:pt idx="874">
                  <c:v>-0.432</c:v>
                </c:pt>
                <c:pt idx="875">
                  <c:v>-0.41399999999999998</c:v>
                </c:pt>
                <c:pt idx="876">
                  <c:v>-0.42199999999999999</c:v>
                </c:pt>
                <c:pt idx="877">
                  <c:v>-0.43</c:v>
                </c:pt>
                <c:pt idx="878">
                  <c:v>-0.44600000000000001</c:v>
                </c:pt>
                <c:pt idx="879">
                  <c:v>-0.45500000000000002</c:v>
                </c:pt>
                <c:pt idx="880">
                  <c:v>-0.45500000000000002</c:v>
                </c:pt>
                <c:pt idx="881">
                  <c:v>-0.46500000000000002</c:v>
                </c:pt>
                <c:pt idx="882">
                  <c:v>-0.48799999999999999</c:v>
                </c:pt>
                <c:pt idx="883">
                  <c:v>-0.46500000000000002</c:v>
                </c:pt>
                <c:pt idx="884">
                  <c:v>-0.46400000000000002</c:v>
                </c:pt>
                <c:pt idx="885">
                  <c:v>-0.46400000000000002</c:v>
                </c:pt>
                <c:pt idx="886">
                  <c:v>-0.433</c:v>
                </c:pt>
                <c:pt idx="887">
                  <c:v>-0.46899999999999997</c:v>
                </c:pt>
                <c:pt idx="888">
                  <c:v>-0.499</c:v>
                </c:pt>
                <c:pt idx="889">
                  <c:v>-0.505</c:v>
                </c:pt>
                <c:pt idx="890">
                  <c:v>-0.53500000000000003</c:v>
                </c:pt>
                <c:pt idx="891">
                  <c:v>-0.504</c:v>
                </c:pt>
                <c:pt idx="892">
                  <c:v>-0.46400000000000002</c:v>
                </c:pt>
                <c:pt idx="893">
                  <c:v>-0.40100000000000002</c:v>
                </c:pt>
                <c:pt idx="894">
                  <c:v>-0.377</c:v>
                </c:pt>
                <c:pt idx="895">
                  <c:v>-0.42099999999999999</c:v>
                </c:pt>
                <c:pt idx="896">
                  <c:v>-0.42899999999999999</c:v>
                </c:pt>
                <c:pt idx="897">
                  <c:v>-0.54600000000000004</c:v>
                </c:pt>
                <c:pt idx="898">
                  <c:v>-0.55000000000000004</c:v>
                </c:pt>
                <c:pt idx="899">
                  <c:v>-0.51400000000000001</c:v>
                </c:pt>
                <c:pt idx="900">
                  <c:v>-0.52500000000000002</c:v>
                </c:pt>
                <c:pt idx="901">
                  <c:v>-0.52800000000000002</c:v>
                </c:pt>
                <c:pt idx="902">
                  <c:v>-0.52900000000000003</c:v>
                </c:pt>
                <c:pt idx="903">
                  <c:v>-0.57499999999999996</c:v>
                </c:pt>
                <c:pt idx="904">
                  <c:v>-0.61499999999999999</c:v>
                </c:pt>
                <c:pt idx="905">
                  <c:v>-0.64600000000000002</c:v>
                </c:pt>
                <c:pt idx="906">
                  <c:v>-0.67100000000000004</c:v>
                </c:pt>
                <c:pt idx="907">
                  <c:v>-0.66100000000000003</c:v>
                </c:pt>
                <c:pt idx="908">
                  <c:v>-0.66600000000000004</c:v>
                </c:pt>
                <c:pt idx="909">
                  <c:v>-0.69699999999999995</c:v>
                </c:pt>
                <c:pt idx="910">
                  <c:v>-0.72699999999999998</c:v>
                </c:pt>
                <c:pt idx="911">
                  <c:v>-0.70499999999999996</c:v>
                </c:pt>
                <c:pt idx="912">
                  <c:v>-0.70799999999999996</c:v>
                </c:pt>
                <c:pt idx="913">
                  <c:v>-0.748</c:v>
                </c:pt>
                <c:pt idx="914">
                  <c:v>-0.748</c:v>
                </c:pt>
                <c:pt idx="915">
                  <c:v>-0.78900000000000003</c:v>
                </c:pt>
                <c:pt idx="916">
                  <c:v>-0.79800000000000004</c:v>
                </c:pt>
                <c:pt idx="917">
                  <c:v>-0.75700000000000001</c:v>
                </c:pt>
                <c:pt idx="918">
                  <c:v>-0.78500000000000003</c:v>
                </c:pt>
                <c:pt idx="919">
                  <c:v>-0.76700000000000002</c:v>
                </c:pt>
                <c:pt idx="920">
                  <c:v>-0.80700000000000005</c:v>
                </c:pt>
                <c:pt idx="921">
                  <c:v>-0.80700000000000005</c:v>
                </c:pt>
                <c:pt idx="922">
                  <c:v>-0.78900000000000003</c:v>
                </c:pt>
                <c:pt idx="923">
                  <c:v>-0.81</c:v>
                </c:pt>
                <c:pt idx="924">
                  <c:v>-0.84</c:v>
                </c:pt>
                <c:pt idx="925">
                  <c:v>-0.85599999999999998</c:v>
                </c:pt>
                <c:pt idx="926">
                  <c:v>-0.89200000000000002</c:v>
                </c:pt>
                <c:pt idx="927">
                  <c:v>-0.9</c:v>
                </c:pt>
                <c:pt idx="928">
                  <c:v>-0.88800000000000001</c:v>
                </c:pt>
                <c:pt idx="929">
                  <c:v>-0.91300000000000003</c:v>
                </c:pt>
                <c:pt idx="930">
                  <c:v>-0.90200000000000002</c:v>
                </c:pt>
                <c:pt idx="931">
                  <c:v>-0.92400000000000004</c:v>
                </c:pt>
                <c:pt idx="932">
                  <c:v>-0.95499999999999996</c:v>
                </c:pt>
                <c:pt idx="933">
                  <c:v>-0.97499999999999998</c:v>
                </c:pt>
                <c:pt idx="934">
                  <c:v>-1.0249999999999999</c:v>
                </c:pt>
                <c:pt idx="935">
                  <c:v>-1.0269999999999999</c:v>
                </c:pt>
                <c:pt idx="936">
                  <c:v>-1.0629999999999999</c:v>
                </c:pt>
                <c:pt idx="937">
                  <c:v>-1.0669999999999999</c:v>
                </c:pt>
                <c:pt idx="938">
                  <c:v>-1.083</c:v>
                </c:pt>
                <c:pt idx="939">
                  <c:v>-1.054</c:v>
                </c:pt>
                <c:pt idx="940">
                  <c:v>-1.032</c:v>
                </c:pt>
                <c:pt idx="941">
                  <c:v>-0.98399999999999999</c:v>
                </c:pt>
                <c:pt idx="942">
                  <c:v>-0.99</c:v>
                </c:pt>
                <c:pt idx="943">
                  <c:v>-0.95399999999999996</c:v>
                </c:pt>
                <c:pt idx="944">
                  <c:v>-0.94499999999999995</c:v>
                </c:pt>
                <c:pt idx="945">
                  <c:v>-0.97</c:v>
                </c:pt>
                <c:pt idx="946">
                  <c:v>-1.028</c:v>
                </c:pt>
                <c:pt idx="947">
                  <c:v>-0.98499999999999999</c:v>
                </c:pt>
                <c:pt idx="948">
                  <c:v>-0.97499999999999998</c:v>
                </c:pt>
                <c:pt idx="949">
                  <c:v>-1.0109999999999999</c:v>
                </c:pt>
                <c:pt idx="950">
                  <c:v>-1.024</c:v>
                </c:pt>
                <c:pt idx="951">
                  <c:v>-1.02</c:v>
                </c:pt>
                <c:pt idx="952">
                  <c:v>-1.0409999999999999</c:v>
                </c:pt>
                <c:pt idx="953">
                  <c:v>-0.995</c:v>
                </c:pt>
                <c:pt idx="954">
                  <c:v>-1.054</c:v>
                </c:pt>
                <c:pt idx="955">
                  <c:v>-1.099</c:v>
                </c:pt>
                <c:pt idx="956">
                  <c:v>-1.1020000000000001</c:v>
                </c:pt>
                <c:pt idx="957">
                  <c:v>-1.081</c:v>
                </c:pt>
                <c:pt idx="958">
                  <c:v>-1.046</c:v>
                </c:pt>
                <c:pt idx="959">
                  <c:v>-0.98399999999999999</c:v>
                </c:pt>
                <c:pt idx="960">
                  <c:v>-0.98399999999999999</c:v>
                </c:pt>
                <c:pt idx="961">
                  <c:v>-1.0129999999999999</c:v>
                </c:pt>
                <c:pt idx="962">
                  <c:v>-1.004</c:v>
                </c:pt>
                <c:pt idx="963">
                  <c:v>-1.014</c:v>
                </c:pt>
                <c:pt idx="964">
                  <c:v>-0.999</c:v>
                </c:pt>
                <c:pt idx="965">
                  <c:v>-0.98499999999999999</c:v>
                </c:pt>
                <c:pt idx="966">
                  <c:v>-0.99199999999999999</c:v>
                </c:pt>
                <c:pt idx="967">
                  <c:v>-0.98199999999999998</c:v>
                </c:pt>
                <c:pt idx="968">
                  <c:v>-0.98799999999999999</c:v>
                </c:pt>
                <c:pt idx="969">
                  <c:v>-0.97899999999999998</c:v>
                </c:pt>
                <c:pt idx="970">
                  <c:v>-0.96399999999999997</c:v>
                </c:pt>
                <c:pt idx="971">
                  <c:v>-0.95</c:v>
                </c:pt>
                <c:pt idx="972">
                  <c:v>-0.93</c:v>
                </c:pt>
                <c:pt idx="973">
                  <c:v>-0.91500000000000004</c:v>
                </c:pt>
                <c:pt idx="974">
                  <c:v>-0.92800000000000005</c:v>
                </c:pt>
                <c:pt idx="975">
                  <c:v>-0.96299999999999997</c:v>
                </c:pt>
                <c:pt idx="976">
                  <c:v>-0.98699999999999999</c:v>
                </c:pt>
                <c:pt idx="977">
                  <c:v>-0.94799999999999995</c:v>
                </c:pt>
                <c:pt idx="978">
                  <c:v>-0.96</c:v>
                </c:pt>
                <c:pt idx="979">
                  <c:v>-0.94799999999999995</c:v>
                </c:pt>
                <c:pt idx="980">
                  <c:v>-0.91400000000000003</c:v>
                </c:pt>
                <c:pt idx="981">
                  <c:v>-0.93500000000000005</c:v>
                </c:pt>
                <c:pt idx="982">
                  <c:v>-0.92</c:v>
                </c:pt>
                <c:pt idx="983">
                  <c:v>-0.94499999999999995</c:v>
                </c:pt>
                <c:pt idx="984">
                  <c:v>-0.96199999999999997</c:v>
                </c:pt>
                <c:pt idx="985">
                  <c:v>-0.96199999999999997</c:v>
                </c:pt>
                <c:pt idx="986">
                  <c:v>-0.97699999999999998</c:v>
                </c:pt>
                <c:pt idx="987">
                  <c:v>-0.97</c:v>
                </c:pt>
                <c:pt idx="988">
                  <c:v>-0.96599999999999997</c:v>
                </c:pt>
                <c:pt idx="989">
                  <c:v>-0.96199999999999997</c:v>
                </c:pt>
                <c:pt idx="990">
                  <c:v>-0.95099999999999996</c:v>
                </c:pt>
                <c:pt idx="991">
                  <c:v>-0.93700000000000006</c:v>
                </c:pt>
                <c:pt idx="992">
                  <c:v>-0.91600000000000004</c:v>
                </c:pt>
                <c:pt idx="993">
                  <c:v>-0.90600000000000003</c:v>
                </c:pt>
                <c:pt idx="994">
                  <c:v>-0.90900000000000003</c:v>
                </c:pt>
                <c:pt idx="995">
                  <c:v>-0.92900000000000005</c:v>
                </c:pt>
                <c:pt idx="996">
                  <c:v>-0.94099999999999995</c:v>
                </c:pt>
                <c:pt idx="997">
                  <c:v>-0.92500000000000004</c:v>
                </c:pt>
                <c:pt idx="998">
                  <c:v>-0.88</c:v>
                </c:pt>
                <c:pt idx="999">
                  <c:v>-0.83299999999999996</c:v>
                </c:pt>
                <c:pt idx="1000">
                  <c:v>-0.872</c:v>
                </c:pt>
                <c:pt idx="1001">
                  <c:v>-0.83599999999999997</c:v>
                </c:pt>
                <c:pt idx="1002">
                  <c:v>-0.88300000000000001</c:v>
                </c:pt>
                <c:pt idx="1003">
                  <c:v>-0.88800000000000001</c:v>
                </c:pt>
                <c:pt idx="1004">
                  <c:v>-0.83799999999999997</c:v>
                </c:pt>
                <c:pt idx="1005">
                  <c:v>-0.79800000000000004</c:v>
                </c:pt>
                <c:pt idx="1006">
                  <c:v>-0.79300000000000004</c:v>
                </c:pt>
                <c:pt idx="1007">
                  <c:v>-0.79300000000000004</c:v>
                </c:pt>
                <c:pt idx="1008">
                  <c:v>-0.85199999999999998</c:v>
                </c:pt>
                <c:pt idx="1009">
                  <c:v>-0.84699999999999998</c:v>
                </c:pt>
                <c:pt idx="1010">
                  <c:v>-0.83699999999999997</c:v>
                </c:pt>
                <c:pt idx="1011">
                  <c:v>-0.86599999999999999</c:v>
                </c:pt>
                <c:pt idx="1012">
                  <c:v>-0.85099999999999998</c:v>
                </c:pt>
                <c:pt idx="1013">
                  <c:v>-0.879</c:v>
                </c:pt>
                <c:pt idx="1014">
                  <c:v>-0.877</c:v>
                </c:pt>
                <c:pt idx="1015">
                  <c:v>-0.86399999999999999</c:v>
                </c:pt>
                <c:pt idx="1016">
                  <c:v>-0.875</c:v>
                </c:pt>
                <c:pt idx="1017">
                  <c:v>-0.89</c:v>
                </c:pt>
                <c:pt idx="1018">
                  <c:v>-0.89</c:v>
                </c:pt>
                <c:pt idx="1019">
                  <c:v>-0.92900000000000005</c:v>
                </c:pt>
                <c:pt idx="1020">
                  <c:v>-0.96</c:v>
                </c:pt>
                <c:pt idx="1021">
                  <c:v>-0.90700000000000003</c:v>
                </c:pt>
                <c:pt idx="1022">
                  <c:v>-0.93700000000000006</c:v>
                </c:pt>
                <c:pt idx="1023">
                  <c:v>-0.97</c:v>
                </c:pt>
                <c:pt idx="1024">
                  <c:v>-0.94899999999999995</c:v>
                </c:pt>
                <c:pt idx="1025">
                  <c:v>-0.97699999999999998</c:v>
                </c:pt>
                <c:pt idx="1026">
                  <c:v>-0.99099999999999999</c:v>
                </c:pt>
                <c:pt idx="1027">
                  <c:v>-0.98599999999999999</c:v>
                </c:pt>
                <c:pt idx="1028">
                  <c:v>-0.99099999999999999</c:v>
                </c:pt>
                <c:pt idx="1029">
                  <c:v>-0.98699999999999999</c:v>
                </c:pt>
                <c:pt idx="1030">
                  <c:v>-1.0029999999999999</c:v>
                </c:pt>
                <c:pt idx="1031">
                  <c:v>-1.0209999999999999</c:v>
                </c:pt>
                <c:pt idx="1032">
                  <c:v>-1.0249999999999999</c:v>
                </c:pt>
                <c:pt idx="1033">
                  <c:v>-1.028</c:v>
                </c:pt>
                <c:pt idx="1034">
                  <c:v>-1.0249999999999999</c:v>
                </c:pt>
                <c:pt idx="1035">
                  <c:v>-1.0249999999999999</c:v>
                </c:pt>
                <c:pt idx="1036">
                  <c:v>-1.034</c:v>
                </c:pt>
                <c:pt idx="1037">
                  <c:v>-1.04</c:v>
                </c:pt>
                <c:pt idx="1038">
                  <c:v>-1.0569999999999999</c:v>
                </c:pt>
                <c:pt idx="1039">
                  <c:v>-1.0569999999999999</c:v>
                </c:pt>
                <c:pt idx="1040">
                  <c:v>-1.0589999999999999</c:v>
                </c:pt>
                <c:pt idx="1041">
                  <c:v>-1.0369999999999999</c:v>
                </c:pt>
                <c:pt idx="1042">
                  <c:v>-1.0569999999999999</c:v>
                </c:pt>
                <c:pt idx="1043">
                  <c:v>-1.087</c:v>
                </c:pt>
                <c:pt idx="1044">
                  <c:v>-1.087</c:v>
                </c:pt>
                <c:pt idx="1045">
                  <c:v>-1.1120000000000001</c:v>
                </c:pt>
                <c:pt idx="1046">
                  <c:v>-1.089</c:v>
                </c:pt>
                <c:pt idx="1047">
                  <c:v>-1.0489999999999999</c:v>
                </c:pt>
                <c:pt idx="1048">
                  <c:v>-1.0309999999999999</c:v>
                </c:pt>
                <c:pt idx="1049">
                  <c:v>-0.97099999999999997</c:v>
                </c:pt>
                <c:pt idx="1050">
                  <c:v>-0.94199999999999995</c:v>
                </c:pt>
                <c:pt idx="1051">
                  <c:v>-0.95899999999999996</c:v>
                </c:pt>
                <c:pt idx="1052">
                  <c:v>-0.99199999999999999</c:v>
                </c:pt>
                <c:pt idx="1053">
                  <c:v>-0.97599999999999998</c:v>
                </c:pt>
                <c:pt idx="1054">
                  <c:v>-1.02</c:v>
                </c:pt>
                <c:pt idx="1055">
                  <c:v>-1.02</c:v>
                </c:pt>
                <c:pt idx="1056">
                  <c:v>-1.038</c:v>
                </c:pt>
                <c:pt idx="1057">
                  <c:v>-1.052</c:v>
                </c:pt>
                <c:pt idx="1058">
                  <c:v>-1.083</c:v>
                </c:pt>
                <c:pt idx="1059">
                  <c:v>-0.99299999999999999</c:v>
                </c:pt>
                <c:pt idx="1060">
                  <c:v>-1.04</c:v>
                </c:pt>
                <c:pt idx="1061">
                  <c:v>-1.032</c:v>
                </c:pt>
                <c:pt idx="1062">
                  <c:v>-1.0349999999999999</c:v>
                </c:pt>
                <c:pt idx="1063">
                  <c:v>-1.0609999999999999</c:v>
                </c:pt>
                <c:pt idx="1064">
                  <c:v>-1.0349999999999999</c:v>
                </c:pt>
                <c:pt idx="1065">
                  <c:v>-1.01</c:v>
                </c:pt>
                <c:pt idx="1066">
                  <c:v>-1.04</c:v>
                </c:pt>
                <c:pt idx="1067">
                  <c:v>-1.034</c:v>
                </c:pt>
                <c:pt idx="1068">
                  <c:v>-1.03</c:v>
                </c:pt>
                <c:pt idx="1069">
                  <c:v>-1.034</c:v>
                </c:pt>
                <c:pt idx="1070">
                  <c:v>-1.034</c:v>
                </c:pt>
                <c:pt idx="1071">
                  <c:v>-1.048</c:v>
                </c:pt>
                <c:pt idx="1072">
                  <c:v>-1.0669999999999999</c:v>
                </c:pt>
                <c:pt idx="1073">
                  <c:v>-1.038</c:v>
                </c:pt>
                <c:pt idx="1074">
                  <c:v>-1.016</c:v>
                </c:pt>
                <c:pt idx="1075">
                  <c:v>-1.016</c:v>
                </c:pt>
                <c:pt idx="1076">
                  <c:v>-0.93</c:v>
                </c:pt>
                <c:pt idx="1077">
                  <c:v>-0.94699999999999995</c:v>
                </c:pt>
                <c:pt idx="1078">
                  <c:v>-0.878</c:v>
                </c:pt>
                <c:pt idx="1079">
                  <c:v>-0.81599999999999995</c:v>
                </c:pt>
                <c:pt idx="1080">
                  <c:v>-0.79400000000000004</c:v>
                </c:pt>
                <c:pt idx="1081">
                  <c:v>-0.83</c:v>
                </c:pt>
                <c:pt idx="1082">
                  <c:v>-0.78800000000000003</c:v>
                </c:pt>
                <c:pt idx="1083">
                  <c:v>-0.60899999999999999</c:v>
                </c:pt>
                <c:pt idx="1084">
                  <c:v>-0.74099999999999999</c:v>
                </c:pt>
                <c:pt idx="1085">
                  <c:v>-0.74099999999999999</c:v>
                </c:pt>
                <c:pt idx="1086">
                  <c:v>-0.80400000000000005</c:v>
                </c:pt>
                <c:pt idx="1087">
                  <c:v>-0.73799999999999999</c:v>
                </c:pt>
                <c:pt idx="1088">
                  <c:v>-0.64300000000000002</c:v>
                </c:pt>
                <c:pt idx="1089">
                  <c:v>-0.66600000000000004</c:v>
                </c:pt>
                <c:pt idx="1090">
                  <c:v>-0.621</c:v>
                </c:pt>
                <c:pt idx="1091">
                  <c:v>-0.69299999999999995</c:v>
                </c:pt>
                <c:pt idx="1092">
                  <c:v>-0.753</c:v>
                </c:pt>
                <c:pt idx="1093">
                  <c:v>-0.75</c:v>
                </c:pt>
                <c:pt idx="1094">
                  <c:v>-0.65</c:v>
                </c:pt>
                <c:pt idx="1095">
                  <c:v>-0.66800000000000004</c:v>
                </c:pt>
                <c:pt idx="1096">
                  <c:v>-0.68400000000000005</c:v>
                </c:pt>
                <c:pt idx="1097">
                  <c:v>-0.66400000000000003</c:v>
                </c:pt>
                <c:pt idx="1098">
                  <c:v>-0.58799999999999997</c:v>
                </c:pt>
                <c:pt idx="1099">
                  <c:v>-0.58499999999999996</c:v>
                </c:pt>
                <c:pt idx="1100">
                  <c:v>-0.626</c:v>
                </c:pt>
                <c:pt idx="1101">
                  <c:v>-0.67700000000000005</c:v>
                </c:pt>
                <c:pt idx="1102">
                  <c:v>-0.70199999999999996</c:v>
                </c:pt>
                <c:pt idx="1103">
                  <c:v>-0.68500000000000005</c:v>
                </c:pt>
                <c:pt idx="1104">
                  <c:v>-0.68100000000000005</c:v>
                </c:pt>
                <c:pt idx="1105">
                  <c:v>-0.65600000000000003</c:v>
                </c:pt>
                <c:pt idx="1106">
                  <c:v>-0.64</c:v>
                </c:pt>
                <c:pt idx="1107">
                  <c:v>-0.63200000000000001</c:v>
                </c:pt>
                <c:pt idx="1108">
                  <c:v>-0.68200000000000005</c:v>
                </c:pt>
                <c:pt idx="1109">
                  <c:v>-0.64600000000000002</c:v>
                </c:pt>
                <c:pt idx="1110">
                  <c:v>-0.65200000000000002</c:v>
                </c:pt>
                <c:pt idx="1111">
                  <c:v>-0.65900000000000003</c:v>
                </c:pt>
                <c:pt idx="1112">
                  <c:v>-0.66800000000000004</c:v>
                </c:pt>
                <c:pt idx="1113">
                  <c:v>-0.69399999999999995</c:v>
                </c:pt>
                <c:pt idx="1114">
                  <c:v>-0.66500000000000004</c:v>
                </c:pt>
                <c:pt idx="1115">
                  <c:v>-0.66900000000000004</c:v>
                </c:pt>
                <c:pt idx="1116">
                  <c:v>-0.71099999999999997</c:v>
                </c:pt>
                <c:pt idx="1117">
                  <c:v>-0.71499999999999997</c:v>
                </c:pt>
                <c:pt idx="1118">
                  <c:v>-0.76500000000000001</c:v>
                </c:pt>
                <c:pt idx="1119">
                  <c:v>-0.78900000000000003</c:v>
                </c:pt>
                <c:pt idx="1120">
                  <c:v>-0.748</c:v>
                </c:pt>
                <c:pt idx="1121">
                  <c:v>-0.77</c:v>
                </c:pt>
                <c:pt idx="1122">
                  <c:v>-0.77800000000000002</c:v>
                </c:pt>
                <c:pt idx="1123">
                  <c:v>-0.79200000000000004</c:v>
                </c:pt>
                <c:pt idx="1124">
                  <c:v>-0.77900000000000003</c:v>
                </c:pt>
                <c:pt idx="1125">
                  <c:v>-0.79500000000000004</c:v>
                </c:pt>
                <c:pt idx="1126">
                  <c:v>-0.78500000000000003</c:v>
                </c:pt>
                <c:pt idx="1127">
                  <c:v>-0.81399999999999995</c:v>
                </c:pt>
                <c:pt idx="1128">
                  <c:v>-0.78900000000000003</c:v>
                </c:pt>
                <c:pt idx="1129">
                  <c:v>-0.77900000000000003</c:v>
                </c:pt>
                <c:pt idx="1130">
                  <c:v>-0.82599999999999996</c:v>
                </c:pt>
                <c:pt idx="1131">
                  <c:v>-0.83599999999999997</c:v>
                </c:pt>
                <c:pt idx="1132">
                  <c:v>-0.90500000000000003</c:v>
                </c:pt>
                <c:pt idx="1133">
                  <c:v>-0.88500000000000001</c:v>
                </c:pt>
                <c:pt idx="1134">
                  <c:v>-0.92700000000000005</c:v>
                </c:pt>
                <c:pt idx="1135">
                  <c:v>-0.92700000000000005</c:v>
                </c:pt>
                <c:pt idx="1136">
                  <c:v>-0.91700000000000004</c:v>
                </c:pt>
                <c:pt idx="1137">
                  <c:v>-0.86799999999999999</c:v>
                </c:pt>
                <c:pt idx="1138">
                  <c:v>-0.88500000000000001</c:v>
                </c:pt>
                <c:pt idx="1139">
                  <c:v>-0.91500000000000004</c:v>
                </c:pt>
                <c:pt idx="1140">
                  <c:v>-0.91700000000000004</c:v>
                </c:pt>
                <c:pt idx="1141">
                  <c:v>-0.91500000000000004</c:v>
                </c:pt>
                <c:pt idx="1142">
                  <c:v>-0.82499999999999996</c:v>
                </c:pt>
                <c:pt idx="1143">
                  <c:v>-0.83</c:v>
                </c:pt>
                <c:pt idx="1144">
                  <c:v>-0.82899999999999996</c:v>
                </c:pt>
                <c:pt idx="1145">
                  <c:v>-0.85899999999999999</c:v>
                </c:pt>
                <c:pt idx="1146">
                  <c:v>-0.89</c:v>
                </c:pt>
                <c:pt idx="1147">
                  <c:v>-0.85299999999999998</c:v>
                </c:pt>
                <c:pt idx="1148">
                  <c:v>-0.83599999999999997</c:v>
                </c:pt>
                <c:pt idx="1149">
                  <c:v>-0.85799999999999998</c:v>
                </c:pt>
                <c:pt idx="1150">
                  <c:v>-0.85799999999999998</c:v>
                </c:pt>
                <c:pt idx="1151">
                  <c:v>-0.875</c:v>
                </c:pt>
                <c:pt idx="1152">
                  <c:v>-0.876</c:v>
                </c:pt>
                <c:pt idx="1153">
                  <c:v>-0.81499999999999995</c:v>
                </c:pt>
                <c:pt idx="1154">
                  <c:v>-0.876</c:v>
                </c:pt>
                <c:pt idx="1155">
                  <c:v>-0.84</c:v>
                </c:pt>
                <c:pt idx="1156">
                  <c:v>-0.84499999999999997</c:v>
                </c:pt>
                <c:pt idx="1157">
                  <c:v>-0.84399999999999997</c:v>
                </c:pt>
                <c:pt idx="1158">
                  <c:v>-0.93400000000000005</c:v>
                </c:pt>
                <c:pt idx="1159">
                  <c:v>-0.89800000000000002</c:v>
                </c:pt>
                <c:pt idx="1160">
                  <c:v>-0.88400000000000001</c:v>
                </c:pt>
                <c:pt idx="1161">
                  <c:v>-0.90200000000000002</c:v>
                </c:pt>
                <c:pt idx="1162">
                  <c:v>-0.751</c:v>
                </c:pt>
                <c:pt idx="1163">
                  <c:v>-0.79200000000000004</c:v>
                </c:pt>
                <c:pt idx="1164">
                  <c:v>-0.80800000000000005</c:v>
                </c:pt>
                <c:pt idx="1165">
                  <c:v>-0.79600000000000004</c:v>
                </c:pt>
                <c:pt idx="1166">
                  <c:v>-0.86399999999999999</c:v>
                </c:pt>
                <c:pt idx="1167">
                  <c:v>-0.87</c:v>
                </c:pt>
                <c:pt idx="1168">
                  <c:v>-0.83199999999999996</c:v>
                </c:pt>
                <c:pt idx="1169">
                  <c:v>-0.84399999999999997</c:v>
                </c:pt>
                <c:pt idx="1170">
                  <c:v>-0.86699999999999999</c:v>
                </c:pt>
                <c:pt idx="1171">
                  <c:v>-0.86699999999999999</c:v>
                </c:pt>
                <c:pt idx="1172">
                  <c:v>-0.876</c:v>
                </c:pt>
                <c:pt idx="1173">
                  <c:v>-0.89700000000000002</c:v>
                </c:pt>
                <c:pt idx="1174">
                  <c:v>-0.92400000000000004</c:v>
                </c:pt>
                <c:pt idx="1175">
                  <c:v>-0.92400000000000004</c:v>
                </c:pt>
                <c:pt idx="1176">
                  <c:v>-0.98799999999999999</c:v>
                </c:pt>
                <c:pt idx="1177">
                  <c:v>-0.96599999999999997</c:v>
                </c:pt>
                <c:pt idx="1178">
                  <c:v>-0.94799999999999995</c:v>
                </c:pt>
                <c:pt idx="1179">
                  <c:v>-0.94299999999999995</c:v>
                </c:pt>
                <c:pt idx="1180">
                  <c:v>-0.97799999999999998</c:v>
                </c:pt>
                <c:pt idx="1181">
                  <c:v>-0.96799999999999997</c:v>
                </c:pt>
                <c:pt idx="1182">
                  <c:v>-1.0149999999999999</c:v>
                </c:pt>
                <c:pt idx="1183">
                  <c:v>-1.05</c:v>
                </c:pt>
                <c:pt idx="1184">
                  <c:v>-1.052</c:v>
                </c:pt>
                <c:pt idx="1185">
                  <c:v>-1.079</c:v>
                </c:pt>
                <c:pt idx="1186">
                  <c:v>-1.052</c:v>
                </c:pt>
                <c:pt idx="1187">
                  <c:v>-1.0169999999999999</c:v>
                </c:pt>
                <c:pt idx="1188">
                  <c:v>-1.0329999999999999</c:v>
                </c:pt>
                <c:pt idx="1189">
                  <c:v>-1.0680000000000001</c:v>
                </c:pt>
                <c:pt idx="1190">
                  <c:v>-1.103</c:v>
                </c:pt>
                <c:pt idx="1191">
                  <c:v>-1.129</c:v>
                </c:pt>
                <c:pt idx="1192">
                  <c:v>-1.1759999999999999</c:v>
                </c:pt>
                <c:pt idx="1193">
                  <c:v>-1.1479999999999999</c:v>
                </c:pt>
                <c:pt idx="1194">
                  <c:v>-1.1759999999999999</c:v>
                </c:pt>
                <c:pt idx="1195">
                  <c:v>-1.1819999999999999</c:v>
                </c:pt>
                <c:pt idx="1196">
                  <c:v>-1.1970000000000001</c:v>
                </c:pt>
                <c:pt idx="1197">
                  <c:v>-1.163</c:v>
                </c:pt>
                <c:pt idx="1198">
                  <c:v>-1.1060000000000001</c:v>
                </c:pt>
                <c:pt idx="1199">
                  <c:v>-1.0640000000000001</c:v>
                </c:pt>
                <c:pt idx="1200">
                  <c:v>-1.04</c:v>
                </c:pt>
                <c:pt idx="1201">
                  <c:v>-1.04</c:v>
                </c:pt>
                <c:pt idx="1202">
                  <c:v>-1.0720000000000001</c:v>
                </c:pt>
                <c:pt idx="1203">
                  <c:v>-1.0589999999999999</c:v>
                </c:pt>
                <c:pt idx="1204">
                  <c:v>-1.1040000000000001</c:v>
                </c:pt>
                <c:pt idx="1205">
                  <c:v>-1.1060000000000001</c:v>
                </c:pt>
                <c:pt idx="1206">
                  <c:v>-1.0649999999999999</c:v>
                </c:pt>
                <c:pt idx="1207">
                  <c:v>-1.06</c:v>
                </c:pt>
                <c:pt idx="1208">
                  <c:v>-1.0509999999999999</c:v>
                </c:pt>
                <c:pt idx="1209">
                  <c:v>-1.008</c:v>
                </c:pt>
                <c:pt idx="1210">
                  <c:v>-1.0269999999999999</c:v>
                </c:pt>
                <c:pt idx="1211">
                  <c:v>-1.02</c:v>
                </c:pt>
                <c:pt idx="1212">
                  <c:v>-1.014</c:v>
                </c:pt>
                <c:pt idx="1213">
                  <c:v>-0.997</c:v>
                </c:pt>
                <c:pt idx="1214">
                  <c:v>-1.08</c:v>
                </c:pt>
                <c:pt idx="1215">
                  <c:v>-1.087</c:v>
                </c:pt>
                <c:pt idx="1216">
                  <c:v>-1.028</c:v>
                </c:pt>
                <c:pt idx="1217">
                  <c:v>-1.046</c:v>
                </c:pt>
                <c:pt idx="1218">
                  <c:v>-1.0489999999999999</c:v>
                </c:pt>
                <c:pt idx="1219">
                  <c:v>-1.0189999999999999</c:v>
                </c:pt>
                <c:pt idx="1220">
                  <c:v>-1.0189999999999999</c:v>
                </c:pt>
                <c:pt idx="1221">
                  <c:v>-0.99299999999999999</c:v>
                </c:pt>
                <c:pt idx="1222">
                  <c:v>-1.0409999999999999</c:v>
                </c:pt>
                <c:pt idx="1223">
                  <c:v>-1.091</c:v>
                </c:pt>
                <c:pt idx="1224">
                  <c:v>-1.0509999999999999</c:v>
                </c:pt>
                <c:pt idx="1225">
                  <c:v>-1.044</c:v>
                </c:pt>
                <c:pt idx="1226">
                  <c:v>-1.05</c:v>
                </c:pt>
                <c:pt idx="1227">
                  <c:v>-1.05</c:v>
                </c:pt>
                <c:pt idx="1228">
                  <c:v>-1.0209999999999999</c:v>
                </c:pt>
                <c:pt idx="1229">
                  <c:v>-0.98299999999999998</c:v>
                </c:pt>
                <c:pt idx="1230">
                  <c:v>-0.99399999999999999</c:v>
                </c:pt>
                <c:pt idx="1231">
                  <c:v>-0.97599999999999998</c:v>
                </c:pt>
                <c:pt idx="1232">
                  <c:v>-0.97399999999999998</c:v>
                </c:pt>
                <c:pt idx="1233">
                  <c:v>-0.89500000000000002</c:v>
                </c:pt>
                <c:pt idx="1234">
                  <c:v>-0.88100000000000001</c:v>
                </c:pt>
                <c:pt idx="1235">
                  <c:v>-0.88400000000000001</c:v>
                </c:pt>
                <c:pt idx="1236">
                  <c:v>-0.85499999999999998</c:v>
                </c:pt>
                <c:pt idx="1237">
                  <c:v>-0.85799999999999998</c:v>
                </c:pt>
                <c:pt idx="1238">
                  <c:v>-0.88800000000000001</c:v>
                </c:pt>
                <c:pt idx="1239">
                  <c:v>-0.91600000000000004</c:v>
                </c:pt>
                <c:pt idx="1240">
                  <c:v>-0.91200000000000003</c:v>
                </c:pt>
                <c:pt idx="1241">
                  <c:v>-0.93200000000000005</c:v>
                </c:pt>
                <c:pt idx="1242">
                  <c:v>-0.92400000000000004</c:v>
                </c:pt>
                <c:pt idx="1243">
                  <c:v>-0.90200000000000002</c:v>
                </c:pt>
                <c:pt idx="1244">
                  <c:v>-0.89800000000000002</c:v>
                </c:pt>
                <c:pt idx="1245">
                  <c:v>-0.89800000000000002</c:v>
                </c:pt>
                <c:pt idx="1246">
                  <c:v>-0.91400000000000003</c:v>
                </c:pt>
                <c:pt idx="1247">
                  <c:v>-0.98799999999999999</c:v>
                </c:pt>
                <c:pt idx="1248">
                  <c:v>-1.0229999999999999</c:v>
                </c:pt>
                <c:pt idx="1249">
                  <c:v>-0.99299999999999999</c:v>
                </c:pt>
                <c:pt idx="1250">
                  <c:v>-0.94699999999999995</c:v>
                </c:pt>
                <c:pt idx="1251">
                  <c:v>-0.91500000000000004</c:v>
                </c:pt>
                <c:pt idx="1252">
                  <c:v>-0.94199999999999995</c:v>
                </c:pt>
                <c:pt idx="1253">
                  <c:v>-0.94399999999999995</c:v>
                </c:pt>
                <c:pt idx="1254">
                  <c:v>-1.0049999999999999</c:v>
                </c:pt>
                <c:pt idx="1255">
                  <c:v>-1.034</c:v>
                </c:pt>
                <c:pt idx="1256">
                  <c:v>-1.0840000000000001</c:v>
                </c:pt>
                <c:pt idx="1257">
                  <c:v>-1.133</c:v>
                </c:pt>
                <c:pt idx="1258">
                  <c:v>-1.0129999999999999</c:v>
                </c:pt>
                <c:pt idx="1259">
                  <c:v>-1.032</c:v>
                </c:pt>
                <c:pt idx="1260">
                  <c:v>-0.95399999999999996</c:v>
                </c:pt>
                <c:pt idx="1261">
                  <c:v>-0.97299999999999998</c:v>
                </c:pt>
                <c:pt idx="1262">
                  <c:v>-0.95699999999999996</c:v>
                </c:pt>
                <c:pt idx="1263">
                  <c:v>-1.0429999999999999</c:v>
                </c:pt>
                <c:pt idx="1264">
                  <c:v>-1.1000000000000001</c:v>
                </c:pt>
                <c:pt idx="1265">
                  <c:v>-1.1339999999999999</c:v>
                </c:pt>
                <c:pt idx="1266">
                  <c:v>-1.204</c:v>
                </c:pt>
                <c:pt idx="1267">
                  <c:v>-1.1739999999999999</c:v>
                </c:pt>
                <c:pt idx="1268">
                  <c:v>-1.1739999999999999</c:v>
                </c:pt>
                <c:pt idx="1269">
                  <c:v>-1.1739999999999999</c:v>
                </c:pt>
                <c:pt idx="1270">
                  <c:v>-1.1539999999999999</c:v>
                </c:pt>
                <c:pt idx="1271">
                  <c:v>-1.125</c:v>
                </c:pt>
                <c:pt idx="1272">
                  <c:v>-1.137</c:v>
                </c:pt>
                <c:pt idx="1273">
                  <c:v>-1.1459999999999999</c:v>
                </c:pt>
                <c:pt idx="1274">
                  <c:v>-1.117</c:v>
                </c:pt>
                <c:pt idx="1275">
                  <c:v>-1.0109999999999999</c:v>
                </c:pt>
                <c:pt idx="1276">
                  <c:v>-0.97099999999999997</c:v>
                </c:pt>
                <c:pt idx="1277">
                  <c:v>-0.998</c:v>
                </c:pt>
                <c:pt idx="1278">
                  <c:v>-0.998</c:v>
                </c:pt>
                <c:pt idx="1279">
                  <c:v>-1.093</c:v>
                </c:pt>
                <c:pt idx="1280">
                  <c:v>-1.054</c:v>
                </c:pt>
                <c:pt idx="1281">
                  <c:v>-1.083</c:v>
                </c:pt>
                <c:pt idx="1282">
                  <c:v>-1.0389999999999999</c:v>
                </c:pt>
                <c:pt idx="1283">
                  <c:v>-1.0409999999999999</c:v>
                </c:pt>
                <c:pt idx="1284">
                  <c:v>-1.111</c:v>
                </c:pt>
                <c:pt idx="1285">
                  <c:v>-1.024</c:v>
                </c:pt>
                <c:pt idx="1286">
                  <c:v>-1.052</c:v>
                </c:pt>
                <c:pt idx="1287">
                  <c:v>-1.048</c:v>
                </c:pt>
                <c:pt idx="1288">
                  <c:v>-1.0069999999999999</c:v>
                </c:pt>
                <c:pt idx="1289">
                  <c:v>-1.01</c:v>
                </c:pt>
                <c:pt idx="1290">
                  <c:v>-1.0089999999999999</c:v>
                </c:pt>
                <c:pt idx="1291">
                  <c:v>-0.97899999999999998</c:v>
                </c:pt>
                <c:pt idx="1292">
                  <c:v>-1.018</c:v>
                </c:pt>
                <c:pt idx="1293">
                  <c:v>-1.052</c:v>
                </c:pt>
                <c:pt idx="1294">
                  <c:v>-1.0269999999999999</c:v>
                </c:pt>
                <c:pt idx="1295">
                  <c:v>-1.0069999999999999</c:v>
                </c:pt>
                <c:pt idx="1296">
                  <c:v>-1.03</c:v>
                </c:pt>
                <c:pt idx="1297">
                  <c:v>-1.0580000000000001</c:v>
                </c:pt>
                <c:pt idx="1298">
                  <c:v>-1.018</c:v>
                </c:pt>
                <c:pt idx="1299">
                  <c:v>-1.018</c:v>
                </c:pt>
                <c:pt idx="1300">
                  <c:v>-1.071</c:v>
                </c:pt>
                <c:pt idx="1301">
                  <c:v>-1.0629999999999999</c:v>
                </c:pt>
                <c:pt idx="1302">
                  <c:v>-1.05</c:v>
                </c:pt>
                <c:pt idx="1303">
                  <c:v>-1.119</c:v>
                </c:pt>
                <c:pt idx="1304">
                  <c:v>-1.099</c:v>
                </c:pt>
                <c:pt idx="1305">
                  <c:v>-1.032</c:v>
                </c:pt>
                <c:pt idx="1306">
                  <c:v>-0.96399999999999997</c:v>
                </c:pt>
                <c:pt idx="1307">
                  <c:v>-0.85099999999999998</c:v>
                </c:pt>
                <c:pt idx="1308">
                  <c:v>-0.79700000000000004</c:v>
                </c:pt>
                <c:pt idx="1309">
                  <c:v>-0.77300000000000002</c:v>
                </c:pt>
                <c:pt idx="1310">
                  <c:v>-0.77100000000000002</c:v>
                </c:pt>
                <c:pt idx="1311">
                  <c:v>-0.85599999999999998</c:v>
                </c:pt>
                <c:pt idx="1312">
                  <c:v>-0.77300000000000002</c:v>
                </c:pt>
                <c:pt idx="1313">
                  <c:v>-0.77700000000000002</c:v>
                </c:pt>
                <c:pt idx="1314">
                  <c:v>-0.70099999999999996</c:v>
                </c:pt>
                <c:pt idx="1315">
                  <c:v>-0.70099999999999996</c:v>
                </c:pt>
                <c:pt idx="1316">
                  <c:v>-0.61799999999999999</c:v>
                </c:pt>
                <c:pt idx="1317">
                  <c:v>-0.59099999999999997</c:v>
                </c:pt>
                <c:pt idx="1318">
                  <c:v>-0.624</c:v>
                </c:pt>
                <c:pt idx="1319">
                  <c:v>-0.60899999999999999</c:v>
                </c:pt>
                <c:pt idx="1320">
                  <c:v>-0.64600000000000002</c:v>
                </c:pt>
                <c:pt idx="1321">
                  <c:v>-0.64200000000000002</c:v>
                </c:pt>
                <c:pt idx="1322">
                  <c:v>-0.53700000000000003</c:v>
                </c:pt>
                <c:pt idx="1323">
                  <c:v>-0.627</c:v>
                </c:pt>
                <c:pt idx="1324">
                  <c:v>-0.69</c:v>
                </c:pt>
                <c:pt idx="1325">
                  <c:v>-0.70799999999999996</c:v>
                </c:pt>
                <c:pt idx="1326">
                  <c:v>-0.64900000000000002</c:v>
                </c:pt>
                <c:pt idx="1327">
                  <c:v>-0.65</c:v>
                </c:pt>
                <c:pt idx="1328">
                  <c:v>-0.57699999999999996</c:v>
                </c:pt>
                <c:pt idx="1329">
                  <c:v>-0.501</c:v>
                </c:pt>
                <c:pt idx="1330">
                  <c:v>-0.49299999999999999</c:v>
                </c:pt>
                <c:pt idx="1331">
                  <c:v>-0.46600000000000003</c:v>
                </c:pt>
                <c:pt idx="1332">
                  <c:v>-0.504</c:v>
                </c:pt>
                <c:pt idx="1333">
                  <c:v>-0.42099999999999999</c:v>
                </c:pt>
                <c:pt idx="1334">
                  <c:v>-0.53600000000000003</c:v>
                </c:pt>
                <c:pt idx="1335">
                  <c:v>-0.52</c:v>
                </c:pt>
                <c:pt idx="1336">
                  <c:v>-0.439</c:v>
                </c:pt>
                <c:pt idx="1337">
                  <c:v>-0.42799999999999999</c:v>
                </c:pt>
                <c:pt idx="1338">
                  <c:v>-0.49</c:v>
                </c:pt>
                <c:pt idx="1339">
                  <c:v>-0.50800000000000001</c:v>
                </c:pt>
                <c:pt idx="1340">
                  <c:v>-0.50800000000000001</c:v>
                </c:pt>
                <c:pt idx="1341">
                  <c:v>-0.53200000000000003</c:v>
                </c:pt>
                <c:pt idx="1342">
                  <c:v>-0.57599999999999996</c:v>
                </c:pt>
                <c:pt idx="1343">
                  <c:v>-0.61699999999999999</c:v>
                </c:pt>
                <c:pt idx="1344">
                  <c:v>-0.59399999999999997</c:v>
                </c:pt>
                <c:pt idx="1345">
                  <c:v>-0.79500000000000004</c:v>
                </c:pt>
                <c:pt idx="1346">
                  <c:v>-0.96799999999999997</c:v>
                </c:pt>
                <c:pt idx="1347">
                  <c:v>-0.85</c:v>
                </c:pt>
                <c:pt idx="1348">
                  <c:v>-0.84899999999999998</c:v>
                </c:pt>
                <c:pt idx="1349">
                  <c:v>-0.96599999999999997</c:v>
                </c:pt>
                <c:pt idx="1350">
                  <c:v>-1.071</c:v>
                </c:pt>
                <c:pt idx="1351">
                  <c:v>-1.0780000000000001</c:v>
                </c:pt>
                <c:pt idx="1352">
                  <c:v>-0.92100000000000004</c:v>
                </c:pt>
                <c:pt idx="1353">
                  <c:v>-0.89400000000000002</c:v>
                </c:pt>
                <c:pt idx="1354">
                  <c:v>-0.97799999999999998</c:v>
                </c:pt>
                <c:pt idx="1355">
                  <c:v>-0.81499999999999995</c:v>
                </c:pt>
                <c:pt idx="1356">
                  <c:v>-0.71299999999999997</c:v>
                </c:pt>
                <c:pt idx="1357">
                  <c:v>-0.61599999999999999</c:v>
                </c:pt>
                <c:pt idx="1358">
                  <c:v>-0.76600000000000001</c:v>
                </c:pt>
                <c:pt idx="1359">
                  <c:v>-0.751</c:v>
                </c:pt>
                <c:pt idx="1360">
                  <c:v>-0.629</c:v>
                </c:pt>
                <c:pt idx="1361">
                  <c:v>-0.54500000000000004</c:v>
                </c:pt>
                <c:pt idx="1362">
                  <c:v>-0.67800000000000005</c:v>
                </c:pt>
                <c:pt idx="1363">
                  <c:v>-0.57099999999999995</c:v>
                </c:pt>
                <c:pt idx="1364">
                  <c:v>-0.503</c:v>
                </c:pt>
                <c:pt idx="1365">
                  <c:v>-0.49199999999999999</c:v>
                </c:pt>
                <c:pt idx="1366">
                  <c:v>-0.46700000000000003</c:v>
                </c:pt>
                <c:pt idx="1367">
                  <c:v>-0.53600000000000003</c:v>
                </c:pt>
                <c:pt idx="1368">
                  <c:v>-0.48799999999999999</c:v>
                </c:pt>
                <c:pt idx="1369">
                  <c:v>-0.435</c:v>
                </c:pt>
                <c:pt idx="1370">
                  <c:v>-0.40799999999999997</c:v>
                </c:pt>
                <c:pt idx="1371">
                  <c:v>-0.31</c:v>
                </c:pt>
                <c:pt idx="1372">
                  <c:v>-0.23699999999999999</c:v>
                </c:pt>
                <c:pt idx="1373">
                  <c:v>-0.184</c:v>
                </c:pt>
                <c:pt idx="1374">
                  <c:v>-0.183</c:v>
                </c:pt>
                <c:pt idx="1375">
                  <c:v>-0.14899999999999999</c:v>
                </c:pt>
                <c:pt idx="1376">
                  <c:v>-0.151</c:v>
                </c:pt>
                <c:pt idx="1377">
                  <c:v>-0.127</c:v>
                </c:pt>
                <c:pt idx="1378">
                  <c:v>-8.1000000000000003E-2</c:v>
                </c:pt>
                <c:pt idx="1379">
                  <c:v>-8.1000000000000003E-2</c:v>
                </c:pt>
                <c:pt idx="1380">
                  <c:v>-9.1999999999999998E-2</c:v>
                </c:pt>
                <c:pt idx="1381">
                  <c:v>-4.0000000000000001E-3</c:v>
                </c:pt>
                <c:pt idx="1382">
                  <c:v>-0.114</c:v>
                </c:pt>
                <c:pt idx="1383">
                  <c:v>-0.124</c:v>
                </c:pt>
                <c:pt idx="1384">
                  <c:v>-8.4000000000000005E-2</c:v>
                </c:pt>
                <c:pt idx="1385">
                  <c:v>-0.08</c:v>
                </c:pt>
                <c:pt idx="1386">
                  <c:v>-0.154</c:v>
                </c:pt>
                <c:pt idx="1387">
                  <c:v>-6.9000000000000006E-2</c:v>
                </c:pt>
                <c:pt idx="1388">
                  <c:v>-0.15</c:v>
                </c:pt>
                <c:pt idx="1389">
                  <c:v>-1E-3</c:v>
                </c:pt>
                <c:pt idx="1390">
                  <c:v>0.155</c:v>
                </c:pt>
                <c:pt idx="1391">
                  <c:v>0.14699999999999999</c:v>
                </c:pt>
                <c:pt idx="1392">
                  <c:v>0.06</c:v>
                </c:pt>
                <c:pt idx="1393">
                  <c:v>0.182</c:v>
                </c:pt>
                <c:pt idx="1394">
                  <c:v>0.26700000000000002</c:v>
                </c:pt>
                <c:pt idx="1395">
                  <c:v>0.29499999999999998</c:v>
                </c:pt>
                <c:pt idx="1396">
                  <c:v>0.34100000000000003</c:v>
                </c:pt>
                <c:pt idx="1397">
                  <c:v>0.193</c:v>
                </c:pt>
                <c:pt idx="1398">
                  <c:v>0.23200000000000001</c:v>
                </c:pt>
                <c:pt idx="1399">
                  <c:v>0.189</c:v>
                </c:pt>
                <c:pt idx="1400">
                  <c:v>0.17</c:v>
                </c:pt>
                <c:pt idx="1401">
                  <c:v>0.249</c:v>
                </c:pt>
                <c:pt idx="1402">
                  <c:v>0.154</c:v>
                </c:pt>
                <c:pt idx="1403">
                  <c:v>0.19</c:v>
                </c:pt>
                <c:pt idx="1404">
                  <c:v>0.19900000000000001</c:v>
                </c:pt>
                <c:pt idx="1405">
                  <c:v>0.251</c:v>
                </c:pt>
                <c:pt idx="1406">
                  <c:v>0.187</c:v>
                </c:pt>
                <c:pt idx="1407">
                  <c:v>0.192</c:v>
                </c:pt>
                <c:pt idx="1408">
                  <c:v>0.124</c:v>
                </c:pt>
                <c:pt idx="1409">
                  <c:v>8.6999999999999994E-2</c:v>
                </c:pt>
                <c:pt idx="1410">
                  <c:v>8.6999999999999994E-2</c:v>
                </c:pt>
                <c:pt idx="1411">
                  <c:v>0.19800000000000001</c:v>
                </c:pt>
                <c:pt idx="1412">
                  <c:v>0.25900000000000001</c:v>
                </c:pt>
                <c:pt idx="1413">
                  <c:v>0.23300000000000001</c:v>
                </c:pt>
                <c:pt idx="1414">
                  <c:v>0.17899999999999999</c:v>
                </c:pt>
                <c:pt idx="1415">
                  <c:v>0.26200000000000001</c:v>
                </c:pt>
                <c:pt idx="1416">
                  <c:v>0.223</c:v>
                </c:pt>
                <c:pt idx="1417">
                  <c:v>0.26100000000000001</c:v>
                </c:pt>
                <c:pt idx="1418">
                  <c:v>0.27200000000000002</c:v>
                </c:pt>
                <c:pt idx="1419">
                  <c:v>0.379</c:v>
                </c:pt>
                <c:pt idx="1420">
                  <c:v>0.68899999999999995</c:v>
                </c:pt>
                <c:pt idx="1421">
                  <c:v>0.82599999999999996</c:v>
                </c:pt>
                <c:pt idx="1422">
                  <c:v>0.61399999999999999</c:v>
                </c:pt>
                <c:pt idx="1423">
                  <c:v>0.625</c:v>
                </c:pt>
                <c:pt idx="1424">
                  <c:v>0.64</c:v>
                </c:pt>
                <c:pt idx="1425">
                  <c:v>0.64</c:v>
                </c:pt>
                <c:pt idx="1426">
                  <c:v>0.67200000000000004</c:v>
                </c:pt>
                <c:pt idx="1427">
                  <c:v>0.61899999999999999</c:v>
                </c:pt>
                <c:pt idx="1428">
                  <c:v>0.56999999999999995</c:v>
                </c:pt>
                <c:pt idx="1429">
                  <c:v>0.56200000000000006</c:v>
                </c:pt>
                <c:pt idx="1430">
                  <c:v>0.65800000000000003</c:v>
                </c:pt>
                <c:pt idx="1431">
                  <c:v>0.70099999999999996</c:v>
                </c:pt>
                <c:pt idx="1432">
                  <c:v>0.70199999999999996</c:v>
                </c:pt>
                <c:pt idx="1433">
                  <c:v>0.67100000000000004</c:v>
                </c:pt>
                <c:pt idx="1434">
                  <c:v>0.52500000000000002</c:v>
                </c:pt>
                <c:pt idx="1435">
                  <c:v>0.52500000000000002</c:v>
                </c:pt>
                <c:pt idx="1436">
                  <c:v>0.51200000000000001</c:v>
                </c:pt>
                <c:pt idx="1437">
                  <c:v>0.63800000000000001</c:v>
                </c:pt>
                <c:pt idx="1438">
                  <c:v>0.64900000000000002</c:v>
                </c:pt>
                <c:pt idx="1439">
                  <c:v>0.70699999999999996</c:v>
                </c:pt>
                <c:pt idx="1440">
                  <c:v>0.67</c:v>
                </c:pt>
                <c:pt idx="1441">
                  <c:v>0.65200000000000002</c:v>
                </c:pt>
                <c:pt idx="1442">
                  <c:v>0.59399999999999997</c:v>
                </c:pt>
                <c:pt idx="1443">
                  <c:v>0.61199999999999999</c:v>
                </c:pt>
                <c:pt idx="1444">
                  <c:v>0.55000000000000004</c:v>
                </c:pt>
                <c:pt idx="1445">
                  <c:v>0.61299999999999999</c:v>
                </c:pt>
                <c:pt idx="1446">
                  <c:v>0.628</c:v>
                </c:pt>
                <c:pt idx="1447">
                  <c:v>0.64800000000000002</c:v>
                </c:pt>
                <c:pt idx="1448">
                  <c:v>0.56999999999999995</c:v>
                </c:pt>
                <c:pt idx="1449">
                  <c:v>0.40699999999999997</c:v>
                </c:pt>
                <c:pt idx="1450">
                  <c:v>0.436</c:v>
                </c:pt>
                <c:pt idx="1451">
                  <c:v>0.44800000000000001</c:v>
                </c:pt>
                <c:pt idx="1452">
                  <c:v>0.315</c:v>
                </c:pt>
                <c:pt idx="1453">
                  <c:v>0.184</c:v>
                </c:pt>
                <c:pt idx="1454">
                  <c:v>9.9000000000000005E-2</c:v>
                </c:pt>
                <c:pt idx="1455">
                  <c:v>7.3999999999999996E-2</c:v>
                </c:pt>
                <c:pt idx="1456">
                  <c:v>0.27300000000000002</c:v>
                </c:pt>
                <c:pt idx="1457">
                  <c:v>0.222</c:v>
                </c:pt>
                <c:pt idx="1458">
                  <c:v>0.23200000000000001</c:v>
                </c:pt>
                <c:pt idx="1459">
                  <c:v>0.35399999999999998</c:v>
                </c:pt>
                <c:pt idx="1460">
                  <c:v>0.28599999999999998</c:v>
                </c:pt>
                <c:pt idx="1461">
                  <c:v>0.29599999999999999</c:v>
                </c:pt>
              </c:numCache>
            </c:numRef>
          </c:val>
          <c:smooth val="0"/>
          <c:extLst>
            <c:ext xmlns:c16="http://schemas.microsoft.com/office/drawing/2014/chart" uri="{C3380CC4-5D6E-409C-BE32-E72D297353CC}">
              <c16:uniqueId val="{00000001-0F0B-4CB3-A8A2-EF89B75C2860}"/>
            </c:ext>
          </c:extLst>
        </c:ser>
        <c:dLbls>
          <c:showLegendKey val="0"/>
          <c:showVal val="0"/>
          <c:showCatName val="0"/>
          <c:showSerName val="0"/>
          <c:showPercent val="0"/>
          <c:showBubbleSize val="0"/>
        </c:dLbls>
        <c:marker val="1"/>
        <c:smooth val="0"/>
        <c:axId val="852539647"/>
        <c:axId val="852538815"/>
      </c:lineChart>
      <c:dateAx>
        <c:axId val="852525087"/>
        <c:scaling>
          <c:orientation val="minMax"/>
        </c:scaling>
        <c:delete val="0"/>
        <c:axPos val="t"/>
        <c:numFmt formatCode="yyyy;@" sourceLinked="0"/>
        <c:majorTickMark val="none"/>
        <c:minorTickMark val="none"/>
        <c:tickLblPos val="high"/>
        <c:spPr>
          <a:noFill/>
          <a:ln w="9525" cap="flat" cmpd="sng" algn="ctr">
            <a:noFill/>
            <a:round/>
          </a:ln>
          <a:effectLst/>
        </c:spPr>
        <c:txPr>
          <a:bodyPr rot="-6000000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852513855"/>
        <c:crosses val="autoZero"/>
        <c:auto val="0"/>
        <c:lblOffset val="100"/>
        <c:baseTimeUnit val="days"/>
        <c:majorUnit val="2"/>
        <c:majorTimeUnit val="years"/>
      </c:dateAx>
      <c:valAx>
        <c:axId val="852513855"/>
        <c:scaling>
          <c:orientation val="maxMin"/>
          <c:min val="15"/>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852525087"/>
        <c:crosses val="autoZero"/>
        <c:crossBetween val="between"/>
      </c:valAx>
      <c:valAx>
        <c:axId val="852538815"/>
        <c:scaling>
          <c:orientation val="minMax"/>
          <c:min val="-1.5"/>
        </c:scaling>
        <c:delete val="0"/>
        <c:axPos val="r"/>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852539647"/>
        <c:crosses val="max"/>
        <c:crossBetween val="between"/>
      </c:valAx>
      <c:dateAx>
        <c:axId val="852539647"/>
        <c:scaling>
          <c:orientation val="minMax"/>
        </c:scaling>
        <c:delete val="1"/>
        <c:axPos val="b"/>
        <c:numFmt formatCode="yyyy\-mm\-dd;@" sourceLinked="1"/>
        <c:majorTickMark val="out"/>
        <c:minorTickMark val="none"/>
        <c:tickLblPos val="nextTo"/>
        <c:crossAx val="852538815"/>
        <c:crosses val="autoZero"/>
        <c:auto val="1"/>
        <c:lblOffset val="100"/>
        <c:baseTimeUnit val="days"/>
        <c:majorUnit val="1"/>
        <c:minorUnit val="1"/>
      </c:dateAx>
      <c:spPr>
        <a:solidFill>
          <a:srgbClr val="FFFFFF"/>
        </a:solid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legend>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400">
          <a:solidFill>
            <a:srgbClr val="000000"/>
          </a:solidFill>
          <a:latin typeface="Frutiger 45 Light" panose="020B0603020202020204" pitchFamily="34" charset="0"/>
          <a:ea typeface="+mn-ea"/>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xMode val="edge"/>
          <c:yMode val="edge"/>
          <c:x val="1.1111111111111112E-2"/>
          <c:y val="0.10949074074074074"/>
          <c:w val="0.95833333333333337"/>
          <c:h val="0.77669947506561676"/>
        </c:manualLayout>
      </c:layout>
      <c:barChart>
        <c:barDir val="col"/>
        <c:grouping val="clustered"/>
        <c:varyColors val="0"/>
        <c:ser>
          <c:idx val="1"/>
          <c:order val="0"/>
          <c:spPr>
            <a:solidFill>
              <a:srgbClr val="B0B0B0"/>
            </a:solidFill>
            <a:ln w="9525">
              <a:solidFill>
                <a:srgbClr val="FFFFFF"/>
              </a:solidFill>
            </a:ln>
            <a:effectLst/>
          </c:spPr>
          <c:invertIfNegative val="0"/>
          <c:dLbls>
            <c:numFmt formatCode="#,##0.0" sourceLinked="0"/>
            <c:spPr>
              <a:noFill/>
              <a:ln>
                <a:noFill/>
              </a:ln>
              <a:effectLst/>
            </c:spPr>
            <c:txPr>
              <a:bodyPr rot="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Sheet1!$N$11:$N$13</c:f>
              <c:numCache>
                <c:formatCode>General</c:formatCode>
                <c:ptCount val="3"/>
                <c:pt idx="0">
                  <c:v>2016</c:v>
                </c:pt>
                <c:pt idx="1">
                  <c:v>2030</c:v>
                </c:pt>
                <c:pt idx="2">
                  <c:v>2050</c:v>
                </c:pt>
              </c:numCache>
            </c:numRef>
          </c:cat>
          <c:val>
            <c:numRef>
              <c:f>Sheet1!$O$11:$O$13</c:f>
              <c:numCache>
                <c:formatCode>General</c:formatCode>
                <c:ptCount val="3"/>
                <c:pt idx="0">
                  <c:v>2.0099999999999998</c:v>
                </c:pt>
                <c:pt idx="1">
                  <c:v>2.59</c:v>
                </c:pt>
                <c:pt idx="2">
                  <c:v>3.04</c:v>
                </c:pt>
              </c:numCache>
            </c:numRef>
          </c:val>
          <c:extLst>
            <c:ext xmlns:c16="http://schemas.microsoft.com/office/drawing/2014/chart" uri="{C3380CC4-5D6E-409C-BE32-E72D297353CC}">
              <c16:uniqueId val="{00000000-A370-4D11-B35C-678622E799DD}"/>
            </c:ext>
          </c:extLst>
        </c:ser>
        <c:dLbls>
          <c:showLegendKey val="0"/>
          <c:showVal val="0"/>
          <c:showCatName val="0"/>
          <c:showSerName val="0"/>
          <c:showPercent val="0"/>
          <c:showBubbleSize val="0"/>
        </c:dLbls>
        <c:gapWidth val="50"/>
        <c:axId val="534075296"/>
        <c:axId val="534066976"/>
      </c:barChart>
      <c:catAx>
        <c:axId val="534075296"/>
        <c:scaling>
          <c:orientation val="minMax"/>
        </c:scaling>
        <c:delete val="0"/>
        <c:axPos val="b"/>
        <c:numFmt formatCode="General" sourceLinked="1"/>
        <c:majorTickMark val="none"/>
        <c:minorTickMark val="none"/>
        <c:tickLblPos val="low"/>
        <c:spPr>
          <a:noFill/>
          <a:ln w="12700" cap="flat" cmpd="sng" algn="ctr">
            <a:solidFill>
              <a:srgbClr val="000000"/>
            </a:solidFill>
            <a:prstDash val="solid"/>
            <a:round/>
            <a:headEnd type="none" w="med" len="med"/>
            <a:tailEnd type="none" w="med" len="med"/>
          </a:ln>
          <a:effectLst/>
        </c:spPr>
        <c:txPr>
          <a:bodyPr rot="-6000000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534066976"/>
        <c:crosses val="autoZero"/>
        <c:auto val="1"/>
        <c:lblAlgn val="ctr"/>
        <c:lblOffset val="100"/>
        <c:noMultiLvlLbl val="0"/>
      </c:catAx>
      <c:valAx>
        <c:axId val="534066976"/>
        <c:scaling>
          <c:orientation val="minMax"/>
        </c:scaling>
        <c:delete val="1"/>
        <c:axPos val="l"/>
        <c:numFmt formatCode="General" sourceLinked="0"/>
        <c:majorTickMark val="none"/>
        <c:minorTickMark val="none"/>
        <c:tickLblPos val="nextTo"/>
        <c:crossAx val="534075296"/>
        <c:crosses val="autoZero"/>
        <c:crossBetween val="between"/>
      </c:valAx>
      <c:spPr>
        <a:solidFill>
          <a:srgbClr val="FFFFFF"/>
        </a:solid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400">
          <a:solidFill>
            <a:srgbClr val="000000"/>
          </a:solidFill>
          <a:latin typeface="Frutiger 45 Light" panose="020B0603020202020204" pitchFamily="34" charset="0"/>
          <a:ea typeface="+mn-ea"/>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358064209731545E-2"/>
          <c:y val="5.6147520842302269E-2"/>
          <c:w val="0.85730818102979411"/>
          <c:h val="0.74398458033304449"/>
        </c:manualLayout>
      </c:layout>
      <c:lineChart>
        <c:grouping val="standard"/>
        <c:varyColors val="0"/>
        <c:ser>
          <c:idx val="0"/>
          <c:order val="0"/>
          <c:tx>
            <c:v>Unemployed</c:v>
          </c:tx>
          <c:spPr>
            <a:ln w="28575" cap="rnd" cmpd="sng" algn="ctr">
              <a:solidFill>
                <a:schemeClr val="bg1">
                  <a:lumMod val="75000"/>
                </a:schemeClr>
              </a:solidFill>
              <a:prstDash val="solid"/>
              <a:round/>
              <a:headEnd type="none" w="med" len="med"/>
              <a:tailEnd type="none" w="med" len="med"/>
            </a:ln>
            <a:effectLst/>
          </c:spPr>
          <c:marker>
            <c:symbol val="none"/>
          </c:marker>
          <c:cat>
            <c:numRef>
              <c:f>M!$B$377:$B$637</c:f>
              <c:numCache>
                <c:formatCode>m/d/yyyy</c:formatCode>
                <c:ptCount val="261"/>
                <c:pt idx="0">
                  <c:v>36891</c:v>
                </c:pt>
                <c:pt idx="1">
                  <c:v>36922</c:v>
                </c:pt>
                <c:pt idx="2">
                  <c:v>36950</c:v>
                </c:pt>
                <c:pt idx="3">
                  <c:v>36981</c:v>
                </c:pt>
                <c:pt idx="4">
                  <c:v>37011</c:v>
                </c:pt>
                <c:pt idx="5">
                  <c:v>37042</c:v>
                </c:pt>
                <c:pt idx="6">
                  <c:v>37072</c:v>
                </c:pt>
                <c:pt idx="7">
                  <c:v>37103</c:v>
                </c:pt>
                <c:pt idx="8">
                  <c:v>37134</c:v>
                </c:pt>
                <c:pt idx="9">
                  <c:v>37164</c:v>
                </c:pt>
                <c:pt idx="10">
                  <c:v>37195</c:v>
                </c:pt>
                <c:pt idx="11">
                  <c:v>37225</c:v>
                </c:pt>
                <c:pt idx="12">
                  <c:v>37256</c:v>
                </c:pt>
                <c:pt idx="13">
                  <c:v>37287</c:v>
                </c:pt>
                <c:pt idx="14">
                  <c:v>37315</c:v>
                </c:pt>
                <c:pt idx="15">
                  <c:v>37346</c:v>
                </c:pt>
                <c:pt idx="16">
                  <c:v>37376</c:v>
                </c:pt>
                <c:pt idx="17">
                  <c:v>37407</c:v>
                </c:pt>
                <c:pt idx="18">
                  <c:v>37437</c:v>
                </c:pt>
                <c:pt idx="19">
                  <c:v>37468</c:v>
                </c:pt>
                <c:pt idx="20">
                  <c:v>37499</c:v>
                </c:pt>
                <c:pt idx="21">
                  <c:v>37529</c:v>
                </c:pt>
                <c:pt idx="22">
                  <c:v>37560</c:v>
                </c:pt>
                <c:pt idx="23">
                  <c:v>37590</c:v>
                </c:pt>
                <c:pt idx="24">
                  <c:v>37621</c:v>
                </c:pt>
                <c:pt idx="25">
                  <c:v>37652</c:v>
                </c:pt>
                <c:pt idx="26">
                  <c:v>37680</c:v>
                </c:pt>
                <c:pt idx="27">
                  <c:v>37711</c:v>
                </c:pt>
                <c:pt idx="28">
                  <c:v>37741</c:v>
                </c:pt>
                <c:pt idx="29">
                  <c:v>37772</c:v>
                </c:pt>
                <c:pt idx="30">
                  <c:v>37802</c:v>
                </c:pt>
                <c:pt idx="31">
                  <c:v>37833</c:v>
                </c:pt>
                <c:pt idx="32">
                  <c:v>37864</c:v>
                </c:pt>
                <c:pt idx="33">
                  <c:v>37894</c:v>
                </c:pt>
                <c:pt idx="34">
                  <c:v>37925</c:v>
                </c:pt>
                <c:pt idx="35">
                  <c:v>37955</c:v>
                </c:pt>
                <c:pt idx="36">
                  <c:v>37986</c:v>
                </c:pt>
                <c:pt idx="37">
                  <c:v>38017</c:v>
                </c:pt>
                <c:pt idx="38">
                  <c:v>38046</c:v>
                </c:pt>
                <c:pt idx="39">
                  <c:v>38077</c:v>
                </c:pt>
                <c:pt idx="40">
                  <c:v>38107</c:v>
                </c:pt>
                <c:pt idx="41">
                  <c:v>38138</c:v>
                </c:pt>
                <c:pt idx="42">
                  <c:v>38168</c:v>
                </c:pt>
                <c:pt idx="43">
                  <c:v>38199</c:v>
                </c:pt>
                <c:pt idx="44">
                  <c:v>38230</c:v>
                </c:pt>
                <c:pt idx="45">
                  <c:v>38260</c:v>
                </c:pt>
                <c:pt idx="46">
                  <c:v>38291</c:v>
                </c:pt>
                <c:pt idx="47">
                  <c:v>38321</c:v>
                </c:pt>
                <c:pt idx="48">
                  <c:v>38352</c:v>
                </c:pt>
                <c:pt idx="49">
                  <c:v>38383</c:v>
                </c:pt>
                <c:pt idx="50">
                  <c:v>38411</c:v>
                </c:pt>
                <c:pt idx="51">
                  <c:v>38442</c:v>
                </c:pt>
                <c:pt idx="52">
                  <c:v>38472</c:v>
                </c:pt>
                <c:pt idx="53">
                  <c:v>38503</c:v>
                </c:pt>
                <c:pt idx="54">
                  <c:v>38533</c:v>
                </c:pt>
                <c:pt idx="55">
                  <c:v>38564</c:v>
                </c:pt>
                <c:pt idx="56">
                  <c:v>38595</c:v>
                </c:pt>
                <c:pt idx="57">
                  <c:v>38625</c:v>
                </c:pt>
                <c:pt idx="58">
                  <c:v>38656</c:v>
                </c:pt>
                <c:pt idx="59">
                  <c:v>38686</c:v>
                </c:pt>
                <c:pt idx="60">
                  <c:v>38717</c:v>
                </c:pt>
                <c:pt idx="61">
                  <c:v>38748</c:v>
                </c:pt>
                <c:pt idx="62">
                  <c:v>38776</c:v>
                </c:pt>
                <c:pt idx="63">
                  <c:v>38807</c:v>
                </c:pt>
                <c:pt idx="64">
                  <c:v>38837</c:v>
                </c:pt>
                <c:pt idx="65">
                  <c:v>38868</c:v>
                </c:pt>
                <c:pt idx="66">
                  <c:v>38898</c:v>
                </c:pt>
                <c:pt idx="67">
                  <c:v>38929</c:v>
                </c:pt>
                <c:pt idx="68">
                  <c:v>38960</c:v>
                </c:pt>
                <c:pt idx="69">
                  <c:v>38990</c:v>
                </c:pt>
                <c:pt idx="70">
                  <c:v>39021</c:v>
                </c:pt>
                <c:pt idx="71">
                  <c:v>39051</c:v>
                </c:pt>
                <c:pt idx="72">
                  <c:v>39082</c:v>
                </c:pt>
                <c:pt idx="73">
                  <c:v>39113</c:v>
                </c:pt>
                <c:pt idx="74">
                  <c:v>39141</c:v>
                </c:pt>
                <c:pt idx="75">
                  <c:v>39172</c:v>
                </c:pt>
                <c:pt idx="76">
                  <c:v>39202</c:v>
                </c:pt>
                <c:pt idx="77">
                  <c:v>39233</c:v>
                </c:pt>
                <c:pt idx="78">
                  <c:v>39263</c:v>
                </c:pt>
                <c:pt idx="79">
                  <c:v>39294</c:v>
                </c:pt>
                <c:pt idx="80">
                  <c:v>39325</c:v>
                </c:pt>
                <c:pt idx="81">
                  <c:v>39355</c:v>
                </c:pt>
                <c:pt idx="82">
                  <c:v>39386</c:v>
                </c:pt>
                <c:pt idx="83">
                  <c:v>39416</c:v>
                </c:pt>
                <c:pt idx="84">
                  <c:v>39447</c:v>
                </c:pt>
                <c:pt idx="85">
                  <c:v>39478</c:v>
                </c:pt>
                <c:pt idx="86">
                  <c:v>39507</c:v>
                </c:pt>
                <c:pt idx="87">
                  <c:v>39538</c:v>
                </c:pt>
                <c:pt idx="88">
                  <c:v>39568</c:v>
                </c:pt>
                <c:pt idx="89">
                  <c:v>39599</c:v>
                </c:pt>
                <c:pt idx="90">
                  <c:v>39629</c:v>
                </c:pt>
                <c:pt idx="91">
                  <c:v>39660</c:v>
                </c:pt>
                <c:pt idx="92">
                  <c:v>39691</c:v>
                </c:pt>
                <c:pt idx="93">
                  <c:v>39721</c:v>
                </c:pt>
                <c:pt idx="94">
                  <c:v>39752</c:v>
                </c:pt>
                <c:pt idx="95">
                  <c:v>39782</c:v>
                </c:pt>
                <c:pt idx="96">
                  <c:v>39813</c:v>
                </c:pt>
                <c:pt idx="97">
                  <c:v>39844</c:v>
                </c:pt>
                <c:pt idx="98">
                  <c:v>39872</c:v>
                </c:pt>
                <c:pt idx="99">
                  <c:v>39903</c:v>
                </c:pt>
                <c:pt idx="100">
                  <c:v>39933</c:v>
                </c:pt>
                <c:pt idx="101">
                  <c:v>39964</c:v>
                </c:pt>
                <c:pt idx="102">
                  <c:v>39994</c:v>
                </c:pt>
                <c:pt idx="103">
                  <c:v>40025</c:v>
                </c:pt>
                <c:pt idx="104">
                  <c:v>40056</c:v>
                </c:pt>
                <c:pt idx="105">
                  <c:v>40086</c:v>
                </c:pt>
                <c:pt idx="106">
                  <c:v>40117</c:v>
                </c:pt>
                <c:pt idx="107">
                  <c:v>40147</c:v>
                </c:pt>
                <c:pt idx="108">
                  <c:v>40178</c:v>
                </c:pt>
                <c:pt idx="109">
                  <c:v>40209</c:v>
                </c:pt>
                <c:pt idx="110">
                  <c:v>40237</c:v>
                </c:pt>
                <c:pt idx="111">
                  <c:v>40268</c:v>
                </c:pt>
                <c:pt idx="112">
                  <c:v>40298</c:v>
                </c:pt>
                <c:pt idx="113">
                  <c:v>40329</c:v>
                </c:pt>
                <c:pt idx="114">
                  <c:v>40359</c:v>
                </c:pt>
                <c:pt idx="115">
                  <c:v>40390</c:v>
                </c:pt>
                <c:pt idx="116">
                  <c:v>40421</c:v>
                </c:pt>
                <c:pt idx="117">
                  <c:v>40451</c:v>
                </c:pt>
                <c:pt idx="118">
                  <c:v>40482</c:v>
                </c:pt>
                <c:pt idx="119">
                  <c:v>40512</c:v>
                </c:pt>
                <c:pt idx="120">
                  <c:v>40543</c:v>
                </c:pt>
                <c:pt idx="121">
                  <c:v>40574</c:v>
                </c:pt>
                <c:pt idx="122">
                  <c:v>40602</c:v>
                </c:pt>
                <c:pt idx="123">
                  <c:v>40633</c:v>
                </c:pt>
                <c:pt idx="124">
                  <c:v>40663</c:v>
                </c:pt>
                <c:pt idx="125">
                  <c:v>40694</c:v>
                </c:pt>
                <c:pt idx="126">
                  <c:v>40724</c:v>
                </c:pt>
                <c:pt idx="127">
                  <c:v>40755</c:v>
                </c:pt>
                <c:pt idx="128">
                  <c:v>40786</c:v>
                </c:pt>
                <c:pt idx="129">
                  <c:v>40816</c:v>
                </c:pt>
                <c:pt idx="130">
                  <c:v>40847</c:v>
                </c:pt>
                <c:pt idx="131">
                  <c:v>40877</c:v>
                </c:pt>
                <c:pt idx="132">
                  <c:v>40908</c:v>
                </c:pt>
                <c:pt idx="133">
                  <c:v>40939</c:v>
                </c:pt>
                <c:pt idx="134">
                  <c:v>40968</c:v>
                </c:pt>
                <c:pt idx="135">
                  <c:v>40999</c:v>
                </c:pt>
                <c:pt idx="136">
                  <c:v>41029</c:v>
                </c:pt>
                <c:pt idx="137">
                  <c:v>41060</c:v>
                </c:pt>
                <c:pt idx="138">
                  <c:v>41090</c:v>
                </c:pt>
                <c:pt idx="139">
                  <c:v>41121</c:v>
                </c:pt>
                <c:pt idx="140">
                  <c:v>41152</c:v>
                </c:pt>
                <c:pt idx="141">
                  <c:v>41182</c:v>
                </c:pt>
                <c:pt idx="142">
                  <c:v>41213</c:v>
                </c:pt>
                <c:pt idx="143">
                  <c:v>41243</c:v>
                </c:pt>
                <c:pt idx="144">
                  <c:v>41274</c:v>
                </c:pt>
                <c:pt idx="145">
                  <c:v>41305</c:v>
                </c:pt>
                <c:pt idx="146">
                  <c:v>41333</c:v>
                </c:pt>
                <c:pt idx="147">
                  <c:v>41364</c:v>
                </c:pt>
                <c:pt idx="148">
                  <c:v>41394</c:v>
                </c:pt>
                <c:pt idx="149">
                  <c:v>41425</c:v>
                </c:pt>
                <c:pt idx="150">
                  <c:v>41455</c:v>
                </c:pt>
                <c:pt idx="151">
                  <c:v>41486</c:v>
                </c:pt>
                <c:pt idx="152">
                  <c:v>41517</c:v>
                </c:pt>
                <c:pt idx="153">
                  <c:v>41547</c:v>
                </c:pt>
                <c:pt idx="154">
                  <c:v>41578</c:v>
                </c:pt>
                <c:pt idx="155">
                  <c:v>41608</c:v>
                </c:pt>
                <c:pt idx="156">
                  <c:v>41639</c:v>
                </c:pt>
                <c:pt idx="157">
                  <c:v>41670</c:v>
                </c:pt>
                <c:pt idx="158">
                  <c:v>41698</c:v>
                </c:pt>
                <c:pt idx="159">
                  <c:v>41729</c:v>
                </c:pt>
                <c:pt idx="160">
                  <c:v>41759</c:v>
                </c:pt>
                <c:pt idx="161">
                  <c:v>41790</c:v>
                </c:pt>
                <c:pt idx="162">
                  <c:v>41820</c:v>
                </c:pt>
                <c:pt idx="163">
                  <c:v>41851</c:v>
                </c:pt>
                <c:pt idx="164">
                  <c:v>41882</c:v>
                </c:pt>
                <c:pt idx="165">
                  <c:v>41912</c:v>
                </c:pt>
                <c:pt idx="166">
                  <c:v>41943</c:v>
                </c:pt>
                <c:pt idx="167">
                  <c:v>41973</c:v>
                </c:pt>
                <c:pt idx="168">
                  <c:v>42004</c:v>
                </c:pt>
                <c:pt idx="169">
                  <c:v>42035</c:v>
                </c:pt>
                <c:pt idx="170">
                  <c:v>42063</c:v>
                </c:pt>
                <c:pt idx="171">
                  <c:v>42094</c:v>
                </c:pt>
                <c:pt idx="172">
                  <c:v>42124</c:v>
                </c:pt>
                <c:pt idx="173">
                  <c:v>42155</c:v>
                </c:pt>
                <c:pt idx="174">
                  <c:v>42185</c:v>
                </c:pt>
                <c:pt idx="175">
                  <c:v>42216</c:v>
                </c:pt>
                <c:pt idx="176">
                  <c:v>42247</c:v>
                </c:pt>
                <c:pt idx="177">
                  <c:v>42277</c:v>
                </c:pt>
                <c:pt idx="178">
                  <c:v>42308</c:v>
                </c:pt>
                <c:pt idx="179">
                  <c:v>42338</c:v>
                </c:pt>
                <c:pt idx="180">
                  <c:v>42369</c:v>
                </c:pt>
                <c:pt idx="181">
                  <c:v>42400</c:v>
                </c:pt>
                <c:pt idx="182">
                  <c:v>42429</c:v>
                </c:pt>
                <c:pt idx="183">
                  <c:v>42460</c:v>
                </c:pt>
                <c:pt idx="184">
                  <c:v>42490</c:v>
                </c:pt>
                <c:pt idx="185">
                  <c:v>42521</c:v>
                </c:pt>
                <c:pt idx="186">
                  <c:v>42551</c:v>
                </c:pt>
                <c:pt idx="187">
                  <c:v>42582</c:v>
                </c:pt>
                <c:pt idx="188">
                  <c:v>42613</c:v>
                </c:pt>
                <c:pt idx="189">
                  <c:v>42643</c:v>
                </c:pt>
                <c:pt idx="190">
                  <c:v>42674</c:v>
                </c:pt>
                <c:pt idx="191">
                  <c:v>42704</c:v>
                </c:pt>
                <c:pt idx="192">
                  <c:v>42735</c:v>
                </c:pt>
                <c:pt idx="193">
                  <c:v>42766</c:v>
                </c:pt>
                <c:pt idx="194">
                  <c:v>42794</c:v>
                </c:pt>
                <c:pt idx="195">
                  <c:v>42825</c:v>
                </c:pt>
                <c:pt idx="196">
                  <c:v>42855</c:v>
                </c:pt>
                <c:pt idx="197">
                  <c:v>42886</c:v>
                </c:pt>
                <c:pt idx="198">
                  <c:v>42916</c:v>
                </c:pt>
                <c:pt idx="199">
                  <c:v>42947</c:v>
                </c:pt>
                <c:pt idx="200">
                  <c:v>42978</c:v>
                </c:pt>
                <c:pt idx="201">
                  <c:v>43008</c:v>
                </c:pt>
                <c:pt idx="202">
                  <c:v>43039</c:v>
                </c:pt>
                <c:pt idx="203">
                  <c:v>43069</c:v>
                </c:pt>
                <c:pt idx="204">
                  <c:v>43100</c:v>
                </c:pt>
                <c:pt idx="205">
                  <c:v>43131</c:v>
                </c:pt>
                <c:pt idx="206">
                  <c:v>43159</c:v>
                </c:pt>
                <c:pt idx="207">
                  <c:v>43190</c:v>
                </c:pt>
                <c:pt idx="208">
                  <c:v>43220</c:v>
                </c:pt>
                <c:pt idx="209">
                  <c:v>43251</c:v>
                </c:pt>
                <c:pt idx="210">
                  <c:v>43281</c:v>
                </c:pt>
                <c:pt idx="211">
                  <c:v>43312</c:v>
                </c:pt>
                <c:pt idx="212">
                  <c:v>43343</c:v>
                </c:pt>
                <c:pt idx="213">
                  <c:v>43373</c:v>
                </c:pt>
                <c:pt idx="214">
                  <c:v>43404</c:v>
                </c:pt>
                <c:pt idx="215">
                  <c:v>43434</c:v>
                </c:pt>
                <c:pt idx="216">
                  <c:v>43465</c:v>
                </c:pt>
                <c:pt idx="217">
                  <c:v>43496</c:v>
                </c:pt>
                <c:pt idx="218">
                  <c:v>43524</c:v>
                </c:pt>
                <c:pt idx="219">
                  <c:v>43555</c:v>
                </c:pt>
                <c:pt idx="220">
                  <c:v>43585</c:v>
                </c:pt>
                <c:pt idx="221">
                  <c:v>43616</c:v>
                </c:pt>
                <c:pt idx="222">
                  <c:v>43646</c:v>
                </c:pt>
                <c:pt idx="223">
                  <c:v>43677</c:v>
                </c:pt>
                <c:pt idx="224">
                  <c:v>43708</c:v>
                </c:pt>
                <c:pt idx="225">
                  <c:v>43738</c:v>
                </c:pt>
                <c:pt idx="226">
                  <c:v>43769</c:v>
                </c:pt>
                <c:pt idx="227">
                  <c:v>43799</c:v>
                </c:pt>
                <c:pt idx="228">
                  <c:v>43830</c:v>
                </c:pt>
                <c:pt idx="229">
                  <c:v>43861</c:v>
                </c:pt>
                <c:pt idx="230">
                  <c:v>43890</c:v>
                </c:pt>
                <c:pt idx="231">
                  <c:v>43921</c:v>
                </c:pt>
                <c:pt idx="232">
                  <c:v>43951</c:v>
                </c:pt>
                <c:pt idx="233">
                  <c:v>43982</c:v>
                </c:pt>
                <c:pt idx="234">
                  <c:v>44012</c:v>
                </c:pt>
                <c:pt idx="235">
                  <c:v>44043</c:v>
                </c:pt>
                <c:pt idx="236">
                  <c:v>44074</c:v>
                </c:pt>
                <c:pt idx="237">
                  <c:v>44104</c:v>
                </c:pt>
                <c:pt idx="238">
                  <c:v>44135</c:v>
                </c:pt>
                <c:pt idx="239">
                  <c:v>44165</c:v>
                </c:pt>
                <c:pt idx="240">
                  <c:v>44196</c:v>
                </c:pt>
                <c:pt idx="241">
                  <c:v>44227</c:v>
                </c:pt>
                <c:pt idx="242">
                  <c:v>44255</c:v>
                </c:pt>
                <c:pt idx="243">
                  <c:v>44286</c:v>
                </c:pt>
                <c:pt idx="244">
                  <c:v>44316</c:v>
                </c:pt>
                <c:pt idx="245">
                  <c:v>44347</c:v>
                </c:pt>
                <c:pt idx="246">
                  <c:v>44377</c:v>
                </c:pt>
                <c:pt idx="247">
                  <c:v>44408</c:v>
                </c:pt>
                <c:pt idx="248">
                  <c:v>44439</c:v>
                </c:pt>
                <c:pt idx="249">
                  <c:v>44469</c:v>
                </c:pt>
                <c:pt idx="250">
                  <c:v>44500</c:v>
                </c:pt>
                <c:pt idx="251">
                  <c:v>44530</c:v>
                </c:pt>
                <c:pt idx="252">
                  <c:v>44561</c:v>
                </c:pt>
                <c:pt idx="253">
                  <c:v>44592</c:v>
                </c:pt>
                <c:pt idx="254">
                  <c:v>44620</c:v>
                </c:pt>
                <c:pt idx="255">
                  <c:v>44651</c:v>
                </c:pt>
                <c:pt idx="256">
                  <c:v>44681</c:v>
                </c:pt>
                <c:pt idx="257">
                  <c:v>44712</c:v>
                </c:pt>
                <c:pt idx="258">
                  <c:v>44742</c:v>
                </c:pt>
                <c:pt idx="259">
                  <c:v>44773</c:v>
                </c:pt>
                <c:pt idx="260">
                  <c:v>44804</c:v>
                </c:pt>
              </c:numCache>
            </c:numRef>
          </c:cat>
          <c:val>
            <c:numRef>
              <c:f>M!$U$377:$U$637</c:f>
              <c:numCache>
                <c:formatCode>General</c:formatCode>
                <c:ptCount val="261"/>
                <c:pt idx="0">
                  <c:v>5634</c:v>
                </c:pt>
                <c:pt idx="1">
                  <c:v>6023</c:v>
                </c:pt>
                <c:pt idx="2">
                  <c:v>6089</c:v>
                </c:pt>
                <c:pt idx="3">
                  <c:v>6141</c:v>
                </c:pt>
                <c:pt idx="4">
                  <c:v>6271</c:v>
                </c:pt>
                <c:pt idx="5">
                  <c:v>6226</c:v>
                </c:pt>
                <c:pt idx="6">
                  <c:v>6484</c:v>
                </c:pt>
                <c:pt idx="7">
                  <c:v>6583</c:v>
                </c:pt>
                <c:pt idx="8">
                  <c:v>7042</c:v>
                </c:pt>
                <c:pt idx="9">
                  <c:v>7142</c:v>
                </c:pt>
                <c:pt idx="10">
                  <c:v>7694</c:v>
                </c:pt>
                <c:pt idx="11">
                  <c:v>8003</c:v>
                </c:pt>
                <c:pt idx="12">
                  <c:v>8258</c:v>
                </c:pt>
                <c:pt idx="13">
                  <c:v>8182</c:v>
                </c:pt>
                <c:pt idx="14">
                  <c:v>8215</c:v>
                </c:pt>
                <c:pt idx="15">
                  <c:v>8304</c:v>
                </c:pt>
                <c:pt idx="16">
                  <c:v>8599</c:v>
                </c:pt>
                <c:pt idx="17">
                  <c:v>8399</c:v>
                </c:pt>
                <c:pt idx="18">
                  <c:v>8393</c:v>
                </c:pt>
                <c:pt idx="19">
                  <c:v>8390</c:v>
                </c:pt>
                <c:pt idx="20">
                  <c:v>8304</c:v>
                </c:pt>
                <c:pt idx="21">
                  <c:v>8251</c:v>
                </c:pt>
                <c:pt idx="22">
                  <c:v>8307</c:v>
                </c:pt>
                <c:pt idx="23">
                  <c:v>8520</c:v>
                </c:pt>
                <c:pt idx="24">
                  <c:v>8640</c:v>
                </c:pt>
                <c:pt idx="25">
                  <c:v>8520</c:v>
                </c:pt>
                <c:pt idx="26">
                  <c:v>8618</c:v>
                </c:pt>
                <c:pt idx="27">
                  <c:v>8588</c:v>
                </c:pt>
                <c:pt idx="28">
                  <c:v>8842</c:v>
                </c:pt>
                <c:pt idx="29">
                  <c:v>8957</c:v>
                </c:pt>
                <c:pt idx="30">
                  <c:v>9266</c:v>
                </c:pt>
                <c:pt idx="31">
                  <c:v>9011</c:v>
                </c:pt>
                <c:pt idx="32">
                  <c:v>8896</c:v>
                </c:pt>
                <c:pt idx="33">
                  <c:v>8921</c:v>
                </c:pt>
                <c:pt idx="34">
                  <c:v>8732</c:v>
                </c:pt>
                <c:pt idx="35">
                  <c:v>8576</c:v>
                </c:pt>
                <c:pt idx="36">
                  <c:v>8317</c:v>
                </c:pt>
                <c:pt idx="37">
                  <c:v>8370</c:v>
                </c:pt>
                <c:pt idx="38">
                  <c:v>8167</c:v>
                </c:pt>
                <c:pt idx="39">
                  <c:v>8491</c:v>
                </c:pt>
                <c:pt idx="40">
                  <c:v>8170</c:v>
                </c:pt>
                <c:pt idx="41">
                  <c:v>8212</c:v>
                </c:pt>
                <c:pt idx="42">
                  <c:v>8286</c:v>
                </c:pt>
                <c:pt idx="43">
                  <c:v>8136</c:v>
                </c:pt>
                <c:pt idx="44">
                  <c:v>7990</c:v>
                </c:pt>
                <c:pt idx="45">
                  <c:v>7927</c:v>
                </c:pt>
                <c:pt idx="46">
                  <c:v>8061</c:v>
                </c:pt>
                <c:pt idx="47">
                  <c:v>7932</c:v>
                </c:pt>
                <c:pt idx="48">
                  <c:v>7934</c:v>
                </c:pt>
                <c:pt idx="49">
                  <c:v>7784</c:v>
                </c:pt>
                <c:pt idx="50">
                  <c:v>7980</c:v>
                </c:pt>
                <c:pt idx="51">
                  <c:v>7737</c:v>
                </c:pt>
                <c:pt idx="52">
                  <c:v>7672</c:v>
                </c:pt>
                <c:pt idx="53">
                  <c:v>7651</c:v>
                </c:pt>
                <c:pt idx="54">
                  <c:v>7524</c:v>
                </c:pt>
                <c:pt idx="55">
                  <c:v>7406</c:v>
                </c:pt>
                <c:pt idx="56">
                  <c:v>7345</c:v>
                </c:pt>
                <c:pt idx="57">
                  <c:v>7553</c:v>
                </c:pt>
                <c:pt idx="58">
                  <c:v>7453</c:v>
                </c:pt>
                <c:pt idx="59">
                  <c:v>7566</c:v>
                </c:pt>
                <c:pt idx="60">
                  <c:v>7279</c:v>
                </c:pt>
                <c:pt idx="61">
                  <c:v>7064</c:v>
                </c:pt>
                <c:pt idx="62">
                  <c:v>7184</c:v>
                </c:pt>
                <c:pt idx="63">
                  <c:v>7072</c:v>
                </c:pt>
                <c:pt idx="64">
                  <c:v>7120</c:v>
                </c:pt>
                <c:pt idx="65">
                  <c:v>6980</c:v>
                </c:pt>
                <c:pt idx="66">
                  <c:v>7001</c:v>
                </c:pt>
                <c:pt idx="67">
                  <c:v>7175</c:v>
                </c:pt>
                <c:pt idx="68">
                  <c:v>7091</c:v>
                </c:pt>
                <c:pt idx="69">
                  <c:v>6847</c:v>
                </c:pt>
                <c:pt idx="70">
                  <c:v>6727</c:v>
                </c:pt>
                <c:pt idx="71">
                  <c:v>6872</c:v>
                </c:pt>
                <c:pt idx="72">
                  <c:v>6762</c:v>
                </c:pt>
                <c:pt idx="73">
                  <c:v>7116</c:v>
                </c:pt>
                <c:pt idx="74">
                  <c:v>6927</c:v>
                </c:pt>
                <c:pt idx="75">
                  <c:v>6731</c:v>
                </c:pt>
                <c:pt idx="76">
                  <c:v>6850</c:v>
                </c:pt>
                <c:pt idx="77">
                  <c:v>6766</c:v>
                </c:pt>
                <c:pt idx="78">
                  <c:v>6979</c:v>
                </c:pt>
                <c:pt idx="79">
                  <c:v>7149</c:v>
                </c:pt>
                <c:pt idx="80">
                  <c:v>7067</c:v>
                </c:pt>
                <c:pt idx="81">
                  <c:v>7170</c:v>
                </c:pt>
                <c:pt idx="82">
                  <c:v>7237</c:v>
                </c:pt>
                <c:pt idx="83">
                  <c:v>7240</c:v>
                </c:pt>
                <c:pt idx="84">
                  <c:v>7645</c:v>
                </c:pt>
                <c:pt idx="85">
                  <c:v>7685</c:v>
                </c:pt>
                <c:pt idx="86">
                  <c:v>7497</c:v>
                </c:pt>
                <c:pt idx="87">
                  <c:v>7822</c:v>
                </c:pt>
                <c:pt idx="88">
                  <c:v>7637</c:v>
                </c:pt>
                <c:pt idx="89">
                  <c:v>8395</c:v>
                </c:pt>
                <c:pt idx="90">
                  <c:v>8575</c:v>
                </c:pt>
                <c:pt idx="91">
                  <c:v>8937</c:v>
                </c:pt>
                <c:pt idx="92">
                  <c:v>9438</c:v>
                </c:pt>
                <c:pt idx="93">
                  <c:v>9494</c:v>
                </c:pt>
                <c:pt idx="94">
                  <c:v>10074</c:v>
                </c:pt>
                <c:pt idx="95">
                  <c:v>10538</c:v>
                </c:pt>
                <c:pt idx="96">
                  <c:v>11286</c:v>
                </c:pt>
                <c:pt idx="97">
                  <c:v>12058</c:v>
                </c:pt>
                <c:pt idx="98">
                  <c:v>12898</c:v>
                </c:pt>
                <c:pt idx="99">
                  <c:v>13426</c:v>
                </c:pt>
                <c:pt idx="100">
                  <c:v>13853</c:v>
                </c:pt>
                <c:pt idx="101">
                  <c:v>14499</c:v>
                </c:pt>
                <c:pt idx="102">
                  <c:v>14707</c:v>
                </c:pt>
                <c:pt idx="103">
                  <c:v>14601</c:v>
                </c:pt>
                <c:pt idx="104">
                  <c:v>14814</c:v>
                </c:pt>
                <c:pt idx="105">
                  <c:v>15009</c:v>
                </c:pt>
                <c:pt idx="106">
                  <c:v>15352</c:v>
                </c:pt>
                <c:pt idx="107">
                  <c:v>15219</c:v>
                </c:pt>
                <c:pt idx="108">
                  <c:v>15098</c:v>
                </c:pt>
                <c:pt idx="109">
                  <c:v>15046</c:v>
                </c:pt>
                <c:pt idx="110">
                  <c:v>15113</c:v>
                </c:pt>
                <c:pt idx="111">
                  <c:v>15202</c:v>
                </c:pt>
                <c:pt idx="112">
                  <c:v>15325</c:v>
                </c:pt>
                <c:pt idx="113">
                  <c:v>14849</c:v>
                </c:pt>
                <c:pt idx="114">
                  <c:v>14474</c:v>
                </c:pt>
                <c:pt idx="115">
                  <c:v>14512</c:v>
                </c:pt>
                <c:pt idx="116">
                  <c:v>14648</c:v>
                </c:pt>
                <c:pt idx="117">
                  <c:v>14579</c:v>
                </c:pt>
                <c:pt idx="118">
                  <c:v>14516</c:v>
                </c:pt>
                <c:pt idx="119">
                  <c:v>15081</c:v>
                </c:pt>
                <c:pt idx="120">
                  <c:v>14348</c:v>
                </c:pt>
                <c:pt idx="121">
                  <c:v>14013</c:v>
                </c:pt>
                <c:pt idx="122">
                  <c:v>13820</c:v>
                </c:pt>
                <c:pt idx="123">
                  <c:v>13737</c:v>
                </c:pt>
                <c:pt idx="124">
                  <c:v>13957</c:v>
                </c:pt>
                <c:pt idx="125">
                  <c:v>13855</c:v>
                </c:pt>
                <c:pt idx="126">
                  <c:v>13962</c:v>
                </c:pt>
                <c:pt idx="127">
                  <c:v>13763</c:v>
                </c:pt>
                <c:pt idx="128">
                  <c:v>13818</c:v>
                </c:pt>
                <c:pt idx="129">
                  <c:v>13948</c:v>
                </c:pt>
                <c:pt idx="130">
                  <c:v>13594</c:v>
                </c:pt>
                <c:pt idx="131">
                  <c:v>13302</c:v>
                </c:pt>
                <c:pt idx="132">
                  <c:v>13093</c:v>
                </c:pt>
                <c:pt idx="133">
                  <c:v>12797</c:v>
                </c:pt>
                <c:pt idx="134">
                  <c:v>12813</c:v>
                </c:pt>
                <c:pt idx="135">
                  <c:v>12713</c:v>
                </c:pt>
                <c:pt idx="136">
                  <c:v>12646</c:v>
                </c:pt>
                <c:pt idx="137">
                  <c:v>12660</c:v>
                </c:pt>
                <c:pt idx="138">
                  <c:v>12692</c:v>
                </c:pt>
                <c:pt idx="139">
                  <c:v>12656</c:v>
                </c:pt>
                <c:pt idx="140">
                  <c:v>12471</c:v>
                </c:pt>
                <c:pt idx="141">
                  <c:v>12115</c:v>
                </c:pt>
                <c:pt idx="142">
                  <c:v>12124</c:v>
                </c:pt>
                <c:pt idx="143">
                  <c:v>12005</c:v>
                </c:pt>
                <c:pt idx="144">
                  <c:v>12298</c:v>
                </c:pt>
                <c:pt idx="145">
                  <c:v>12471</c:v>
                </c:pt>
                <c:pt idx="146">
                  <c:v>11950</c:v>
                </c:pt>
                <c:pt idx="147">
                  <c:v>11689</c:v>
                </c:pt>
                <c:pt idx="148">
                  <c:v>11760</c:v>
                </c:pt>
                <c:pt idx="149">
                  <c:v>11654</c:v>
                </c:pt>
                <c:pt idx="150">
                  <c:v>11751</c:v>
                </c:pt>
                <c:pt idx="151">
                  <c:v>11335</c:v>
                </c:pt>
                <c:pt idx="152">
                  <c:v>11279</c:v>
                </c:pt>
                <c:pt idx="153">
                  <c:v>11270</c:v>
                </c:pt>
                <c:pt idx="154">
                  <c:v>11136</c:v>
                </c:pt>
                <c:pt idx="155">
                  <c:v>10787</c:v>
                </c:pt>
                <c:pt idx="156">
                  <c:v>10404</c:v>
                </c:pt>
                <c:pt idx="157">
                  <c:v>10202</c:v>
                </c:pt>
                <c:pt idx="158">
                  <c:v>10349</c:v>
                </c:pt>
                <c:pt idx="159">
                  <c:v>10380</c:v>
                </c:pt>
                <c:pt idx="160">
                  <c:v>9702</c:v>
                </c:pt>
                <c:pt idx="161">
                  <c:v>9859</c:v>
                </c:pt>
                <c:pt idx="162">
                  <c:v>9460</c:v>
                </c:pt>
                <c:pt idx="163">
                  <c:v>9608</c:v>
                </c:pt>
                <c:pt idx="164">
                  <c:v>9599</c:v>
                </c:pt>
                <c:pt idx="165">
                  <c:v>9262</c:v>
                </c:pt>
                <c:pt idx="166">
                  <c:v>8990</c:v>
                </c:pt>
                <c:pt idx="167">
                  <c:v>9090</c:v>
                </c:pt>
                <c:pt idx="168">
                  <c:v>8717</c:v>
                </c:pt>
                <c:pt idx="169">
                  <c:v>8885</c:v>
                </c:pt>
                <c:pt idx="170">
                  <c:v>8599</c:v>
                </c:pt>
                <c:pt idx="171">
                  <c:v>8515</c:v>
                </c:pt>
                <c:pt idx="172">
                  <c:v>8550</c:v>
                </c:pt>
                <c:pt idx="173">
                  <c:v>8834</c:v>
                </c:pt>
                <c:pt idx="174">
                  <c:v>8247</c:v>
                </c:pt>
                <c:pt idx="175">
                  <c:v>8167</c:v>
                </c:pt>
                <c:pt idx="176">
                  <c:v>7992</c:v>
                </c:pt>
                <c:pt idx="177">
                  <c:v>7907</c:v>
                </c:pt>
                <c:pt idx="178">
                  <c:v>7922</c:v>
                </c:pt>
                <c:pt idx="179">
                  <c:v>8000</c:v>
                </c:pt>
                <c:pt idx="180">
                  <c:v>7907</c:v>
                </c:pt>
                <c:pt idx="181">
                  <c:v>7627</c:v>
                </c:pt>
                <c:pt idx="182">
                  <c:v>7702</c:v>
                </c:pt>
                <c:pt idx="183">
                  <c:v>7961</c:v>
                </c:pt>
                <c:pt idx="184">
                  <c:v>8067</c:v>
                </c:pt>
                <c:pt idx="185">
                  <c:v>7652</c:v>
                </c:pt>
                <c:pt idx="186">
                  <c:v>7744</c:v>
                </c:pt>
                <c:pt idx="187">
                  <c:v>7641</c:v>
                </c:pt>
                <c:pt idx="188">
                  <c:v>7784</c:v>
                </c:pt>
                <c:pt idx="189">
                  <c:v>7953</c:v>
                </c:pt>
                <c:pt idx="190">
                  <c:v>7811</c:v>
                </c:pt>
                <c:pt idx="191">
                  <c:v>7553</c:v>
                </c:pt>
                <c:pt idx="192">
                  <c:v>7521</c:v>
                </c:pt>
                <c:pt idx="193">
                  <c:v>7468</c:v>
                </c:pt>
                <c:pt idx="194">
                  <c:v>7379</c:v>
                </c:pt>
                <c:pt idx="195">
                  <c:v>7073</c:v>
                </c:pt>
                <c:pt idx="196">
                  <c:v>7089</c:v>
                </c:pt>
                <c:pt idx="197">
                  <c:v>7000</c:v>
                </c:pt>
                <c:pt idx="198">
                  <c:v>6873</c:v>
                </c:pt>
                <c:pt idx="199">
                  <c:v>6892</c:v>
                </c:pt>
                <c:pt idx="200">
                  <c:v>7082</c:v>
                </c:pt>
                <c:pt idx="201">
                  <c:v>6854</c:v>
                </c:pt>
                <c:pt idx="202">
                  <c:v>6700</c:v>
                </c:pt>
                <c:pt idx="203">
                  <c:v>6774</c:v>
                </c:pt>
                <c:pt idx="204">
                  <c:v>6632</c:v>
                </c:pt>
                <c:pt idx="205">
                  <c:v>6505</c:v>
                </c:pt>
                <c:pt idx="206">
                  <c:v>6586</c:v>
                </c:pt>
                <c:pt idx="207">
                  <c:v>6457</c:v>
                </c:pt>
                <c:pt idx="208">
                  <c:v>6448</c:v>
                </c:pt>
                <c:pt idx="209">
                  <c:v>6188</c:v>
                </c:pt>
                <c:pt idx="210">
                  <c:v>6446</c:v>
                </c:pt>
                <c:pt idx="211">
                  <c:v>6173</c:v>
                </c:pt>
                <c:pt idx="212">
                  <c:v>6167</c:v>
                </c:pt>
                <c:pt idx="213">
                  <c:v>6065</c:v>
                </c:pt>
                <c:pt idx="214">
                  <c:v>6230</c:v>
                </c:pt>
                <c:pt idx="215">
                  <c:v>6132</c:v>
                </c:pt>
                <c:pt idx="216">
                  <c:v>6379</c:v>
                </c:pt>
                <c:pt idx="217">
                  <c:v>6458</c:v>
                </c:pt>
                <c:pt idx="218">
                  <c:v>6122</c:v>
                </c:pt>
                <c:pt idx="219">
                  <c:v>6166</c:v>
                </c:pt>
                <c:pt idx="220">
                  <c:v>5898</c:v>
                </c:pt>
                <c:pt idx="221">
                  <c:v>5935</c:v>
                </c:pt>
                <c:pt idx="222">
                  <c:v>5906</c:v>
                </c:pt>
                <c:pt idx="223">
                  <c:v>5984</c:v>
                </c:pt>
                <c:pt idx="224">
                  <c:v>5993</c:v>
                </c:pt>
                <c:pt idx="225">
                  <c:v>5766</c:v>
                </c:pt>
                <c:pt idx="226">
                  <c:v>5980</c:v>
                </c:pt>
                <c:pt idx="227">
                  <c:v>5930</c:v>
                </c:pt>
                <c:pt idx="228">
                  <c:v>5861</c:v>
                </c:pt>
                <c:pt idx="229">
                  <c:v>5826</c:v>
                </c:pt>
                <c:pt idx="230">
                  <c:v>5717</c:v>
                </c:pt>
                <c:pt idx="231">
                  <c:v>7165</c:v>
                </c:pt>
                <c:pt idx="232">
                  <c:v>23038</c:v>
                </c:pt>
                <c:pt idx="233">
                  <c:v>20940</c:v>
                </c:pt>
                <c:pt idx="234">
                  <c:v>17616</c:v>
                </c:pt>
                <c:pt idx="235">
                  <c:v>16288</c:v>
                </c:pt>
                <c:pt idx="236">
                  <c:v>13532</c:v>
                </c:pt>
                <c:pt idx="237">
                  <c:v>12584</c:v>
                </c:pt>
                <c:pt idx="238">
                  <c:v>11115</c:v>
                </c:pt>
                <c:pt idx="239">
                  <c:v>10777</c:v>
                </c:pt>
                <c:pt idx="240">
                  <c:v>10789</c:v>
                </c:pt>
                <c:pt idx="241">
                  <c:v>10180</c:v>
                </c:pt>
                <c:pt idx="242">
                  <c:v>9992</c:v>
                </c:pt>
                <c:pt idx="243">
                  <c:v>9691</c:v>
                </c:pt>
                <c:pt idx="244">
                  <c:v>9719</c:v>
                </c:pt>
                <c:pt idx="245">
                  <c:v>9251</c:v>
                </c:pt>
                <c:pt idx="246">
                  <c:v>9502</c:v>
                </c:pt>
                <c:pt idx="247">
                  <c:v>8671</c:v>
                </c:pt>
                <c:pt idx="248">
                  <c:v>8339</c:v>
                </c:pt>
                <c:pt idx="249">
                  <c:v>7666</c:v>
                </c:pt>
                <c:pt idx="250">
                  <c:v>7375</c:v>
                </c:pt>
                <c:pt idx="251">
                  <c:v>6802</c:v>
                </c:pt>
                <c:pt idx="252">
                  <c:v>6319</c:v>
                </c:pt>
                <c:pt idx="253">
                  <c:v>6513</c:v>
                </c:pt>
                <c:pt idx="254">
                  <c:v>6270</c:v>
                </c:pt>
                <c:pt idx="255">
                  <c:v>5952</c:v>
                </c:pt>
                <c:pt idx="256">
                  <c:v>5941</c:v>
                </c:pt>
                <c:pt idx="257">
                  <c:v>5950</c:v>
                </c:pt>
                <c:pt idx="258">
                  <c:v>5912</c:v>
                </c:pt>
                <c:pt idx="259">
                  <c:v>5670</c:v>
                </c:pt>
                <c:pt idx="260">
                  <c:v>#N/A</c:v>
                </c:pt>
              </c:numCache>
            </c:numRef>
          </c:val>
          <c:smooth val="0"/>
          <c:extLst>
            <c:ext xmlns:c16="http://schemas.microsoft.com/office/drawing/2014/chart" uri="{C3380CC4-5D6E-409C-BE32-E72D297353CC}">
              <c16:uniqueId val="{00000000-2A92-4C10-9E2C-CDAD0CB96763}"/>
            </c:ext>
          </c:extLst>
        </c:ser>
        <c:ser>
          <c:idx val="1"/>
          <c:order val="1"/>
          <c:tx>
            <c:v>Job openings</c:v>
          </c:tx>
          <c:spPr>
            <a:ln w="28575" cap="rnd" cmpd="sng" algn="ctr">
              <a:solidFill>
                <a:schemeClr val="tx1"/>
              </a:solidFill>
              <a:prstDash val="solid"/>
              <a:round/>
              <a:headEnd type="none" w="med" len="med"/>
              <a:tailEnd type="none" w="med" len="med"/>
            </a:ln>
            <a:effectLst/>
          </c:spPr>
          <c:marker>
            <c:symbol val="none"/>
          </c:marker>
          <c:cat>
            <c:numRef>
              <c:f>M!$B$377:$B$637</c:f>
              <c:numCache>
                <c:formatCode>m/d/yyyy</c:formatCode>
                <c:ptCount val="261"/>
                <c:pt idx="0">
                  <c:v>36891</c:v>
                </c:pt>
                <c:pt idx="1">
                  <c:v>36922</c:v>
                </c:pt>
                <c:pt idx="2">
                  <c:v>36950</c:v>
                </c:pt>
                <c:pt idx="3">
                  <c:v>36981</c:v>
                </c:pt>
                <c:pt idx="4">
                  <c:v>37011</c:v>
                </c:pt>
                <c:pt idx="5">
                  <c:v>37042</c:v>
                </c:pt>
                <c:pt idx="6">
                  <c:v>37072</c:v>
                </c:pt>
                <c:pt idx="7">
                  <c:v>37103</c:v>
                </c:pt>
                <c:pt idx="8">
                  <c:v>37134</c:v>
                </c:pt>
                <c:pt idx="9">
                  <c:v>37164</c:v>
                </c:pt>
                <c:pt idx="10">
                  <c:v>37195</c:v>
                </c:pt>
                <c:pt idx="11">
                  <c:v>37225</c:v>
                </c:pt>
                <c:pt idx="12">
                  <c:v>37256</c:v>
                </c:pt>
                <c:pt idx="13">
                  <c:v>37287</c:v>
                </c:pt>
                <c:pt idx="14">
                  <c:v>37315</c:v>
                </c:pt>
                <c:pt idx="15">
                  <c:v>37346</c:v>
                </c:pt>
                <c:pt idx="16">
                  <c:v>37376</c:v>
                </c:pt>
                <c:pt idx="17">
                  <c:v>37407</c:v>
                </c:pt>
                <c:pt idx="18">
                  <c:v>37437</c:v>
                </c:pt>
                <c:pt idx="19">
                  <c:v>37468</c:v>
                </c:pt>
                <c:pt idx="20">
                  <c:v>37499</c:v>
                </c:pt>
                <c:pt idx="21">
                  <c:v>37529</c:v>
                </c:pt>
                <c:pt idx="22">
                  <c:v>37560</c:v>
                </c:pt>
                <c:pt idx="23">
                  <c:v>37590</c:v>
                </c:pt>
                <c:pt idx="24">
                  <c:v>37621</c:v>
                </c:pt>
                <c:pt idx="25">
                  <c:v>37652</c:v>
                </c:pt>
                <c:pt idx="26">
                  <c:v>37680</c:v>
                </c:pt>
                <c:pt idx="27">
                  <c:v>37711</c:v>
                </c:pt>
                <c:pt idx="28">
                  <c:v>37741</c:v>
                </c:pt>
                <c:pt idx="29">
                  <c:v>37772</c:v>
                </c:pt>
                <c:pt idx="30">
                  <c:v>37802</c:v>
                </c:pt>
                <c:pt idx="31">
                  <c:v>37833</c:v>
                </c:pt>
                <c:pt idx="32">
                  <c:v>37864</c:v>
                </c:pt>
                <c:pt idx="33">
                  <c:v>37894</c:v>
                </c:pt>
                <c:pt idx="34">
                  <c:v>37925</c:v>
                </c:pt>
                <c:pt idx="35">
                  <c:v>37955</c:v>
                </c:pt>
                <c:pt idx="36">
                  <c:v>37986</c:v>
                </c:pt>
                <c:pt idx="37">
                  <c:v>38017</c:v>
                </c:pt>
                <c:pt idx="38">
                  <c:v>38046</c:v>
                </c:pt>
                <c:pt idx="39">
                  <c:v>38077</c:v>
                </c:pt>
                <c:pt idx="40">
                  <c:v>38107</c:v>
                </c:pt>
                <c:pt idx="41">
                  <c:v>38138</c:v>
                </c:pt>
                <c:pt idx="42">
                  <c:v>38168</c:v>
                </c:pt>
                <c:pt idx="43">
                  <c:v>38199</c:v>
                </c:pt>
                <c:pt idx="44">
                  <c:v>38230</c:v>
                </c:pt>
                <c:pt idx="45">
                  <c:v>38260</c:v>
                </c:pt>
                <c:pt idx="46">
                  <c:v>38291</c:v>
                </c:pt>
                <c:pt idx="47">
                  <c:v>38321</c:v>
                </c:pt>
                <c:pt idx="48">
                  <c:v>38352</c:v>
                </c:pt>
                <c:pt idx="49">
                  <c:v>38383</c:v>
                </c:pt>
                <c:pt idx="50">
                  <c:v>38411</c:v>
                </c:pt>
                <c:pt idx="51">
                  <c:v>38442</c:v>
                </c:pt>
                <c:pt idx="52">
                  <c:v>38472</c:v>
                </c:pt>
                <c:pt idx="53">
                  <c:v>38503</c:v>
                </c:pt>
                <c:pt idx="54">
                  <c:v>38533</c:v>
                </c:pt>
                <c:pt idx="55">
                  <c:v>38564</c:v>
                </c:pt>
                <c:pt idx="56">
                  <c:v>38595</c:v>
                </c:pt>
                <c:pt idx="57">
                  <c:v>38625</c:v>
                </c:pt>
                <c:pt idx="58">
                  <c:v>38656</c:v>
                </c:pt>
                <c:pt idx="59">
                  <c:v>38686</c:v>
                </c:pt>
                <c:pt idx="60">
                  <c:v>38717</c:v>
                </c:pt>
                <c:pt idx="61">
                  <c:v>38748</c:v>
                </c:pt>
                <c:pt idx="62">
                  <c:v>38776</c:v>
                </c:pt>
                <c:pt idx="63">
                  <c:v>38807</c:v>
                </c:pt>
                <c:pt idx="64">
                  <c:v>38837</c:v>
                </c:pt>
                <c:pt idx="65">
                  <c:v>38868</c:v>
                </c:pt>
                <c:pt idx="66">
                  <c:v>38898</c:v>
                </c:pt>
                <c:pt idx="67">
                  <c:v>38929</c:v>
                </c:pt>
                <c:pt idx="68">
                  <c:v>38960</c:v>
                </c:pt>
                <c:pt idx="69">
                  <c:v>38990</c:v>
                </c:pt>
                <c:pt idx="70">
                  <c:v>39021</c:v>
                </c:pt>
                <c:pt idx="71">
                  <c:v>39051</c:v>
                </c:pt>
                <c:pt idx="72">
                  <c:v>39082</c:v>
                </c:pt>
                <c:pt idx="73">
                  <c:v>39113</c:v>
                </c:pt>
                <c:pt idx="74">
                  <c:v>39141</c:v>
                </c:pt>
                <c:pt idx="75">
                  <c:v>39172</c:v>
                </c:pt>
                <c:pt idx="76">
                  <c:v>39202</c:v>
                </c:pt>
                <c:pt idx="77">
                  <c:v>39233</c:v>
                </c:pt>
                <c:pt idx="78">
                  <c:v>39263</c:v>
                </c:pt>
                <c:pt idx="79">
                  <c:v>39294</c:v>
                </c:pt>
                <c:pt idx="80">
                  <c:v>39325</c:v>
                </c:pt>
                <c:pt idx="81">
                  <c:v>39355</c:v>
                </c:pt>
                <c:pt idx="82">
                  <c:v>39386</c:v>
                </c:pt>
                <c:pt idx="83">
                  <c:v>39416</c:v>
                </c:pt>
                <c:pt idx="84">
                  <c:v>39447</c:v>
                </c:pt>
                <c:pt idx="85">
                  <c:v>39478</c:v>
                </c:pt>
                <c:pt idx="86">
                  <c:v>39507</c:v>
                </c:pt>
                <c:pt idx="87">
                  <c:v>39538</c:v>
                </c:pt>
                <c:pt idx="88">
                  <c:v>39568</c:v>
                </c:pt>
                <c:pt idx="89">
                  <c:v>39599</c:v>
                </c:pt>
                <c:pt idx="90">
                  <c:v>39629</c:v>
                </c:pt>
                <c:pt idx="91">
                  <c:v>39660</c:v>
                </c:pt>
                <c:pt idx="92">
                  <c:v>39691</c:v>
                </c:pt>
                <c:pt idx="93">
                  <c:v>39721</c:v>
                </c:pt>
                <c:pt idx="94">
                  <c:v>39752</c:v>
                </c:pt>
                <c:pt idx="95">
                  <c:v>39782</c:v>
                </c:pt>
                <c:pt idx="96">
                  <c:v>39813</c:v>
                </c:pt>
                <c:pt idx="97">
                  <c:v>39844</c:v>
                </c:pt>
                <c:pt idx="98">
                  <c:v>39872</c:v>
                </c:pt>
                <c:pt idx="99">
                  <c:v>39903</c:v>
                </c:pt>
                <c:pt idx="100">
                  <c:v>39933</c:v>
                </c:pt>
                <c:pt idx="101">
                  <c:v>39964</c:v>
                </c:pt>
                <c:pt idx="102">
                  <c:v>39994</c:v>
                </c:pt>
                <c:pt idx="103">
                  <c:v>40025</c:v>
                </c:pt>
                <c:pt idx="104">
                  <c:v>40056</c:v>
                </c:pt>
                <c:pt idx="105">
                  <c:v>40086</c:v>
                </c:pt>
                <c:pt idx="106">
                  <c:v>40117</c:v>
                </c:pt>
                <c:pt idx="107">
                  <c:v>40147</c:v>
                </c:pt>
                <c:pt idx="108">
                  <c:v>40178</c:v>
                </c:pt>
                <c:pt idx="109">
                  <c:v>40209</c:v>
                </c:pt>
                <c:pt idx="110">
                  <c:v>40237</c:v>
                </c:pt>
                <c:pt idx="111">
                  <c:v>40268</c:v>
                </c:pt>
                <c:pt idx="112">
                  <c:v>40298</c:v>
                </c:pt>
                <c:pt idx="113">
                  <c:v>40329</c:v>
                </c:pt>
                <c:pt idx="114">
                  <c:v>40359</c:v>
                </c:pt>
                <c:pt idx="115">
                  <c:v>40390</c:v>
                </c:pt>
                <c:pt idx="116">
                  <c:v>40421</c:v>
                </c:pt>
                <c:pt idx="117">
                  <c:v>40451</c:v>
                </c:pt>
                <c:pt idx="118">
                  <c:v>40482</c:v>
                </c:pt>
                <c:pt idx="119">
                  <c:v>40512</c:v>
                </c:pt>
                <c:pt idx="120">
                  <c:v>40543</c:v>
                </c:pt>
                <c:pt idx="121">
                  <c:v>40574</c:v>
                </c:pt>
                <c:pt idx="122">
                  <c:v>40602</c:v>
                </c:pt>
                <c:pt idx="123">
                  <c:v>40633</c:v>
                </c:pt>
                <c:pt idx="124">
                  <c:v>40663</c:v>
                </c:pt>
                <c:pt idx="125">
                  <c:v>40694</c:v>
                </c:pt>
                <c:pt idx="126">
                  <c:v>40724</c:v>
                </c:pt>
                <c:pt idx="127">
                  <c:v>40755</c:v>
                </c:pt>
                <c:pt idx="128">
                  <c:v>40786</c:v>
                </c:pt>
                <c:pt idx="129">
                  <c:v>40816</c:v>
                </c:pt>
                <c:pt idx="130">
                  <c:v>40847</c:v>
                </c:pt>
                <c:pt idx="131">
                  <c:v>40877</c:v>
                </c:pt>
                <c:pt idx="132">
                  <c:v>40908</c:v>
                </c:pt>
                <c:pt idx="133">
                  <c:v>40939</c:v>
                </c:pt>
                <c:pt idx="134">
                  <c:v>40968</c:v>
                </c:pt>
                <c:pt idx="135">
                  <c:v>40999</c:v>
                </c:pt>
                <c:pt idx="136">
                  <c:v>41029</c:v>
                </c:pt>
                <c:pt idx="137">
                  <c:v>41060</c:v>
                </c:pt>
                <c:pt idx="138">
                  <c:v>41090</c:v>
                </c:pt>
                <c:pt idx="139">
                  <c:v>41121</c:v>
                </c:pt>
                <c:pt idx="140">
                  <c:v>41152</c:v>
                </c:pt>
                <c:pt idx="141">
                  <c:v>41182</c:v>
                </c:pt>
                <c:pt idx="142">
                  <c:v>41213</c:v>
                </c:pt>
                <c:pt idx="143">
                  <c:v>41243</c:v>
                </c:pt>
                <c:pt idx="144">
                  <c:v>41274</c:v>
                </c:pt>
                <c:pt idx="145">
                  <c:v>41305</c:v>
                </c:pt>
                <c:pt idx="146">
                  <c:v>41333</c:v>
                </c:pt>
                <c:pt idx="147">
                  <c:v>41364</c:v>
                </c:pt>
                <c:pt idx="148">
                  <c:v>41394</c:v>
                </c:pt>
                <c:pt idx="149">
                  <c:v>41425</c:v>
                </c:pt>
                <c:pt idx="150">
                  <c:v>41455</c:v>
                </c:pt>
                <c:pt idx="151">
                  <c:v>41486</c:v>
                </c:pt>
                <c:pt idx="152">
                  <c:v>41517</c:v>
                </c:pt>
                <c:pt idx="153">
                  <c:v>41547</c:v>
                </c:pt>
                <c:pt idx="154">
                  <c:v>41578</c:v>
                </c:pt>
                <c:pt idx="155">
                  <c:v>41608</c:v>
                </c:pt>
                <c:pt idx="156">
                  <c:v>41639</c:v>
                </c:pt>
                <c:pt idx="157">
                  <c:v>41670</c:v>
                </c:pt>
                <c:pt idx="158">
                  <c:v>41698</c:v>
                </c:pt>
                <c:pt idx="159">
                  <c:v>41729</c:v>
                </c:pt>
                <c:pt idx="160">
                  <c:v>41759</c:v>
                </c:pt>
                <c:pt idx="161">
                  <c:v>41790</c:v>
                </c:pt>
                <c:pt idx="162">
                  <c:v>41820</c:v>
                </c:pt>
                <c:pt idx="163">
                  <c:v>41851</c:v>
                </c:pt>
                <c:pt idx="164">
                  <c:v>41882</c:v>
                </c:pt>
                <c:pt idx="165">
                  <c:v>41912</c:v>
                </c:pt>
                <c:pt idx="166">
                  <c:v>41943</c:v>
                </c:pt>
                <c:pt idx="167">
                  <c:v>41973</c:v>
                </c:pt>
                <c:pt idx="168">
                  <c:v>42004</c:v>
                </c:pt>
                <c:pt idx="169">
                  <c:v>42035</c:v>
                </c:pt>
                <c:pt idx="170">
                  <c:v>42063</c:v>
                </c:pt>
                <c:pt idx="171">
                  <c:v>42094</c:v>
                </c:pt>
                <c:pt idx="172">
                  <c:v>42124</c:v>
                </c:pt>
                <c:pt idx="173">
                  <c:v>42155</c:v>
                </c:pt>
                <c:pt idx="174">
                  <c:v>42185</c:v>
                </c:pt>
                <c:pt idx="175">
                  <c:v>42216</c:v>
                </c:pt>
                <c:pt idx="176">
                  <c:v>42247</c:v>
                </c:pt>
                <c:pt idx="177">
                  <c:v>42277</c:v>
                </c:pt>
                <c:pt idx="178">
                  <c:v>42308</c:v>
                </c:pt>
                <c:pt idx="179">
                  <c:v>42338</c:v>
                </c:pt>
                <c:pt idx="180">
                  <c:v>42369</c:v>
                </c:pt>
                <c:pt idx="181">
                  <c:v>42400</c:v>
                </c:pt>
                <c:pt idx="182">
                  <c:v>42429</c:v>
                </c:pt>
                <c:pt idx="183">
                  <c:v>42460</c:v>
                </c:pt>
                <c:pt idx="184">
                  <c:v>42490</c:v>
                </c:pt>
                <c:pt idx="185">
                  <c:v>42521</c:v>
                </c:pt>
                <c:pt idx="186">
                  <c:v>42551</c:v>
                </c:pt>
                <c:pt idx="187">
                  <c:v>42582</c:v>
                </c:pt>
                <c:pt idx="188">
                  <c:v>42613</c:v>
                </c:pt>
                <c:pt idx="189">
                  <c:v>42643</c:v>
                </c:pt>
                <c:pt idx="190">
                  <c:v>42674</c:v>
                </c:pt>
                <c:pt idx="191">
                  <c:v>42704</c:v>
                </c:pt>
                <c:pt idx="192">
                  <c:v>42735</c:v>
                </c:pt>
                <c:pt idx="193">
                  <c:v>42766</c:v>
                </c:pt>
                <c:pt idx="194">
                  <c:v>42794</c:v>
                </c:pt>
                <c:pt idx="195">
                  <c:v>42825</c:v>
                </c:pt>
                <c:pt idx="196">
                  <c:v>42855</c:v>
                </c:pt>
                <c:pt idx="197">
                  <c:v>42886</c:v>
                </c:pt>
                <c:pt idx="198">
                  <c:v>42916</c:v>
                </c:pt>
                <c:pt idx="199">
                  <c:v>42947</c:v>
                </c:pt>
                <c:pt idx="200">
                  <c:v>42978</c:v>
                </c:pt>
                <c:pt idx="201">
                  <c:v>43008</c:v>
                </c:pt>
                <c:pt idx="202">
                  <c:v>43039</c:v>
                </c:pt>
                <c:pt idx="203">
                  <c:v>43069</c:v>
                </c:pt>
                <c:pt idx="204">
                  <c:v>43100</c:v>
                </c:pt>
                <c:pt idx="205">
                  <c:v>43131</c:v>
                </c:pt>
                <c:pt idx="206">
                  <c:v>43159</c:v>
                </c:pt>
                <c:pt idx="207">
                  <c:v>43190</c:v>
                </c:pt>
                <c:pt idx="208">
                  <c:v>43220</c:v>
                </c:pt>
                <c:pt idx="209">
                  <c:v>43251</c:v>
                </c:pt>
                <c:pt idx="210">
                  <c:v>43281</c:v>
                </c:pt>
                <c:pt idx="211">
                  <c:v>43312</c:v>
                </c:pt>
                <c:pt idx="212">
                  <c:v>43343</c:v>
                </c:pt>
                <c:pt idx="213">
                  <c:v>43373</c:v>
                </c:pt>
                <c:pt idx="214">
                  <c:v>43404</c:v>
                </c:pt>
                <c:pt idx="215">
                  <c:v>43434</c:v>
                </c:pt>
                <c:pt idx="216">
                  <c:v>43465</c:v>
                </c:pt>
                <c:pt idx="217">
                  <c:v>43496</c:v>
                </c:pt>
                <c:pt idx="218">
                  <c:v>43524</c:v>
                </c:pt>
                <c:pt idx="219">
                  <c:v>43555</c:v>
                </c:pt>
                <c:pt idx="220">
                  <c:v>43585</c:v>
                </c:pt>
                <c:pt idx="221">
                  <c:v>43616</c:v>
                </c:pt>
                <c:pt idx="222">
                  <c:v>43646</c:v>
                </c:pt>
                <c:pt idx="223">
                  <c:v>43677</c:v>
                </c:pt>
                <c:pt idx="224">
                  <c:v>43708</c:v>
                </c:pt>
                <c:pt idx="225">
                  <c:v>43738</c:v>
                </c:pt>
                <c:pt idx="226">
                  <c:v>43769</c:v>
                </c:pt>
                <c:pt idx="227">
                  <c:v>43799</c:v>
                </c:pt>
                <c:pt idx="228">
                  <c:v>43830</c:v>
                </c:pt>
                <c:pt idx="229">
                  <c:v>43861</c:v>
                </c:pt>
                <c:pt idx="230">
                  <c:v>43890</c:v>
                </c:pt>
                <c:pt idx="231">
                  <c:v>43921</c:v>
                </c:pt>
                <c:pt idx="232">
                  <c:v>43951</c:v>
                </c:pt>
                <c:pt idx="233">
                  <c:v>43982</c:v>
                </c:pt>
                <c:pt idx="234">
                  <c:v>44012</c:v>
                </c:pt>
                <c:pt idx="235">
                  <c:v>44043</c:v>
                </c:pt>
                <c:pt idx="236">
                  <c:v>44074</c:v>
                </c:pt>
                <c:pt idx="237">
                  <c:v>44104</c:v>
                </c:pt>
                <c:pt idx="238">
                  <c:v>44135</c:v>
                </c:pt>
                <c:pt idx="239">
                  <c:v>44165</c:v>
                </c:pt>
                <c:pt idx="240">
                  <c:v>44196</c:v>
                </c:pt>
                <c:pt idx="241">
                  <c:v>44227</c:v>
                </c:pt>
                <c:pt idx="242">
                  <c:v>44255</c:v>
                </c:pt>
                <c:pt idx="243">
                  <c:v>44286</c:v>
                </c:pt>
                <c:pt idx="244">
                  <c:v>44316</c:v>
                </c:pt>
                <c:pt idx="245">
                  <c:v>44347</c:v>
                </c:pt>
                <c:pt idx="246">
                  <c:v>44377</c:v>
                </c:pt>
                <c:pt idx="247">
                  <c:v>44408</c:v>
                </c:pt>
                <c:pt idx="248">
                  <c:v>44439</c:v>
                </c:pt>
                <c:pt idx="249">
                  <c:v>44469</c:v>
                </c:pt>
                <c:pt idx="250">
                  <c:v>44500</c:v>
                </c:pt>
                <c:pt idx="251">
                  <c:v>44530</c:v>
                </c:pt>
                <c:pt idx="252">
                  <c:v>44561</c:v>
                </c:pt>
                <c:pt idx="253">
                  <c:v>44592</c:v>
                </c:pt>
                <c:pt idx="254">
                  <c:v>44620</c:v>
                </c:pt>
                <c:pt idx="255">
                  <c:v>44651</c:v>
                </c:pt>
                <c:pt idx="256">
                  <c:v>44681</c:v>
                </c:pt>
                <c:pt idx="257">
                  <c:v>44712</c:v>
                </c:pt>
                <c:pt idx="258">
                  <c:v>44742</c:v>
                </c:pt>
                <c:pt idx="259">
                  <c:v>44773</c:v>
                </c:pt>
                <c:pt idx="260">
                  <c:v>44804</c:v>
                </c:pt>
              </c:numCache>
            </c:numRef>
          </c:cat>
          <c:val>
            <c:numRef>
              <c:f>M!$V$377:$V$637</c:f>
              <c:numCache>
                <c:formatCode>General</c:formatCode>
                <c:ptCount val="261"/>
                <c:pt idx="0">
                  <c:v>5088</c:v>
                </c:pt>
                <c:pt idx="1">
                  <c:v>5234</c:v>
                </c:pt>
                <c:pt idx="2">
                  <c:v>5097</c:v>
                </c:pt>
                <c:pt idx="3">
                  <c:v>4762</c:v>
                </c:pt>
                <c:pt idx="4">
                  <c:v>4615</c:v>
                </c:pt>
                <c:pt idx="5">
                  <c:v>4425</c:v>
                </c:pt>
                <c:pt idx="6">
                  <c:v>4361</c:v>
                </c:pt>
                <c:pt idx="7">
                  <c:v>4447</c:v>
                </c:pt>
                <c:pt idx="8">
                  <c:v>4024</c:v>
                </c:pt>
                <c:pt idx="9">
                  <c:v>4071</c:v>
                </c:pt>
                <c:pt idx="10">
                  <c:v>3707</c:v>
                </c:pt>
                <c:pt idx="11">
                  <c:v>3775</c:v>
                </c:pt>
                <c:pt idx="12">
                  <c:v>3677</c:v>
                </c:pt>
                <c:pt idx="13">
                  <c:v>3699</c:v>
                </c:pt>
                <c:pt idx="14">
                  <c:v>3436</c:v>
                </c:pt>
                <c:pt idx="15">
                  <c:v>3612</c:v>
                </c:pt>
                <c:pt idx="16">
                  <c:v>3471</c:v>
                </c:pt>
                <c:pt idx="17">
                  <c:v>3457</c:v>
                </c:pt>
                <c:pt idx="18">
                  <c:v>3412</c:v>
                </c:pt>
                <c:pt idx="19">
                  <c:v>3367</c:v>
                </c:pt>
                <c:pt idx="20">
                  <c:v>3517</c:v>
                </c:pt>
                <c:pt idx="21">
                  <c:v>3301</c:v>
                </c:pt>
                <c:pt idx="22">
                  <c:v>3479</c:v>
                </c:pt>
                <c:pt idx="23">
                  <c:v>3514</c:v>
                </c:pt>
                <c:pt idx="24">
                  <c:v>3169</c:v>
                </c:pt>
                <c:pt idx="25">
                  <c:v>3441</c:v>
                </c:pt>
                <c:pt idx="26">
                  <c:v>3229</c:v>
                </c:pt>
                <c:pt idx="27">
                  <c:v>3099</c:v>
                </c:pt>
                <c:pt idx="28">
                  <c:v>3108</c:v>
                </c:pt>
                <c:pt idx="29">
                  <c:v>3289</c:v>
                </c:pt>
                <c:pt idx="30">
                  <c:v>3390</c:v>
                </c:pt>
                <c:pt idx="31">
                  <c:v>2981</c:v>
                </c:pt>
                <c:pt idx="32">
                  <c:v>3190</c:v>
                </c:pt>
                <c:pt idx="33">
                  <c:v>3091</c:v>
                </c:pt>
                <c:pt idx="34">
                  <c:v>3305</c:v>
                </c:pt>
                <c:pt idx="35">
                  <c:v>3324</c:v>
                </c:pt>
                <c:pt idx="36">
                  <c:v>3414</c:v>
                </c:pt>
                <c:pt idx="37">
                  <c:v>3424</c:v>
                </c:pt>
                <c:pt idx="38">
                  <c:v>3532</c:v>
                </c:pt>
                <c:pt idx="39">
                  <c:v>3525</c:v>
                </c:pt>
                <c:pt idx="40">
                  <c:v>3511</c:v>
                </c:pt>
                <c:pt idx="41">
                  <c:v>3710</c:v>
                </c:pt>
                <c:pt idx="42">
                  <c:v>3337</c:v>
                </c:pt>
                <c:pt idx="43">
                  <c:v>3814</c:v>
                </c:pt>
                <c:pt idx="44">
                  <c:v>3541</c:v>
                </c:pt>
                <c:pt idx="45">
                  <c:v>3821</c:v>
                </c:pt>
                <c:pt idx="46">
                  <c:v>3943</c:v>
                </c:pt>
                <c:pt idx="47">
                  <c:v>3472</c:v>
                </c:pt>
                <c:pt idx="48">
                  <c:v>4074</c:v>
                </c:pt>
                <c:pt idx="49">
                  <c:v>3804</c:v>
                </c:pt>
                <c:pt idx="50">
                  <c:v>3965</c:v>
                </c:pt>
                <c:pt idx="51">
                  <c:v>4044</c:v>
                </c:pt>
                <c:pt idx="52">
                  <c:v>4159</c:v>
                </c:pt>
                <c:pt idx="53">
                  <c:v>3797</c:v>
                </c:pt>
                <c:pt idx="54">
                  <c:v>4062</c:v>
                </c:pt>
                <c:pt idx="55">
                  <c:v>4256</c:v>
                </c:pt>
                <c:pt idx="56">
                  <c:v>4142</c:v>
                </c:pt>
                <c:pt idx="57">
                  <c:v>4352</c:v>
                </c:pt>
                <c:pt idx="58">
                  <c:v>4184</c:v>
                </c:pt>
                <c:pt idx="59">
                  <c:v>4248</c:v>
                </c:pt>
                <c:pt idx="60">
                  <c:v>4282</c:v>
                </c:pt>
                <c:pt idx="61">
                  <c:v>4397</c:v>
                </c:pt>
                <c:pt idx="62">
                  <c:v>4325</c:v>
                </c:pt>
                <c:pt idx="63">
                  <c:v>4732</c:v>
                </c:pt>
                <c:pt idx="64">
                  <c:v>4790</c:v>
                </c:pt>
                <c:pt idx="65">
                  <c:v>4463</c:v>
                </c:pt>
                <c:pt idx="66">
                  <c:v>4614</c:v>
                </c:pt>
                <c:pt idx="67">
                  <c:v>4394</c:v>
                </c:pt>
                <c:pt idx="68">
                  <c:v>4710</c:v>
                </c:pt>
                <c:pt idx="69">
                  <c:v>4737</c:v>
                </c:pt>
                <c:pt idx="70">
                  <c:v>4591</c:v>
                </c:pt>
                <c:pt idx="71">
                  <c:v>4645</c:v>
                </c:pt>
                <c:pt idx="72">
                  <c:v>4620</c:v>
                </c:pt>
                <c:pt idx="73">
                  <c:v>4763</c:v>
                </c:pt>
                <c:pt idx="74">
                  <c:v>4699</c:v>
                </c:pt>
                <c:pt idx="75">
                  <c:v>4962</c:v>
                </c:pt>
                <c:pt idx="76">
                  <c:v>4689</c:v>
                </c:pt>
                <c:pt idx="77">
                  <c:v>4657</c:v>
                </c:pt>
                <c:pt idx="78">
                  <c:v>4859</c:v>
                </c:pt>
                <c:pt idx="79">
                  <c:v>4598</c:v>
                </c:pt>
                <c:pt idx="80">
                  <c:v>4546</c:v>
                </c:pt>
                <c:pt idx="81">
                  <c:v>4652</c:v>
                </c:pt>
                <c:pt idx="82">
                  <c:v>4636</c:v>
                </c:pt>
                <c:pt idx="83">
                  <c:v>4646</c:v>
                </c:pt>
                <c:pt idx="84">
                  <c:v>4545</c:v>
                </c:pt>
                <c:pt idx="85">
                  <c:v>4624</c:v>
                </c:pt>
                <c:pt idx="86">
                  <c:v>4279</c:v>
                </c:pt>
                <c:pt idx="87">
                  <c:v>4225</c:v>
                </c:pt>
                <c:pt idx="88">
                  <c:v>4035</c:v>
                </c:pt>
                <c:pt idx="89">
                  <c:v>4194</c:v>
                </c:pt>
                <c:pt idx="90">
                  <c:v>3830</c:v>
                </c:pt>
                <c:pt idx="91">
                  <c:v>3749</c:v>
                </c:pt>
                <c:pt idx="92">
                  <c:v>3674</c:v>
                </c:pt>
                <c:pt idx="93">
                  <c:v>3222</c:v>
                </c:pt>
                <c:pt idx="94">
                  <c:v>3377</c:v>
                </c:pt>
                <c:pt idx="95">
                  <c:v>3231</c:v>
                </c:pt>
                <c:pt idx="96">
                  <c:v>3146</c:v>
                </c:pt>
                <c:pt idx="97">
                  <c:v>2738</c:v>
                </c:pt>
                <c:pt idx="98">
                  <c:v>2864</c:v>
                </c:pt>
                <c:pt idx="99">
                  <c:v>2534</c:v>
                </c:pt>
                <c:pt idx="100">
                  <c:v>2295</c:v>
                </c:pt>
                <c:pt idx="101">
                  <c:v>2549</c:v>
                </c:pt>
                <c:pt idx="102">
                  <c:v>2503</c:v>
                </c:pt>
                <c:pt idx="103">
                  <c:v>2232</c:v>
                </c:pt>
                <c:pt idx="104">
                  <c:v>2338</c:v>
                </c:pt>
                <c:pt idx="105">
                  <c:v>2487</c:v>
                </c:pt>
                <c:pt idx="106">
                  <c:v>2406</c:v>
                </c:pt>
                <c:pt idx="107">
                  <c:v>2503</c:v>
                </c:pt>
                <c:pt idx="108">
                  <c:v>2568</c:v>
                </c:pt>
                <c:pt idx="109">
                  <c:v>2837</c:v>
                </c:pt>
                <c:pt idx="110">
                  <c:v>2666</c:v>
                </c:pt>
                <c:pt idx="111">
                  <c:v>2679</c:v>
                </c:pt>
                <c:pt idx="112">
                  <c:v>3153</c:v>
                </c:pt>
                <c:pt idx="113">
                  <c:v>2988</c:v>
                </c:pt>
                <c:pt idx="114">
                  <c:v>2801</c:v>
                </c:pt>
                <c:pt idx="115">
                  <c:v>3082</c:v>
                </c:pt>
                <c:pt idx="116">
                  <c:v>2999</c:v>
                </c:pt>
                <c:pt idx="117">
                  <c:v>2918</c:v>
                </c:pt>
                <c:pt idx="118">
                  <c:v>3235</c:v>
                </c:pt>
                <c:pt idx="119">
                  <c:v>3211</c:v>
                </c:pt>
                <c:pt idx="120">
                  <c:v>3058</c:v>
                </c:pt>
                <c:pt idx="121">
                  <c:v>3104</c:v>
                </c:pt>
                <c:pt idx="122">
                  <c:v>3226</c:v>
                </c:pt>
                <c:pt idx="123">
                  <c:v>3261</c:v>
                </c:pt>
                <c:pt idx="124">
                  <c:v>3259</c:v>
                </c:pt>
                <c:pt idx="125">
                  <c:v>3179</c:v>
                </c:pt>
                <c:pt idx="126">
                  <c:v>3455</c:v>
                </c:pt>
                <c:pt idx="127">
                  <c:v>3623</c:v>
                </c:pt>
                <c:pt idx="128">
                  <c:v>3329</c:v>
                </c:pt>
                <c:pt idx="129">
                  <c:v>3774</c:v>
                </c:pt>
                <c:pt idx="130">
                  <c:v>3619</c:v>
                </c:pt>
                <c:pt idx="131">
                  <c:v>3565</c:v>
                </c:pt>
                <c:pt idx="132">
                  <c:v>3768</c:v>
                </c:pt>
                <c:pt idx="133">
                  <c:v>3909</c:v>
                </c:pt>
                <c:pt idx="134">
                  <c:v>3616</c:v>
                </c:pt>
                <c:pt idx="135">
                  <c:v>3979</c:v>
                </c:pt>
                <c:pt idx="136">
                  <c:v>3793</c:v>
                </c:pt>
                <c:pt idx="137">
                  <c:v>3835</c:v>
                </c:pt>
                <c:pt idx="138">
                  <c:v>3911</c:v>
                </c:pt>
                <c:pt idx="139">
                  <c:v>3735</c:v>
                </c:pt>
                <c:pt idx="140">
                  <c:v>3809</c:v>
                </c:pt>
                <c:pt idx="141">
                  <c:v>3882</c:v>
                </c:pt>
                <c:pt idx="142">
                  <c:v>3775</c:v>
                </c:pt>
                <c:pt idx="143">
                  <c:v>3878</c:v>
                </c:pt>
                <c:pt idx="144">
                  <c:v>3970</c:v>
                </c:pt>
                <c:pt idx="145">
                  <c:v>3923</c:v>
                </c:pt>
                <c:pt idx="146">
                  <c:v>4004</c:v>
                </c:pt>
                <c:pt idx="147">
                  <c:v>4076</c:v>
                </c:pt>
                <c:pt idx="148">
                  <c:v>3988</c:v>
                </c:pt>
                <c:pt idx="149">
                  <c:v>4145</c:v>
                </c:pt>
                <c:pt idx="150">
                  <c:v>4150</c:v>
                </c:pt>
                <c:pt idx="151">
                  <c:v>3885</c:v>
                </c:pt>
                <c:pt idx="152">
                  <c:v>4085</c:v>
                </c:pt>
                <c:pt idx="153">
                  <c:v>4128</c:v>
                </c:pt>
                <c:pt idx="154">
                  <c:v>4222</c:v>
                </c:pt>
                <c:pt idx="155">
                  <c:v>4119</c:v>
                </c:pt>
                <c:pt idx="156">
                  <c:v>4121</c:v>
                </c:pt>
                <c:pt idx="157">
                  <c:v>4127</c:v>
                </c:pt>
                <c:pt idx="158">
                  <c:v>4373</c:v>
                </c:pt>
                <c:pt idx="159">
                  <c:v>4388</c:v>
                </c:pt>
                <c:pt idx="160">
                  <c:v>4566</c:v>
                </c:pt>
                <c:pt idx="161">
                  <c:v>4747</c:v>
                </c:pt>
                <c:pt idx="162">
                  <c:v>4982</c:v>
                </c:pt>
                <c:pt idx="163">
                  <c:v>4846</c:v>
                </c:pt>
                <c:pt idx="164">
                  <c:v>5349</c:v>
                </c:pt>
                <c:pt idx="165">
                  <c:v>4914</c:v>
                </c:pt>
                <c:pt idx="166">
                  <c:v>5012</c:v>
                </c:pt>
                <c:pt idx="167">
                  <c:v>4843</c:v>
                </c:pt>
                <c:pt idx="168">
                  <c:v>5130</c:v>
                </c:pt>
                <c:pt idx="169">
                  <c:v>5344</c:v>
                </c:pt>
                <c:pt idx="170">
                  <c:v>5466</c:v>
                </c:pt>
                <c:pt idx="171">
                  <c:v>5210</c:v>
                </c:pt>
                <c:pt idx="172">
                  <c:v>5598</c:v>
                </c:pt>
                <c:pt idx="173">
                  <c:v>5563</c:v>
                </c:pt>
                <c:pt idx="174">
                  <c:v>5248</c:v>
                </c:pt>
                <c:pt idx="175">
                  <c:v>6056</c:v>
                </c:pt>
                <c:pt idx="176">
                  <c:v>5467</c:v>
                </c:pt>
                <c:pt idx="177">
                  <c:v>5488</c:v>
                </c:pt>
                <c:pt idx="178">
                  <c:v>5773</c:v>
                </c:pt>
                <c:pt idx="179">
                  <c:v>5708</c:v>
                </c:pt>
                <c:pt idx="180">
                  <c:v>5845</c:v>
                </c:pt>
                <c:pt idx="181">
                  <c:v>6012</c:v>
                </c:pt>
                <c:pt idx="182">
                  <c:v>5770</c:v>
                </c:pt>
                <c:pt idx="183">
                  <c:v>6129</c:v>
                </c:pt>
                <c:pt idx="184">
                  <c:v>5803</c:v>
                </c:pt>
                <c:pt idx="185">
                  <c:v>5777</c:v>
                </c:pt>
                <c:pt idx="186">
                  <c:v>5742</c:v>
                </c:pt>
                <c:pt idx="187">
                  <c:v>5962</c:v>
                </c:pt>
                <c:pt idx="188">
                  <c:v>5677</c:v>
                </c:pt>
                <c:pt idx="189">
                  <c:v>5868</c:v>
                </c:pt>
                <c:pt idx="190">
                  <c:v>5591</c:v>
                </c:pt>
                <c:pt idx="191">
                  <c:v>5971</c:v>
                </c:pt>
                <c:pt idx="192">
                  <c:v>5964</c:v>
                </c:pt>
                <c:pt idx="193">
                  <c:v>5617</c:v>
                </c:pt>
                <c:pt idx="194">
                  <c:v>5923</c:v>
                </c:pt>
                <c:pt idx="195">
                  <c:v>5811</c:v>
                </c:pt>
                <c:pt idx="196">
                  <c:v>6091</c:v>
                </c:pt>
                <c:pt idx="197">
                  <c:v>5826</c:v>
                </c:pt>
                <c:pt idx="198">
                  <c:v>6305</c:v>
                </c:pt>
                <c:pt idx="199">
                  <c:v>6238</c:v>
                </c:pt>
                <c:pt idx="200">
                  <c:v>6276</c:v>
                </c:pt>
                <c:pt idx="201">
                  <c:v>6320</c:v>
                </c:pt>
                <c:pt idx="202">
                  <c:v>6408</c:v>
                </c:pt>
                <c:pt idx="203">
                  <c:v>6271</c:v>
                </c:pt>
                <c:pt idx="204">
                  <c:v>6336</c:v>
                </c:pt>
                <c:pt idx="205">
                  <c:v>6589</c:v>
                </c:pt>
                <c:pt idx="206">
                  <c:v>6578</c:v>
                </c:pt>
                <c:pt idx="207">
                  <c:v>6818</c:v>
                </c:pt>
                <c:pt idx="208">
                  <c:v>6903</c:v>
                </c:pt>
                <c:pt idx="209">
                  <c:v>6996</c:v>
                </c:pt>
                <c:pt idx="210">
                  <c:v>7237</c:v>
                </c:pt>
                <c:pt idx="211">
                  <c:v>7196</c:v>
                </c:pt>
                <c:pt idx="212">
                  <c:v>7211</c:v>
                </c:pt>
                <c:pt idx="213">
                  <c:v>7340</c:v>
                </c:pt>
                <c:pt idx="214">
                  <c:v>7365</c:v>
                </c:pt>
                <c:pt idx="215">
                  <c:v>7558</c:v>
                </c:pt>
                <c:pt idx="216">
                  <c:v>7435</c:v>
                </c:pt>
                <c:pt idx="217">
                  <c:v>7473</c:v>
                </c:pt>
                <c:pt idx="218">
                  <c:v>7058</c:v>
                </c:pt>
                <c:pt idx="219">
                  <c:v>7320</c:v>
                </c:pt>
                <c:pt idx="220">
                  <c:v>7224</c:v>
                </c:pt>
                <c:pt idx="221">
                  <c:v>7295</c:v>
                </c:pt>
                <c:pt idx="222">
                  <c:v>7147</c:v>
                </c:pt>
                <c:pt idx="223">
                  <c:v>7080</c:v>
                </c:pt>
                <c:pt idx="224">
                  <c:v>7142</c:v>
                </c:pt>
                <c:pt idx="225">
                  <c:v>7100</c:v>
                </c:pt>
                <c:pt idx="226">
                  <c:v>7417</c:v>
                </c:pt>
                <c:pt idx="227">
                  <c:v>6896</c:v>
                </c:pt>
                <c:pt idx="228">
                  <c:v>6741</c:v>
                </c:pt>
                <c:pt idx="229">
                  <c:v>7161</c:v>
                </c:pt>
                <c:pt idx="230">
                  <c:v>7006</c:v>
                </c:pt>
                <c:pt idx="231">
                  <c:v>5919</c:v>
                </c:pt>
                <c:pt idx="232">
                  <c:v>4709</c:v>
                </c:pt>
                <c:pt idx="233">
                  <c:v>5441</c:v>
                </c:pt>
                <c:pt idx="234">
                  <c:v>6039</c:v>
                </c:pt>
                <c:pt idx="235">
                  <c:v>6621</c:v>
                </c:pt>
                <c:pt idx="236">
                  <c:v>6315</c:v>
                </c:pt>
                <c:pt idx="237">
                  <c:v>6494</c:v>
                </c:pt>
                <c:pt idx="238">
                  <c:v>6874</c:v>
                </c:pt>
                <c:pt idx="239">
                  <c:v>6844</c:v>
                </c:pt>
                <c:pt idx="240">
                  <c:v>6938</c:v>
                </c:pt>
                <c:pt idx="241">
                  <c:v>7232</c:v>
                </c:pt>
                <c:pt idx="242">
                  <c:v>7860</c:v>
                </c:pt>
                <c:pt idx="243">
                  <c:v>8480</c:v>
                </c:pt>
                <c:pt idx="244">
                  <c:v>9265</c:v>
                </c:pt>
                <c:pt idx="245">
                  <c:v>9639</c:v>
                </c:pt>
                <c:pt idx="246">
                  <c:v>9852</c:v>
                </c:pt>
                <c:pt idx="247">
                  <c:v>10783</c:v>
                </c:pt>
                <c:pt idx="248">
                  <c:v>10629</c:v>
                </c:pt>
                <c:pt idx="249">
                  <c:v>10673</c:v>
                </c:pt>
                <c:pt idx="250">
                  <c:v>11094</c:v>
                </c:pt>
                <c:pt idx="251">
                  <c:v>10922</c:v>
                </c:pt>
                <c:pt idx="252">
                  <c:v>11448</c:v>
                </c:pt>
                <c:pt idx="253">
                  <c:v>11283</c:v>
                </c:pt>
                <c:pt idx="254">
                  <c:v>11344</c:v>
                </c:pt>
                <c:pt idx="255">
                  <c:v>11855</c:v>
                </c:pt>
                <c:pt idx="256">
                  <c:v>11681</c:v>
                </c:pt>
                <c:pt idx="257">
                  <c:v>11303</c:v>
                </c:pt>
                <c:pt idx="258">
                  <c:v>10698</c:v>
                </c:pt>
                <c:pt idx="259">
                  <c:v>#N/A</c:v>
                </c:pt>
                <c:pt idx="260">
                  <c:v>#N/A</c:v>
                </c:pt>
              </c:numCache>
            </c:numRef>
          </c:val>
          <c:smooth val="0"/>
          <c:extLst>
            <c:ext xmlns:c16="http://schemas.microsoft.com/office/drawing/2014/chart" uri="{C3380CC4-5D6E-409C-BE32-E72D297353CC}">
              <c16:uniqueId val="{00000001-2A92-4C10-9E2C-CDAD0CB96763}"/>
            </c:ext>
          </c:extLst>
        </c:ser>
        <c:dLbls>
          <c:showLegendKey val="0"/>
          <c:showVal val="0"/>
          <c:showCatName val="0"/>
          <c:showSerName val="0"/>
          <c:showPercent val="0"/>
          <c:showBubbleSize val="0"/>
        </c:dLbls>
        <c:smooth val="0"/>
        <c:axId val="-1592700832"/>
        <c:axId val="-1592706272"/>
      </c:lineChart>
      <c:dateAx>
        <c:axId val="-1592700832"/>
        <c:scaling>
          <c:orientation val="minMax"/>
        </c:scaling>
        <c:delete val="0"/>
        <c:axPos val="b"/>
        <c:numFmt formatCode="[$-409]mmm\-yy;@" sourceLinked="0"/>
        <c:majorTickMark val="none"/>
        <c:minorTickMark val="none"/>
        <c:tickLblPos val="low"/>
        <c:spPr>
          <a:no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txPr>
          <a:bodyPr/>
          <a:lstStyle/>
          <a:p>
            <a:pPr>
              <a:defRPr sz="1600"/>
            </a:pPr>
            <a:endParaRPr lang="en-US"/>
          </a:p>
        </c:txPr>
        <c:crossAx val="-1592706272"/>
        <c:crosses val="autoZero"/>
        <c:auto val="1"/>
        <c:lblOffset val="100"/>
        <c:baseTimeUnit val="months"/>
        <c:majorUnit val="5"/>
        <c:majorTimeUnit val="years"/>
      </c:dateAx>
      <c:valAx>
        <c:axId val="-1592706272"/>
        <c:scaling>
          <c:orientation val="minMax"/>
        </c:scaling>
        <c:delete val="0"/>
        <c:axPos val="l"/>
        <c:majorGridlines>
          <c:spPr>
            <a:ln w="3175" cap="flat" cmpd="sng" algn="ctr">
              <a:noFill/>
              <a:prstDash val="solid"/>
              <a:round/>
              <a:headEnd type="none" w="med" len="med"/>
              <a:tailEnd type="none" w="med" len="med"/>
            </a:ln>
          </c:spPr>
        </c:majorGridlines>
        <c:numFmt formatCode="#,##0;\(#,##0\)" sourceLinked="0"/>
        <c:majorTickMark val="none"/>
        <c:minorTickMark val="none"/>
        <c:tickLblPos val="nextTo"/>
        <c:spPr>
          <a:no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txPr>
          <a:bodyPr/>
          <a:lstStyle/>
          <a:p>
            <a:pPr>
              <a:defRPr sz="1600"/>
            </a:pPr>
            <a:endParaRPr lang="en-US"/>
          </a:p>
        </c:txPr>
        <c:crossAx val="-1592700832"/>
        <c:crosses val="autoZero"/>
        <c:crossBetween val="between"/>
        <c:dispUnits>
          <c:builtInUnit val="thousands"/>
        </c:dispUnits>
      </c:valAx>
      <c:spPr>
        <a:solidFill>
          <a:srgbClr val="FFFFFF"/>
        </a:solidFill>
      </c:spPr>
    </c:plotArea>
    <c:legend>
      <c:legendPos val="b"/>
      <c:overlay val="0"/>
      <c:txPr>
        <a:bodyPr/>
        <a:lstStyle/>
        <a:p>
          <a:pPr>
            <a:defRPr sz="1600"/>
          </a:pPr>
          <a:endParaRPr lang="en-US"/>
        </a:p>
      </c:txPr>
    </c:legend>
    <c:plotVisOnly val="1"/>
    <c:dispBlanksAs val="gap"/>
    <c:showDLblsOverMax val="0"/>
  </c:chart>
  <c:spPr>
    <a:solidFill>
      <a:srgbClr val="FFFFFF"/>
    </a:solid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txPr>
    <a:bodyPr/>
    <a:lstStyle/>
    <a:p>
      <a:pPr>
        <a:defRPr sz="1100">
          <a:solidFill>
            <a:srgbClr val="000000"/>
          </a:solidFill>
          <a:latin typeface="Frutiger 45 Light" panose="020B0603020202020204" pitchFamily="34" charset="0"/>
          <a:ea typeface="+mn-ea"/>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2476378269904306E-2"/>
          <c:y val="4.4659389697441036E-2"/>
          <c:w val="0.90795727603183229"/>
          <c:h val="0.77353673665888978"/>
        </c:manualLayout>
      </c:layout>
      <c:lineChart>
        <c:grouping val="standard"/>
        <c:varyColors val="0"/>
        <c:ser>
          <c:idx val="0"/>
          <c:order val="0"/>
          <c:tx>
            <c:strRef>
              <c:f>Sheet1!$B$8</c:f>
              <c:strCache>
                <c:ptCount val="1"/>
                <c:pt idx="0">
                  <c:v>PPI traditional services industries</c:v>
                </c:pt>
              </c:strCache>
            </c:strRef>
          </c:tx>
          <c:spPr>
            <a:ln w="38100" cap="rnd" cmpd="sng" algn="ctr">
              <a:solidFill>
                <a:srgbClr val="CCCCCC"/>
              </a:solidFill>
              <a:prstDash val="solid"/>
              <a:round/>
              <a:headEnd type="none" w="med" len="med"/>
              <a:tailEnd type="none" w="med" len="med"/>
            </a:ln>
            <a:effectLst/>
          </c:spPr>
          <c:marker>
            <c:symbol val="none"/>
          </c:marker>
          <c:cat>
            <c:numRef>
              <c:f>Sheet1!$A$44:$A$219</c:f>
              <c:numCache>
                <c:formatCode>yyyy"-"mmm</c:formatCode>
                <c:ptCount val="176"/>
                <c:pt idx="0">
                  <c:v>39447</c:v>
                </c:pt>
                <c:pt idx="1">
                  <c:v>39478</c:v>
                </c:pt>
                <c:pt idx="2">
                  <c:v>39507</c:v>
                </c:pt>
                <c:pt idx="3">
                  <c:v>39538</c:v>
                </c:pt>
                <c:pt idx="4">
                  <c:v>39568</c:v>
                </c:pt>
                <c:pt idx="5">
                  <c:v>39599</c:v>
                </c:pt>
                <c:pt idx="6">
                  <c:v>39629</c:v>
                </c:pt>
                <c:pt idx="7">
                  <c:v>39660</c:v>
                </c:pt>
                <c:pt idx="8">
                  <c:v>39691</c:v>
                </c:pt>
                <c:pt idx="9">
                  <c:v>39721</c:v>
                </c:pt>
                <c:pt idx="10">
                  <c:v>39752</c:v>
                </c:pt>
                <c:pt idx="11">
                  <c:v>39782</c:v>
                </c:pt>
                <c:pt idx="12">
                  <c:v>39813</c:v>
                </c:pt>
                <c:pt idx="13">
                  <c:v>39844</c:v>
                </c:pt>
                <c:pt idx="14">
                  <c:v>39872</c:v>
                </c:pt>
                <c:pt idx="15">
                  <c:v>39903</c:v>
                </c:pt>
                <c:pt idx="16">
                  <c:v>39933</c:v>
                </c:pt>
                <c:pt idx="17">
                  <c:v>39964</c:v>
                </c:pt>
                <c:pt idx="18">
                  <c:v>39994</c:v>
                </c:pt>
                <c:pt idx="19">
                  <c:v>40025</c:v>
                </c:pt>
                <c:pt idx="20">
                  <c:v>40056</c:v>
                </c:pt>
                <c:pt idx="21">
                  <c:v>40086</c:v>
                </c:pt>
                <c:pt idx="22">
                  <c:v>40117</c:v>
                </c:pt>
                <c:pt idx="23">
                  <c:v>40147</c:v>
                </c:pt>
                <c:pt idx="24">
                  <c:v>40178</c:v>
                </c:pt>
                <c:pt idx="25">
                  <c:v>40209</c:v>
                </c:pt>
                <c:pt idx="26">
                  <c:v>40237</c:v>
                </c:pt>
                <c:pt idx="27">
                  <c:v>40268</c:v>
                </c:pt>
                <c:pt idx="28">
                  <c:v>40298</c:v>
                </c:pt>
                <c:pt idx="29">
                  <c:v>40329</c:v>
                </c:pt>
                <c:pt idx="30">
                  <c:v>40359</c:v>
                </c:pt>
                <c:pt idx="31">
                  <c:v>40390</c:v>
                </c:pt>
                <c:pt idx="32">
                  <c:v>40421</c:v>
                </c:pt>
                <c:pt idx="33">
                  <c:v>40451</c:v>
                </c:pt>
                <c:pt idx="34">
                  <c:v>40482</c:v>
                </c:pt>
                <c:pt idx="35">
                  <c:v>40512</c:v>
                </c:pt>
                <c:pt idx="36">
                  <c:v>40543</c:v>
                </c:pt>
                <c:pt idx="37">
                  <c:v>40574</c:v>
                </c:pt>
                <c:pt idx="38">
                  <c:v>40602</c:v>
                </c:pt>
                <c:pt idx="39">
                  <c:v>40633</c:v>
                </c:pt>
                <c:pt idx="40">
                  <c:v>40663</c:v>
                </c:pt>
                <c:pt idx="41">
                  <c:v>40694</c:v>
                </c:pt>
                <c:pt idx="42">
                  <c:v>40724</c:v>
                </c:pt>
                <c:pt idx="43">
                  <c:v>40755</c:v>
                </c:pt>
                <c:pt idx="44">
                  <c:v>40786</c:v>
                </c:pt>
                <c:pt idx="45">
                  <c:v>40816</c:v>
                </c:pt>
                <c:pt idx="46">
                  <c:v>40847</c:v>
                </c:pt>
                <c:pt idx="47">
                  <c:v>40877</c:v>
                </c:pt>
                <c:pt idx="48">
                  <c:v>40908</c:v>
                </c:pt>
                <c:pt idx="49">
                  <c:v>40939</c:v>
                </c:pt>
                <c:pt idx="50">
                  <c:v>40968</c:v>
                </c:pt>
                <c:pt idx="51">
                  <c:v>40999</c:v>
                </c:pt>
                <c:pt idx="52">
                  <c:v>41029</c:v>
                </c:pt>
                <c:pt idx="53">
                  <c:v>41060</c:v>
                </c:pt>
                <c:pt idx="54">
                  <c:v>41090</c:v>
                </c:pt>
                <c:pt idx="55">
                  <c:v>41121</c:v>
                </c:pt>
                <c:pt idx="56">
                  <c:v>41152</c:v>
                </c:pt>
                <c:pt idx="57">
                  <c:v>41182</c:v>
                </c:pt>
                <c:pt idx="58">
                  <c:v>41213</c:v>
                </c:pt>
                <c:pt idx="59">
                  <c:v>41243</c:v>
                </c:pt>
                <c:pt idx="60">
                  <c:v>41274</c:v>
                </c:pt>
                <c:pt idx="61">
                  <c:v>41305</c:v>
                </c:pt>
                <c:pt idx="62">
                  <c:v>41333</c:v>
                </c:pt>
                <c:pt idx="63">
                  <c:v>41364</c:v>
                </c:pt>
                <c:pt idx="64">
                  <c:v>41394</c:v>
                </c:pt>
                <c:pt idx="65">
                  <c:v>41425</c:v>
                </c:pt>
                <c:pt idx="66">
                  <c:v>41455</c:v>
                </c:pt>
                <c:pt idx="67">
                  <c:v>41486</c:v>
                </c:pt>
                <c:pt idx="68">
                  <c:v>41517</c:v>
                </c:pt>
                <c:pt idx="69">
                  <c:v>41547</c:v>
                </c:pt>
                <c:pt idx="70">
                  <c:v>41578</c:v>
                </c:pt>
                <c:pt idx="71">
                  <c:v>41608</c:v>
                </c:pt>
                <c:pt idx="72">
                  <c:v>41639</c:v>
                </c:pt>
                <c:pt idx="73">
                  <c:v>41670</c:v>
                </c:pt>
                <c:pt idx="74">
                  <c:v>41698</c:v>
                </c:pt>
                <c:pt idx="75">
                  <c:v>41729</c:v>
                </c:pt>
                <c:pt idx="76">
                  <c:v>41759</c:v>
                </c:pt>
                <c:pt idx="77">
                  <c:v>41790</c:v>
                </c:pt>
                <c:pt idx="78">
                  <c:v>41820</c:v>
                </c:pt>
                <c:pt idx="79">
                  <c:v>41851</c:v>
                </c:pt>
                <c:pt idx="80">
                  <c:v>41882</c:v>
                </c:pt>
                <c:pt idx="81">
                  <c:v>41912</c:v>
                </c:pt>
                <c:pt idx="82">
                  <c:v>41943</c:v>
                </c:pt>
                <c:pt idx="83">
                  <c:v>41973</c:v>
                </c:pt>
                <c:pt idx="84">
                  <c:v>42004</c:v>
                </c:pt>
                <c:pt idx="85">
                  <c:v>42035</c:v>
                </c:pt>
                <c:pt idx="86">
                  <c:v>42063</c:v>
                </c:pt>
                <c:pt idx="87">
                  <c:v>42094</c:v>
                </c:pt>
                <c:pt idx="88">
                  <c:v>42124</c:v>
                </c:pt>
                <c:pt idx="89">
                  <c:v>42155</c:v>
                </c:pt>
                <c:pt idx="90">
                  <c:v>42185</c:v>
                </c:pt>
                <c:pt idx="91">
                  <c:v>42216</c:v>
                </c:pt>
                <c:pt idx="92">
                  <c:v>42247</c:v>
                </c:pt>
                <c:pt idx="93">
                  <c:v>42277</c:v>
                </c:pt>
                <c:pt idx="94">
                  <c:v>42308</c:v>
                </c:pt>
                <c:pt idx="95">
                  <c:v>42338</c:v>
                </c:pt>
                <c:pt idx="96">
                  <c:v>42369</c:v>
                </c:pt>
                <c:pt idx="97">
                  <c:v>42400</c:v>
                </c:pt>
                <c:pt idx="98">
                  <c:v>42429</c:v>
                </c:pt>
                <c:pt idx="99">
                  <c:v>42460</c:v>
                </c:pt>
                <c:pt idx="100">
                  <c:v>42490</c:v>
                </c:pt>
                <c:pt idx="101">
                  <c:v>42521</c:v>
                </c:pt>
                <c:pt idx="102">
                  <c:v>42551</c:v>
                </c:pt>
                <c:pt idx="103">
                  <c:v>42582</c:v>
                </c:pt>
                <c:pt idx="104">
                  <c:v>42613</c:v>
                </c:pt>
                <c:pt idx="105">
                  <c:v>42643</c:v>
                </c:pt>
                <c:pt idx="106">
                  <c:v>42674</c:v>
                </c:pt>
                <c:pt idx="107">
                  <c:v>42704</c:v>
                </c:pt>
                <c:pt idx="108">
                  <c:v>42735</c:v>
                </c:pt>
                <c:pt idx="109">
                  <c:v>42766</c:v>
                </c:pt>
                <c:pt idx="110">
                  <c:v>42794</c:v>
                </c:pt>
                <c:pt idx="111">
                  <c:v>42825</c:v>
                </c:pt>
                <c:pt idx="112">
                  <c:v>42855</c:v>
                </c:pt>
                <c:pt idx="113">
                  <c:v>42886</c:v>
                </c:pt>
                <c:pt idx="114">
                  <c:v>42916</c:v>
                </c:pt>
                <c:pt idx="115">
                  <c:v>42947</c:v>
                </c:pt>
                <c:pt idx="116">
                  <c:v>42978</c:v>
                </c:pt>
                <c:pt idx="117">
                  <c:v>43008</c:v>
                </c:pt>
                <c:pt idx="118">
                  <c:v>43039</c:v>
                </c:pt>
                <c:pt idx="119">
                  <c:v>43069</c:v>
                </c:pt>
                <c:pt idx="120">
                  <c:v>43100</c:v>
                </c:pt>
                <c:pt idx="121">
                  <c:v>43131</c:v>
                </c:pt>
                <c:pt idx="122">
                  <c:v>43159</c:v>
                </c:pt>
                <c:pt idx="123">
                  <c:v>43190</c:v>
                </c:pt>
                <c:pt idx="124">
                  <c:v>43220</c:v>
                </c:pt>
                <c:pt idx="125">
                  <c:v>43251</c:v>
                </c:pt>
                <c:pt idx="126">
                  <c:v>43281</c:v>
                </c:pt>
                <c:pt idx="127">
                  <c:v>43312</c:v>
                </c:pt>
                <c:pt idx="128">
                  <c:v>43343</c:v>
                </c:pt>
                <c:pt idx="129">
                  <c:v>43373</c:v>
                </c:pt>
                <c:pt idx="130">
                  <c:v>43404</c:v>
                </c:pt>
                <c:pt idx="131">
                  <c:v>43434</c:v>
                </c:pt>
                <c:pt idx="132">
                  <c:v>43465</c:v>
                </c:pt>
                <c:pt idx="133">
                  <c:v>43496</c:v>
                </c:pt>
                <c:pt idx="134">
                  <c:v>43524</c:v>
                </c:pt>
                <c:pt idx="135">
                  <c:v>43555</c:v>
                </c:pt>
                <c:pt idx="136">
                  <c:v>43585</c:v>
                </c:pt>
                <c:pt idx="137">
                  <c:v>43616</c:v>
                </c:pt>
                <c:pt idx="138">
                  <c:v>43646</c:v>
                </c:pt>
                <c:pt idx="139">
                  <c:v>43677</c:v>
                </c:pt>
                <c:pt idx="140">
                  <c:v>43708</c:v>
                </c:pt>
                <c:pt idx="141">
                  <c:v>43738</c:v>
                </c:pt>
                <c:pt idx="142">
                  <c:v>43769</c:v>
                </c:pt>
                <c:pt idx="143">
                  <c:v>43799</c:v>
                </c:pt>
                <c:pt idx="144">
                  <c:v>43830</c:v>
                </c:pt>
                <c:pt idx="145">
                  <c:v>43861</c:v>
                </c:pt>
                <c:pt idx="146">
                  <c:v>43890</c:v>
                </c:pt>
                <c:pt idx="147">
                  <c:v>43921</c:v>
                </c:pt>
                <c:pt idx="148">
                  <c:v>43951</c:v>
                </c:pt>
                <c:pt idx="149">
                  <c:v>43982</c:v>
                </c:pt>
                <c:pt idx="150">
                  <c:v>44012</c:v>
                </c:pt>
                <c:pt idx="151">
                  <c:v>44043</c:v>
                </c:pt>
                <c:pt idx="152">
                  <c:v>44074</c:v>
                </c:pt>
                <c:pt idx="153">
                  <c:v>44104</c:v>
                </c:pt>
                <c:pt idx="154">
                  <c:v>44135</c:v>
                </c:pt>
                <c:pt idx="155">
                  <c:v>44165</c:v>
                </c:pt>
                <c:pt idx="156">
                  <c:v>44196</c:v>
                </c:pt>
                <c:pt idx="157">
                  <c:v>44227</c:v>
                </c:pt>
                <c:pt idx="158">
                  <c:v>44255</c:v>
                </c:pt>
                <c:pt idx="159">
                  <c:v>44286</c:v>
                </c:pt>
                <c:pt idx="160">
                  <c:v>44316</c:v>
                </c:pt>
                <c:pt idx="161">
                  <c:v>44347</c:v>
                </c:pt>
                <c:pt idx="162">
                  <c:v>44377</c:v>
                </c:pt>
                <c:pt idx="163">
                  <c:v>44408</c:v>
                </c:pt>
                <c:pt idx="164">
                  <c:v>44439</c:v>
                </c:pt>
                <c:pt idx="165">
                  <c:v>44469</c:v>
                </c:pt>
                <c:pt idx="166">
                  <c:v>44500</c:v>
                </c:pt>
                <c:pt idx="167">
                  <c:v>44530</c:v>
                </c:pt>
                <c:pt idx="168">
                  <c:v>44561</c:v>
                </c:pt>
                <c:pt idx="169">
                  <c:v>44592</c:v>
                </c:pt>
                <c:pt idx="170">
                  <c:v>44620</c:v>
                </c:pt>
                <c:pt idx="171">
                  <c:v>44651</c:v>
                </c:pt>
                <c:pt idx="172">
                  <c:v>44681</c:v>
                </c:pt>
                <c:pt idx="173">
                  <c:v>44712</c:v>
                </c:pt>
                <c:pt idx="174">
                  <c:v>44742</c:v>
                </c:pt>
                <c:pt idx="175">
                  <c:v>44773</c:v>
                </c:pt>
              </c:numCache>
            </c:numRef>
          </c:cat>
          <c:val>
            <c:numRef>
              <c:f>Sheet1!$B$44:$B$219</c:f>
              <c:numCache>
                <c:formatCode>0.00%</c:formatCode>
                <c:ptCount val="176"/>
                <c:pt idx="0">
                  <c:v>1.8000000000000016E-2</c:v>
                </c:pt>
                <c:pt idx="1">
                  <c:v>1.4880952380952328E-2</c:v>
                </c:pt>
                <c:pt idx="2">
                  <c:v>1.6865079365079305E-2</c:v>
                </c:pt>
                <c:pt idx="3">
                  <c:v>1.3986013986013957E-2</c:v>
                </c:pt>
                <c:pt idx="4">
                  <c:v>9.8911968348169843E-3</c:v>
                </c:pt>
                <c:pt idx="5">
                  <c:v>1.090188305252715E-2</c:v>
                </c:pt>
                <c:pt idx="6">
                  <c:v>5.9171597633136397E-3</c:v>
                </c:pt>
                <c:pt idx="7">
                  <c:v>7.8895463510848529E-3</c:v>
                </c:pt>
                <c:pt idx="8">
                  <c:v>4.9067713444552741E-3</c:v>
                </c:pt>
                <c:pt idx="9">
                  <c:v>9.7847358121327943E-4</c:v>
                </c:pt>
                <c:pt idx="10">
                  <c:v>4.8923679060666192E-3</c:v>
                </c:pt>
                <c:pt idx="11">
                  <c:v>1.9493177387914784E-3</c:v>
                </c:pt>
                <c:pt idx="12">
                  <c:v>2.9469548133596035E-3</c:v>
                </c:pt>
                <c:pt idx="13">
                  <c:v>2.9325513196480912E-3</c:v>
                </c:pt>
                <c:pt idx="14">
                  <c:v>-9.7560975609745082E-4</c:v>
                </c:pt>
                <c:pt idx="15">
                  <c:v>3.9408866995074288E-3</c:v>
                </c:pt>
                <c:pt idx="16">
                  <c:v>1.9588638589618235E-3</c:v>
                </c:pt>
                <c:pt idx="17">
                  <c:v>3.9215686274509665E-3</c:v>
                </c:pt>
                <c:pt idx="18">
                  <c:v>4.9019607843137081E-3</c:v>
                </c:pt>
                <c:pt idx="19">
                  <c:v>4.8923679060666192E-3</c:v>
                </c:pt>
                <c:pt idx="20">
                  <c:v>4.8828125E-3</c:v>
                </c:pt>
                <c:pt idx="21">
                  <c:v>6.8426197458455462E-3</c:v>
                </c:pt>
                <c:pt idx="22">
                  <c:v>1.1684518013632017E-2</c:v>
                </c:pt>
                <c:pt idx="23">
                  <c:v>9.7276264591439343E-3</c:v>
                </c:pt>
                <c:pt idx="24">
                  <c:v>1.6650342801175277E-2</c:v>
                </c:pt>
                <c:pt idx="25">
                  <c:v>1.949317738791434E-2</c:v>
                </c:pt>
                <c:pt idx="26">
                  <c:v>2.1484374999999778E-2</c:v>
                </c:pt>
                <c:pt idx="27">
                  <c:v>1.9627085377821318E-2</c:v>
                </c:pt>
                <c:pt idx="28">
                  <c:v>2.2482893450635366E-2</c:v>
                </c:pt>
                <c:pt idx="29">
                  <c:v>2.44140625E-2</c:v>
                </c:pt>
                <c:pt idx="30">
                  <c:v>2.4390243902439046E-2</c:v>
                </c:pt>
                <c:pt idx="31">
                  <c:v>2.5316455696202445E-2</c:v>
                </c:pt>
                <c:pt idx="32">
                  <c:v>2.7210884353741527E-2</c:v>
                </c:pt>
                <c:pt idx="33">
                  <c:v>2.6213592233009786E-2</c:v>
                </c:pt>
                <c:pt idx="34">
                  <c:v>1.8286814244465655E-2</c:v>
                </c:pt>
                <c:pt idx="35">
                  <c:v>2.2157996146435321E-2</c:v>
                </c:pt>
                <c:pt idx="36">
                  <c:v>1.9267822736030782E-2</c:v>
                </c:pt>
                <c:pt idx="37">
                  <c:v>2.2944550669216079E-2</c:v>
                </c:pt>
                <c:pt idx="38">
                  <c:v>2.1032504780114758E-2</c:v>
                </c:pt>
                <c:pt idx="39">
                  <c:v>2.6948989412896918E-2</c:v>
                </c:pt>
                <c:pt idx="40">
                  <c:v>2.7724665391969383E-2</c:v>
                </c:pt>
                <c:pt idx="41">
                  <c:v>2.0972354623450817E-2</c:v>
                </c:pt>
                <c:pt idx="42">
                  <c:v>2.4761904761904763E-2</c:v>
                </c:pt>
                <c:pt idx="43">
                  <c:v>2.3741690408357163E-2</c:v>
                </c:pt>
                <c:pt idx="44">
                  <c:v>2.1759697256386046E-2</c:v>
                </c:pt>
                <c:pt idx="45">
                  <c:v>2.1759697256386046E-2</c:v>
                </c:pt>
                <c:pt idx="46">
                  <c:v>1.9848771266540721E-2</c:v>
                </c:pt>
                <c:pt idx="47">
                  <c:v>1.7907634307257281E-2</c:v>
                </c:pt>
                <c:pt idx="48">
                  <c:v>1.9848771266540721E-2</c:v>
                </c:pt>
                <c:pt idx="49">
                  <c:v>1.495327102803734E-2</c:v>
                </c:pt>
                <c:pt idx="50">
                  <c:v>1.7790262172284743E-2</c:v>
                </c:pt>
                <c:pt idx="51">
                  <c:v>1.5932521087160367E-2</c:v>
                </c:pt>
                <c:pt idx="52">
                  <c:v>1.3953488372093092E-2</c:v>
                </c:pt>
                <c:pt idx="53">
                  <c:v>1.5873015873015817E-2</c:v>
                </c:pt>
                <c:pt idx="54">
                  <c:v>1.2081784386617223E-2</c:v>
                </c:pt>
                <c:pt idx="55">
                  <c:v>1.0204081632653184E-2</c:v>
                </c:pt>
                <c:pt idx="56">
                  <c:v>1.1111111111111072E-2</c:v>
                </c:pt>
                <c:pt idx="57">
                  <c:v>1.2962962962963065E-2</c:v>
                </c:pt>
                <c:pt idx="58">
                  <c:v>1.3901760889712733E-2</c:v>
                </c:pt>
                <c:pt idx="59">
                  <c:v>1.4814814814814836E-2</c:v>
                </c:pt>
                <c:pt idx="60">
                  <c:v>1.3901760889712733E-2</c:v>
                </c:pt>
                <c:pt idx="61">
                  <c:v>1.2891344383057168E-2</c:v>
                </c:pt>
                <c:pt idx="62">
                  <c:v>1.4719411223550916E-2</c:v>
                </c:pt>
                <c:pt idx="63">
                  <c:v>1.6605166051660403E-2</c:v>
                </c:pt>
                <c:pt idx="64">
                  <c:v>1.2844036697247763E-2</c:v>
                </c:pt>
                <c:pt idx="65">
                  <c:v>1.4705882352941346E-2</c:v>
                </c:pt>
                <c:pt idx="66">
                  <c:v>1.6528925619834656E-2</c:v>
                </c:pt>
                <c:pt idx="67">
                  <c:v>1.7447199265381075E-2</c:v>
                </c:pt>
                <c:pt idx="68">
                  <c:v>1.6483516483516425E-2</c:v>
                </c:pt>
                <c:pt idx="69">
                  <c:v>1.4625228519195455E-2</c:v>
                </c:pt>
                <c:pt idx="70">
                  <c:v>1.6453382084095081E-2</c:v>
                </c:pt>
                <c:pt idx="71">
                  <c:v>1.5510948905109512E-2</c:v>
                </c:pt>
                <c:pt idx="72">
                  <c:v>1.6453382084095081E-2</c:v>
                </c:pt>
                <c:pt idx="73">
                  <c:v>1.6363636363636358E-2</c:v>
                </c:pt>
                <c:pt idx="74">
                  <c:v>1.4505893019039151E-2</c:v>
                </c:pt>
                <c:pt idx="75">
                  <c:v>1.8148820326678861E-2</c:v>
                </c:pt>
                <c:pt idx="76">
                  <c:v>1.6304347826086918E-2</c:v>
                </c:pt>
                <c:pt idx="77">
                  <c:v>1.4492753623188248E-2</c:v>
                </c:pt>
                <c:pt idx="78">
                  <c:v>1.3550135501354976E-2</c:v>
                </c:pt>
                <c:pt idx="79">
                  <c:v>1.534296028880866E-2</c:v>
                </c:pt>
                <c:pt idx="80">
                  <c:v>1.5315315315315381E-2</c:v>
                </c:pt>
                <c:pt idx="81">
                  <c:v>1.3513513513513598E-2</c:v>
                </c:pt>
                <c:pt idx="82">
                  <c:v>1.1690647482014427E-2</c:v>
                </c:pt>
                <c:pt idx="83">
                  <c:v>1.1680143755615324E-2</c:v>
                </c:pt>
                <c:pt idx="84">
                  <c:v>1.1690647482014427E-2</c:v>
                </c:pt>
                <c:pt idx="85">
                  <c:v>8.9445438282647061E-3</c:v>
                </c:pt>
                <c:pt idx="86">
                  <c:v>8.936550491510209E-3</c:v>
                </c:pt>
                <c:pt idx="87">
                  <c:v>8.9126559714796105E-3</c:v>
                </c:pt>
                <c:pt idx="88">
                  <c:v>1.2477718360071277E-2</c:v>
                </c:pt>
                <c:pt idx="89">
                  <c:v>1.2499999999999956E-2</c:v>
                </c:pt>
                <c:pt idx="90">
                  <c:v>1.3368983957219305E-2</c:v>
                </c:pt>
                <c:pt idx="91">
                  <c:v>1.1555555555555541E-2</c:v>
                </c:pt>
                <c:pt idx="92">
                  <c:v>1.2422360248447228E-2</c:v>
                </c:pt>
                <c:pt idx="93">
                  <c:v>9.7777777777776631E-3</c:v>
                </c:pt>
                <c:pt idx="94">
                  <c:v>8.0000000000000071E-3</c:v>
                </c:pt>
                <c:pt idx="95">
                  <c:v>7.9928952042629398E-3</c:v>
                </c:pt>
                <c:pt idx="96">
                  <c:v>9.7777777777776631E-3</c:v>
                </c:pt>
                <c:pt idx="97">
                  <c:v>1.7730496453900679E-2</c:v>
                </c:pt>
                <c:pt idx="98">
                  <c:v>1.8600531443755397E-2</c:v>
                </c:pt>
                <c:pt idx="99">
                  <c:v>1.6784452296819685E-2</c:v>
                </c:pt>
                <c:pt idx="100">
                  <c:v>1.4964788732394485E-2</c:v>
                </c:pt>
                <c:pt idx="101">
                  <c:v>1.4991181657848296E-2</c:v>
                </c:pt>
                <c:pt idx="102">
                  <c:v>1.5831134564643801E-2</c:v>
                </c:pt>
                <c:pt idx="103">
                  <c:v>1.7574692442882345E-2</c:v>
                </c:pt>
                <c:pt idx="104">
                  <c:v>1.6652059596844904E-2</c:v>
                </c:pt>
                <c:pt idx="105">
                  <c:v>2.1126760563380254E-2</c:v>
                </c:pt>
                <c:pt idx="106">
                  <c:v>2.4691358024691246E-2</c:v>
                </c:pt>
                <c:pt idx="107">
                  <c:v>2.5550660792951652E-2</c:v>
                </c:pt>
                <c:pt idx="108">
                  <c:v>2.2007042253521236E-2</c:v>
                </c:pt>
                <c:pt idx="109">
                  <c:v>1.8292682926829285E-2</c:v>
                </c:pt>
                <c:pt idx="110">
                  <c:v>1.9130434782608674E-2</c:v>
                </c:pt>
                <c:pt idx="111">
                  <c:v>1.7376194613379692E-2</c:v>
                </c:pt>
                <c:pt idx="112">
                  <c:v>2.0815264527320076E-2</c:v>
                </c:pt>
                <c:pt idx="113">
                  <c:v>2.2589052997393555E-2</c:v>
                </c:pt>
                <c:pt idx="114">
                  <c:v>2.3376623376623495E-2</c:v>
                </c:pt>
                <c:pt idx="115">
                  <c:v>2.1588946459412783E-2</c:v>
                </c:pt>
                <c:pt idx="116">
                  <c:v>2.155172413793105E-2</c:v>
                </c:pt>
                <c:pt idx="117">
                  <c:v>2.0689655172413834E-2</c:v>
                </c:pt>
                <c:pt idx="118">
                  <c:v>2.3235800344234114E-2</c:v>
                </c:pt>
                <c:pt idx="119">
                  <c:v>2.2336769759450092E-2</c:v>
                </c:pt>
                <c:pt idx="120">
                  <c:v>2.3255813953488413E-2</c:v>
                </c:pt>
                <c:pt idx="121">
                  <c:v>2.5662959794696238E-2</c:v>
                </c:pt>
                <c:pt idx="122">
                  <c:v>2.6450511945392385E-2</c:v>
                </c:pt>
                <c:pt idx="123">
                  <c:v>2.9888983774551736E-2</c:v>
                </c:pt>
                <c:pt idx="124">
                  <c:v>2.5488530161427381E-2</c:v>
                </c:pt>
                <c:pt idx="125">
                  <c:v>2.7187765505522599E-2</c:v>
                </c:pt>
                <c:pt idx="126">
                  <c:v>2.5380710659898442E-2</c:v>
                </c:pt>
                <c:pt idx="127">
                  <c:v>2.9585798816567976E-2</c:v>
                </c:pt>
                <c:pt idx="128">
                  <c:v>2.9535864978903037E-2</c:v>
                </c:pt>
                <c:pt idx="129">
                  <c:v>3.0405405405405261E-2</c:v>
                </c:pt>
                <c:pt idx="130">
                  <c:v>2.9436501261564274E-2</c:v>
                </c:pt>
                <c:pt idx="131">
                  <c:v>2.8571428571428692E-2</c:v>
                </c:pt>
                <c:pt idx="132">
                  <c:v>2.8619528619528767E-2</c:v>
                </c:pt>
                <c:pt idx="133">
                  <c:v>2.3352793994995791E-2</c:v>
                </c:pt>
                <c:pt idx="134">
                  <c:v>2.244389027431426E-2</c:v>
                </c:pt>
                <c:pt idx="135">
                  <c:v>2.1558872305140975E-2</c:v>
                </c:pt>
                <c:pt idx="136">
                  <c:v>2.4026512013255896E-2</c:v>
                </c:pt>
                <c:pt idx="137">
                  <c:v>2.3159636062861866E-2</c:v>
                </c:pt>
                <c:pt idx="138">
                  <c:v>2.2277227722772297E-2</c:v>
                </c:pt>
                <c:pt idx="139">
                  <c:v>1.8883415435139606E-2</c:v>
                </c:pt>
                <c:pt idx="140">
                  <c:v>1.885245901639343E-2</c:v>
                </c:pt>
                <c:pt idx="141">
                  <c:v>1.7213114754098369E-2</c:v>
                </c:pt>
                <c:pt idx="142">
                  <c:v>1.1437908496731986E-2</c:v>
                </c:pt>
                <c:pt idx="143">
                  <c:v>1.0620915032679701E-2</c:v>
                </c:pt>
                <c:pt idx="144">
                  <c:v>1.1456628477904962E-2</c:v>
                </c:pt>
                <c:pt idx="145">
                  <c:v>1.5484922575387028E-2</c:v>
                </c:pt>
                <c:pt idx="146">
                  <c:v>1.3008130081300751E-2</c:v>
                </c:pt>
                <c:pt idx="147">
                  <c:v>1.298701298701288E-2</c:v>
                </c:pt>
                <c:pt idx="148">
                  <c:v>-3.2362459546925182E-3</c:v>
                </c:pt>
                <c:pt idx="149">
                  <c:v>-6.4672594987873477E-3</c:v>
                </c:pt>
                <c:pt idx="150">
                  <c:v>-6.4568200161421174E-3</c:v>
                </c:pt>
                <c:pt idx="151">
                  <c:v>-1.6116035455276956E-3</c:v>
                </c:pt>
                <c:pt idx="152">
                  <c:v>8.045052292839916E-4</c:v>
                </c:pt>
                <c:pt idx="153">
                  <c:v>6.4464141821112264E-3</c:v>
                </c:pt>
                <c:pt idx="154">
                  <c:v>1.2116316639741553E-2</c:v>
                </c:pt>
                <c:pt idx="155">
                  <c:v>1.2934518997574695E-2</c:v>
                </c:pt>
                <c:pt idx="156">
                  <c:v>1.53721682847896E-2</c:v>
                </c:pt>
                <c:pt idx="157">
                  <c:v>2.1669341894061001E-2</c:v>
                </c:pt>
                <c:pt idx="158">
                  <c:v>2.5682182985553803E-2</c:v>
                </c:pt>
                <c:pt idx="159">
                  <c:v>2.8846153846153966E-2</c:v>
                </c:pt>
                <c:pt idx="160">
                  <c:v>4.4642857142856984E-2</c:v>
                </c:pt>
                <c:pt idx="161">
                  <c:v>4.882017900732305E-2</c:v>
                </c:pt>
                <c:pt idx="162">
                  <c:v>5.1177904142973185E-2</c:v>
                </c:pt>
                <c:pt idx="163">
                  <c:v>4.9160613397901676E-2</c:v>
                </c:pt>
                <c:pt idx="164">
                  <c:v>4.4855305466237727E-2</c:v>
                </c:pt>
                <c:pt idx="165">
                  <c:v>4.156124899919944E-2</c:v>
                </c:pt>
                <c:pt idx="166">
                  <c:v>3.6520351157222741E-2</c:v>
                </c:pt>
                <c:pt idx="167">
                  <c:v>4.2649640861931459E-2</c:v>
                </c:pt>
                <c:pt idx="168">
                  <c:v>4.215139442231064E-2</c:v>
                </c:pt>
                <c:pt idx="169">
                  <c:v>3.8350353495679501E-2</c:v>
                </c:pt>
                <c:pt idx="170">
                  <c:v>3.245696400625997E-2</c:v>
                </c:pt>
                <c:pt idx="171">
                  <c:v>2.9205607476635587E-2</c:v>
                </c:pt>
                <c:pt idx="172">
                  <c:v>2.5982905982906201E-2</c:v>
                </c:pt>
                <c:pt idx="173">
                  <c:v>2.6733902249806096E-2</c:v>
                </c:pt>
                <c:pt idx="174">
                  <c:v>2.4474497681607366E-2</c:v>
                </c:pt>
                <c:pt idx="175">
                  <c:v>1.976290666276892E-2</c:v>
                </c:pt>
              </c:numCache>
            </c:numRef>
          </c:val>
          <c:smooth val="0"/>
          <c:extLst>
            <c:ext xmlns:c16="http://schemas.microsoft.com/office/drawing/2014/chart" uri="{C3380CC4-5D6E-409C-BE32-E72D297353CC}">
              <c16:uniqueId val="{00000000-3162-45F6-9681-A7498F9D783E}"/>
            </c:ext>
          </c:extLst>
        </c:ser>
        <c:ser>
          <c:idx val="1"/>
          <c:order val="1"/>
          <c:tx>
            <c:strRef>
              <c:f>Sheet1!$C$8</c:f>
              <c:strCache>
                <c:ptCount val="1"/>
                <c:pt idx="0">
                  <c:v>Core PCE prices ex housing and transportation</c:v>
                </c:pt>
              </c:strCache>
            </c:strRef>
          </c:tx>
          <c:spPr>
            <a:ln w="38100" cap="rnd" cmpd="sng" algn="ctr">
              <a:solidFill>
                <a:srgbClr val="009BD2"/>
              </a:solidFill>
              <a:prstDash val="solid"/>
              <a:round/>
              <a:headEnd type="none" w="med" len="med"/>
              <a:tailEnd type="none" w="med" len="med"/>
            </a:ln>
            <a:effectLst/>
          </c:spPr>
          <c:marker>
            <c:symbol val="none"/>
          </c:marker>
          <c:cat>
            <c:numRef>
              <c:f>Sheet1!$A$44:$A$219</c:f>
              <c:numCache>
                <c:formatCode>yyyy"-"mmm</c:formatCode>
                <c:ptCount val="176"/>
                <c:pt idx="0">
                  <c:v>39447</c:v>
                </c:pt>
                <c:pt idx="1">
                  <c:v>39478</c:v>
                </c:pt>
                <c:pt idx="2">
                  <c:v>39507</c:v>
                </c:pt>
                <c:pt idx="3">
                  <c:v>39538</c:v>
                </c:pt>
                <c:pt idx="4">
                  <c:v>39568</c:v>
                </c:pt>
                <c:pt idx="5">
                  <c:v>39599</c:v>
                </c:pt>
                <c:pt idx="6">
                  <c:v>39629</c:v>
                </c:pt>
                <c:pt idx="7">
                  <c:v>39660</c:v>
                </c:pt>
                <c:pt idx="8">
                  <c:v>39691</c:v>
                </c:pt>
                <c:pt idx="9">
                  <c:v>39721</c:v>
                </c:pt>
                <c:pt idx="10">
                  <c:v>39752</c:v>
                </c:pt>
                <c:pt idx="11">
                  <c:v>39782</c:v>
                </c:pt>
                <c:pt idx="12">
                  <c:v>39813</c:v>
                </c:pt>
                <c:pt idx="13">
                  <c:v>39844</c:v>
                </c:pt>
                <c:pt idx="14">
                  <c:v>39872</c:v>
                </c:pt>
                <c:pt idx="15">
                  <c:v>39903</c:v>
                </c:pt>
                <c:pt idx="16">
                  <c:v>39933</c:v>
                </c:pt>
                <c:pt idx="17">
                  <c:v>39964</c:v>
                </c:pt>
                <c:pt idx="18">
                  <c:v>39994</c:v>
                </c:pt>
                <c:pt idx="19">
                  <c:v>40025</c:v>
                </c:pt>
                <c:pt idx="20">
                  <c:v>40056</c:v>
                </c:pt>
                <c:pt idx="21">
                  <c:v>40086</c:v>
                </c:pt>
                <c:pt idx="22">
                  <c:v>40117</c:v>
                </c:pt>
                <c:pt idx="23">
                  <c:v>40147</c:v>
                </c:pt>
                <c:pt idx="24">
                  <c:v>40178</c:v>
                </c:pt>
                <c:pt idx="25">
                  <c:v>40209</c:v>
                </c:pt>
                <c:pt idx="26">
                  <c:v>40237</c:v>
                </c:pt>
                <c:pt idx="27">
                  <c:v>40268</c:v>
                </c:pt>
                <c:pt idx="28">
                  <c:v>40298</c:v>
                </c:pt>
                <c:pt idx="29">
                  <c:v>40329</c:v>
                </c:pt>
                <c:pt idx="30">
                  <c:v>40359</c:v>
                </c:pt>
                <c:pt idx="31">
                  <c:v>40390</c:v>
                </c:pt>
                <c:pt idx="32">
                  <c:v>40421</c:v>
                </c:pt>
                <c:pt idx="33">
                  <c:v>40451</c:v>
                </c:pt>
                <c:pt idx="34">
                  <c:v>40482</c:v>
                </c:pt>
                <c:pt idx="35">
                  <c:v>40512</c:v>
                </c:pt>
                <c:pt idx="36">
                  <c:v>40543</c:v>
                </c:pt>
                <c:pt idx="37">
                  <c:v>40574</c:v>
                </c:pt>
                <c:pt idx="38">
                  <c:v>40602</c:v>
                </c:pt>
                <c:pt idx="39">
                  <c:v>40633</c:v>
                </c:pt>
                <c:pt idx="40">
                  <c:v>40663</c:v>
                </c:pt>
                <c:pt idx="41">
                  <c:v>40694</c:v>
                </c:pt>
                <c:pt idx="42">
                  <c:v>40724</c:v>
                </c:pt>
                <c:pt idx="43">
                  <c:v>40755</c:v>
                </c:pt>
                <c:pt idx="44">
                  <c:v>40786</c:v>
                </c:pt>
                <c:pt idx="45">
                  <c:v>40816</c:v>
                </c:pt>
                <c:pt idx="46">
                  <c:v>40847</c:v>
                </c:pt>
                <c:pt idx="47">
                  <c:v>40877</c:v>
                </c:pt>
                <c:pt idx="48">
                  <c:v>40908</c:v>
                </c:pt>
                <c:pt idx="49">
                  <c:v>40939</c:v>
                </c:pt>
                <c:pt idx="50">
                  <c:v>40968</c:v>
                </c:pt>
                <c:pt idx="51">
                  <c:v>40999</c:v>
                </c:pt>
                <c:pt idx="52">
                  <c:v>41029</c:v>
                </c:pt>
                <c:pt idx="53">
                  <c:v>41060</c:v>
                </c:pt>
                <c:pt idx="54">
                  <c:v>41090</c:v>
                </c:pt>
                <c:pt idx="55">
                  <c:v>41121</c:v>
                </c:pt>
                <c:pt idx="56">
                  <c:v>41152</c:v>
                </c:pt>
                <c:pt idx="57">
                  <c:v>41182</c:v>
                </c:pt>
                <c:pt idx="58">
                  <c:v>41213</c:v>
                </c:pt>
                <c:pt idx="59">
                  <c:v>41243</c:v>
                </c:pt>
                <c:pt idx="60">
                  <c:v>41274</c:v>
                </c:pt>
                <c:pt idx="61">
                  <c:v>41305</c:v>
                </c:pt>
                <c:pt idx="62">
                  <c:v>41333</c:v>
                </c:pt>
                <c:pt idx="63">
                  <c:v>41364</c:v>
                </c:pt>
                <c:pt idx="64">
                  <c:v>41394</c:v>
                </c:pt>
                <c:pt idx="65">
                  <c:v>41425</c:v>
                </c:pt>
                <c:pt idx="66">
                  <c:v>41455</c:v>
                </c:pt>
                <c:pt idx="67">
                  <c:v>41486</c:v>
                </c:pt>
                <c:pt idx="68">
                  <c:v>41517</c:v>
                </c:pt>
                <c:pt idx="69">
                  <c:v>41547</c:v>
                </c:pt>
                <c:pt idx="70">
                  <c:v>41578</c:v>
                </c:pt>
                <c:pt idx="71">
                  <c:v>41608</c:v>
                </c:pt>
                <c:pt idx="72">
                  <c:v>41639</c:v>
                </c:pt>
                <c:pt idx="73">
                  <c:v>41670</c:v>
                </c:pt>
                <c:pt idx="74">
                  <c:v>41698</c:v>
                </c:pt>
                <c:pt idx="75">
                  <c:v>41729</c:v>
                </c:pt>
                <c:pt idx="76">
                  <c:v>41759</c:v>
                </c:pt>
                <c:pt idx="77">
                  <c:v>41790</c:v>
                </c:pt>
                <c:pt idx="78">
                  <c:v>41820</c:v>
                </c:pt>
                <c:pt idx="79">
                  <c:v>41851</c:v>
                </c:pt>
                <c:pt idx="80">
                  <c:v>41882</c:v>
                </c:pt>
                <c:pt idx="81">
                  <c:v>41912</c:v>
                </c:pt>
                <c:pt idx="82">
                  <c:v>41943</c:v>
                </c:pt>
                <c:pt idx="83">
                  <c:v>41973</c:v>
                </c:pt>
                <c:pt idx="84">
                  <c:v>42004</c:v>
                </c:pt>
                <c:pt idx="85">
                  <c:v>42035</c:v>
                </c:pt>
                <c:pt idx="86">
                  <c:v>42063</c:v>
                </c:pt>
                <c:pt idx="87">
                  <c:v>42094</c:v>
                </c:pt>
                <c:pt idx="88">
                  <c:v>42124</c:v>
                </c:pt>
                <c:pt idx="89">
                  <c:v>42155</c:v>
                </c:pt>
                <c:pt idx="90">
                  <c:v>42185</c:v>
                </c:pt>
                <c:pt idx="91">
                  <c:v>42216</c:v>
                </c:pt>
                <c:pt idx="92">
                  <c:v>42247</c:v>
                </c:pt>
                <c:pt idx="93">
                  <c:v>42277</c:v>
                </c:pt>
                <c:pt idx="94">
                  <c:v>42308</c:v>
                </c:pt>
                <c:pt idx="95">
                  <c:v>42338</c:v>
                </c:pt>
                <c:pt idx="96">
                  <c:v>42369</c:v>
                </c:pt>
                <c:pt idx="97">
                  <c:v>42400</c:v>
                </c:pt>
                <c:pt idx="98">
                  <c:v>42429</c:v>
                </c:pt>
                <c:pt idx="99">
                  <c:v>42460</c:v>
                </c:pt>
                <c:pt idx="100">
                  <c:v>42490</c:v>
                </c:pt>
                <c:pt idx="101">
                  <c:v>42521</c:v>
                </c:pt>
                <c:pt idx="102">
                  <c:v>42551</c:v>
                </c:pt>
                <c:pt idx="103">
                  <c:v>42582</c:v>
                </c:pt>
                <c:pt idx="104">
                  <c:v>42613</c:v>
                </c:pt>
                <c:pt idx="105">
                  <c:v>42643</c:v>
                </c:pt>
                <c:pt idx="106">
                  <c:v>42674</c:v>
                </c:pt>
                <c:pt idx="107">
                  <c:v>42704</c:v>
                </c:pt>
                <c:pt idx="108">
                  <c:v>42735</c:v>
                </c:pt>
                <c:pt idx="109">
                  <c:v>42766</c:v>
                </c:pt>
                <c:pt idx="110">
                  <c:v>42794</c:v>
                </c:pt>
                <c:pt idx="111">
                  <c:v>42825</c:v>
                </c:pt>
                <c:pt idx="112">
                  <c:v>42855</c:v>
                </c:pt>
                <c:pt idx="113">
                  <c:v>42886</c:v>
                </c:pt>
                <c:pt idx="114">
                  <c:v>42916</c:v>
                </c:pt>
                <c:pt idx="115">
                  <c:v>42947</c:v>
                </c:pt>
                <c:pt idx="116">
                  <c:v>42978</c:v>
                </c:pt>
                <c:pt idx="117">
                  <c:v>43008</c:v>
                </c:pt>
                <c:pt idx="118">
                  <c:v>43039</c:v>
                </c:pt>
                <c:pt idx="119">
                  <c:v>43069</c:v>
                </c:pt>
                <c:pt idx="120">
                  <c:v>43100</c:v>
                </c:pt>
                <c:pt idx="121">
                  <c:v>43131</c:v>
                </c:pt>
                <c:pt idx="122">
                  <c:v>43159</c:v>
                </c:pt>
                <c:pt idx="123">
                  <c:v>43190</c:v>
                </c:pt>
                <c:pt idx="124">
                  <c:v>43220</c:v>
                </c:pt>
                <c:pt idx="125">
                  <c:v>43251</c:v>
                </c:pt>
                <c:pt idx="126">
                  <c:v>43281</c:v>
                </c:pt>
                <c:pt idx="127">
                  <c:v>43312</c:v>
                </c:pt>
                <c:pt idx="128">
                  <c:v>43343</c:v>
                </c:pt>
                <c:pt idx="129">
                  <c:v>43373</c:v>
                </c:pt>
                <c:pt idx="130">
                  <c:v>43404</c:v>
                </c:pt>
                <c:pt idx="131">
                  <c:v>43434</c:v>
                </c:pt>
                <c:pt idx="132">
                  <c:v>43465</c:v>
                </c:pt>
                <c:pt idx="133">
                  <c:v>43496</c:v>
                </c:pt>
                <c:pt idx="134">
                  <c:v>43524</c:v>
                </c:pt>
                <c:pt idx="135">
                  <c:v>43555</c:v>
                </c:pt>
                <c:pt idx="136">
                  <c:v>43585</c:v>
                </c:pt>
                <c:pt idx="137">
                  <c:v>43616</c:v>
                </c:pt>
                <c:pt idx="138">
                  <c:v>43646</c:v>
                </c:pt>
                <c:pt idx="139">
                  <c:v>43677</c:v>
                </c:pt>
                <c:pt idx="140">
                  <c:v>43708</c:v>
                </c:pt>
                <c:pt idx="141">
                  <c:v>43738</c:v>
                </c:pt>
                <c:pt idx="142">
                  <c:v>43769</c:v>
                </c:pt>
                <c:pt idx="143">
                  <c:v>43799</c:v>
                </c:pt>
                <c:pt idx="144">
                  <c:v>43830</c:v>
                </c:pt>
                <c:pt idx="145">
                  <c:v>43861</c:v>
                </c:pt>
                <c:pt idx="146">
                  <c:v>43890</c:v>
                </c:pt>
                <c:pt idx="147">
                  <c:v>43921</c:v>
                </c:pt>
                <c:pt idx="148">
                  <c:v>43951</c:v>
                </c:pt>
                <c:pt idx="149">
                  <c:v>43982</c:v>
                </c:pt>
                <c:pt idx="150">
                  <c:v>44012</c:v>
                </c:pt>
                <c:pt idx="151">
                  <c:v>44043</c:v>
                </c:pt>
                <c:pt idx="152">
                  <c:v>44074</c:v>
                </c:pt>
                <c:pt idx="153">
                  <c:v>44104</c:v>
                </c:pt>
                <c:pt idx="154">
                  <c:v>44135</c:v>
                </c:pt>
                <c:pt idx="155">
                  <c:v>44165</c:v>
                </c:pt>
                <c:pt idx="156">
                  <c:v>44196</c:v>
                </c:pt>
                <c:pt idx="157">
                  <c:v>44227</c:v>
                </c:pt>
                <c:pt idx="158">
                  <c:v>44255</c:v>
                </c:pt>
                <c:pt idx="159">
                  <c:v>44286</c:v>
                </c:pt>
                <c:pt idx="160">
                  <c:v>44316</c:v>
                </c:pt>
                <c:pt idx="161">
                  <c:v>44347</c:v>
                </c:pt>
                <c:pt idx="162">
                  <c:v>44377</c:v>
                </c:pt>
                <c:pt idx="163">
                  <c:v>44408</c:v>
                </c:pt>
                <c:pt idx="164">
                  <c:v>44439</c:v>
                </c:pt>
                <c:pt idx="165">
                  <c:v>44469</c:v>
                </c:pt>
                <c:pt idx="166">
                  <c:v>44500</c:v>
                </c:pt>
                <c:pt idx="167">
                  <c:v>44530</c:v>
                </c:pt>
                <c:pt idx="168">
                  <c:v>44561</c:v>
                </c:pt>
                <c:pt idx="169">
                  <c:v>44592</c:v>
                </c:pt>
                <c:pt idx="170">
                  <c:v>44620</c:v>
                </c:pt>
                <c:pt idx="171">
                  <c:v>44651</c:v>
                </c:pt>
                <c:pt idx="172">
                  <c:v>44681</c:v>
                </c:pt>
                <c:pt idx="173">
                  <c:v>44712</c:v>
                </c:pt>
                <c:pt idx="174">
                  <c:v>44742</c:v>
                </c:pt>
                <c:pt idx="175">
                  <c:v>44773</c:v>
                </c:pt>
              </c:numCache>
            </c:numRef>
          </c:cat>
          <c:val>
            <c:numRef>
              <c:f>Sheet1!$C$44:$C$219</c:f>
              <c:numCache>
                <c:formatCode>0.00%</c:formatCode>
                <c:ptCount val="176"/>
                <c:pt idx="0">
                  <c:v>3.5922078797605117E-2</c:v>
                </c:pt>
                <c:pt idx="1">
                  <c:v>3.1893021359103324E-2</c:v>
                </c:pt>
                <c:pt idx="2">
                  <c:v>3.0961709869178344E-2</c:v>
                </c:pt>
                <c:pt idx="3">
                  <c:v>3.1257473548880199E-2</c:v>
                </c:pt>
                <c:pt idx="4">
                  <c:v>2.9033829054280202E-2</c:v>
                </c:pt>
                <c:pt idx="5">
                  <c:v>2.9502891760013306E-2</c:v>
                </c:pt>
                <c:pt idx="6">
                  <c:v>2.9793035020114766E-2</c:v>
                </c:pt>
                <c:pt idx="7">
                  <c:v>2.969423888760514E-2</c:v>
                </c:pt>
                <c:pt idx="8">
                  <c:v>2.7883930361663145E-2</c:v>
                </c:pt>
                <c:pt idx="9">
                  <c:v>2.4064128986414079E-2</c:v>
                </c:pt>
                <c:pt idx="10">
                  <c:v>1.8243241183728998E-2</c:v>
                </c:pt>
                <c:pt idx="11">
                  <c:v>1.5126214787977377E-2</c:v>
                </c:pt>
                <c:pt idx="12">
                  <c:v>1.1874313166793993E-2</c:v>
                </c:pt>
                <c:pt idx="13">
                  <c:v>7.8768536920077459E-3</c:v>
                </c:pt>
                <c:pt idx="14">
                  <c:v>5.7209900605319497E-3</c:v>
                </c:pt>
                <c:pt idx="15">
                  <c:v>2.444783949671292E-3</c:v>
                </c:pt>
                <c:pt idx="16">
                  <c:v>2.7303865615253553E-3</c:v>
                </c:pt>
                <c:pt idx="17">
                  <c:v>1.4515208336451924E-3</c:v>
                </c:pt>
                <c:pt idx="18">
                  <c:v>8.6979798968012112E-4</c:v>
                </c:pt>
                <c:pt idx="19">
                  <c:v>5.6882181663198139E-4</c:v>
                </c:pt>
                <c:pt idx="20">
                  <c:v>1.7838050129757033E-3</c:v>
                </c:pt>
                <c:pt idx="21">
                  <c:v>3.0702539285769603E-3</c:v>
                </c:pt>
                <c:pt idx="22">
                  <c:v>1.2387394943495833E-2</c:v>
                </c:pt>
                <c:pt idx="23">
                  <c:v>1.5467260838870844E-2</c:v>
                </c:pt>
                <c:pt idx="24">
                  <c:v>1.7503038191021725E-2</c:v>
                </c:pt>
                <c:pt idx="25">
                  <c:v>2.2761602471616182E-2</c:v>
                </c:pt>
                <c:pt idx="26">
                  <c:v>2.514278295967376E-2</c:v>
                </c:pt>
                <c:pt idx="27">
                  <c:v>2.9196983056096304E-2</c:v>
                </c:pt>
                <c:pt idx="28">
                  <c:v>3.0432774671708573E-2</c:v>
                </c:pt>
                <c:pt idx="29">
                  <c:v>3.1443654497317564E-2</c:v>
                </c:pt>
                <c:pt idx="30">
                  <c:v>3.0360576452175936E-2</c:v>
                </c:pt>
                <c:pt idx="31">
                  <c:v>2.9224680517049739E-2</c:v>
                </c:pt>
                <c:pt idx="32">
                  <c:v>2.8493731001978162E-2</c:v>
                </c:pt>
                <c:pt idx="33">
                  <c:v>2.7698837652000652E-2</c:v>
                </c:pt>
                <c:pt idx="34">
                  <c:v>2.4215204762533693E-2</c:v>
                </c:pt>
                <c:pt idx="35">
                  <c:v>2.3654255130718171E-2</c:v>
                </c:pt>
                <c:pt idx="36">
                  <c:v>2.2308736867337142E-2</c:v>
                </c:pt>
                <c:pt idx="37">
                  <c:v>2.1208876919841302E-2</c:v>
                </c:pt>
                <c:pt idx="38">
                  <c:v>2.1035995055773027E-2</c:v>
                </c:pt>
                <c:pt idx="39">
                  <c:v>2.01983477212202E-2</c:v>
                </c:pt>
                <c:pt idx="40">
                  <c:v>2.0859287536798332E-2</c:v>
                </c:pt>
                <c:pt idx="41">
                  <c:v>2.1067736949690108E-2</c:v>
                </c:pt>
                <c:pt idx="42">
                  <c:v>2.1077815796721966E-2</c:v>
                </c:pt>
                <c:pt idx="43">
                  <c:v>2.2132605846130637E-2</c:v>
                </c:pt>
                <c:pt idx="44">
                  <c:v>2.2569209413333624E-2</c:v>
                </c:pt>
                <c:pt idx="45">
                  <c:v>2.2362191140237186E-2</c:v>
                </c:pt>
                <c:pt idx="46">
                  <c:v>1.8908898150172826E-2</c:v>
                </c:pt>
                <c:pt idx="47">
                  <c:v>2.014931913700635E-2</c:v>
                </c:pt>
                <c:pt idx="48">
                  <c:v>2.223354512243314E-2</c:v>
                </c:pt>
                <c:pt idx="49">
                  <c:v>2.4017793541264876E-2</c:v>
                </c:pt>
                <c:pt idx="50">
                  <c:v>2.4344685823546985E-2</c:v>
                </c:pt>
                <c:pt idx="51">
                  <c:v>2.4160874574810087E-2</c:v>
                </c:pt>
                <c:pt idx="52">
                  <c:v>2.3379758948503637E-2</c:v>
                </c:pt>
                <c:pt idx="53">
                  <c:v>2.2250971267532949E-2</c:v>
                </c:pt>
                <c:pt idx="54">
                  <c:v>2.3180792727499844E-2</c:v>
                </c:pt>
                <c:pt idx="55">
                  <c:v>2.3090143193339685E-2</c:v>
                </c:pt>
                <c:pt idx="56">
                  <c:v>2.2259755966728356E-2</c:v>
                </c:pt>
                <c:pt idx="57">
                  <c:v>2.2690193266276859E-2</c:v>
                </c:pt>
                <c:pt idx="58">
                  <c:v>2.6428374526547005E-2</c:v>
                </c:pt>
                <c:pt idx="59">
                  <c:v>2.5353087654871764E-2</c:v>
                </c:pt>
                <c:pt idx="60">
                  <c:v>2.4503027708813852E-2</c:v>
                </c:pt>
                <c:pt idx="61">
                  <c:v>2.3293385274786305E-2</c:v>
                </c:pt>
                <c:pt idx="62">
                  <c:v>2.3385527289610852E-2</c:v>
                </c:pt>
                <c:pt idx="63">
                  <c:v>2.3640565184708695E-2</c:v>
                </c:pt>
                <c:pt idx="64">
                  <c:v>2.3145164755151937E-2</c:v>
                </c:pt>
                <c:pt idx="65">
                  <c:v>2.3490869583754348E-2</c:v>
                </c:pt>
                <c:pt idx="66">
                  <c:v>2.3509140421483332E-2</c:v>
                </c:pt>
                <c:pt idx="67">
                  <c:v>2.3434537601759065E-2</c:v>
                </c:pt>
                <c:pt idx="68">
                  <c:v>2.3698857494438563E-2</c:v>
                </c:pt>
                <c:pt idx="69">
                  <c:v>2.3967076371303353E-2</c:v>
                </c:pt>
                <c:pt idx="70">
                  <c:v>2.419069900882298E-2</c:v>
                </c:pt>
                <c:pt idx="71">
                  <c:v>2.5697622485878924E-2</c:v>
                </c:pt>
                <c:pt idx="72">
                  <c:v>2.5584399576805028E-2</c:v>
                </c:pt>
                <c:pt idx="73">
                  <c:v>2.4926857806759184E-2</c:v>
                </c:pt>
                <c:pt idx="74">
                  <c:v>2.3831250832676787E-2</c:v>
                </c:pt>
                <c:pt idx="75">
                  <c:v>2.4267813658271464E-2</c:v>
                </c:pt>
                <c:pt idx="76">
                  <c:v>2.4973655279314277E-2</c:v>
                </c:pt>
                <c:pt idx="77">
                  <c:v>2.5728221551327035E-2</c:v>
                </c:pt>
                <c:pt idx="78">
                  <c:v>2.4839641050408368E-2</c:v>
                </c:pt>
                <c:pt idx="79">
                  <c:v>2.5719506100317924E-2</c:v>
                </c:pt>
                <c:pt idx="80">
                  <c:v>2.5184559332835921E-2</c:v>
                </c:pt>
                <c:pt idx="81">
                  <c:v>2.504143232819378E-2</c:v>
                </c:pt>
                <c:pt idx="82">
                  <c:v>2.2264157227779746E-2</c:v>
                </c:pt>
                <c:pt idx="83">
                  <c:v>2.1251658593977263E-2</c:v>
                </c:pt>
                <c:pt idx="84">
                  <c:v>2.1483292581159441E-2</c:v>
                </c:pt>
                <c:pt idx="85">
                  <c:v>1.9376118862480363E-2</c:v>
                </c:pt>
                <c:pt idx="86">
                  <c:v>1.9000398048987455E-2</c:v>
                </c:pt>
                <c:pt idx="87">
                  <c:v>1.8157445647659642E-2</c:v>
                </c:pt>
                <c:pt idx="88">
                  <c:v>1.7584840036578564E-2</c:v>
                </c:pt>
                <c:pt idx="89">
                  <c:v>1.6534818954448527E-2</c:v>
                </c:pt>
                <c:pt idx="90">
                  <c:v>1.7508127870348833E-2</c:v>
                </c:pt>
                <c:pt idx="91">
                  <c:v>1.6120422656659583E-2</c:v>
                </c:pt>
                <c:pt idx="92">
                  <c:v>1.6731415104561442E-2</c:v>
                </c:pt>
                <c:pt idx="93">
                  <c:v>1.6088937407123582E-2</c:v>
                </c:pt>
                <c:pt idx="94">
                  <c:v>1.5522796073590639E-2</c:v>
                </c:pt>
                <c:pt idx="95">
                  <c:v>1.5146246515361783E-2</c:v>
                </c:pt>
                <c:pt idx="96">
                  <c:v>1.4979505917037228E-2</c:v>
                </c:pt>
                <c:pt idx="97">
                  <c:v>1.7432669881655594E-2</c:v>
                </c:pt>
                <c:pt idx="98">
                  <c:v>1.8147755230839779E-2</c:v>
                </c:pt>
                <c:pt idx="99">
                  <c:v>1.856298597882633E-2</c:v>
                </c:pt>
                <c:pt idx="100">
                  <c:v>1.9585657698782732E-2</c:v>
                </c:pt>
                <c:pt idx="101">
                  <c:v>2.0946285832517564E-2</c:v>
                </c:pt>
                <c:pt idx="102">
                  <c:v>2.0630964529705142E-2</c:v>
                </c:pt>
                <c:pt idx="103">
                  <c:v>2.200114488833127E-2</c:v>
                </c:pt>
                <c:pt idx="104">
                  <c:v>2.2713596025737637E-2</c:v>
                </c:pt>
                <c:pt idx="105">
                  <c:v>2.3208938706557047E-2</c:v>
                </c:pt>
                <c:pt idx="106">
                  <c:v>2.5268604097195668E-2</c:v>
                </c:pt>
                <c:pt idx="107">
                  <c:v>2.4890865629573877E-2</c:v>
                </c:pt>
                <c:pt idx="108">
                  <c:v>2.4589249006254699E-2</c:v>
                </c:pt>
                <c:pt idx="109">
                  <c:v>2.458103836101766E-2</c:v>
                </c:pt>
                <c:pt idx="110">
                  <c:v>2.4815564218610087E-2</c:v>
                </c:pt>
                <c:pt idx="111">
                  <c:v>2.2820116906520971E-2</c:v>
                </c:pt>
                <c:pt idx="112">
                  <c:v>2.3508864582727718E-2</c:v>
                </c:pt>
                <c:pt idx="113">
                  <c:v>2.2812126687716372E-2</c:v>
                </c:pt>
                <c:pt idx="114">
                  <c:v>2.2674554107382727E-2</c:v>
                </c:pt>
                <c:pt idx="115">
                  <c:v>2.1085911993039108E-2</c:v>
                </c:pt>
                <c:pt idx="116">
                  <c:v>2.069472632752456E-2</c:v>
                </c:pt>
                <c:pt idx="117">
                  <c:v>2.1927706581596373E-2</c:v>
                </c:pt>
                <c:pt idx="118">
                  <c:v>2.3080044881308881E-2</c:v>
                </c:pt>
                <c:pt idx="119">
                  <c:v>2.321282166258265E-2</c:v>
                </c:pt>
                <c:pt idx="120">
                  <c:v>2.4643144444349563E-2</c:v>
                </c:pt>
                <c:pt idx="121">
                  <c:v>2.5156179319535177E-2</c:v>
                </c:pt>
                <c:pt idx="122">
                  <c:v>2.5948541912570455E-2</c:v>
                </c:pt>
                <c:pt idx="123">
                  <c:v>2.8835057112708506E-2</c:v>
                </c:pt>
                <c:pt idx="124">
                  <c:v>2.701230829564083E-2</c:v>
                </c:pt>
                <c:pt idx="125">
                  <c:v>2.766490564926527E-2</c:v>
                </c:pt>
                <c:pt idx="126">
                  <c:v>2.8167492955793572E-2</c:v>
                </c:pt>
                <c:pt idx="127">
                  <c:v>2.9022700861699224E-2</c:v>
                </c:pt>
                <c:pt idx="128">
                  <c:v>2.8220836890309631E-2</c:v>
                </c:pt>
                <c:pt idx="129">
                  <c:v>2.8069780638959818E-2</c:v>
                </c:pt>
                <c:pt idx="130">
                  <c:v>2.6503865956704731E-2</c:v>
                </c:pt>
                <c:pt idx="131">
                  <c:v>2.6842917426000978E-2</c:v>
                </c:pt>
                <c:pt idx="132">
                  <c:v>2.7140580187769769E-2</c:v>
                </c:pt>
                <c:pt idx="133">
                  <c:v>2.2566159832362986E-2</c:v>
                </c:pt>
                <c:pt idx="134">
                  <c:v>2.1661131173363657E-2</c:v>
                </c:pt>
                <c:pt idx="135">
                  <c:v>2.0806641631937683E-2</c:v>
                </c:pt>
                <c:pt idx="136">
                  <c:v>2.2926628894656131E-2</c:v>
                </c:pt>
                <c:pt idx="137">
                  <c:v>2.1203070479523856E-2</c:v>
                </c:pt>
                <c:pt idx="138">
                  <c:v>2.1522331072640677E-2</c:v>
                </c:pt>
                <c:pt idx="139">
                  <c:v>2.2329276548005872E-2</c:v>
                </c:pt>
                <c:pt idx="140">
                  <c:v>2.279053361745409E-2</c:v>
                </c:pt>
                <c:pt idx="141">
                  <c:v>2.1438474617704761E-2</c:v>
                </c:pt>
                <c:pt idx="142">
                  <c:v>2.1810122586052749E-2</c:v>
                </c:pt>
                <c:pt idx="143">
                  <c:v>2.078854510007222E-2</c:v>
                </c:pt>
                <c:pt idx="144">
                  <c:v>2.046432746195137E-2</c:v>
                </c:pt>
                <c:pt idx="145">
                  <c:v>2.5044661335245744E-2</c:v>
                </c:pt>
                <c:pt idx="146">
                  <c:v>2.482948515662331E-2</c:v>
                </c:pt>
                <c:pt idx="147">
                  <c:v>2.4032635953558312E-2</c:v>
                </c:pt>
                <c:pt idx="148">
                  <c:v>1.5534019648469677E-2</c:v>
                </c:pt>
                <c:pt idx="149">
                  <c:v>1.7363121667477222E-2</c:v>
                </c:pt>
                <c:pt idx="150">
                  <c:v>1.7632869794005579E-2</c:v>
                </c:pt>
                <c:pt idx="151">
                  <c:v>1.8388980544485234E-2</c:v>
                </c:pt>
                <c:pt idx="152">
                  <c:v>2.0072447226853862E-2</c:v>
                </c:pt>
                <c:pt idx="153">
                  <c:v>2.2105291345462019E-2</c:v>
                </c:pt>
                <c:pt idx="154">
                  <c:v>2.0258881737992507E-2</c:v>
                </c:pt>
                <c:pt idx="155">
                  <c:v>1.8645189063966283E-2</c:v>
                </c:pt>
                <c:pt idx="156">
                  <c:v>2.1795163705752074E-2</c:v>
                </c:pt>
                <c:pt idx="157">
                  <c:v>2.0565586283887161E-2</c:v>
                </c:pt>
                <c:pt idx="158">
                  <c:v>2.0802858931003421E-2</c:v>
                </c:pt>
                <c:pt idx="159">
                  <c:v>2.482335598371832E-2</c:v>
                </c:pt>
                <c:pt idx="160">
                  <c:v>3.2864641734291933E-2</c:v>
                </c:pt>
                <c:pt idx="161">
                  <c:v>3.348849399566145E-2</c:v>
                </c:pt>
                <c:pt idx="162">
                  <c:v>3.4331030586335132E-2</c:v>
                </c:pt>
                <c:pt idx="163">
                  <c:v>3.4706731690398396E-2</c:v>
                </c:pt>
                <c:pt idx="164">
                  <c:v>3.4638625480218455E-2</c:v>
                </c:pt>
                <c:pt idx="165">
                  <c:v>3.5047856655923582E-2</c:v>
                </c:pt>
                <c:pt idx="166">
                  <c:v>3.6812143153170496E-2</c:v>
                </c:pt>
                <c:pt idx="167">
                  <c:v>4.2164449327961373E-2</c:v>
                </c:pt>
                <c:pt idx="168">
                  <c:v>4.0652872984210608E-2</c:v>
                </c:pt>
                <c:pt idx="169">
                  <c:v>4.251119980607232E-2</c:v>
                </c:pt>
                <c:pt idx="170">
                  <c:v>4.2455466536132302E-2</c:v>
                </c:pt>
                <c:pt idx="171">
                  <c:v>3.8908760269175335E-2</c:v>
                </c:pt>
                <c:pt idx="172">
                  <c:v>3.7741756905281365E-2</c:v>
                </c:pt>
                <c:pt idx="173">
                  <c:v>3.6634827372660883E-2</c:v>
                </c:pt>
                <c:pt idx="174">
                  <c:v>3.6904524197172606E-2</c:v>
                </c:pt>
                <c:pt idx="175">
                  <c:v>#N/A</c:v>
                </c:pt>
              </c:numCache>
            </c:numRef>
          </c:val>
          <c:smooth val="0"/>
          <c:extLst>
            <c:ext xmlns:c16="http://schemas.microsoft.com/office/drawing/2014/chart" uri="{C3380CC4-5D6E-409C-BE32-E72D297353CC}">
              <c16:uniqueId val="{00000001-3162-45F6-9681-A7498F9D783E}"/>
            </c:ext>
          </c:extLst>
        </c:ser>
        <c:dLbls>
          <c:showLegendKey val="0"/>
          <c:showVal val="0"/>
          <c:showCatName val="0"/>
          <c:showSerName val="0"/>
          <c:showPercent val="0"/>
          <c:showBubbleSize val="0"/>
        </c:dLbls>
        <c:smooth val="0"/>
        <c:axId val="331080287"/>
        <c:axId val="331079039"/>
      </c:lineChart>
      <c:dateAx>
        <c:axId val="331080287"/>
        <c:scaling>
          <c:orientation val="minMax"/>
        </c:scaling>
        <c:delete val="0"/>
        <c:axPos val="b"/>
        <c:numFmt formatCode="yyyy" sourceLinked="0"/>
        <c:majorTickMark val="none"/>
        <c:minorTickMark val="none"/>
        <c:tickLblPos val="low"/>
        <c:spPr>
          <a:noFill/>
          <a:ln w="12700" cap="flat" cmpd="sng" algn="ctr">
            <a:solidFill>
              <a:srgbClr val="000000"/>
            </a:solidFill>
            <a:prstDash val="solid"/>
            <a:round/>
            <a:headEnd type="none" w="med" len="med"/>
            <a:tailEnd type="none" w="med" len="med"/>
          </a:ln>
          <a:effectLst/>
        </c:spPr>
        <c:txPr>
          <a:bodyPr rot="-60000000" spcFirstLastPara="1" vertOverflow="ellipsis" vert="horz" wrap="square" anchor="ctr" anchorCtr="1"/>
          <a:lstStyle/>
          <a:p>
            <a:pPr>
              <a:defRPr sz="1800" b="0" i="0" u="none" strike="noStrike" kern="1200" baseline="0">
                <a:solidFill>
                  <a:srgbClr val="000000"/>
                </a:solidFill>
                <a:latin typeface="Frutiger 45 Light" panose="020B0603020202020204" pitchFamily="34" charset="0"/>
                <a:ea typeface="+mn-ea"/>
                <a:cs typeface="+mn-cs"/>
              </a:defRPr>
            </a:pPr>
            <a:endParaRPr lang="en-US"/>
          </a:p>
        </c:txPr>
        <c:crossAx val="331079039"/>
        <c:crosses val="autoZero"/>
        <c:auto val="0"/>
        <c:lblOffset val="100"/>
        <c:baseTimeUnit val="months"/>
        <c:majorUnit val="3"/>
        <c:majorTimeUnit val="years"/>
      </c:dateAx>
      <c:valAx>
        <c:axId val="331079039"/>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rgbClr val="000000"/>
                </a:solidFill>
                <a:latin typeface="Frutiger 45 Light" panose="020B0603020202020204" pitchFamily="34" charset="0"/>
                <a:ea typeface="+mn-ea"/>
                <a:cs typeface="+mn-cs"/>
              </a:defRPr>
            </a:pPr>
            <a:endParaRPr lang="en-US"/>
          </a:p>
        </c:txPr>
        <c:crossAx val="331080287"/>
        <c:crosses val="autoZero"/>
        <c:crossBetween val="between"/>
      </c:valAx>
      <c:spPr>
        <a:solidFill>
          <a:srgbClr val="FFFFFF"/>
        </a:solid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rgbClr val="000000"/>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800">
          <a:solidFill>
            <a:srgbClr val="000000"/>
          </a:solidFill>
          <a:latin typeface="Frutiger 45 Light" panose="020B0603020202020204" pitchFamily="34" charset="0"/>
          <a:ea typeface="+mn-ea"/>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344388113593146"/>
          <c:y val="0.14243551417887002"/>
          <c:w val="0.82515506866478339"/>
          <c:h val="0.67133022655597907"/>
        </c:manualLayout>
      </c:layout>
      <c:lineChart>
        <c:grouping val="standard"/>
        <c:varyColors val="0"/>
        <c:ser>
          <c:idx val="1"/>
          <c:order val="0"/>
          <c:tx>
            <c:strRef>
              <c:f>data!$G$10</c:f>
              <c:strCache>
                <c:ptCount val="1"/>
                <c:pt idx="0">
                  <c:v>S&amp;P 500</c:v>
                </c:pt>
              </c:strCache>
            </c:strRef>
          </c:tx>
          <c:spPr>
            <a:ln w="38100" cap="rnd" cmpd="sng" algn="ctr">
              <a:solidFill>
                <a:srgbClr val="CCCCCC"/>
              </a:solidFill>
              <a:prstDash val="solid"/>
              <a:round/>
              <a:headEnd type="none" w="med" len="med"/>
              <a:tailEnd type="none" w="med" len="med"/>
            </a:ln>
            <a:effectLst/>
          </c:spPr>
          <c:marker>
            <c:symbol val="none"/>
          </c:marker>
          <c:cat>
            <c:numRef>
              <c:f>data!$F$12:$F$1742</c:f>
              <c:numCache>
                <c:formatCode>dd\.mm\.yyyy</c:formatCode>
                <c:ptCount val="1731"/>
                <c:pt idx="0">
                  <c:v>42738</c:v>
                </c:pt>
                <c:pt idx="1">
                  <c:v>42739</c:v>
                </c:pt>
                <c:pt idx="2">
                  <c:v>42740</c:v>
                </c:pt>
                <c:pt idx="3">
                  <c:v>42741</c:v>
                </c:pt>
                <c:pt idx="4">
                  <c:v>42744</c:v>
                </c:pt>
                <c:pt idx="5">
                  <c:v>42745</c:v>
                </c:pt>
                <c:pt idx="6">
                  <c:v>42746</c:v>
                </c:pt>
                <c:pt idx="7">
                  <c:v>42747</c:v>
                </c:pt>
                <c:pt idx="8">
                  <c:v>42748</c:v>
                </c:pt>
                <c:pt idx="9">
                  <c:v>42752</c:v>
                </c:pt>
                <c:pt idx="10">
                  <c:v>42753</c:v>
                </c:pt>
                <c:pt idx="11">
                  <c:v>42754</c:v>
                </c:pt>
                <c:pt idx="12">
                  <c:v>42755</c:v>
                </c:pt>
                <c:pt idx="13">
                  <c:v>42758</c:v>
                </c:pt>
                <c:pt idx="14">
                  <c:v>42759</c:v>
                </c:pt>
                <c:pt idx="15">
                  <c:v>42760</c:v>
                </c:pt>
                <c:pt idx="16">
                  <c:v>42761</c:v>
                </c:pt>
                <c:pt idx="17">
                  <c:v>42762</c:v>
                </c:pt>
                <c:pt idx="18">
                  <c:v>42765</c:v>
                </c:pt>
                <c:pt idx="19">
                  <c:v>42766</c:v>
                </c:pt>
                <c:pt idx="20">
                  <c:v>42767</c:v>
                </c:pt>
                <c:pt idx="21">
                  <c:v>42768</c:v>
                </c:pt>
                <c:pt idx="22">
                  <c:v>42769</c:v>
                </c:pt>
                <c:pt idx="23">
                  <c:v>42772</c:v>
                </c:pt>
                <c:pt idx="24">
                  <c:v>42773</c:v>
                </c:pt>
                <c:pt idx="25">
                  <c:v>42774</c:v>
                </c:pt>
                <c:pt idx="26">
                  <c:v>42775</c:v>
                </c:pt>
                <c:pt idx="27">
                  <c:v>42776</c:v>
                </c:pt>
                <c:pt idx="28">
                  <c:v>42779</c:v>
                </c:pt>
                <c:pt idx="29">
                  <c:v>42780</c:v>
                </c:pt>
                <c:pt idx="30">
                  <c:v>42781</c:v>
                </c:pt>
                <c:pt idx="31">
                  <c:v>42782</c:v>
                </c:pt>
                <c:pt idx="32">
                  <c:v>42783</c:v>
                </c:pt>
                <c:pt idx="33">
                  <c:v>42787</c:v>
                </c:pt>
                <c:pt idx="34">
                  <c:v>42788</c:v>
                </c:pt>
                <c:pt idx="35">
                  <c:v>42789</c:v>
                </c:pt>
                <c:pt idx="36">
                  <c:v>42790</c:v>
                </c:pt>
                <c:pt idx="37">
                  <c:v>42793</c:v>
                </c:pt>
                <c:pt idx="38">
                  <c:v>42794</c:v>
                </c:pt>
                <c:pt idx="39">
                  <c:v>42795</c:v>
                </c:pt>
                <c:pt idx="40">
                  <c:v>42796</c:v>
                </c:pt>
                <c:pt idx="41">
                  <c:v>42797</c:v>
                </c:pt>
                <c:pt idx="42">
                  <c:v>42800</c:v>
                </c:pt>
                <c:pt idx="43">
                  <c:v>42801</c:v>
                </c:pt>
                <c:pt idx="44">
                  <c:v>42802</c:v>
                </c:pt>
                <c:pt idx="45">
                  <c:v>42803</c:v>
                </c:pt>
                <c:pt idx="46">
                  <c:v>42804</c:v>
                </c:pt>
                <c:pt idx="47">
                  <c:v>42807</c:v>
                </c:pt>
                <c:pt idx="48">
                  <c:v>42808</c:v>
                </c:pt>
                <c:pt idx="49">
                  <c:v>42809</c:v>
                </c:pt>
                <c:pt idx="50">
                  <c:v>42810</c:v>
                </c:pt>
                <c:pt idx="51">
                  <c:v>42811</c:v>
                </c:pt>
                <c:pt idx="52">
                  <c:v>42814</c:v>
                </c:pt>
                <c:pt idx="53">
                  <c:v>42815</c:v>
                </c:pt>
                <c:pt idx="54">
                  <c:v>42816</c:v>
                </c:pt>
                <c:pt idx="55">
                  <c:v>42817</c:v>
                </c:pt>
                <c:pt idx="56">
                  <c:v>42818</c:v>
                </c:pt>
                <c:pt idx="57">
                  <c:v>42821</c:v>
                </c:pt>
                <c:pt idx="58">
                  <c:v>42822</c:v>
                </c:pt>
                <c:pt idx="59">
                  <c:v>42823</c:v>
                </c:pt>
                <c:pt idx="60">
                  <c:v>42824</c:v>
                </c:pt>
                <c:pt idx="61">
                  <c:v>42825</c:v>
                </c:pt>
                <c:pt idx="62">
                  <c:v>42828</c:v>
                </c:pt>
                <c:pt idx="63">
                  <c:v>42829</c:v>
                </c:pt>
                <c:pt idx="64">
                  <c:v>42830</c:v>
                </c:pt>
                <c:pt idx="65">
                  <c:v>42831</c:v>
                </c:pt>
                <c:pt idx="66">
                  <c:v>42832</c:v>
                </c:pt>
                <c:pt idx="67">
                  <c:v>42835</c:v>
                </c:pt>
                <c:pt idx="68">
                  <c:v>42836</c:v>
                </c:pt>
                <c:pt idx="69">
                  <c:v>42837</c:v>
                </c:pt>
                <c:pt idx="70">
                  <c:v>42838</c:v>
                </c:pt>
                <c:pt idx="71">
                  <c:v>42842</c:v>
                </c:pt>
                <c:pt idx="72">
                  <c:v>42843</c:v>
                </c:pt>
                <c:pt idx="73">
                  <c:v>42844</c:v>
                </c:pt>
                <c:pt idx="74">
                  <c:v>42845</c:v>
                </c:pt>
                <c:pt idx="75">
                  <c:v>42846</c:v>
                </c:pt>
                <c:pt idx="76">
                  <c:v>42849</c:v>
                </c:pt>
                <c:pt idx="77">
                  <c:v>42850</c:v>
                </c:pt>
                <c:pt idx="78">
                  <c:v>42851</c:v>
                </c:pt>
                <c:pt idx="79">
                  <c:v>42852</c:v>
                </c:pt>
                <c:pt idx="80">
                  <c:v>42853</c:v>
                </c:pt>
                <c:pt idx="81">
                  <c:v>42856</c:v>
                </c:pt>
                <c:pt idx="82">
                  <c:v>42857</c:v>
                </c:pt>
                <c:pt idx="83">
                  <c:v>42858</c:v>
                </c:pt>
                <c:pt idx="84">
                  <c:v>42859</c:v>
                </c:pt>
                <c:pt idx="85">
                  <c:v>42860</c:v>
                </c:pt>
                <c:pt idx="86">
                  <c:v>42863</c:v>
                </c:pt>
                <c:pt idx="87">
                  <c:v>42864</c:v>
                </c:pt>
                <c:pt idx="88">
                  <c:v>42865</c:v>
                </c:pt>
                <c:pt idx="89">
                  <c:v>42866</c:v>
                </c:pt>
                <c:pt idx="90">
                  <c:v>42867</c:v>
                </c:pt>
                <c:pt idx="91">
                  <c:v>42870</c:v>
                </c:pt>
                <c:pt idx="92">
                  <c:v>42871</c:v>
                </c:pt>
                <c:pt idx="93">
                  <c:v>42872</c:v>
                </c:pt>
                <c:pt idx="94">
                  <c:v>42873</c:v>
                </c:pt>
                <c:pt idx="95">
                  <c:v>42874</c:v>
                </c:pt>
                <c:pt idx="96">
                  <c:v>42877</c:v>
                </c:pt>
                <c:pt idx="97">
                  <c:v>42878</c:v>
                </c:pt>
                <c:pt idx="98">
                  <c:v>42879</c:v>
                </c:pt>
                <c:pt idx="99">
                  <c:v>42880</c:v>
                </c:pt>
                <c:pt idx="100">
                  <c:v>42881</c:v>
                </c:pt>
                <c:pt idx="101">
                  <c:v>42885</c:v>
                </c:pt>
                <c:pt idx="102">
                  <c:v>42886</c:v>
                </c:pt>
                <c:pt idx="103">
                  <c:v>42887</c:v>
                </c:pt>
                <c:pt idx="104">
                  <c:v>42888</c:v>
                </c:pt>
                <c:pt idx="105">
                  <c:v>42891</c:v>
                </c:pt>
                <c:pt idx="106">
                  <c:v>42892</c:v>
                </c:pt>
                <c:pt idx="107">
                  <c:v>42893</c:v>
                </c:pt>
                <c:pt idx="108">
                  <c:v>42894</c:v>
                </c:pt>
                <c:pt idx="109">
                  <c:v>42895</c:v>
                </c:pt>
                <c:pt idx="110">
                  <c:v>42898</c:v>
                </c:pt>
                <c:pt idx="111">
                  <c:v>42899</c:v>
                </c:pt>
                <c:pt idx="112">
                  <c:v>42900</c:v>
                </c:pt>
                <c:pt idx="113">
                  <c:v>42901</c:v>
                </c:pt>
                <c:pt idx="114">
                  <c:v>42902</c:v>
                </c:pt>
                <c:pt idx="115">
                  <c:v>42905</c:v>
                </c:pt>
                <c:pt idx="116">
                  <c:v>42906</c:v>
                </c:pt>
                <c:pt idx="117">
                  <c:v>42907</c:v>
                </c:pt>
                <c:pt idx="118">
                  <c:v>42908</c:v>
                </c:pt>
                <c:pt idx="119">
                  <c:v>42909</c:v>
                </c:pt>
                <c:pt idx="120">
                  <c:v>42912</c:v>
                </c:pt>
                <c:pt idx="121">
                  <c:v>42913</c:v>
                </c:pt>
                <c:pt idx="122">
                  <c:v>42914</c:v>
                </c:pt>
                <c:pt idx="123">
                  <c:v>42915</c:v>
                </c:pt>
                <c:pt idx="124">
                  <c:v>42916</c:v>
                </c:pt>
                <c:pt idx="125">
                  <c:v>42919</c:v>
                </c:pt>
                <c:pt idx="126">
                  <c:v>42921</c:v>
                </c:pt>
                <c:pt idx="127">
                  <c:v>42922</c:v>
                </c:pt>
                <c:pt idx="128">
                  <c:v>42923</c:v>
                </c:pt>
                <c:pt idx="129">
                  <c:v>42926</c:v>
                </c:pt>
                <c:pt idx="130">
                  <c:v>42927</c:v>
                </c:pt>
                <c:pt idx="131">
                  <c:v>42928</c:v>
                </c:pt>
                <c:pt idx="132">
                  <c:v>42929</c:v>
                </c:pt>
                <c:pt idx="133">
                  <c:v>42930</c:v>
                </c:pt>
                <c:pt idx="134">
                  <c:v>42933</c:v>
                </c:pt>
                <c:pt idx="135">
                  <c:v>42934</c:v>
                </c:pt>
                <c:pt idx="136">
                  <c:v>42935</c:v>
                </c:pt>
                <c:pt idx="137">
                  <c:v>42936</c:v>
                </c:pt>
                <c:pt idx="138">
                  <c:v>42937</c:v>
                </c:pt>
                <c:pt idx="139">
                  <c:v>42940</c:v>
                </c:pt>
                <c:pt idx="140">
                  <c:v>42941</c:v>
                </c:pt>
                <c:pt idx="141">
                  <c:v>42942</c:v>
                </c:pt>
                <c:pt idx="142">
                  <c:v>42943</c:v>
                </c:pt>
                <c:pt idx="143">
                  <c:v>42944</c:v>
                </c:pt>
                <c:pt idx="144">
                  <c:v>42947</c:v>
                </c:pt>
                <c:pt idx="145">
                  <c:v>42948</c:v>
                </c:pt>
                <c:pt idx="146">
                  <c:v>42949</c:v>
                </c:pt>
                <c:pt idx="147">
                  <c:v>42950</c:v>
                </c:pt>
                <c:pt idx="148">
                  <c:v>42951</c:v>
                </c:pt>
                <c:pt idx="149">
                  <c:v>42954</c:v>
                </c:pt>
                <c:pt idx="150">
                  <c:v>42955</c:v>
                </c:pt>
                <c:pt idx="151">
                  <c:v>42956</c:v>
                </c:pt>
                <c:pt idx="152">
                  <c:v>42957</c:v>
                </c:pt>
                <c:pt idx="153">
                  <c:v>42958</c:v>
                </c:pt>
                <c:pt idx="154">
                  <c:v>42961</c:v>
                </c:pt>
                <c:pt idx="155">
                  <c:v>42962</c:v>
                </c:pt>
                <c:pt idx="156">
                  <c:v>42963</c:v>
                </c:pt>
                <c:pt idx="157">
                  <c:v>42964</c:v>
                </c:pt>
                <c:pt idx="158">
                  <c:v>42965</c:v>
                </c:pt>
                <c:pt idx="159">
                  <c:v>42968</c:v>
                </c:pt>
                <c:pt idx="160">
                  <c:v>42969</c:v>
                </c:pt>
                <c:pt idx="161">
                  <c:v>42970</c:v>
                </c:pt>
                <c:pt idx="162">
                  <c:v>42971</c:v>
                </c:pt>
                <c:pt idx="163">
                  <c:v>42972</c:v>
                </c:pt>
                <c:pt idx="164">
                  <c:v>42975</c:v>
                </c:pt>
                <c:pt idx="165">
                  <c:v>42976</c:v>
                </c:pt>
                <c:pt idx="166">
                  <c:v>42977</c:v>
                </c:pt>
                <c:pt idx="167">
                  <c:v>42978</c:v>
                </c:pt>
                <c:pt idx="168">
                  <c:v>42979</c:v>
                </c:pt>
                <c:pt idx="169">
                  <c:v>42983</c:v>
                </c:pt>
                <c:pt idx="170">
                  <c:v>42984</c:v>
                </c:pt>
                <c:pt idx="171">
                  <c:v>42985</c:v>
                </c:pt>
                <c:pt idx="172">
                  <c:v>42986</c:v>
                </c:pt>
                <c:pt idx="173">
                  <c:v>42989</c:v>
                </c:pt>
                <c:pt idx="174">
                  <c:v>42990</c:v>
                </c:pt>
                <c:pt idx="175">
                  <c:v>42991</c:v>
                </c:pt>
                <c:pt idx="176">
                  <c:v>42992</c:v>
                </c:pt>
                <c:pt idx="177">
                  <c:v>42993</c:v>
                </c:pt>
                <c:pt idx="178">
                  <c:v>42996</c:v>
                </c:pt>
                <c:pt idx="179">
                  <c:v>42997</c:v>
                </c:pt>
                <c:pt idx="180">
                  <c:v>42998</c:v>
                </c:pt>
                <c:pt idx="181">
                  <c:v>42999</c:v>
                </c:pt>
                <c:pt idx="182">
                  <c:v>43000</c:v>
                </c:pt>
                <c:pt idx="183">
                  <c:v>43003</c:v>
                </c:pt>
                <c:pt idx="184">
                  <c:v>43004</c:v>
                </c:pt>
                <c:pt idx="185">
                  <c:v>43005</c:v>
                </c:pt>
                <c:pt idx="186">
                  <c:v>43006</c:v>
                </c:pt>
                <c:pt idx="187">
                  <c:v>43007</c:v>
                </c:pt>
                <c:pt idx="188">
                  <c:v>43010</c:v>
                </c:pt>
                <c:pt idx="189">
                  <c:v>43011</c:v>
                </c:pt>
                <c:pt idx="190">
                  <c:v>43012</c:v>
                </c:pt>
                <c:pt idx="191">
                  <c:v>43013</c:v>
                </c:pt>
                <c:pt idx="192">
                  <c:v>43014</c:v>
                </c:pt>
                <c:pt idx="193">
                  <c:v>43017</c:v>
                </c:pt>
                <c:pt idx="194">
                  <c:v>43018</c:v>
                </c:pt>
                <c:pt idx="195">
                  <c:v>43019</c:v>
                </c:pt>
                <c:pt idx="196">
                  <c:v>43020</c:v>
                </c:pt>
                <c:pt idx="197">
                  <c:v>43021</c:v>
                </c:pt>
                <c:pt idx="198">
                  <c:v>43024</c:v>
                </c:pt>
                <c:pt idx="199">
                  <c:v>43025</c:v>
                </c:pt>
                <c:pt idx="200">
                  <c:v>43026</c:v>
                </c:pt>
                <c:pt idx="201">
                  <c:v>43027</c:v>
                </c:pt>
                <c:pt idx="202">
                  <c:v>43028</c:v>
                </c:pt>
                <c:pt idx="203">
                  <c:v>43031</c:v>
                </c:pt>
                <c:pt idx="204">
                  <c:v>43032</c:v>
                </c:pt>
                <c:pt idx="205">
                  <c:v>43033</c:v>
                </c:pt>
                <c:pt idx="206">
                  <c:v>43034</c:v>
                </c:pt>
                <c:pt idx="207">
                  <c:v>43035</c:v>
                </c:pt>
                <c:pt idx="208">
                  <c:v>43038</c:v>
                </c:pt>
                <c:pt idx="209">
                  <c:v>43039</c:v>
                </c:pt>
                <c:pt idx="210">
                  <c:v>43040</c:v>
                </c:pt>
                <c:pt idx="211">
                  <c:v>43041</c:v>
                </c:pt>
                <c:pt idx="212">
                  <c:v>43042</c:v>
                </c:pt>
                <c:pt idx="213">
                  <c:v>43045</c:v>
                </c:pt>
                <c:pt idx="214">
                  <c:v>43046</c:v>
                </c:pt>
                <c:pt idx="215">
                  <c:v>43047</c:v>
                </c:pt>
                <c:pt idx="216">
                  <c:v>43048</c:v>
                </c:pt>
                <c:pt idx="217">
                  <c:v>43049</c:v>
                </c:pt>
                <c:pt idx="218">
                  <c:v>43052</c:v>
                </c:pt>
                <c:pt idx="219">
                  <c:v>43053</c:v>
                </c:pt>
                <c:pt idx="220">
                  <c:v>43054</c:v>
                </c:pt>
                <c:pt idx="221">
                  <c:v>43055</c:v>
                </c:pt>
                <c:pt idx="222">
                  <c:v>43056</c:v>
                </c:pt>
                <c:pt idx="223">
                  <c:v>43059</c:v>
                </c:pt>
                <c:pt idx="224">
                  <c:v>43060</c:v>
                </c:pt>
                <c:pt idx="225">
                  <c:v>43061</c:v>
                </c:pt>
                <c:pt idx="226">
                  <c:v>43063</c:v>
                </c:pt>
                <c:pt idx="227">
                  <c:v>43066</c:v>
                </c:pt>
                <c:pt idx="228">
                  <c:v>43067</c:v>
                </c:pt>
                <c:pt idx="229">
                  <c:v>43068</c:v>
                </c:pt>
                <c:pt idx="230">
                  <c:v>43069</c:v>
                </c:pt>
                <c:pt idx="231">
                  <c:v>43070</c:v>
                </c:pt>
                <c:pt idx="232">
                  <c:v>43073</c:v>
                </c:pt>
                <c:pt idx="233">
                  <c:v>43074</c:v>
                </c:pt>
                <c:pt idx="234">
                  <c:v>43075</c:v>
                </c:pt>
                <c:pt idx="235">
                  <c:v>43076</c:v>
                </c:pt>
                <c:pt idx="236">
                  <c:v>43077</c:v>
                </c:pt>
                <c:pt idx="237">
                  <c:v>43080</c:v>
                </c:pt>
                <c:pt idx="238">
                  <c:v>43081</c:v>
                </c:pt>
                <c:pt idx="239">
                  <c:v>43082</c:v>
                </c:pt>
                <c:pt idx="240">
                  <c:v>43083</c:v>
                </c:pt>
                <c:pt idx="241">
                  <c:v>43084</c:v>
                </c:pt>
                <c:pt idx="242">
                  <c:v>43087</c:v>
                </c:pt>
                <c:pt idx="243">
                  <c:v>43088</c:v>
                </c:pt>
                <c:pt idx="244">
                  <c:v>43089</c:v>
                </c:pt>
                <c:pt idx="245">
                  <c:v>43090</c:v>
                </c:pt>
                <c:pt idx="246">
                  <c:v>43091</c:v>
                </c:pt>
                <c:pt idx="247">
                  <c:v>43095</c:v>
                </c:pt>
                <c:pt idx="248">
                  <c:v>43096</c:v>
                </c:pt>
                <c:pt idx="249">
                  <c:v>43097</c:v>
                </c:pt>
                <c:pt idx="250">
                  <c:v>43098</c:v>
                </c:pt>
                <c:pt idx="251">
                  <c:v>43102</c:v>
                </c:pt>
                <c:pt idx="252">
                  <c:v>43103</c:v>
                </c:pt>
                <c:pt idx="253">
                  <c:v>43104</c:v>
                </c:pt>
                <c:pt idx="254">
                  <c:v>43105</c:v>
                </c:pt>
                <c:pt idx="255">
                  <c:v>43108</c:v>
                </c:pt>
                <c:pt idx="256">
                  <c:v>43109</c:v>
                </c:pt>
                <c:pt idx="257">
                  <c:v>43110</c:v>
                </c:pt>
                <c:pt idx="258">
                  <c:v>43111</c:v>
                </c:pt>
                <c:pt idx="259">
                  <c:v>43112</c:v>
                </c:pt>
                <c:pt idx="260">
                  <c:v>43116</c:v>
                </c:pt>
                <c:pt idx="261">
                  <c:v>43117</c:v>
                </c:pt>
                <c:pt idx="262">
                  <c:v>43118</c:v>
                </c:pt>
                <c:pt idx="263">
                  <c:v>43119</c:v>
                </c:pt>
                <c:pt idx="264">
                  <c:v>43122</c:v>
                </c:pt>
                <c:pt idx="265">
                  <c:v>43123</c:v>
                </c:pt>
                <c:pt idx="266">
                  <c:v>43124</c:v>
                </c:pt>
                <c:pt idx="267">
                  <c:v>43125</c:v>
                </c:pt>
                <c:pt idx="268">
                  <c:v>43126</c:v>
                </c:pt>
                <c:pt idx="269">
                  <c:v>43129</c:v>
                </c:pt>
                <c:pt idx="270">
                  <c:v>43130</c:v>
                </c:pt>
                <c:pt idx="271">
                  <c:v>43131</c:v>
                </c:pt>
                <c:pt idx="272">
                  <c:v>43132</c:v>
                </c:pt>
                <c:pt idx="273">
                  <c:v>43133</c:v>
                </c:pt>
                <c:pt idx="274">
                  <c:v>43136</c:v>
                </c:pt>
                <c:pt idx="275">
                  <c:v>43137</c:v>
                </c:pt>
                <c:pt idx="276">
                  <c:v>43138</c:v>
                </c:pt>
                <c:pt idx="277">
                  <c:v>43139</c:v>
                </c:pt>
                <c:pt idx="278">
                  <c:v>43140</c:v>
                </c:pt>
                <c:pt idx="279">
                  <c:v>43143</c:v>
                </c:pt>
                <c:pt idx="280">
                  <c:v>43144</c:v>
                </c:pt>
                <c:pt idx="281">
                  <c:v>43145</c:v>
                </c:pt>
                <c:pt idx="282">
                  <c:v>43146</c:v>
                </c:pt>
                <c:pt idx="283">
                  <c:v>43147</c:v>
                </c:pt>
                <c:pt idx="284">
                  <c:v>43151</c:v>
                </c:pt>
                <c:pt idx="285">
                  <c:v>43152</c:v>
                </c:pt>
                <c:pt idx="286">
                  <c:v>43153</c:v>
                </c:pt>
                <c:pt idx="287">
                  <c:v>43154</c:v>
                </c:pt>
                <c:pt idx="288">
                  <c:v>43157</c:v>
                </c:pt>
                <c:pt idx="289">
                  <c:v>43158</c:v>
                </c:pt>
                <c:pt idx="290">
                  <c:v>43159</c:v>
                </c:pt>
                <c:pt idx="291">
                  <c:v>43160</c:v>
                </c:pt>
                <c:pt idx="292">
                  <c:v>43161</c:v>
                </c:pt>
                <c:pt idx="293">
                  <c:v>43164</c:v>
                </c:pt>
                <c:pt idx="294">
                  <c:v>43165</c:v>
                </c:pt>
                <c:pt idx="295">
                  <c:v>43166</c:v>
                </c:pt>
                <c:pt idx="296">
                  <c:v>43167</c:v>
                </c:pt>
                <c:pt idx="297">
                  <c:v>43168</c:v>
                </c:pt>
                <c:pt idx="298">
                  <c:v>43171</c:v>
                </c:pt>
                <c:pt idx="299">
                  <c:v>43172</c:v>
                </c:pt>
                <c:pt idx="300">
                  <c:v>43173</c:v>
                </c:pt>
                <c:pt idx="301">
                  <c:v>43174</c:v>
                </c:pt>
                <c:pt idx="302">
                  <c:v>43175</c:v>
                </c:pt>
                <c:pt idx="303">
                  <c:v>43178</c:v>
                </c:pt>
                <c:pt idx="304">
                  <c:v>43179</c:v>
                </c:pt>
                <c:pt idx="305">
                  <c:v>43180</c:v>
                </c:pt>
                <c:pt idx="306">
                  <c:v>43181</c:v>
                </c:pt>
                <c:pt idx="307">
                  <c:v>43182</c:v>
                </c:pt>
                <c:pt idx="308">
                  <c:v>43185</c:v>
                </c:pt>
                <c:pt idx="309">
                  <c:v>43186</c:v>
                </c:pt>
                <c:pt idx="310">
                  <c:v>43187</c:v>
                </c:pt>
                <c:pt idx="311">
                  <c:v>43188</c:v>
                </c:pt>
                <c:pt idx="312">
                  <c:v>43192</c:v>
                </c:pt>
                <c:pt idx="313">
                  <c:v>43193</c:v>
                </c:pt>
                <c:pt idx="314">
                  <c:v>43194</c:v>
                </c:pt>
                <c:pt idx="315">
                  <c:v>43195</c:v>
                </c:pt>
                <c:pt idx="316">
                  <c:v>43196</c:v>
                </c:pt>
                <c:pt idx="317">
                  <c:v>43199</c:v>
                </c:pt>
                <c:pt idx="318">
                  <c:v>43200</c:v>
                </c:pt>
                <c:pt idx="319">
                  <c:v>43201</c:v>
                </c:pt>
                <c:pt idx="320">
                  <c:v>43202</c:v>
                </c:pt>
                <c:pt idx="321">
                  <c:v>43203</c:v>
                </c:pt>
                <c:pt idx="322">
                  <c:v>43206</c:v>
                </c:pt>
                <c:pt idx="323">
                  <c:v>43207</c:v>
                </c:pt>
                <c:pt idx="324">
                  <c:v>43208</c:v>
                </c:pt>
                <c:pt idx="325">
                  <c:v>43209</c:v>
                </c:pt>
                <c:pt idx="326">
                  <c:v>43210</c:v>
                </c:pt>
                <c:pt idx="327">
                  <c:v>43213</c:v>
                </c:pt>
                <c:pt idx="328">
                  <c:v>43214</c:v>
                </c:pt>
                <c:pt idx="329">
                  <c:v>43215</c:v>
                </c:pt>
                <c:pt idx="330">
                  <c:v>43216</c:v>
                </c:pt>
                <c:pt idx="331">
                  <c:v>43217</c:v>
                </c:pt>
                <c:pt idx="332">
                  <c:v>43220</c:v>
                </c:pt>
                <c:pt idx="333">
                  <c:v>43221</c:v>
                </c:pt>
                <c:pt idx="334">
                  <c:v>43222</c:v>
                </c:pt>
                <c:pt idx="335">
                  <c:v>43223</c:v>
                </c:pt>
                <c:pt idx="336">
                  <c:v>43224</c:v>
                </c:pt>
                <c:pt idx="337">
                  <c:v>43227</c:v>
                </c:pt>
                <c:pt idx="338">
                  <c:v>43228</c:v>
                </c:pt>
                <c:pt idx="339">
                  <c:v>43229</c:v>
                </c:pt>
                <c:pt idx="340">
                  <c:v>43230</c:v>
                </c:pt>
                <c:pt idx="341">
                  <c:v>43231</c:v>
                </c:pt>
                <c:pt idx="342">
                  <c:v>43234</c:v>
                </c:pt>
                <c:pt idx="343">
                  <c:v>43235</c:v>
                </c:pt>
                <c:pt idx="344">
                  <c:v>43236</c:v>
                </c:pt>
                <c:pt idx="345">
                  <c:v>43237</c:v>
                </c:pt>
                <c:pt idx="346">
                  <c:v>43238</c:v>
                </c:pt>
                <c:pt idx="347">
                  <c:v>43241</c:v>
                </c:pt>
                <c:pt idx="348">
                  <c:v>43242</c:v>
                </c:pt>
                <c:pt idx="349">
                  <c:v>43243</c:v>
                </c:pt>
                <c:pt idx="350">
                  <c:v>43244</c:v>
                </c:pt>
                <c:pt idx="351">
                  <c:v>43245</c:v>
                </c:pt>
                <c:pt idx="352">
                  <c:v>43249</c:v>
                </c:pt>
                <c:pt idx="353">
                  <c:v>43250</c:v>
                </c:pt>
                <c:pt idx="354">
                  <c:v>43251</c:v>
                </c:pt>
                <c:pt idx="355">
                  <c:v>43252</c:v>
                </c:pt>
                <c:pt idx="356">
                  <c:v>43255</c:v>
                </c:pt>
                <c:pt idx="357">
                  <c:v>43256</c:v>
                </c:pt>
                <c:pt idx="358">
                  <c:v>43257</c:v>
                </c:pt>
                <c:pt idx="359">
                  <c:v>43258</c:v>
                </c:pt>
                <c:pt idx="360">
                  <c:v>43259</c:v>
                </c:pt>
                <c:pt idx="361">
                  <c:v>43262</c:v>
                </c:pt>
                <c:pt idx="362">
                  <c:v>43263</c:v>
                </c:pt>
                <c:pt idx="363">
                  <c:v>43264</c:v>
                </c:pt>
                <c:pt idx="364">
                  <c:v>43265</c:v>
                </c:pt>
                <c:pt idx="365">
                  <c:v>43266</c:v>
                </c:pt>
                <c:pt idx="366">
                  <c:v>43269</c:v>
                </c:pt>
                <c:pt idx="367">
                  <c:v>43270</c:v>
                </c:pt>
                <c:pt idx="368">
                  <c:v>43271</c:v>
                </c:pt>
                <c:pt idx="369">
                  <c:v>43272</c:v>
                </c:pt>
                <c:pt idx="370">
                  <c:v>43273</c:v>
                </c:pt>
                <c:pt idx="371">
                  <c:v>43276</c:v>
                </c:pt>
                <c:pt idx="372">
                  <c:v>43277</c:v>
                </c:pt>
                <c:pt idx="373">
                  <c:v>43278</c:v>
                </c:pt>
                <c:pt idx="374">
                  <c:v>43279</c:v>
                </c:pt>
                <c:pt idx="375">
                  <c:v>43280</c:v>
                </c:pt>
                <c:pt idx="376">
                  <c:v>43283</c:v>
                </c:pt>
                <c:pt idx="377">
                  <c:v>43284</c:v>
                </c:pt>
                <c:pt idx="378">
                  <c:v>43286</c:v>
                </c:pt>
                <c:pt idx="379">
                  <c:v>43287</c:v>
                </c:pt>
                <c:pt idx="380">
                  <c:v>43290</c:v>
                </c:pt>
                <c:pt idx="381">
                  <c:v>43291</c:v>
                </c:pt>
                <c:pt idx="382">
                  <c:v>43292</c:v>
                </c:pt>
                <c:pt idx="383">
                  <c:v>43293</c:v>
                </c:pt>
                <c:pt idx="384">
                  <c:v>43294</c:v>
                </c:pt>
                <c:pt idx="385">
                  <c:v>43297</c:v>
                </c:pt>
                <c:pt idx="386">
                  <c:v>43298</c:v>
                </c:pt>
                <c:pt idx="387">
                  <c:v>43299</c:v>
                </c:pt>
                <c:pt idx="388">
                  <c:v>43300</c:v>
                </c:pt>
                <c:pt idx="389">
                  <c:v>43301</c:v>
                </c:pt>
                <c:pt idx="390">
                  <c:v>43304</c:v>
                </c:pt>
                <c:pt idx="391">
                  <c:v>43305</c:v>
                </c:pt>
                <c:pt idx="392">
                  <c:v>43306</c:v>
                </c:pt>
                <c:pt idx="393">
                  <c:v>43307</c:v>
                </c:pt>
                <c:pt idx="394">
                  <c:v>43308</c:v>
                </c:pt>
                <c:pt idx="395">
                  <c:v>43311</c:v>
                </c:pt>
                <c:pt idx="396">
                  <c:v>43312</c:v>
                </c:pt>
                <c:pt idx="397">
                  <c:v>43313</c:v>
                </c:pt>
                <c:pt idx="398">
                  <c:v>43314</c:v>
                </c:pt>
                <c:pt idx="399">
                  <c:v>43315</c:v>
                </c:pt>
                <c:pt idx="400">
                  <c:v>43318</c:v>
                </c:pt>
                <c:pt idx="401">
                  <c:v>43319</c:v>
                </c:pt>
                <c:pt idx="402">
                  <c:v>43320</c:v>
                </c:pt>
                <c:pt idx="403">
                  <c:v>43321</c:v>
                </c:pt>
                <c:pt idx="404">
                  <c:v>43322</c:v>
                </c:pt>
                <c:pt idx="405">
                  <c:v>43325</c:v>
                </c:pt>
                <c:pt idx="406">
                  <c:v>43326</c:v>
                </c:pt>
                <c:pt idx="407">
                  <c:v>43327</c:v>
                </c:pt>
                <c:pt idx="408">
                  <c:v>43328</c:v>
                </c:pt>
                <c:pt idx="409">
                  <c:v>43329</c:v>
                </c:pt>
                <c:pt idx="410">
                  <c:v>43332</c:v>
                </c:pt>
                <c:pt idx="411">
                  <c:v>43333</c:v>
                </c:pt>
                <c:pt idx="412">
                  <c:v>43334</c:v>
                </c:pt>
                <c:pt idx="413">
                  <c:v>43335</c:v>
                </c:pt>
                <c:pt idx="414">
                  <c:v>43336</c:v>
                </c:pt>
                <c:pt idx="415">
                  <c:v>43339</c:v>
                </c:pt>
                <c:pt idx="416">
                  <c:v>43340</c:v>
                </c:pt>
                <c:pt idx="417">
                  <c:v>43341</c:v>
                </c:pt>
                <c:pt idx="418">
                  <c:v>43342</c:v>
                </c:pt>
                <c:pt idx="419">
                  <c:v>43343</c:v>
                </c:pt>
                <c:pt idx="420">
                  <c:v>43347</c:v>
                </c:pt>
                <c:pt idx="421">
                  <c:v>43348</c:v>
                </c:pt>
                <c:pt idx="422">
                  <c:v>43349</c:v>
                </c:pt>
                <c:pt idx="423">
                  <c:v>43350</c:v>
                </c:pt>
                <c:pt idx="424">
                  <c:v>43353</c:v>
                </c:pt>
                <c:pt idx="425">
                  <c:v>43354</c:v>
                </c:pt>
                <c:pt idx="426">
                  <c:v>43355</c:v>
                </c:pt>
                <c:pt idx="427">
                  <c:v>43356</c:v>
                </c:pt>
                <c:pt idx="428">
                  <c:v>43357</c:v>
                </c:pt>
                <c:pt idx="429">
                  <c:v>43360</c:v>
                </c:pt>
                <c:pt idx="430">
                  <c:v>43361</c:v>
                </c:pt>
                <c:pt idx="431">
                  <c:v>43362</c:v>
                </c:pt>
                <c:pt idx="432">
                  <c:v>43363</c:v>
                </c:pt>
                <c:pt idx="433">
                  <c:v>43364</c:v>
                </c:pt>
                <c:pt idx="434">
                  <c:v>43367</c:v>
                </c:pt>
                <c:pt idx="435">
                  <c:v>43368</c:v>
                </c:pt>
                <c:pt idx="436">
                  <c:v>43369</c:v>
                </c:pt>
                <c:pt idx="437">
                  <c:v>43370</c:v>
                </c:pt>
                <c:pt idx="438">
                  <c:v>43371</c:v>
                </c:pt>
                <c:pt idx="439">
                  <c:v>43374</c:v>
                </c:pt>
                <c:pt idx="440">
                  <c:v>43375</c:v>
                </c:pt>
                <c:pt idx="441">
                  <c:v>43376</c:v>
                </c:pt>
                <c:pt idx="442">
                  <c:v>43377</c:v>
                </c:pt>
                <c:pt idx="443">
                  <c:v>43378</c:v>
                </c:pt>
                <c:pt idx="444">
                  <c:v>43381</c:v>
                </c:pt>
                <c:pt idx="445">
                  <c:v>43382</c:v>
                </c:pt>
                <c:pt idx="446">
                  <c:v>43383</c:v>
                </c:pt>
                <c:pt idx="447">
                  <c:v>43384</c:v>
                </c:pt>
                <c:pt idx="448">
                  <c:v>43385</c:v>
                </c:pt>
                <c:pt idx="449">
                  <c:v>43388</c:v>
                </c:pt>
                <c:pt idx="450">
                  <c:v>43389</c:v>
                </c:pt>
                <c:pt idx="451">
                  <c:v>43390</c:v>
                </c:pt>
                <c:pt idx="452">
                  <c:v>43391</c:v>
                </c:pt>
                <c:pt idx="453">
                  <c:v>43392</c:v>
                </c:pt>
                <c:pt idx="454">
                  <c:v>43395</c:v>
                </c:pt>
                <c:pt idx="455">
                  <c:v>43396</c:v>
                </c:pt>
                <c:pt idx="456">
                  <c:v>43397</c:v>
                </c:pt>
                <c:pt idx="457">
                  <c:v>43398</c:v>
                </c:pt>
                <c:pt idx="458">
                  <c:v>43399</c:v>
                </c:pt>
                <c:pt idx="459">
                  <c:v>43402</c:v>
                </c:pt>
                <c:pt idx="460">
                  <c:v>43403</c:v>
                </c:pt>
                <c:pt idx="461">
                  <c:v>43404</c:v>
                </c:pt>
                <c:pt idx="462">
                  <c:v>43405</c:v>
                </c:pt>
                <c:pt idx="463">
                  <c:v>43406</c:v>
                </c:pt>
                <c:pt idx="464">
                  <c:v>43409</c:v>
                </c:pt>
                <c:pt idx="465">
                  <c:v>43410</c:v>
                </c:pt>
                <c:pt idx="466">
                  <c:v>43411</c:v>
                </c:pt>
                <c:pt idx="467">
                  <c:v>43412</c:v>
                </c:pt>
                <c:pt idx="468">
                  <c:v>43413</c:v>
                </c:pt>
                <c:pt idx="469">
                  <c:v>43416</c:v>
                </c:pt>
                <c:pt idx="470">
                  <c:v>43417</c:v>
                </c:pt>
                <c:pt idx="471">
                  <c:v>43418</c:v>
                </c:pt>
                <c:pt idx="472">
                  <c:v>43419</c:v>
                </c:pt>
                <c:pt idx="473">
                  <c:v>43420</c:v>
                </c:pt>
                <c:pt idx="474">
                  <c:v>43423</c:v>
                </c:pt>
                <c:pt idx="475">
                  <c:v>43424</c:v>
                </c:pt>
                <c:pt idx="476">
                  <c:v>43425</c:v>
                </c:pt>
                <c:pt idx="477">
                  <c:v>43427</c:v>
                </c:pt>
                <c:pt idx="478">
                  <c:v>43430</c:v>
                </c:pt>
                <c:pt idx="479">
                  <c:v>43431</c:v>
                </c:pt>
                <c:pt idx="480">
                  <c:v>43432</c:v>
                </c:pt>
                <c:pt idx="481">
                  <c:v>43433</c:v>
                </c:pt>
                <c:pt idx="482">
                  <c:v>43434</c:v>
                </c:pt>
                <c:pt idx="483">
                  <c:v>43437</c:v>
                </c:pt>
                <c:pt idx="484">
                  <c:v>43438</c:v>
                </c:pt>
                <c:pt idx="485">
                  <c:v>43440</c:v>
                </c:pt>
                <c:pt idx="486">
                  <c:v>43441</c:v>
                </c:pt>
                <c:pt idx="487">
                  <c:v>43444</c:v>
                </c:pt>
                <c:pt idx="488">
                  <c:v>43445</c:v>
                </c:pt>
                <c:pt idx="489">
                  <c:v>43446</c:v>
                </c:pt>
                <c:pt idx="490">
                  <c:v>43447</c:v>
                </c:pt>
                <c:pt idx="491">
                  <c:v>43448</c:v>
                </c:pt>
                <c:pt idx="492">
                  <c:v>43451</c:v>
                </c:pt>
                <c:pt idx="493">
                  <c:v>43452</c:v>
                </c:pt>
                <c:pt idx="494">
                  <c:v>43453</c:v>
                </c:pt>
                <c:pt idx="495">
                  <c:v>43454</c:v>
                </c:pt>
                <c:pt idx="496">
                  <c:v>43455</c:v>
                </c:pt>
                <c:pt idx="497">
                  <c:v>43458</c:v>
                </c:pt>
                <c:pt idx="498">
                  <c:v>43460</c:v>
                </c:pt>
                <c:pt idx="499">
                  <c:v>43461</c:v>
                </c:pt>
                <c:pt idx="500">
                  <c:v>43462</c:v>
                </c:pt>
                <c:pt idx="501">
                  <c:v>43465</c:v>
                </c:pt>
                <c:pt idx="502">
                  <c:v>43467</c:v>
                </c:pt>
                <c:pt idx="503">
                  <c:v>43468</c:v>
                </c:pt>
                <c:pt idx="504">
                  <c:v>43469</c:v>
                </c:pt>
                <c:pt idx="505">
                  <c:v>43472</c:v>
                </c:pt>
                <c:pt idx="506">
                  <c:v>43473</c:v>
                </c:pt>
                <c:pt idx="507">
                  <c:v>43474</c:v>
                </c:pt>
                <c:pt idx="508">
                  <c:v>43475</c:v>
                </c:pt>
                <c:pt idx="509">
                  <c:v>43476</c:v>
                </c:pt>
                <c:pt idx="510">
                  <c:v>43479</c:v>
                </c:pt>
                <c:pt idx="511">
                  <c:v>43480</c:v>
                </c:pt>
                <c:pt idx="512">
                  <c:v>43481</c:v>
                </c:pt>
                <c:pt idx="513">
                  <c:v>43482</c:v>
                </c:pt>
                <c:pt idx="514">
                  <c:v>43483</c:v>
                </c:pt>
                <c:pt idx="515">
                  <c:v>43487</c:v>
                </c:pt>
                <c:pt idx="516">
                  <c:v>43488</c:v>
                </c:pt>
                <c:pt idx="517">
                  <c:v>43489</c:v>
                </c:pt>
                <c:pt idx="518">
                  <c:v>43490</c:v>
                </c:pt>
                <c:pt idx="519">
                  <c:v>43493</c:v>
                </c:pt>
                <c:pt idx="520">
                  <c:v>43494</c:v>
                </c:pt>
                <c:pt idx="521">
                  <c:v>43495</c:v>
                </c:pt>
                <c:pt idx="522">
                  <c:v>43496</c:v>
                </c:pt>
                <c:pt idx="523">
                  <c:v>43497</c:v>
                </c:pt>
                <c:pt idx="524">
                  <c:v>43500</c:v>
                </c:pt>
                <c:pt idx="525">
                  <c:v>43501</c:v>
                </c:pt>
                <c:pt idx="526">
                  <c:v>43502</c:v>
                </c:pt>
                <c:pt idx="527">
                  <c:v>43503</c:v>
                </c:pt>
                <c:pt idx="528">
                  <c:v>43504</c:v>
                </c:pt>
                <c:pt idx="529">
                  <c:v>43507</c:v>
                </c:pt>
                <c:pt idx="530">
                  <c:v>43508</c:v>
                </c:pt>
                <c:pt idx="531">
                  <c:v>43509</c:v>
                </c:pt>
                <c:pt idx="532">
                  <c:v>43510</c:v>
                </c:pt>
                <c:pt idx="533">
                  <c:v>43511</c:v>
                </c:pt>
                <c:pt idx="534">
                  <c:v>43515</c:v>
                </c:pt>
                <c:pt idx="535">
                  <c:v>43516</c:v>
                </c:pt>
                <c:pt idx="536">
                  <c:v>43517</c:v>
                </c:pt>
                <c:pt idx="537">
                  <c:v>43518</c:v>
                </c:pt>
                <c:pt idx="538">
                  <c:v>43521</c:v>
                </c:pt>
                <c:pt idx="539">
                  <c:v>43522</c:v>
                </c:pt>
                <c:pt idx="540">
                  <c:v>43523</c:v>
                </c:pt>
                <c:pt idx="541">
                  <c:v>43524</c:v>
                </c:pt>
                <c:pt idx="542">
                  <c:v>43525</c:v>
                </c:pt>
                <c:pt idx="543">
                  <c:v>43528</c:v>
                </c:pt>
                <c:pt idx="544">
                  <c:v>43529</c:v>
                </c:pt>
                <c:pt idx="545">
                  <c:v>43530</c:v>
                </c:pt>
                <c:pt idx="546">
                  <c:v>43531</c:v>
                </c:pt>
                <c:pt idx="547">
                  <c:v>43532</c:v>
                </c:pt>
                <c:pt idx="548">
                  <c:v>43535</c:v>
                </c:pt>
                <c:pt idx="549">
                  <c:v>43536</c:v>
                </c:pt>
                <c:pt idx="550">
                  <c:v>43537</c:v>
                </c:pt>
                <c:pt idx="551">
                  <c:v>43538</c:v>
                </c:pt>
                <c:pt idx="552">
                  <c:v>43539</c:v>
                </c:pt>
                <c:pt idx="553">
                  <c:v>43542</c:v>
                </c:pt>
                <c:pt idx="554">
                  <c:v>43543</c:v>
                </c:pt>
                <c:pt idx="555">
                  <c:v>43544</c:v>
                </c:pt>
                <c:pt idx="556">
                  <c:v>43545</c:v>
                </c:pt>
                <c:pt idx="557">
                  <c:v>43546</c:v>
                </c:pt>
                <c:pt idx="558">
                  <c:v>43549</c:v>
                </c:pt>
                <c:pt idx="559">
                  <c:v>43550</c:v>
                </c:pt>
                <c:pt idx="560">
                  <c:v>43551</c:v>
                </c:pt>
                <c:pt idx="561">
                  <c:v>43552</c:v>
                </c:pt>
                <c:pt idx="562">
                  <c:v>43553</c:v>
                </c:pt>
                <c:pt idx="563">
                  <c:v>43556</c:v>
                </c:pt>
                <c:pt idx="564">
                  <c:v>43557</c:v>
                </c:pt>
                <c:pt idx="565">
                  <c:v>43558</c:v>
                </c:pt>
                <c:pt idx="566">
                  <c:v>43559</c:v>
                </c:pt>
                <c:pt idx="567">
                  <c:v>43560</c:v>
                </c:pt>
                <c:pt idx="568">
                  <c:v>43563</c:v>
                </c:pt>
                <c:pt idx="569">
                  <c:v>43564</c:v>
                </c:pt>
                <c:pt idx="570">
                  <c:v>43565</c:v>
                </c:pt>
                <c:pt idx="571">
                  <c:v>43566</c:v>
                </c:pt>
                <c:pt idx="572">
                  <c:v>43567</c:v>
                </c:pt>
                <c:pt idx="573">
                  <c:v>43570</c:v>
                </c:pt>
                <c:pt idx="574">
                  <c:v>43571</c:v>
                </c:pt>
                <c:pt idx="575">
                  <c:v>43572</c:v>
                </c:pt>
                <c:pt idx="576">
                  <c:v>43573</c:v>
                </c:pt>
                <c:pt idx="577">
                  <c:v>43577</c:v>
                </c:pt>
                <c:pt idx="578">
                  <c:v>43578</c:v>
                </c:pt>
                <c:pt idx="579">
                  <c:v>43579</c:v>
                </c:pt>
                <c:pt idx="580">
                  <c:v>43580</c:v>
                </c:pt>
                <c:pt idx="581">
                  <c:v>43581</c:v>
                </c:pt>
                <c:pt idx="582">
                  <c:v>43584</c:v>
                </c:pt>
                <c:pt idx="583">
                  <c:v>43585</c:v>
                </c:pt>
                <c:pt idx="584">
                  <c:v>43586</c:v>
                </c:pt>
                <c:pt idx="585">
                  <c:v>43587</c:v>
                </c:pt>
                <c:pt idx="586">
                  <c:v>43588</c:v>
                </c:pt>
                <c:pt idx="587">
                  <c:v>43591</c:v>
                </c:pt>
                <c:pt idx="588">
                  <c:v>43592</c:v>
                </c:pt>
                <c:pt idx="589">
                  <c:v>43593</c:v>
                </c:pt>
                <c:pt idx="590">
                  <c:v>43594</c:v>
                </c:pt>
                <c:pt idx="591">
                  <c:v>43595</c:v>
                </c:pt>
                <c:pt idx="592">
                  <c:v>43598</c:v>
                </c:pt>
                <c:pt idx="593">
                  <c:v>43599</c:v>
                </c:pt>
                <c:pt idx="594">
                  <c:v>43600</c:v>
                </c:pt>
                <c:pt idx="595">
                  <c:v>43601</c:v>
                </c:pt>
                <c:pt idx="596">
                  <c:v>43602</c:v>
                </c:pt>
                <c:pt idx="597">
                  <c:v>43605</c:v>
                </c:pt>
                <c:pt idx="598">
                  <c:v>43606</c:v>
                </c:pt>
                <c:pt idx="599">
                  <c:v>43607</c:v>
                </c:pt>
                <c:pt idx="600">
                  <c:v>43608</c:v>
                </c:pt>
                <c:pt idx="601">
                  <c:v>43609</c:v>
                </c:pt>
                <c:pt idx="602">
                  <c:v>43613</c:v>
                </c:pt>
                <c:pt idx="603">
                  <c:v>43614</c:v>
                </c:pt>
                <c:pt idx="604">
                  <c:v>43615</c:v>
                </c:pt>
                <c:pt idx="605">
                  <c:v>43616</c:v>
                </c:pt>
                <c:pt idx="606">
                  <c:v>43619</c:v>
                </c:pt>
                <c:pt idx="607">
                  <c:v>43620</c:v>
                </c:pt>
                <c:pt idx="608">
                  <c:v>43621</c:v>
                </c:pt>
                <c:pt idx="609">
                  <c:v>43622</c:v>
                </c:pt>
                <c:pt idx="610">
                  <c:v>43623</c:v>
                </c:pt>
                <c:pt idx="611">
                  <c:v>43626</c:v>
                </c:pt>
                <c:pt idx="612">
                  <c:v>43627</c:v>
                </c:pt>
                <c:pt idx="613">
                  <c:v>43628</c:v>
                </c:pt>
                <c:pt idx="614">
                  <c:v>43629</c:v>
                </c:pt>
                <c:pt idx="615">
                  <c:v>43630</c:v>
                </c:pt>
                <c:pt idx="616">
                  <c:v>43633</c:v>
                </c:pt>
                <c:pt idx="617">
                  <c:v>43634</c:v>
                </c:pt>
                <c:pt idx="618">
                  <c:v>43635</c:v>
                </c:pt>
                <c:pt idx="619">
                  <c:v>43636</c:v>
                </c:pt>
                <c:pt idx="620">
                  <c:v>43637</c:v>
                </c:pt>
                <c:pt idx="621">
                  <c:v>43640</c:v>
                </c:pt>
                <c:pt idx="622">
                  <c:v>43641</c:v>
                </c:pt>
                <c:pt idx="623">
                  <c:v>43642</c:v>
                </c:pt>
                <c:pt idx="624">
                  <c:v>43643</c:v>
                </c:pt>
                <c:pt idx="625">
                  <c:v>43644</c:v>
                </c:pt>
                <c:pt idx="626">
                  <c:v>43647</c:v>
                </c:pt>
                <c:pt idx="627">
                  <c:v>43648</c:v>
                </c:pt>
                <c:pt idx="628">
                  <c:v>43649</c:v>
                </c:pt>
                <c:pt idx="629">
                  <c:v>43651</c:v>
                </c:pt>
                <c:pt idx="630">
                  <c:v>43654</c:v>
                </c:pt>
                <c:pt idx="631">
                  <c:v>43655</c:v>
                </c:pt>
                <c:pt idx="632">
                  <c:v>43656</c:v>
                </c:pt>
                <c:pt idx="633">
                  <c:v>43657</c:v>
                </c:pt>
                <c:pt idx="634">
                  <c:v>43658</c:v>
                </c:pt>
                <c:pt idx="635">
                  <c:v>43661</c:v>
                </c:pt>
                <c:pt idx="636">
                  <c:v>43662</c:v>
                </c:pt>
                <c:pt idx="637">
                  <c:v>43663</c:v>
                </c:pt>
                <c:pt idx="638">
                  <c:v>43664</c:v>
                </c:pt>
                <c:pt idx="639">
                  <c:v>43665</c:v>
                </c:pt>
                <c:pt idx="640">
                  <c:v>43668</c:v>
                </c:pt>
                <c:pt idx="641">
                  <c:v>43669</c:v>
                </c:pt>
                <c:pt idx="642">
                  <c:v>43670</c:v>
                </c:pt>
                <c:pt idx="643">
                  <c:v>43671</c:v>
                </c:pt>
                <c:pt idx="644">
                  <c:v>43672</c:v>
                </c:pt>
                <c:pt idx="645">
                  <c:v>43675</c:v>
                </c:pt>
                <c:pt idx="646">
                  <c:v>43676</c:v>
                </c:pt>
                <c:pt idx="647">
                  <c:v>43677</c:v>
                </c:pt>
                <c:pt idx="648">
                  <c:v>43678</c:v>
                </c:pt>
                <c:pt idx="649">
                  <c:v>43679</c:v>
                </c:pt>
                <c:pt idx="650">
                  <c:v>43682</c:v>
                </c:pt>
                <c:pt idx="651">
                  <c:v>43683</c:v>
                </c:pt>
                <c:pt idx="652">
                  <c:v>43684</c:v>
                </c:pt>
                <c:pt idx="653">
                  <c:v>43685</c:v>
                </c:pt>
                <c:pt idx="654">
                  <c:v>43686</c:v>
                </c:pt>
                <c:pt idx="655">
                  <c:v>43689</c:v>
                </c:pt>
                <c:pt idx="656">
                  <c:v>43690</c:v>
                </c:pt>
                <c:pt idx="657">
                  <c:v>43691</c:v>
                </c:pt>
                <c:pt idx="658">
                  <c:v>43692</c:v>
                </c:pt>
                <c:pt idx="659">
                  <c:v>43693</c:v>
                </c:pt>
                <c:pt idx="660">
                  <c:v>43696</c:v>
                </c:pt>
                <c:pt idx="661">
                  <c:v>43697</c:v>
                </c:pt>
                <c:pt idx="662">
                  <c:v>43698</c:v>
                </c:pt>
                <c:pt idx="663">
                  <c:v>43699</c:v>
                </c:pt>
                <c:pt idx="664">
                  <c:v>43700</c:v>
                </c:pt>
                <c:pt idx="665">
                  <c:v>43703</c:v>
                </c:pt>
                <c:pt idx="666">
                  <c:v>43704</c:v>
                </c:pt>
                <c:pt idx="667">
                  <c:v>43705</c:v>
                </c:pt>
                <c:pt idx="668">
                  <c:v>43706</c:v>
                </c:pt>
                <c:pt idx="669">
                  <c:v>43707</c:v>
                </c:pt>
                <c:pt idx="670">
                  <c:v>43711</c:v>
                </c:pt>
                <c:pt idx="671">
                  <c:v>43712</c:v>
                </c:pt>
                <c:pt idx="672">
                  <c:v>43713</c:v>
                </c:pt>
                <c:pt idx="673">
                  <c:v>43714</c:v>
                </c:pt>
                <c:pt idx="674">
                  <c:v>43717</c:v>
                </c:pt>
                <c:pt idx="675">
                  <c:v>43718</c:v>
                </c:pt>
                <c:pt idx="676">
                  <c:v>43719</c:v>
                </c:pt>
                <c:pt idx="677">
                  <c:v>43720</c:v>
                </c:pt>
                <c:pt idx="678">
                  <c:v>43721</c:v>
                </c:pt>
                <c:pt idx="679">
                  <c:v>43724</c:v>
                </c:pt>
                <c:pt idx="680">
                  <c:v>43725</c:v>
                </c:pt>
                <c:pt idx="681">
                  <c:v>43726</c:v>
                </c:pt>
                <c:pt idx="682">
                  <c:v>43727</c:v>
                </c:pt>
                <c:pt idx="683">
                  <c:v>43728</c:v>
                </c:pt>
                <c:pt idx="684">
                  <c:v>43731</c:v>
                </c:pt>
                <c:pt idx="685">
                  <c:v>43732</c:v>
                </c:pt>
                <c:pt idx="686">
                  <c:v>43733</c:v>
                </c:pt>
                <c:pt idx="687">
                  <c:v>43734</c:v>
                </c:pt>
                <c:pt idx="688">
                  <c:v>43735</c:v>
                </c:pt>
                <c:pt idx="689">
                  <c:v>43738</c:v>
                </c:pt>
                <c:pt idx="690">
                  <c:v>43739</c:v>
                </c:pt>
                <c:pt idx="691">
                  <c:v>43740</c:v>
                </c:pt>
                <c:pt idx="692">
                  <c:v>43741</c:v>
                </c:pt>
                <c:pt idx="693">
                  <c:v>43742</c:v>
                </c:pt>
                <c:pt idx="694">
                  <c:v>43745</c:v>
                </c:pt>
                <c:pt idx="695">
                  <c:v>43746</c:v>
                </c:pt>
                <c:pt idx="696">
                  <c:v>43747</c:v>
                </c:pt>
                <c:pt idx="697">
                  <c:v>43748</c:v>
                </c:pt>
                <c:pt idx="698">
                  <c:v>43749</c:v>
                </c:pt>
                <c:pt idx="699">
                  <c:v>43752</c:v>
                </c:pt>
                <c:pt idx="700">
                  <c:v>43753</c:v>
                </c:pt>
                <c:pt idx="701">
                  <c:v>43754</c:v>
                </c:pt>
                <c:pt idx="702">
                  <c:v>43755</c:v>
                </c:pt>
                <c:pt idx="703">
                  <c:v>43756</c:v>
                </c:pt>
                <c:pt idx="704">
                  <c:v>43759</c:v>
                </c:pt>
                <c:pt idx="705">
                  <c:v>43760</c:v>
                </c:pt>
                <c:pt idx="706">
                  <c:v>43761</c:v>
                </c:pt>
                <c:pt idx="707">
                  <c:v>43762</c:v>
                </c:pt>
                <c:pt idx="708">
                  <c:v>43763</c:v>
                </c:pt>
                <c:pt idx="709">
                  <c:v>43766</c:v>
                </c:pt>
                <c:pt idx="710">
                  <c:v>43767</c:v>
                </c:pt>
                <c:pt idx="711">
                  <c:v>43768</c:v>
                </c:pt>
                <c:pt idx="712">
                  <c:v>43769</c:v>
                </c:pt>
                <c:pt idx="713">
                  <c:v>43770</c:v>
                </c:pt>
                <c:pt idx="714">
                  <c:v>43773</c:v>
                </c:pt>
                <c:pt idx="715">
                  <c:v>43774</c:v>
                </c:pt>
                <c:pt idx="716">
                  <c:v>43775</c:v>
                </c:pt>
                <c:pt idx="717">
                  <c:v>43776</c:v>
                </c:pt>
                <c:pt idx="718">
                  <c:v>43777</c:v>
                </c:pt>
                <c:pt idx="719">
                  <c:v>43780</c:v>
                </c:pt>
                <c:pt idx="720">
                  <c:v>43781</c:v>
                </c:pt>
                <c:pt idx="721">
                  <c:v>43782</c:v>
                </c:pt>
                <c:pt idx="722">
                  <c:v>43783</c:v>
                </c:pt>
                <c:pt idx="723">
                  <c:v>43784</c:v>
                </c:pt>
                <c:pt idx="724">
                  <c:v>43787</c:v>
                </c:pt>
                <c:pt idx="725">
                  <c:v>43788</c:v>
                </c:pt>
                <c:pt idx="726">
                  <c:v>43789</c:v>
                </c:pt>
                <c:pt idx="727">
                  <c:v>43790</c:v>
                </c:pt>
                <c:pt idx="728">
                  <c:v>43791</c:v>
                </c:pt>
                <c:pt idx="729">
                  <c:v>43794</c:v>
                </c:pt>
                <c:pt idx="730">
                  <c:v>43795</c:v>
                </c:pt>
                <c:pt idx="731">
                  <c:v>43796</c:v>
                </c:pt>
                <c:pt idx="732">
                  <c:v>43798</c:v>
                </c:pt>
                <c:pt idx="733">
                  <c:v>43801</c:v>
                </c:pt>
                <c:pt idx="734">
                  <c:v>43802</c:v>
                </c:pt>
                <c:pt idx="735">
                  <c:v>43803</c:v>
                </c:pt>
                <c:pt idx="736">
                  <c:v>43804</c:v>
                </c:pt>
                <c:pt idx="737">
                  <c:v>43805</c:v>
                </c:pt>
                <c:pt idx="738">
                  <c:v>43808</c:v>
                </c:pt>
                <c:pt idx="739">
                  <c:v>43809</c:v>
                </c:pt>
                <c:pt idx="740">
                  <c:v>43810</c:v>
                </c:pt>
                <c:pt idx="741">
                  <c:v>43811</c:v>
                </c:pt>
                <c:pt idx="742">
                  <c:v>43812</c:v>
                </c:pt>
                <c:pt idx="743">
                  <c:v>43815</c:v>
                </c:pt>
                <c:pt idx="744">
                  <c:v>43816</c:v>
                </c:pt>
                <c:pt idx="745">
                  <c:v>43817</c:v>
                </c:pt>
                <c:pt idx="746">
                  <c:v>43818</c:v>
                </c:pt>
                <c:pt idx="747">
                  <c:v>43819</c:v>
                </c:pt>
                <c:pt idx="748">
                  <c:v>43822</c:v>
                </c:pt>
                <c:pt idx="749">
                  <c:v>43823</c:v>
                </c:pt>
                <c:pt idx="750">
                  <c:v>43825</c:v>
                </c:pt>
                <c:pt idx="751">
                  <c:v>43826</c:v>
                </c:pt>
                <c:pt idx="752">
                  <c:v>43829</c:v>
                </c:pt>
                <c:pt idx="753">
                  <c:v>43830</c:v>
                </c:pt>
                <c:pt idx="754">
                  <c:v>43832</c:v>
                </c:pt>
                <c:pt idx="755">
                  <c:v>43833</c:v>
                </c:pt>
                <c:pt idx="756">
                  <c:v>43836</c:v>
                </c:pt>
                <c:pt idx="757">
                  <c:v>43837</c:v>
                </c:pt>
                <c:pt idx="758">
                  <c:v>43838</c:v>
                </c:pt>
                <c:pt idx="759">
                  <c:v>43839</c:v>
                </c:pt>
                <c:pt idx="760">
                  <c:v>43840</c:v>
                </c:pt>
                <c:pt idx="761">
                  <c:v>43843</c:v>
                </c:pt>
                <c:pt idx="762">
                  <c:v>43844</c:v>
                </c:pt>
                <c:pt idx="763">
                  <c:v>43845</c:v>
                </c:pt>
                <c:pt idx="764">
                  <c:v>43846</c:v>
                </c:pt>
                <c:pt idx="765">
                  <c:v>43847</c:v>
                </c:pt>
                <c:pt idx="766">
                  <c:v>43851</c:v>
                </c:pt>
                <c:pt idx="767">
                  <c:v>43852</c:v>
                </c:pt>
                <c:pt idx="768">
                  <c:v>43853</c:v>
                </c:pt>
                <c:pt idx="769">
                  <c:v>43854</c:v>
                </c:pt>
                <c:pt idx="770">
                  <c:v>43857</c:v>
                </c:pt>
                <c:pt idx="771">
                  <c:v>43858</c:v>
                </c:pt>
                <c:pt idx="772">
                  <c:v>43859</c:v>
                </c:pt>
                <c:pt idx="773">
                  <c:v>43860</c:v>
                </c:pt>
                <c:pt idx="774">
                  <c:v>43861</c:v>
                </c:pt>
                <c:pt idx="775">
                  <c:v>43864</c:v>
                </c:pt>
                <c:pt idx="776">
                  <c:v>43865</c:v>
                </c:pt>
                <c:pt idx="777">
                  <c:v>43866</c:v>
                </c:pt>
                <c:pt idx="778">
                  <c:v>43867</c:v>
                </c:pt>
                <c:pt idx="779">
                  <c:v>43868</c:v>
                </c:pt>
                <c:pt idx="780">
                  <c:v>43871</c:v>
                </c:pt>
                <c:pt idx="781">
                  <c:v>43872</c:v>
                </c:pt>
                <c:pt idx="782">
                  <c:v>43873</c:v>
                </c:pt>
                <c:pt idx="783">
                  <c:v>43874</c:v>
                </c:pt>
                <c:pt idx="784">
                  <c:v>43875</c:v>
                </c:pt>
                <c:pt idx="785">
                  <c:v>43879</c:v>
                </c:pt>
                <c:pt idx="786">
                  <c:v>43880</c:v>
                </c:pt>
                <c:pt idx="787">
                  <c:v>43881</c:v>
                </c:pt>
                <c:pt idx="788">
                  <c:v>43882</c:v>
                </c:pt>
                <c:pt idx="789">
                  <c:v>43885</c:v>
                </c:pt>
                <c:pt idx="790">
                  <c:v>43886</c:v>
                </c:pt>
                <c:pt idx="791">
                  <c:v>43887</c:v>
                </c:pt>
                <c:pt idx="792">
                  <c:v>43888</c:v>
                </c:pt>
                <c:pt idx="793">
                  <c:v>43889</c:v>
                </c:pt>
                <c:pt idx="794">
                  <c:v>43892</c:v>
                </c:pt>
                <c:pt idx="795">
                  <c:v>43893</c:v>
                </c:pt>
                <c:pt idx="796">
                  <c:v>43894</c:v>
                </c:pt>
                <c:pt idx="797">
                  <c:v>43895</c:v>
                </c:pt>
                <c:pt idx="798">
                  <c:v>43896</c:v>
                </c:pt>
                <c:pt idx="799">
                  <c:v>43899</c:v>
                </c:pt>
                <c:pt idx="800">
                  <c:v>43900</c:v>
                </c:pt>
                <c:pt idx="801">
                  <c:v>43901</c:v>
                </c:pt>
                <c:pt idx="802">
                  <c:v>43902</c:v>
                </c:pt>
                <c:pt idx="803">
                  <c:v>43903</c:v>
                </c:pt>
                <c:pt idx="804">
                  <c:v>43906</c:v>
                </c:pt>
                <c:pt idx="805">
                  <c:v>43907</c:v>
                </c:pt>
                <c:pt idx="806">
                  <c:v>43908</c:v>
                </c:pt>
                <c:pt idx="807">
                  <c:v>43909</c:v>
                </c:pt>
                <c:pt idx="808">
                  <c:v>43910</c:v>
                </c:pt>
                <c:pt idx="809">
                  <c:v>43913</c:v>
                </c:pt>
                <c:pt idx="810">
                  <c:v>43914</c:v>
                </c:pt>
                <c:pt idx="811">
                  <c:v>43915</c:v>
                </c:pt>
                <c:pt idx="812">
                  <c:v>43916</c:v>
                </c:pt>
                <c:pt idx="813">
                  <c:v>43917</c:v>
                </c:pt>
                <c:pt idx="814">
                  <c:v>43920</c:v>
                </c:pt>
                <c:pt idx="815">
                  <c:v>43921</c:v>
                </c:pt>
                <c:pt idx="816">
                  <c:v>43922</c:v>
                </c:pt>
                <c:pt idx="817">
                  <c:v>43923</c:v>
                </c:pt>
                <c:pt idx="818">
                  <c:v>43924</c:v>
                </c:pt>
                <c:pt idx="819">
                  <c:v>43927</c:v>
                </c:pt>
                <c:pt idx="820">
                  <c:v>43928</c:v>
                </c:pt>
                <c:pt idx="821">
                  <c:v>43929</c:v>
                </c:pt>
                <c:pt idx="822">
                  <c:v>43930</c:v>
                </c:pt>
                <c:pt idx="823">
                  <c:v>43934</c:v>
                </c:pt>
                <c:pt idx="824">
                  <c:v>43935</c:v>
                </c:pt>
                <c:pt idx="825">
                  <c:v>43936</c:v>
                </c:pt>
                <c:pt idx="826">
                  <c:v>43937</c:v>
                </c:pt>
                <c:pt idx="827">
                  <c:v>43938</c:v>
                </c:pt>
                <c:pt idx="828">
                  <c:v>43941</c:v>
                </c:pt>
                <c:pt idx="829">
                  <c:v>43942</c:v>
                </c:pt>
                <c:pt idx="830">
                  <c:v>43943</c:v>
                </c:pt>
                <c:pt idx="831">
                  <c:v>43944</c:v>
                </c:pt>
                <c:pt idx="832">
                  <c:v>43945</c:v>
                </c:pt>
                <c:pt idx="833">
                  <c:v>43948</c:v>
                </c:pt>
                <c:pt idx="834">
                  <c:v>43949</c:v>
                </c:pt>
                <c:pt idx="835">
                  <c:v>43950</c:v>
                </c:pt>
                <c:pt idx="836">
                  <c:v>43951</c:v>
                </c:pt>
                <c:pt idx="837">
                  <c:v>43952</c:v>
                </c:pt>
                <c:pt idx="838">
                  <c:v>43955</c:v>
                </c:pt>
                <c:pt idx="839">
                  <c:v>43956</c:v>
                </c:pt>
                <c:pt idx="840">
                  <c:v>43957</c:v>
                </c:pt>
                <c:pt idx="841">
                  <c:v>43958</c:v>
                </c:pt>
                <c:pt idx="842">
                  <c:v>43959</c:v>
                </c:pt>
                <c:pt idx="843">
                  <c:v>43962</c:v>
                </c:pt>
                <c:pt idx="844">
                  <c:v>43963</c:v>
                </c:pt>
                <c:pt idx="845">
                  <c:v>43964</c:v>
                </c:pt>
                <c:pt idx="846">
                  <c:v>43965</c:v>
                </c:pt>
                <c:pt idx="847">
                  <c:v>43966</c:v>
                </c:pt>
                <c:pt idx="848">
                  <c:v>43969</c:v>
                </c:pt>
                <c:pt idx="849">
                  <c:v>43970</c:v>
                </c:pt>
                <c:pt idx="850">
                  <c:v>43971</c:v>
                </c:pt>
                <c:pt idx="851">
                  <c:v>43972</c:v>
                </c:pt>
                <c:pt idx="852">
                  <c:v>43973</c:v>
                </c:pt>
                <c:pt idx="853">
                  <c:v>43977</c:v>
                </c:pt>
                <c:pt idx="854">
                  <c:v>43978</c:v>
                </c:pt>
                <c:pt idx="855">
                  <c:v>43979</c:v>
                </c:pt>
                <c:pt idx="856">
                  <c:v>43980</c:v>
                </c:pt>
                <c:pt idx="857">
                  <c:v>43983</c:v>
                </c:pt>
                <c:pt idx="858">
                  <c:v>43984</c:v>
                </c:pt>
                <c:pt idx="859">
                  <c:v>43985</c:v>
                </c:pt>
                <c:pt idx="860">
                  <c:v>43986</c:v>
                </c:pt>
                <c:pt idx="861">
                  <c:v>43987</c:v>
                </c:pt>
                <c:pt idx="862">
                  <c:v>43990</c:v>
                </c:pt>
                <c:pt idx="863">
                  <c:v>43991</c:v>
                </c:pt>
                <c:pt idx="864">
                  <c:v>43992</c:v>
                </c:pt>
                <c:pt idx="865">
                  <c:v>43993</c:v>
                </c:pt>
                <c:pt idx="866">
                  <c:v>43994</c:v>
                </c:pt>
                <c:pt idx="867">
                  <c:v>43997</c:v>
                </c:pt>
                <c:pt idx="868">
                  <c:v>43998</c:v>
                </c:pt>
                <c:pt idx="869">
                  <c:v>43999</c:v>
                </c:pt>
                <c:pt idx="870">
                  <c:v>44000</c:v>
                </c:pt>
                <c:pt idx="871">
                  <c:v>44001</c:v>
                </c:pt>
                <c:pt idx="872">
                  <c:v>44004</c:v>
                </c:pt>
                <c:pt idx="873">
                  <c:v>44005</c:v>
                </c:pt>
                <c:pt idx="874">
                  <c:v>44006</c:v>
                </c:pt>
                <c:pt idx="875">
                  <c:v>44007</c:v>
                </c:pt>
                <c:pt idx="876">
                  <c:v>44008</c:v>
                </c:pt>
                <c:pt idx="877">
                  <c:v>44011</c:v>
                </c:pt>
                <c:pt idx="878">
                  <c:v>44012</c:v>
                </c:pt>
                <c:pt idx="879">
                  <c:v>44013</c:v>
                </c:pt>
                <c:pt idx="880">
                  <c:v>44014</c:v>
                </c:pt>
                <c:pt idx="881">
                  <c:v>44018</c:v>
                </c:pt>
                <c:pt idx="882">
                  <c:v>44019</c:v>
                </c:pt>
                <c:pt idx="883">
                  <c:v>44020</c:v>
                </c:pt>
                <c:pt idx="884">
                  <c:v>44021</c:v>
                </c:pt>
                <c:pt idx="885">
                  <c:v>44022</c:v>
                </c:pt>
                <c:pt idx="886">
                  <c:v>44025</c:v>
                </c:pt>
                <c:pt idx="887">
                  <c:v>44026</c:v>
                </c:pt>
                <c:pt idx="888">
                  <c:v>44027</c:v>
                </c:pt>
                <c:pt idx="889">
                  <c:v>44028</c:v>
                </c:pt>
                <c:pt idx="890">
                  <c:v>44029</c:v>
                </c:pt>
                <c:pt idx="891">
                  <c:v>44032</c:v>
                </c:pt>
                <c:pt idx="892">
                  <c:v>44033</c:v>
                </c:pt>
                <c:pt idx="893">
                  <c:v>44034</c:v>
                </c:pt>
                <c:pt idx="894">
                  <c:v>44035</c:v>
                </c:pt>
                <c:pt idx="895">
                  <c:v>44036</c:v>
                </c:pt>
                <c:pt idx="896">
                  <c:v>44039</c:v>
                </c:pt>
                <c:pt idx="897">
                  <c:v>44040</c:v>
                </c:pt>
                <c:pt idx="898">
                  <c:v>44041</c:v>
                </c:pt>
                <c:pt idx="899">
                  <c:v>44042</c:v>
                </c:pt>
                <c:pt idx="900">
                  <c:v>44043</c:v>
                </c:pt>
                <c:pt idx="901">
                  <c:v>44046</c:v>
                </c:pt>
                <c:pt idx="902">
                  <c:v>44047</c:v>
                </c:pt>
                <c:pt idx="903">
                  <c:v>44048</c:v>
                </c:pt>
                <c:pt idx="904">
                  <c:v>44049</c:v>
                </c:pt>
                <c:pt idx="905">
                  <c:v>44050</c:v>
                </c:pt>
                <c:pt idx="906">
                  <c:v>44053</c:v>
                </c:pt>
                <c:pt idx="907">
                  <c:v>44054</c:v>
                </c:pt>
                <c:pt idx="908">
                  <c:v>44055</c:v>
                </c:pt>
                <c:pt idx="909">
                  <c:v>44056</c:v>
                </c:pt>
                <c:pt idx="910">
                  <c:v>44057</c:v>
                </c:pt>
                <c:pt idx="911">
                  <c:v>44060</c:v>
                </c:pt>
                <c:pt idx="912">
                  <c:v>44061</c:v>
                </c:pt>
                <c:pt idx="913">
                  <c:v>44062</c:v>
                </c:pt>
                <c:pt idx="914">
                  <c:v>44063</c:v>
                </c:pt>
                <c:pt idx="915">
                  <c:v>44064</c:v>
                </c:pt>
                <c:pt idx="916">
                  <c:v>44067</c:v>
                </c:pt>
                <c:pt idx="917">
                  <c:v>44068</c:v>
                </c:pt>
                <c:pt idx="918">
                  <c:v>44069</c:v>
                </c:pt>
                <c:pt idx="919">
                  <c:v>44070</c:v>
                </c:pt>
                <c:pt idx="920">
                  <c:v>44071</c:v>
                </c:pt>
                <c:pt idx="921">
                  <c:v>44074</c:v>
                </c:pt>
                <c:pt idx="922">
                  <c:v>44075</c:v>
                </c:pt>
                <c:pt idx="923">
                  <c:v>44076</c:v>
                </c:pt>
                <c:pt idx="924">
                  <c:v>44077</c:v>
                </c:pt>
                <c:pt idx="925">
                  <c:v>44078</c:v>
                </c:pt>
                <c:pt idx="926">
                  <c:v>44082</c:v>
                </c:pt>
                <c:pt idx="927">
                  <c:v>44083</c:v>
                </c:pt>
                <c:pt idx="928">
                  <c:v>44084</c:v>
                </c:pt>
                <c:pt idx="929">
                  <c:v>44085</c:v>
                </c:pt>
                <c:pt idx="930">
                  <c:v>44088</c:v>
                </c:pt>
                <c:pt idx="931">
                  <c:v>44089</c:v>
                </c:pt>
                <c:pt idx="932">
                  <c:v>44090</c:v>
                </c:pt>
                <c:pt idx="933">
                  <c:v>44091</c:v>
                </c:pt>
                <c:pt idx="934">
                  <c:v>44092</c:v>
                </c:pt>
                <c:pt idx="935">
                  <c:v>44095</c:v>
                </c:pt>
                <c:pt idx="936">
                  <c:v>44096</c:v>
                </c:pt>
                <c:pt idx="937">
                  <c:v>44097</c:v>
                </c:pt>
                <c:pt idx="938">
                  <c:v>44098</c:v>
                </c:pt>
                <c:pt idx="939">
                  <c:v>44099</c:v>
                </c:pt>
                <c:pt idx="940">
                  <c:v>44102</c:v>
                </c:pt>
                <c:pt idx="941">
                  <c:v>44103</c:v>
                </c:pt>
                <c:pt idx="942">
                  <c:v>44104</c:v>
                </c:pt>
                <c:pt idx="943">
                  <c:v>44105</c:v>
                </c:pt>
                <c:pt idx="944">
                  <c:v>44106</c:v>
                </c:pt>
                <c:pt idx="945">
                  <c:v>44109</c:v>
                </c:pt>
                <c:pt idx="946">
                  <c:v>44110</c:v>
                </c:pt>
                <c:pt idx="947">
                  <c:v>44111</c:v>
                </c:pt>
                <c:pt idx="948">
                  <c:v>44112</c:v>
                </c:pt>
                <c:pt idx="949">
                  <c:v>44113</c:v>
                </c:pt>
                <c:pt idx="950">
                  <c:v>44116</c:v>
                </c:pt>
                <c:pt idx="951">
                  <c:v>44117</c:v>
                </c:pt>
                <c:pt idx="952">
                  <c:v>44118</c:v>
                </c:pt>
                <c:pt idx="953">
                  <c:v>44119</c:v>
                </c:pt>
                <c:pt idx="954">
                  <c:v>44120</c:v>
                </c:pt>
                <c:pt idx="955">
                  <c:v>44123</c:v>
                </c:pt>
                <c:pt idx="956">
                  <c:v>44124</c:v>
                </c:pt>
                <c:pt idx="957">
                  <c:v>44125</c:v>
                </c:pt>
                <c:pt idx="958">
                  <c:v>44126</c:v>
                </c:pt>
                <c:pt idx="959">
                  <c:v>44127</c:v>
                </c:pt>
                <c:pt idx="960">
                  <c:v>44130</c:v>
                </c:pt>
                <c:pt idx="961">
                  <c:v>44131</c:v>
                </c:pt>
                <c:pt idx="962">
                  <c:v>44132</c:v>
                </c:pt>
                <c:pt idx="963">
                  <c:v>44133</c:v>
                </c:pt>
                <c:pt idx="964">
                  <c:v>44134</c:v>
                </c:pt>
                <c:pt idx="965">
                  <c:v>44137</c:v>
                </c:pt>
                <c:pt idx="966">
                  <c:v>44138</c:v>
                </c:pt>
                <c:pt idx="967">
                  <c:v>44139</c:v>
                </c:pt>
                <c:pt idx="968">
                  <c:v>44140</c:v>
                </c:pt>
                <c:pt idx="969">
                  <c:v>44141</c:v>
                </c:pt>
                <c:pt idx="970">
                  <c:v>44144</c:v>
                </c:pt>
                <c:pt idx="971">
                  <c:v>44145</c:v>
                </c:pt>
                <c:pt idx="972">
                  <c:v>44146</c:v>
                </c:pt>
                <c:pt idx="973">
                  <c:v>44147</c:v>
                </c:pt>
                <c:pt idx="974">
                  <c:v>44148</c:v>
                </c:pt>
                <c:pt idx="975">
                  <c:v>44151</c:v>
                </c:pt>
                <c:pt idx="976">
                  <c:v>44152</c:v>
                </c:pt>
                <c:pt idx="977">
                  <c:v>44153</c:v>
                </c:pt>
                <c:pt idx="978">
                  <c:v>44154</c:v>
                </c:pt>
                <c:pt idx="979">
                  <c:v>44155</c:v>
                </c:pt>
                <c:pt idx="980">
                  <c:v>44158</c:v>
                </c:pt>
                <c:pt idx="981">
                  <c:v>44159</c:v>
                </c:pt>
                <c:pt idx="982">
                  <c:v>44160</c:v>
                </c:pt>
                <c:pt idx="983">
                  <c:v>44162</c:v>
                </c:pt>
                <c:pt idx="984">
                  <c:v>44165</c:v>
                </c:pt>
                <c:pt idx="985">
                  <c:v>44166</c:v>
                </c:pt>
                <c:pt idx="986">
                  <c:v>44167</c:v>
                </c:pt>
                <c:pt idx="987">
                  <c:v>44168</c:v>
                </c:pt>
                <c:pt idx="988">
                  <c:v>44169</c:v>
                </c:pt>
                <c:pt idx="989">
                  <c:v>44172</c:v>
                </c:pt>
                <c:pt idx="990">
                  <c:v>44173</c:v>
                </c:pt>
                <c:pt idx="991">
                  <c:v>44174</c:v>
                </c:pt>
                <c:pt idx="992">
                  <c:v>44175</c:v>
                </c:pt>
                <c:pt idx="993">
                  <c:v>44176</c:v>
                </c:pt>
                <c:pt idx="994">
                  <c:v>44179</c:v>
                </c:pt>
                <c:pt idx="995">
                  <c:v>44180</c:v>
                </c:pt>
                <c:pt idx="996">
                  <c:v>44181</c:v>
                </c:pt>
                <c:pt idx="997">
                  <c:v>44182</c:v>
                </c:pt>
                <c:pt idx="998">
                  <c:v>44183</c:v>
                </c:pt>
                <c:pt idx="999">
                  <c:v>44186</c:v>
                </c:pt>
                <c:pt idx="1000">
                  <c:v>44187</c:v>
                </c:pt>
                <c:pt idx="1001">
                  <c:v>44188</c:v>
                </c:pt>
                <c:pt idx="1002">
                  <c:v>44189</c:v>
                </c:pt>
                <c:pt idx="1003">
                  <c:v>44193</c:v>
                </c:pt>
                <c:pt idx="1004">
                  <c:v>44194</c:v>
                </c:pt>
                <c:pt idx="1005">
                  <c:v>44195</c:v>
                </c:pt>
                <c:pt idx="1006">
                  <c:v>44196</c:v>
                </c:pt>
                <c:pt idx="1007">
                  <c:v>44200</c:v>
                </c:pt>
                <c:pt idx="1008">
                  <c:v>44201</c:v>
                </c:pt>
                <c:pt idx="1009">
                  <c:v>44202</c:v>
                </c:pt>
                <c:pt idx="1010">
                  <c:v>44203</c:v>
                </c:pt>
                <c:pt idx="1011">
                  <c:v>44204</c:v>
                </c:pt>
                <c:pt idx="1012">
                  <c:v>44207</c:v>
                </c:pt>
                <c:pt idx="1013">
                  <c:v>44208</c:v>
                </c:pt>
                <c:pt idx="1014">
                  <c:v>44209</c:v>
                </c:pt>
                <c:pt idx="1015">
                  <c:v>44210</c:v>
                </c:pt>
                <c:pt idx="1016">
                  <c:v>44211</c:v>
                </c:pt>
                <c:pt idx="1017">
                  <c:v>44215</c:v>
                </c:pt>
                <c:pt idx="1018">
                  <c:v>44216</c:v>
                </c:pt>
                <c:pt idx="1019">
                  <c:v>44217</c:v>
                </c:pt>
                <c:pt idx="1020">
                  <c:v>44218</c:v>
                </c:pt>
                <c:pt idx="1021">
                  <c:v>44221</c:v>
                </c:pt>
                <c:pt idx="1022">
                  <c:v>44222</c:v>
                </c:pt>
                <c:pt idx="1023">
                  <c:v>44223</c:v>
                </c:pt>
                <c:pt idx="1024">
                  <c:v>44224</c:v>
                </c:pt>
                <c:pt idx="1025">
                  <c:v>44225</c:v>
                </c:pt>
                <c:pt idx="1026">
                  <c:v>44228</c:v>
                </c:pt>
                <c:pt idx="1027">
                  <c:v>44229</c:v>
                </c:pt>
                <c:pt idx="1028">
                  <c:v>44230</c:v>
                </c:pt>
                <c:pt idx="1029">
                  <c:v>44231</c:v>
                </c:pt>
                <c:pt idx="1030">
                  <c:v>44232</c:v>
                </c:pt>
                <c:pt idx="1031">
                  <c:v>44235</c:v>
                </c:pt>
                <c:pt idx="1032">
                  <c:v>44236</c:v>
                </c:pt>
                <c:pt idx="1033">
                  <c:v>44237</c:v>
                </c:pt>
                <c:pt idx="1034">
                  <c:v>44238</c:v>
                </c:pt>
                <c:pt idx="1035">
                  <c:v>44239</c:v>
                </c:pt>
                <c:pt idx="1036">
                  <c:v>44243</c:v>
                </c:pt>
                <c:pt idx="1037">
                  <c:v>44244</c:v>
                </c:pt>
                <c:pt idx="1038">
                  <c:v>44245</c:v>
                </c:pt>
                <c:pt idx="1039">
                  <c:v>44246</c:v>
                </c:pt>
                <c:pt idx="1040">
                  <c:v>44249</c:v>
                </c:pt>
                <c:pt idx="1041">
                  <c:v>44250</c:v>
                </c:pt>
                <c:pt idx="1042">
                  <c:v>44251</c:v>
                </c:pt>
                <c:pt idx="1043">
                  <c:v>44252</c:v>
                </c:pt>
                <c:pt idx="1044">
                  <c:v>44253</c:v>
                </c:pt>
                <c:pt idx="1045">
                  <c:v>44256</c:v>
                </c:pt>
                <c:pt idx="1046">
                  <c:v>44257</c:v>
                </c:pt>
                <c:pt idx="1047">
                  <c:v>44258</c:v>
                </c:pt>
                <c:pt idx="1048">
                  <c:v>44259</c:v>
                </c:pt>
                <c:pt idx="1049">
                  <c:v>44260</c:v>
                </c:pt>
                <c:pt idx="1050">
                  <c:v>44263</c:v>
                </c:pt>
                <c:pt idx="1051">
                  <c:v>44264</c:v>
                </c:pt>
                <c:pt idx="1052">
                  <c:v>44265</c:v>
                </c:pt>
                <c:pt idx="1053">
                  <c:v>44266</c:v>
                </c:pt>
                <c:pt idx="1054">
                  <c:v>44267</c:v>
                </c:pt>
                <c:pt idx="1055">
                  <c:v>44270</c:v>
                </c:pt>
                <c:pt idx="1056">
                  <c:v>44271</c:v>
                </c:pt>
                <c:pt idx="1057">
                  <c:v>44272</c:v>
                </c:pt>
                <c:pt idx="1058">
                  <c:v>44273</c:v>
                </c:pt>
                <c:pt idx="1059">
                  <c:v>44274</c:v>
                </c:pt>
                <c:pt idx="1060">
                  <c:v>44277</c:v>
                </c:pt>
                <c:pt idx="1061">
                  <c:v>44278</c:v>
                </c:pt>
                <c:pt idx="1062">
                  <c:v>44279</c:v>
                </c:pt>
                <c:pt idx="1063">
                  <c:v>44280</c:v>
                </c:pt>
                <c:pt idx="1064">
                  <c:v>44281</c:v>
                </c:pt>
                <c:pt idx="1065">
                  <c:v>44284</c:v>
                </c:pt>
                <c:pt idx="1066">
                  <c:v>44285</c:v>
                </c:pt>
                <c:pt idx="1067">
                  <c:v>44286</c:v>
                </c:pt>
                <c:pt idx="1068">
                  <c:v>44287</c:v>
                </c:pt>
                <c:pt idx="1069">
                  <c:v>44291</c:v>
                </c:pt>
                <c:pt idx="1070">
                  <c:v>44292</c:v>
                </c:pt>
                <c:pt idx="1071">
                  <c:v>44293</c:v>
                </c:pt>
                <c:pt idx="1072">
                  <c:v>44294</c:v>
                </c:pt>
                <c:pt idx="1073">
                  <c:v>44295</c:v>
                </c:pt>
                <c:pt idx="1074">
                  <c:v>44298</c:v>
                </c:pt>
                <c:pt idx="1075">
                  <c:v>44299</c:v>
                </c:pt>
                <c:pt idx="1076">
                  <c:v>44300</c:v>
                </c:pt>
                <c:pt idx="1077">
                  <c:v>44301</c:v>
                </c:pt>
                <c:pt idx="1078">
                  <c:v>44302</c:v>
                </c:pt>
                <c:pt idx="1079">
                  <c:v>44305</c:v>
                </c:pt>
                <c:pt idx="1080">
                  <c:v>44306</c:v>
                </c:pt>
                <c:pt idx="1081">
                  <c:v>44307</c:v>
                </c:pt>
                <c:pt idx="1082">
                  <c:v>44308</c:v>
                </c:pt>
                <c:pt idx="1083">
                  <c:v>44309</c:v>
                </c:pt>
                <c:pt idx="1084">
                  <c:v>44312</c:v>
                </c:pt>
                <c:pt idx="1085">
                  <c:v>44313</c:v>
                </c:pt>
                <c:pt idx="1086">
                  <c:v>44314</c:v>
                </c:pt>
                <c:pt idx="1087">
                  <c:v>44315</c:v>
                </c:pt>
                <c:pt idx="1088">
                  <c:v>44316</c:v>
                </c:pt>
                <c:pt idx="1089">
                  <c:v>44319</c:v>
                </c:pt>
                <c:pt idx="1090">
                  <c:v>44320</c:v>
                </c:pt>
                <c:pt idx="1091">
                  <c:v>44321</c:v>
                </c:pt>
                <c:pt idx="1092">
                  <c:v>44322</c:v>
                </c:pt>
                <c:pt idx="1093">
                  <c:v>44323</c:v>
                </c:pt>
                <c:pt idx="1094">
                  <c:v>44326</c:v>
                </c:pt>
                <c:pt idx="1095">
                  <c:v>44327</c:v>
                </c:pt>
                <c:pt idx="1096">
                  <c:v>44328</c:v>
                </c:pt>
                <c:pt idx="1097">
                  <c:v>44329</c:v>
                </c:pt>
                <c:pt idx="1098">
                  <c:v>44330</c:v>
                </c:pt>
                <c:pt idx="1099">
                  <c:v>44333</c:v>
                </c:pt>
                <c:pt idx="1100">
                  <c:v>44334</c:v>
                </c:pt>
                <c:pt idx="1101">
                  <c:v>44335</c:v>
                </c:pt>
                <c:pt idx="1102">
                  <c:v>44336</c:v>
                </c:pt>
                <c:pt idx="1103">
                  <c:v>44337</c:v>
                </c:pt>
                <c:pt idx="1104">
                  <c:v>44340</c:v>
                </c:pt>
                <c:pt idx="1105">
                  <c:v>44341</c:v>
                </c:pt>
                <c:pt idx="1106">
                  <c:v>44342</c:v>
                </c:pt>
                <c:pt idx="1107">
                  <c:v>44343</c:v>
                </c:pt>
                <c:pt idx="1108">
                  <c:v>44344</c:v>
                </c:pt>
                <c:pt idx="1109">
                  <c:v>44348</c:v>
                </c:pt>
                <c:pt idx="1110">
                  <c:v>44349</c:v>
                </c:pt>
                <c:pt idx="1111">
                  <c:v>44350</c:v>
                </c:pt>
                <c:pt idx="1112">
                  <c:v>44351</c:v>
                </c:pt>
                <c:pt idx="1113">
                  <c:v>44354</c:v>
                </c:pt>
                <c:pt idx="1114">
                  <c:v>44355</c:v>
                </c:pt>
                <c:pt idx="1115">
                  <c:v>44356</c:v>
                </c:pt>
                <c:pt idx="1116">
                  <c:v>44357</c:v>
                </c:pt>
                <c:pt idx="1117">
                  <c:v>44358</c:v>
                </c:pt>
                <c:pt idx="1118">
                  <c:v>44361</c:v>
                </c:pt>
                <c:pt idx="1119">
                  <c:v>44362</c:v>
                </c:pt>
                <c:pt idx="1120">
                  <c:v>44363</c:v>
                </c:pt>
                <c:pt idx="1121">
                  <c:v>44364</c:v>
                </c:pt>
                <c:pt idx="1122">
                  <c:v>44365</c:v>
                </c:pt>
                <c:pt idx="1123">
                  <c:v>44368</c:v>
                </c:pt>
                <c:pt idx="1124">
                  <c:v>44369</c:v>
                </c:pt>
                <c:pt idx="1125">
                  <c:v>44370</c:v>
                </c:pt>
                <c:pt idx="1126">
                  <c:v>44371</c:v>
                </c:pt>
                <c:pt idx="1127">
                  <c:v>44372</c:v>
                </c:pt>
                <c:pt idx="1128">
                  <c:v>44375</c:v>
                </c:pt>
                <c:pt idx="1129">
                  <c:v>44376</c:v>
                </c:pt>
                <c:pt idx="1130">
                  <c:v>44377</c:v>
                </c:pt>
                <c:pt idx="1131">
                  <c:v>44378</c:v>
                </c:pt>
                <c:pt idx="1132">
                  <c:v>44379</c:v>
                </c:pt>
                <c:pt idx="1133">
                  <c:v>44383</c:v>
                </c:pt>
                <c:pt idx="1134">
                  <c:v>44384</c:v>
                </c:pt>
                <c:pt idx="1135">
                  <c:v>44385</c:v>
                </c:pt>
                <c:pt idx="1136">
                  <c:v>44386</c:v>
                </c:pt>
                <c:pt idx="1137">
                  <c:v>44389</c:v>
                </c:pt>
                <c:pt idx="1138">
                  <c:v>44390</c:v>
                </c:pt>
                <c:pt idx="1139">
                  <c:v>44391</c:v>
                </c:pt>
                <c:pt idx="1140">
                  <c:v>44392</c:v>
                </c:pt>
                <c:pt idx="1141">
                  <c:v>44393</c:v>
                </c:pt>
                <c:pt idx="1142">
                  <c:v>44396</c:v>
                </c:pt>
                <c:pt idx="1143">
                  <c:v>44397</c:v>
                </c:pt>
                <c:pt idx="1144">
                  <c:v>44398</c:v>
                </c:pt>
                <c:pt idx="1145">
                  <c:v>44399</c:v>
                </c:pt>
                <c:pt idx="1146">
                  <c:v>44400</c:v>
                </c:pt>
                <c:pt idx="1147">
                  <c:v>44403</c:v>
                </c:pt>
                <c:pt idx="1148">
                  <c:v>44404</c:v>
                </c:pt>
                <c:pt idx="1149">
                  <c:v>44405</c:v>
                </c:pt>
                <c:pt idx="1150">
                  <c:v>44406</c:v>
                </c:pt>
                <c:pt idx="1151">
                  <c:v>44407</c:v>
                </c:pt>
                <c:pt idx="1152">
                  <c:v>44410</c:v>
                </c:pt>
                <c:pt idx="1153">
                  <c:v>44411</c:v>
                </c:pt>
                <c:pt idx="1154">
                  <c:v>44412</c:v>
                </c:pt>
                <c:pt idx="1155">
                  <c:v>44413</c:v>
                </c:pt>
                <c:pt idx="1156">
                  <c:v>44414</c:v>
                </c:pt>
                <c:pt idx="1157">
                  <c:v>44417</c:v>
                </c:pt>
                <c:pt idx="1158">
                  <c:v>44418</c:v>
                </c:pt>
                <c:pt idx="1159">
                  <c:v>44419</c:v>
                </c:pt>
                <c:pt idx="1160">
                  <c:v>44420</c:v>
                </c:pt>
                <c:pt idx="1161">
                  <c:v>44421</c:v>
                </c:pt>
                <c:pt idx="1162">
                  <c:v>44424</c:v>
                </c:pt>
                <c:pt idx="1163">
                  <c:v>44425</c:v>
                </c:pt>
                <c:pt idx="1164">
                  <c:v>44426</c:v>
                </c:pt>
                <c:pt idx="1165">
                  <c:v>44427</c:v>
                </c:pt>
                <c:pt idx="1166">
                  <c:v>44428</c:v>
                </c:pt>
                <c:pt idx="1167">
                  <c:v>44431</c:v>
                </c:pt>
                <c:pt idx="1168">
                  <c:v>44432</c:v>
                </c:pt>
                <c:pt idx="1169">
                  <c:v>44433</c:v>
                </c:pt>
                <c:pt idx="1170">
                  <c:v>44434</c:v>
                </c:pt>
                <c:pt idx="1171">
                  <c:v>44435</c:v>
                </c:pt>
                <c:pt idx="1172">
                  <c:v>44438</c:v>
                </c:pt>
                <c:pt idx="1173">
                  <c:v>44439</c:v>
                </c:pt>
                <c:pt idx="1174">
                  <c:v>44440</c:v>
                </c:pt>
                <c:pt idx="1175">
                  <c:v>44441</c:v>
                </c:pt>
                <c:pt idx="1176">
                  <c:v>44442</c:v>
                </c:pt>
                <c:pt idx="1177">
                  <c:v>44446</c:v>
                </c:pt>
                <c:pt idx="1178">
                  <c:v>44447</c:v>
                </c:pt>
                <c:pt idx="1179">
                  <c:v>44448</c:v>
                </c:pt>
                <c:pt idx="1180">
                  <c:v>44449</c:v>
                </c:pt>
                <c:pt idx="1181">
                  <c:v>44452</c:v>
                </c:pt>
                <c:pt idx="1182">
                  <c:v>44453</c:v>
                </c:pt>
                <c:pt idx="1183">
                  <c:v>44454</c:v>
                </c:pt>
                <c:pt idx="1184">
                  <c:v>44455</c:v>
                </c:pt>
                <c:pt idx="1185">
                  <c:v>44456</c:v>
                </c:pt>
                <c:pt idx="1186">
                  <c:v>44459</c:v>
                </c:pt>
                <c:pt idx="1187">
                  <c:v>44460</c:v>
                </c:pt>
                <c:pt idx="1188">
                  <c:v>44461</c:v>
                </c:pt>
                <c:pt idx="1189">
                  <c:v>44462</c:v>
                </c:pt>
                <c:pt idx="1190">
                  <c:v>44463</c:v>
                </c:pt>
                <c:pt idx="1191">
                  <c:v>44466</c:v>
                </c:pt>
                <c:pt idx="1192">
                  <c:v>44467</c:v>
                </c:pt>
                <c:pt idx="1193">
                  <c:v>44468</c:v>
                </c:pt>
                <c:pt idx="1194">
                  <c:v>44469</c:v>
                </c:pt>
                <c:pt idx="1195">
                  <c:v>44470</c:v>
                </c:pt>
                <c:pt idx="1196">
                  <c:v>44473</c:v>
                </c:pt>
                <c:pt idx="1197">
                  <c:v>44474</c:v>
                </c:pt>
                <c:pt idx="1198">
                  <c:v>44475</c:v>
                </c:pt>
                <c:pt idx="1199">
                  <c:v>44476</c:v>
                </c:pt>
                <c:pt idx="1200">
                  <c:v>44477</c:v>
                </c:pt>
                <c:pt idx="1201">
                  <c:v>44480</c:v>
                </c:pt>
                <c:pt idx="1202">
                  <c:v>44481</c:v>
                </c:pt>
                <c:pt idx="1203">
                  <c:v>44482</c:v>
                </c:pt>
                <c:pt idx="1204">
                  <c:v>44483</c:v>
                </c:pt>
                <c:pt idx="1205">
                  <c:v>44484</c:v>
                </c:pt>
                <c:pt idx="1206">
                  <c:v>44487</c:v>
                </c:pt>
                <c:pt idx="1207">
                  <c:v>44488</c:v>
                </c:pt>
                <c:pt idx="1208">
                  <c:v>44489</c:v>
                </c:pt>
                <c:pt idx="1209">
                  <c:v>44490</c:v>
                </c:pt>
                <c:pt idx="1210">
                  <c:v>44491</c:v>
                </c:pt>
                <c:pt idx="1211">
                  <c:v>44494</c:v>
                </c:pt>
                <c:pt idx="1212">
                  <c:v>44495</c:v>
                </c:pt>
                <c:pt idx="1213">
                  <c:v>44496</c:v>
                </c:pt>
                <c:pt idx="1214">
                  <c:v>44497</c:v>
                </c:pt>
                <c:pt idx="1215">
                  <c:v>44498</c:v>
                </c:pt>
                <c:pt idx="1216">
                  <c:v>44501</c:v>
                </c:pt>
                <c:pt idx="1217">
                  <c:v>44502</c:v>
                </c:pt>
                <c:pt idx="1218">
                  <c:v>44503</c:v>
                </c:pt>
                <c:pt idx="1219">
                  <c:v>44504</c:v>
                </c:pt>
                <c:pt idx="1220">
                  <c:v>44505</c:v>
                </c:pt>
                <c:pt idx="1221">
                  <c:v>44508</c:v>
                </c:pt>
                <c:pt idx="1222">
                  <c:v>44509</c:v>
                </c:pt>
                <c:pt idx="1223">
                  <c:v>44510</c:v>
                </c:pt>
                <c:pt idx="1224">
                  <c:v>44511</c:v>
                </c:pt>
                <c:pt idx="1225">
                  <c:v>44512</c:v>
                </c:pt>
                <c:pt idx="1226">
                  <c:v>44515</c:v>
                </c:pt>
                <c:pt idx="1227">
                  <c:v>44516</c:v>
                </c:pt>
                <c:pt idx="1228">
                  <c:v>44517</c:v>
                </c:pt>
                <c:pt idx="1229">
                  <c:v>44518</c:v>
                </c:pt>
                <c:pt idx="1230">
                  <c:v>44519</c:v>
                </c:pt>
                <c:pt idx="1231">
                  <c:v>44522</c:v>
                </c:pt>
                <c:pt idx="1232">
                  <c:v>44523</c:v>
                </c:pt>
                <c:pt idx="1233">
                  <c:v>44524</c:v>
                </c:pt>
                <c:pt idx="1234">
                  <c:v>44526</c:v>
                </c:pt>
                <c:pt idx="1235">
                  <c:v>44529</c:v>
                </c:pt>
                <c:pt idx="1236">
                  <c:v>44530</c:v>
                </c:pt>
                <c:pt idx="1237">
                  <c:v>44531</c:v>
                </c:pt>
                <c:pt idx="1238">
                  <c:v>44532</c:v>
                </c:pt>
                <c:pt idx="1239">
                  <c:v>44533</c:v>
                </c:pt>
                <c:pt idx="1240">
                  <c:v>44536</c:v>
                </c:pt>
                <c:pt idx="1241">
                  <c:v>44537</c:v>
                </c:pt>
                <c:pt idx="1242">
                  <c:v>44538</c:v>
                </c:pt>
                <c:pt idx="1243">
                  <c:v>44539</c:v>
                </c:pt>
                <c:pt idx="1244">
                  <c:v>44540</c:v>
                </c:pt>
                <c:pt idx="1245">
                  <c:v>44543</c:v>
                </c:pt>
                <c:pt idx="1246">
                  <c:v>44544</c:v>
                </c:pt>
                <c:pt idx="1247">
                  <c:v>44545</c:v>
                </c:pt>
                <c:pt idx="1248">
                  <c:v>44546</c:v>
                </c:pt>
                <c:pt idx="1249">
                  <c:v>44547</c:v>
                </c:pt>
                <c:pt idx="1250">
                  <c:v>44550</c:v>
                </c:pt>
                <c:pt idx="1251">
                  <c:v>44551</c:v>
                </c:pt>
                <c:pt idx="1252">
                  <c:v>44552</c:v>
                </c:pt>
                <c:pt idx="1253">
                  <c:v>44553</c:v>
                </c:pt>
                <c:pt idx="1254">
                  <c:v>44557</c:v>
                </c:pt>
                <c:pt idx="1255">
                  <c:v>44558</c:v>
                </c:pt>
                <c:pt idx="1256">
                  <c:v>44559</c:v>
                </c:pt>
                <c:pt idx="1257">
                  <c:v>44560</c:v>
                </c:pt>
                <c:pt idx="1258">
                  <c:v>44561</c:v>
                </c:pt>
                <c:pt idx="1259">
                  <c:v>44564</c:v>
                </c:pt>
                <c:pt idx="1260">
                  <c:v>44565</c:v>
                </c:pt>
                <c:pt idx="1261">
                  <c:v>44566</c:v>
                </c:pt>
                <c:pt idx="1262">
                  <c:v>44567</c:v>
                </c:pt>
                <c:pt idx="1263">
                  <c:v>44568</c:v>
                </c:pt>
                <c:pt idx="1264">
                  <c:v>44571</c:v>
                </c:pt>
                <c:pt idx="1265">
                  <c:v>44572</c:v>
                </c:pt>
                <c:pt idx="1266">
                  <c:v>44573</c:v>
                </c:pt>
                <c:pt idx="1267">
                  <c:v>44574</c:v>
                </c:pt>
                <c:pt idx="1268">
                  <c:v>44575</c:v>
                </c:pt>
                <c:pt idx="1269">
                  <c:v>44579</c:v>
                </c:pt>
                <c:pt idx="1270">
                  <c:v>44580</c:v>
                </c:pt>
                <c:pt idx="1271">
                  <c:v>44581</c:v>
                </c:pt>
                <c:pt idx="1272">
                  <c:v>44582</c:v>
                </c:pt>
                <c:pt idx="1273">
                  <c:v>44585</c:v>
                </c:pt>
                <c:pt idx="1274">
                  <c:v>44586</c:v>
                </c:pt>
                <c:pt idx="1275">
                  <c:v>44587</c:v>
                </c:pt>
                <c:pt idx="1276">
                  <c:v>44588</c:v>
                </c:pt>
                <c:pt idx="1277">
                  <c:v>44589</c:v>
                </c:pt>
                <c:pt idx="1278">
                  <c:v>44592</c:v>
                </c:pt>
                <c:pt idx="1279">
                  <c:v>44593</c:v>
                </c:pt>
                <c:pt idx="1280">
                  <c:v>44594</c:v>
                </c:pt>
                <c:pt idx="1281">
                  <c:v>44595</c:v>
                </c:pt>
                <c:pt idx="1282">
                  <c:v>44596</c:v>
                </c:pt>
                <c:pt idx="1283">
                  <c:v>44599</c:v>
                </c:pt>
                <c:pt idx="1284">
                  <c:v>44600</c:v>
                </c:pt>
                <c:pt idx="1285">
                  <c:v>44601</c:v>
                </c:pt>
                <c:pt idx="1286">
                  <c:v>44602</c:v>
                </c:pt>
                <c:pt idx="1287">
                  <c:v>44603</c:v>
                </c:pt>
                <c:pt idx="1288">
                  <c:v>44606</c:v>
                </c:pt>
                <c:pt idx="1289">
                  <c:v>44607</c:v>
                </c:pt>
                <c:pt idx="1290">
                  <c:v>44608</c:v>
                </c:pt>
                <c:pt idx="1291">
                  <c:v>44609</c:v>
                </c:pt>
                <c:pt idx="1292">
                  <c:v>44610</c:v>
                </c:pt>
                <c:pt idx="1293">
                  <c:v>44614</c:v>
                </c:pt>
                <c:pt idx="1294">
                  <c:v>44615</c:v>
                </c:pt>
                <c:pt idx="1295">
                  <c:v>44616</c:v>
                </c:pt>
                <c:pt idx="1296">
                  <c:v>44617</c:v>
                </c:pt>
                <c:pt idx="1297">
                  <c:v>44620</c:v>
                </c:pt>
                <c:pt idx="1298">
                  <c:v>44621</c:v>
                </c:pt>
                <c:pt idx="1299">
                  <c:v>44622</c:v>
                </c:pt>
                <c:pt idx="1300">
                  <c:v>44623</c:v>
                </c:pt>
                <c:pt idx="1301">
                  <c:v>44624</c:v>
                </c:pt>
                <c:pt idx="1302">
                  <c:v>44627</c:v>
                </c:pt>
                <c:pt idx="1303">
                  <c:v>44628</c:v>
                </c:pt>
                <c:pt idx="1304">
                  <c:v>44629</c:v>
                </c:pt>
                <c:pt idx="1305">
                  <c:v>44630</c:v>
                </c:pt>
                <c:pt idx="1306">
                  <c:v>44631</c:v>
                </c:pt>
                <c:pt idx="1307">
                  <c:v>44634</c:v>
                </c:pt>
                <c:pt idx="1308">
                  <c:v>44635</c:v>
                </c:pt>
                <c:pt idx="1309">
                  <c:v>44636</c:v>
                </c:pt>
                <c:pt idx="1310">
                  <c:v>44637</c:v>
                </c:pt>
                <c:pt idx="1311">
                  <c:v>44638</c:v>
                </c:pt>
                <c:pt idx="1312">
                  <c:v>44641</c:v>
                </c:pt>
                <c:pt idx="1313">
                  <c:v>44642</c:v>
                </c:pt>
                <c:pt idx="1314">
                  <c:v>44643</c:v>
                </c:pt>
                <c:pt idx="1315">
                  <c:v>44644</c:v>
                </c:pt>
                <c:pt idx="1316">
                  <c:v>44645</c:v>
                </c:pt>
                <c:pt idx="1317">
                  <c:v>44648</c:v>
                </c:pt>
                <c:pt idx="1318">
                  <c:v>44649</c:v>
                </c:pt>
                <c:pt idx="1319">
                  <c:v>44650</c:v>
                </c:pt>
                <c:pt idx="1320">
                  <c:v>44651</c:v>
                </c:pt>
                <c:pt idx="1321">
                  <c:v>44652</c:v>
                </c:pt>
                <c:pt idx="1322">
                  <c:v>44655</c:v>
                </c:pt>
                <c:pt idx="1323">
                  <c:v>44656</c:v>
                </c:pt>
                <c:pt idx="1324">
                  <c:v>44657</c:v>
                </c:pt>
                <c:pt idx="1325">
                  <c:v>44658</c:v>
                </c:pt>
                <c:pt idx="1326">
                  <c:v>44659</c:v>
                </c:pt>
                <c:pt idx="1327">
                  <c:v>44662</c:v>
                </c:pt>
                <c:pt idx="1328">
                  <c:v>44663</c:v>
                </c:pt>
                <c:pt idx="1329">
                  <c:v>44664</c:v>
                </c:pt>
                <c:pt idx="1330">
                  <c:v>44665</c:v>
                </c:pt>
                <c:pt idx="1331">
                  <c:v>44669</c:v>
                </c:pt>
                <c:pt idx="1332">
                  <c:v>44670</c:v>
                </c:pt>
                <c:pt idx="1333">
                  <c:v>44671</c:v>
                </c:pt>
                <c:pt idx="1334">
                  <c:v>44672</c:v>
                </c:pt>
                <c:pt idx="1335">
                  <c:v>44673</c:v>
                </c:pt>
                <c:pt idx="1336">
                  <c:v>44676</c:v>
                </c:pt>
                <c:pt idx="1337">
                  <c:v>44677</c:v>
                </c:pt>
                <c:pt idx="1338">
                  <c:v>44678</c:v>
                </c:pt>
                <c:pt idx="1339">
                  <c:v>44679</c:v>
                </c:pt>
                <c:pt idx="1340">
                  <c:v>44680</c:v>
                </c:pt>
                <c:pt idx="1341">
                  <c:v>44683</c:v>
                </c:pt>
                <c:pt idx="1342">
                  <c:v>44684</c:v>
                </c:pt>
                <c:pt idx="1343">
                  <c:v>44685</c:v>
                </c:pt>
                <c:pt idx="1344">
                  <c:v>44686</c:v>
                </c:pt>
                <c:pt idx="1345">
                  <c:v>44687</c:v>
                </c:pt>
                <c:pt idx="1346">
                  <c:v>44690</c:v>
                </c:pt>
                <c:pt idx="1347">
                  <c:v>44691</c:v>
                </c:pt>
                <c:pt idx="1348">
                  <c:v>44692</c:v>
                </c:pt>
                <c:pt idx="1349">
                  <c:v>44693</c:v>
                </c:pt>
                <c:pt idx="1350">
                  <c:v>44694</c:v>
                </c:pt>
                <c:pt idx="1351">
                  <c:v>44697</c:v>
                </c:pt>
                <c:pt idx="1352">
                  <c:v>44698</c:v>
                </c:pt>
                <c:pt idx="1353">
                  <c:v>44699</c:v>
                </c:pt>
                <c:pt idx="1354">
                  <c:v>44700</c:v>
                </c:pt>
                <c:pt idx="1355">
                  <c:v>44701</c:v>
                </c:pt>
                <c:pt idx="1356">
                  <c:v>44704</c:v>
                </c:pt>
                <c:pt idx="1357">
                  <c:v>44705</c:v>
                </c:pt>
                <c:pt idx="1358">
                  <c:v>44706</c:v>
                </c:pt>
                <c:pt idx="1359">
                  <c:v>44707</c:v>
                </c:pt>
                <c:pt idx="1360">
                  <c:v>44708</c:v>
                </c:pt>
                <c:pt idx="1361">
                  <c:v>44712</c:v>
                </c:pt>
                <c:pt idx="1362">
                  <c:v>44713</c:v>
                </c:pt>
                <c:pt idx="1363">
                  <c:v>44714</c:v>
                </c:pt>
                <c:pt idx="1364">
                  <c:v>44715</c:v>
                </c:pt>
                <c:pt idx="1365">
                  <c:v>44718</c:v>
                </c:pt>
                <c:pt idx="1366">
                  <c:v>44719</c:v>
                </c:pt>
                <c:pt idx="1367">
                  <c:v>44720</c:v>
                </c:pt>
                <c:pt idx="1368">
                  <c:v>44721</c:v>
                </c:pt>
                <c:pt idx="1369">
                  <c:v>44722</c:v>
                </c:pt>
                <c:pt idx="1370">
                  <c:v>44725</c:v>
                </c:pt>
                <c:pt idx="1371">
                  <c:v>44726</c:v>
                </c:pt>
                <c:pt idx="1372">
                  <c:v>44727</c:v>
                </c:pt>
                <c:pt idx="1373">
                  <c:v>44728</c:v>
                </c:pt>
                <c:pt idx="1374">
                  <c:v>44729</c:v>
                </c:pt>
                <c:pt idx="1375">
                  <c:v>44733</c:v>
                </c:pt>
                <c:pt idx="1376">
                  <c:v>44734</c:v>
                </c:pt>
                <c:pt idx="1377">
                  <c:v>44735</c:v>
                </c:pt>
                <c:pt idx="1378">
                  <c:v>44736</c:v>
                </c:pt>
                <c:pt idx="1379">
                  <c:v>44739</c:v>
                </c:pt>
                <c:pt idx="1380">
                  <c:v>44740</c:v>
                </c:pt>
                <c:pt idx="1381">
                  <c:v>44741</c:v>
                </c:pt>
                <c:pt idx="1382">
                  <c:v>44742</c:v>
                </c:pt>
                <c:pt idx="1383">
                  <c:v>44743</c:v>
                </c:pt>
                <c:pt idx="1384">
                  <c:v>44747</c:v>
                </c:pt>
                <c:pt idx="1385">
                  <c:v>44748</c:v>
                </c:pt>
                <c:pt idx="1386">
                  <c:v>44749</c:v>
                </c:pt>
                <c:pt idx="1387">
                  <c:v>44750</c:v>
                </c:pt>
                <c:pt idx="1388">
                  <c:v>44753</c:v>
                </c:pt>
                <c:pt idx="1389">
                  <c:v>44754</c:v>
                </c:pt>
                <c:pt idx="1390">
                  <c:v>44755</c:v>
                </c:pt>
                <c:pt idx="1391">
                  <c:v>44756</c:v>
                </c:pt>
                <c:pt idx="1392">
                  <c:v>44757</c:v>
                </c:pt>
                <c:pt idx="1393">
                  <c:v>44760</c:v>
                </c:pt>
                <c:pt idx="1394">
                  <c:v>44761</c:v>
                </c:pt>
                <c:pt idx="1395">
                  <c:v>44762</c:v>
                </c:pt>
                <c:pt idx="1396">
                  <c:v>44763</c:v>
                </c:pt>
                <c:pt idx="1397">
                  <c:v>44764</c:v>
                </c:pt>
                <c:pt idx="1398">
                  <c:v>44767</c:v>
                </c:pt>
                <c:pt idx="1399">
                  <c:v>44768</c:v>
                </c:pt>
                <c:pt idx="1400">
                  <c:v>44769</c:v>
                </c:pt>
                <c:pt idx="1401">
                  <c:v>44770</c:v>
                </c:pt>
                <c:pt idx="1402">
                  <c:v>44771</c:v>
                </c:pt>
                <c:pt idx="1403">
                  <c:v>44774</c:v>
                </c:pt>
                <c:pt idx="1404">
                  <c:v>44775</c:v>
                </c:pt>
                <c:pt idx="1405">
                  <c:v>44776</c:v>
                </c:pt>
                <c:pt idx="1406">
                  <c:v>44777</c:v>
                </c:pt>
                <c:pt idx="1407">
                  <c:v>44778</c:v>
                </c:pt>
                <c:pt idx="1408">
                  <c:v>44781</c:v>
                </c:pt>
                <c:pt idx="1409">
                  <c:v>44782</c:v>
                </c:pt>
                <c:pt idx="1410">
                  <c:v>44783</c:v>
                </c:pt>
                <c:pt idx="1411">
                  <c:v>44784</c:v>
                </c:pt>
                <c:pt idx="1412">
                  <c:v>44785</c:v>
                </c:pt>
                <c:pt idx="1413">
                  <c:v>44788</c:v>
                </c:pt>
                <c:pt idx="1414">
                  <c:v>44789</c:v>
                </c:pt>
                <c:pt idx="1415">
                  <c:v>44790</c:v>
                </c:pt>
                <c:pt idx="1416">
                  <c:v>44791</c:v>
                </c:pt>
                <c:pt idx="1417">
                  <c:v>44792</c:v>
                </c:pt>
                <c:pt idx="1418">
                  <c:v>44795</c:v>
                </c:pt>
                <c:pt idx="1419">
                  <c:v>44796</c:v>
                </c:pt>
                <c:pt idx="1420">
                  <c:v>44797</c:v>
                </c:pt>
                <c:pt idx="1421">
                  <c:v>44798</c:v>
                </c:pt>
                <c:pt idx="1422">
                  <c:v>44799</c:v>
                </c:pt>
                <c:pt idx="1423">
                  <c:v>44800</c:v>
                </c:pt>
                <c:pt idx="1424">
                  <c:v>44801</c:v>
                </c:pt>
                <c:pt idx="1425">
                  <c:v>44802</c:v>
                </c:pt>
                <c:pt idx="1426">
                  <c:v>44803</c:v>
                </c:pt>
                <c:pt idx="1427">
                  <c:v>44804</c:v>
                </c:pt>
                <c:pt idx="1428">
                  <c:v>44805</c:v>
                </c:pt>
                <c:pt idx="1429">
                  <c:v>44806</c:v>
                </c:pt>
                <c:pt idx="1430">
                  <c:v>44807</c:v>
                </c:pt>
                <c:pt idx="1431">
                  <c:v>44808</c:v>
                </c:pt>
                <c:pt idx="1432">
                  <c:v>44809</c:v>
                </c:pt>
                <c:pt idx="1433">
                  <c:v>44810</c:v>
                </c:pt>
                <c:pt idx="1434">
                  <c:v>44811</c:v>
                </c:pt>
                <c:pt idx="1435">
                  <c:v>44812</c:v>
                </c:pt>
                <c:pt idx="1436">
                  <c:v>44813</c:v>
                </c:pt>
                <c:pt idx="1437">
                  <c:v>44814</c:v>
                </c:pt>
                <c:pt idx="1438">
                  <c:v>44815</c:v>
                </c:pt>
                <c:pt idx="1439">
                  <c:v>44816</c:v>
                </c:pt>
                <c:pt idx="1440">
                  <c:v>44817</c:v>
                </c:pt>
                <c:pt idx="1441">
                  <c:v>44818</c:v>
                </c:pt>
                <c:pt idx="1442">
                  <c:v>44819</c:v>
                </c:pt>
                <c:pt idx="1443">
                  <c:v>44820</c:v>
                </c:pt>
                <c:pt idx="1444">
                  <c:v>44821</c:v>
                </c:pt>
                <c:pt idx="1445">
                  <c:v>44822</c:v>
                </c:pt>
                <c:pt idx="1446">
                  <c:v>44823</c:v>
                </c:pt>
                <c:pt idx="1447">
                  <c:v>44824</c:v>
                </c:pt>
                <c:pt idx="1448">
                  <c:v>44825</c:v>
                </c:pt>
                <c:pt idx="1449">
                  <c:v>44826</c:v>
                </c:pt>
                <c:pt idx="1450">
                  <c:v>44827</c:v>
                </c:pt>
                <c:pt idx="1451">
                  <c:v>44828</c:v>
                </c:pt>
                <c:pt idx="1452">
                  <c:v>44829</c:v>
                </c:pt>
                <c:pt idx="1453">
                  <c:v>44830</c:v>
                </c:pt>
                <c:pt idx="1454">
                  <c:v>44831</c:v>
                </c:pt>
                <c:pt idx="1455">
                  <c:v>44832</c:v>
                </c:pt>
                <c:pt idx="1456">
                  <c:v>44833</c:v>
                </c:pt>
                <c:pt idx="1457">
                  <c:v>44834</c:v>
                </c:pt>
                <c:pt idx="1458">
                  <c:v>44835</c:v>
                </c:pt>
                <c:pt idx="1459">
                  <c:v>44836</c:v>
                </c:pt>
                <c:pt idx="1460">
                  <c:v>44837</c:v>
                </c:pt>
                <c:pt idx="1461">
                  <c:v>44838</c:v>
                </c:pt>
                <c:pt idx="1462">
                  <c:v>44839</c:v>
                </c:pt>
                <c:pt idx="1463">
                  <c:v>44840</c:v>
                </c:pt>
                <c:pt idx="1464">
                  <c:v>44841</c:v>
                </c:pt>
                <c:pt idx="1465">
                  <c:v>44842</c:v>
                </c:pt>
                <c:pt idx="1466">
                  <c:v>44843</c:v>
                </c:pt>
                <c:pt idx="1467">
                  <c:v>44844</c:v>
                </c:pt>
                <c:pt idx="1468">
                  <c:v>44845</c:v>
                </c:pt>
                <c:pt idx="1469">
                  <c:v>44846</c:v>
                </c:pt>
                <c:pt idx="1470">
                  <c:v>44847</c:v>
                </c:pt>
                <c:pt idx="1471">
                  <c:v>44848</c:v>
                </c:pt>
                <c:pt idx="1472">
                  <c:v>44849</c:v>
                </c:pt>
                <c:pt idx="1473">
                  <c:v>44850</c:v>
                </c:pt>
                <c:pt idx="1474">
                  <c:v>44851</c:v>
                </c:pt>
                <c:pt idx="1475">
                  <c:v>44852</c:v>
                </c:pt>
                <c:pt idx="1476">
                  <c:v>44853</c:v>
                </c:pt>
                <c:pt idx="1477">
                  <c:v>44854</c:v>
                </c:pt>
                <c:pt idx="1478">
                  <c:v>44855</c:v>
                </c:pt>
                <c:pt idx="1479">
                  <c:v>44856</c:v>
                </c:pt>
                <c:pt idx="1480">
                  <c:v>44857</c:v>
                </c:pt>
                <c:pt idx="1481">
                  <c:v>44858</c:v>
                </c:pt>
                <c:pt idx="1482">
                  <c:v>44859</c:v>
                </c:pt>
                <c:pt idx="1483">
                  <c:v>44860</c:v>
                </c:pt>
                <c:pt idx="1484">
                  <c:v>44861</c:v>
                </c:pt>
                <c:pt idx="1485">
                  <c:v>44862</c:v>
                </c:pt>
                <c:pt idx="1486">
                  <c:v>44863</c:v>
                </c:pt>
                <c:pt idx="1487">
                  <c:v>44864</c:v>
                </c:pt>
                <c:pt idx="1488">
                  <c:v>44865</c:v>
                </c:pt>
                <c:pt idx="1489">
                  <c:v>44866</c:v>
                </c:pt>
                <c:pt idx="1490">
                  <c:v>44867</c:v>
                </c:pt>
                <c:pt idx="1491">
                  <c:v>44868</c:v>
                </c:pt>
                <c:pt idx="1492">
                  <c:v>44869</c:v>
                </c:pt>
                <c:pt idx="1493">
                  <c:v>44870</c:v>
                </c:pt>
                <c:pt idx="1494">
                  <c:v>44871</c:v>
                </c:pt>
                <c:pt idx="1495">
                  <c:v>44872</c:v>
                </c:pt>
                <c:pt idx="1496">
                  <c:v>44873</c:v>
                </c:pt>
                <c:pt idx="1497">
                  <c:v>44874</c:v>
                </c:pt>
                <c:pt idx="1498">
                  <c:v>44875</c:v>
                </c:pt>
                <c:pt idx="1499">
                  <c:v>44876</c:v>
                </c:pt>
                <c:pt idx="1500">
                  <c:v>44877</c:v>
                </c:pt>
                <c:pt idx="1501">
                  <c:v>44878</c:v>
                </c:pt>
                <c:pt idx="1502">
                  <c:v>44879</c:v>
                </c:pt>
                <c:pt idx="1503">
                  <c:v>44880</c:v>
                </c:pt>
                <c:pt idx="1504">
                  <c:v>44881</c:v>
                </c:pt>
                <c:pt idx="1505">
                  <c:v>44882</c:v>
                </c:pt>
                <c:pt idx="1506">
                  <c:v>44883</c:v>
                </c:pt>
                <c:pt idx="1507">
                  <c:v>44884</c:v>
                </c:pt>
                <c:pt idx="1508">
                  <c:v>44885</c:v>
                </c:pt>
                <c:pt idx="1509">
                  <c:v>44886</c:v>
                </c:pt>
                <c:pt idx="1510">
                  <c:v>44887</c:v>
                </c:pt>
                <c:pt idx="1511">
                  <c:v>44888</c:v>
                </c:pt>
                <c:pt idx="1512">
                  <c:v>44889</c:v>
                </c:pt>
                <c:pt idx="1513">
                  <c:v>44890</c:v>
                </c:pt>
                <c:pt idx="1514">
                  <c:v>44891</c:v>
                </c:pt>
                <c:pt idx="1515">
                  <c:v>44892</c:v>
                </c:pt>
                <c:pt idx="1516">
                  <c:v>44893</c:v>
                </c:pt>
                <c:pt idx="1517">
                  <c:v>44894</c:v>
                </c:pt>
                <c:pt idx="1518">
                  <c:v>44895</c:v>
                </c:pt>
                <c:pt idx="1519">
                  <c:v>44896</c:v>
                </c:pt>
                <c:pt idx="1520">
                  <c:v>44897</c:v>
                </c:pt>
                <c:pt idx="1521">
                  <c:v>44898</c:v>
                </c:pt>
                <c:pt idx="1522">
                  <c:v>44899</c:v>
                </c:pt>
                <c:pt idx="1523">
                  <c:v>44900</c:v>
                </c:pt>
                <c:pt idx="1524">
                  <c:v>44901</c:v>
                </c:pt>
                <c:pt idx="1525">
                  <c:v>44902</c:v>
                </c:pt>
                <c:pt idx="1526">
                  <c:v>44903</c:v>
                </c:pt>
                <c:pt idx="1527">
                  <c:v>44904</c:v>
                </c:pt>
                <c:pt idx="1528">
                  <c:v>44905</c:v>
                </c:pt>
                <c:pt idx="1529">
                  <c:v>44906</c:v>
                </c:pt>
                <c:pt idx="1530">
                  <c:v>44907</c:v>
                </c:pt>
                <c:pt idx="1531">
                  <c:v>44908</c:v>
                </c:pt>
                <c:pt idx="1532">
                  <c:v>44909</c:v>
                </c:pt>
                <c:pt idx="1533">
                  <c:v>44910</c:v>
                </c:pt>
                <c:pt idx="1534">
                  <c:v>44911</c:v>
                </c:pt>
                <c:pt idx="1535">
                  <c:v>44912</c:v>
                </c:pt>
                <c:pt idx="1536">
                  <c:v>44913</c:v>
                </c:pt>
                <c:pt idx="1537">
                  <c:v>44914</c:v>
                </c:pt>
                <c:pt idx="1538">
                  <c:v>44915</c:v>
                </c:pt>
                <c:pt idx="1539">
                  <c:v>44916</c:v>
                </c:pt>
                <c:pt idx="1540">
                  <c:v>44917</c:v>
                </c:pt>
                <c:pt idx="1541">
                  <c:v>44918</c:v>
                </c:pt>
                <c:pt idx="1542">
                  <c:v>44919</c:v>
                </c:pt>
                <c:pt idx="1543">
                  <c:v>44920</c:v>
                </c:pt>
                <c:pt idx="1544">
                  <c:v>44921</c:v>
                </c:pt>
                <c:pt idx="1545">
                  <c:v>44922</c:v>
                </c:pt>
                <c:pt idx="1546">
                  <c:v>44923</c:v>
                </c:pt>
                <c:pt idx="1547">
                  <c:v>44924</c:v>
                </c:pt>
                <c:pt idx="1548">
                  <c:v>44925</c:v>
                </c:pt>
                <c:pt idx="1549">
                  <c:v>44926</c:v>
                </c:pt>
                <c:pt idx="1550">
                  <c:v>44927</c:v>
                </c:pt>
                <c:pt idx="1551">
                  <c:v>44928</c:v>
                </c:pt>
                <c:pt idx="1552">
                  <c:v>44929</c:v>
                </c:pt>
                <c:pt idx="1553">
                  <c:v>44930</c:v>
                </c:pt>
                <c:pt idx="1554">
                  <c:v>44931</c:v>
                </c:pt>
                <c:pt idx="1555">
                  <c:v>44932</c:v>
                </c:pt>
                <c:pt idx="1556">
                  <c:v>44933</c:v>
                </c:pt>
                <c:pt idx="1557">
                  <c:v>44934</c:v>
                </c:pt>
                <c:pt idx="1558">
                  <c:v>44935</c:v>
                </c:pt>
                <c:pt idx="1559">
                  <c:v>44936</c:v>
                </c:pt>
                <c:pt idx="1560">
                  <c:v>44937</c:v>
                </c:pt>
                <c:pt idx="1561">
                  <c:v>44938</c:v>
                </c:pt>
                <c:pt idx="1562">
                  <c:v>44939</c:v>
                </c:pt>
                <c:pt idx="1563">
                  <c:v>44940</c:v>
                </c:pt>
                <c:pt idx="1564">
                  <c:v>44941</c:v>
                </c:pt>
                <c:pt idx="1565">
                  <c:v>44942</c:v>
                </c:pt>
                <c:pt idx="1566">
                  <c:v>44943</c:v>
                </c:pt>
                <c:pt idx="1567">
                  <c:v>44944</c:v>
                </c:pt>
                <c:pt idx="1568">
                  <c:v>44945</c:v>
                </c:pt>
                <c:pt idx="1569">
                  <c:v>44946</c:v>
                </c:pt>
                <c:pt idx="1570">
                  <c:v>44947</c:v>
                </c:pt>
                <c:pt idx="1571">
                  <c:v>44948</c:v>
                </c:pt>
                <c:pt idx="1572">
                  <c:v>44949</c:v>
                </c:pt>
                <c:pt idx="1573">
                  <c:v>44950</c:v>
                </c:pt>
                <c:pt idx="1574">
                  <c:v>44951</c:v>
                </c:pt>
                <c:pt idx="1575">
                  <c:v>44952</c:v>
                </c:pt>
                <c:pt idx="1576">
                  <c:v>44953</c:v>
                </c:pt>
                <c:pt idx="1577">
                  <c:v>44954</c:v>
                </c:pt>
                <c:pt idx="1578">
                  <c:v>44955</c:v>
                </c:pt>
                <c:pt idx="1579">
                  <c:v>44956</c:v>
                </c:pt>
                <c:pt idx="1580">
                  <c:v>44957</c:v>
                </c:pt>
                <c:pt idx="1581">
                  <c:v>44958</c:v>
                </c:pt>
                <c:pt idx="1582">
                  <c:v>44959</c:v>
                </c:pt>
                <c:pt idx="1583">
                  <c:v>44960</c:v>
                </c:pt>
                <c:pt idx="1584">
                  <c:v>44961</c:v>
                </c:pt>
                <c:pt idx="1585">
                  <c:v>44962</c:v>
                </c:pt>
                <c:pt idx="1586">
                  <c:v>44963</c:v>
                </c:pt>
                <c:pt idx="1587">
                  <c:v>44964</c:v>
                </c:pt>
                <c:pt idx="1588">
                  <c:v>44965</c:v>
                </c:pt>
                <c:pt idx="1589">
                  <c:v>44966</c:v>
                </c:pt>
                <c:pt idx="1590">
                  <c:v>44967</c:v>
                </c:pt>
                <c:pt idx="1591">
                  <c:v>44968</c:v>
                </c:pt>
                <c:pt idx="1592">
                  <c:v>44969</c:v>
                </c:pt>
                <c:pt idx="1593">
                  <c:v>44970</c:v>
                </c:pt>
                <c:pt idx="1594">
                  <c:v>44971</c:v>
                </c:pt>
                <c:pt idx="1595">
                  <c:v>44972</c:v>
                </c:pt>
                <c:pt idx="1596">
                  <c:v>44973</c:v>
                </c:pt>
                <c:pt idx="1597">
                  <c:v>44974</c:v>
                </c:pt>
                <c:pt idx="1598">
                  <c:v>44975</c:v>
                </c:pt>
                <c:pt idx="1599">
                  <c:v>44976</c:v>
                </c:pt>
                <c:pt idx="1600">
                  <c:v>44977</c:v>
                </c:pt>
                <c:pt idx="1601">
                  <c:v>44978</c:v>
                </c:pt>
                <c:pt idx="1602">
                  <c:v>44979</c:v>
                </c:pt>
                <c:pt idx="1603">
                  <c:v>44980</c:v>
                </c:pt>
                <c:pt idx="1604">
                  <c:v>44981</c:v>
                </c:pt>
                <c:pt idx="1605">
                  <c:v>44982</c:v>
                </c:pt>
                <c:pt idx="1606">
                  <c:v>44983</c:v>
                </c:pt>
                <c:pt idx="1607">
                  <c:v>44984</c:v>
                </c:pt>
                <c:pt idx="1608">
                  <c:v>44985</c:v>
                </c:pt>
                <c:pt idx="1609">
                  <c:v>44986</c:v>
                </c:pt>
                <c:pt idx="1610">
                  <c:v>44987</c:v>
                </c:pt>
                <c:pt idx="1611">
                  <c:v>44988</c:v>
                </c:pt>
                <c:pt idx="1612">
                  <c:v>44989</c:v>
                </c:pt>
                <c:pt idx="1613">
                  <c:v>44990</c:v>
                </c:pt>
                <c:pt idx="1614">
                  <c:v>44991</c:v>
                </c:pt>
                <c:pt idx="1615">
                  <c:v>44992</c:v>
                </c:pt>
                <c:pt idx="1616">
                  <c:v>44993</c:v>
                </c:pt>
                <c:pt idx="1617">
                  <c:v>44994</c:v>
                </c:pt>
                <c:pt idx="1618">
                  <c:v>44995</c:v>
                </c:pt>
                <c:pt idx="1619">
                  <c:v>44996</c:v>
                </c:pt>
                <c:pt idx="1620">
                  <c:v>44997</c:v>
                </c:pt>
                <c:pt idx="1621">
                  <c:v>44998</c:v>
                </c:pt>
                <c:pt idx="1622">
                  <c:v>44999</c:v>
                </c:pt>
                <c:pt idx="1623">
                  <c:v>45000</c:v>
                </c:pt>
                <c:pt idx="1624">
                  <c:v>45001</c:v>
                </c:pt>
                <c:pt idx="1625">
                  <c:v>45002</c:v>
                </c:pt>
                <c:pt idx="1626">
                  <c:v>45003</c:v>
                </c:pt>
                <c:pt idx="1627">
                  <c:v>45004</c:v>
                </c:pt>
                <c:pt idx="1628">
                  <c:v>45005</c:v>
                </c:pt>
                <c:pt idx="1629">
                  <c:v>45006</c:v>
                </c:pt>
                <c:pt idx="1630">
                  <c:v>45007</c:v>
                </c:pt>
                <c:pt idx="1631">
                  <c:v>45008</c:v>
                </c:pt>
                <c:pt idx="1632">
                  <c:v>45009</c:v>
                </c:pt>
                <c:pt idx="1633">
                  <c:v>45010</c:v>
                </c:pt>
                <c:pt idx="1634">
                  <c:v>45011</c:v>
                </c:pt>
                <c:pt idx="1635">
                  <c:v>45012</c:v>
                </c:pt>
                <c:pt idx="1636">
                  <c:v>45013</c:v>
                </c:pt>
                <c:pt idx="1637">
                  <c:v>45014</c:v>
                </c:pt>
                <c:pt idx="1638">
                  <c:v>45015</c:v>
                </c:pt>
                <c:pt idx="1639">
                  <c:v>45016</c:v>
                </c:pt>
                <c:pt idx="1640">
                  <c:v>45017</c:v>
                </c:pt>
                <c:pt idx="1641">
                  <c:v>45018</c:v>
                </c:pt>
                <c:pt idx="1642">
                  <c:v>45019</c:v>
                </c:pt>
                <c:pt idx="1643">
                  <c:v>45020</c:v>
                </c:pt>
                <c:pt idx="1644">
                  <c:v>45021</c:v>
                </c:pt>
                <c:pt idx="1645">
                  <c:v>45022</c:v>
                </c:pt>
                <c:pt idx="1646">
                  <c:v>45023</c:v>
                </c:pt>
                <c:pt idx="1647">
                  <c:v>45024</c:v>
                </c:pt>
                <c:pt idx="1648">
                  <c:v>45025</c:v>
                </c:pt>
                <c:pt idx="1649">
                  <c:v>45026</c:v>
                </c:pt>
                <c:pt idx="1650">
                  <c:v>45027</c:v>
                </c:pt>
                <c:pt idx="1651">
                  <c:v>45028</c:v>
                </c:pt>
                <c:pt idx="1652">
                  <c:v>45029</c:v>
                </c:pt>
                <c:pt idx="1653">
                  <c:v>45030</c:v>
                </c:pt>
                <c:pt idx="1654">
                  <c:v>45031</c:v>
                </c:pt>
                <c:pt idx="1655">
                  <c:v>45032</c:v>
                </c:pt>
                <c:pt idx="1656">
                  <c:v>45033</c:v>
                </c:pt>
                <c:pt idx="1657">
                  <c:v>45034</c:v>
                </c:pt>
                <c:pt idx="1658">
                  <c:v>45035</c:v>
                </c:pt>
                <c:pt idx="1659">
                  <c:v>45036</c:v>
                </c:pt>
                <c:pt idx="1660">
                  <c:v>45037</c:v>
                </c:pt>
                <c:pt idx="1661">
                  <c:v>45038</c:v>
                </c:pt>
                <c:pt idx="1662">
                  <c:v>45039</c:v>
                </c:pt>
                <c:pt idx="1663">
                  <c:v>45040</c:v>
                </c:pt>
                <c:pt idx="1664">
                  <c:v>45041</c:v>
                </c:pt>
                <c:pt idx="1665">
                  <c:v>45042</c:v>
                </c:pt>
                <c:pt idx="1666">
                  <c:v>45043</c:v>
                </c:pt>
                <c:pt idx="1667">
                  <c:v>45044</c:v>
                </c:pt>
                <c:pt idx="1668">
                  <c:v>45045</c:v>
                </c:pt>
                <c:pt idx="1669">
                  <c:v>45046</c:v>
                </c:pt>
                <c:pt idx="1670">
                  <c:v>45047</c:v>
                </c:pt>
                <c:pt idx="1671">
                  <c:v>45048</c:v>
                </c:pt>
                <c:pt idx="1672">
                  <c:v>45049</c:v>
                </c:pt>
                <c:pt idx="1673">
                  <c:v>45050</c:v>
                </c:pt>
                <c:pt idx="1674">
                  <c:v>45051</c:v>
                </c:pt>
                <c:pt idx="1675">
                  <c:v>45052</c:v>
                </c:pt>
                <c:pt idx="1676">
                  <c:v>45053</c:v>
                </c:pt>
                <c:pt idx="1677">
                  <c:v>45054</c:v>
                </c:pt>
                <c:pt idx="1678">
                  <c:v>45055</c:v>
                </c:pt>
                <c:pt idx="1679">
                  <c:v>45056</c:v>
                </c:pt>
                <c:pt idx="1680">
                  <c:v>45057</c:v>
                </c:pt>
                <c:pt idx="1681">
                  <c:v>45058</c:v>
                </c:pt>
                <c:pt idx="1682">
                  <c:v>45059</c:v>
                </c:pt>
                <c:pt idx="1683">
                  <c:v>45060</c:v>
                </c:pt>
                <c:pt idx="1684">
                  <c:v>45061</c:v>
                </c:pt>
                <c:pt idx="1685">
                  <c:v>45062</c:v>
                </c:pt>
                <c:pt idx="1686">
                  <c:v>45063</c:v>
                </c:pt>
                <c:pt idx="1687">
                  <c:v>45064</c:v>
                </c:pt>
                <c:pt idx="1688">
                  <c:v>45065</c:v>
                </c:pt>
                <c:pt idx="1689">
                  <c:v>45066</c:v>
                </c:pt>
                <c:pt idx="1690">
                  <c:v>45067</c:v>
                </c:pt>
                <c:pt idx="1691">
                  <c:v>45068</c:v>
                </c:pt>
                <c:pt idx="1692">
                  <c:v>45069</c:v>
                </c:pt>
                <c:pt idx="1693">
                  <c:v>45070</c:v>
                </c:pt>
                <c:pt idx="1694">
                  <c:v>45071</c:v>
                </c:pt>
                <c:pt idx="1695">
                  <c:v>45072</c:v>
                </c:pt>
                <c:pt idx="1696">
                  <c:v>45073</c:v>
                </c:pt>
                <c:pt idx="1697">
                  <c:v>45074</c:v>
                </c:pt>
                <c:pt idx="1698">
                  <c:v>45075</c:v>
                </c:pt>
                <c:pt idx="1699">
                  <c:v>45076</c:v>
                </c:pt>
                <c:pt idx="1700">
                  <c:v>45077</c:v>
                </c:pt>
                <c:pt idx="1701">
                  <c:v>45078</c:v>
                </c:pt>
                <c:pt idx="1702">
                  <c:v>45079</c:v>
                </c:pt>
                <c:pt idx="1703">
                  <c:v>45080</c:v>
                </c:pt>
                <c:pt idx="1704">
                  <c:v>45081</c:v>
                </c:pt>
                <c:pt idx="1705">
                  <c:v>45082</c:v>
                </c:pt>
                <c:pt idx="1706">
                  <c:v>45083</c:v>
                </c:pt>
                <c:pt idx="1707">
                  <c:v>45084</c:v>
                </c:pt>
                <c:pt idx="1708">
                  <c:v>45085</c:v>
                </c:pt>
                <c:pt idx="1709">
                  <c:v>45086</c:v>
                </c:pt>
                <c:pt idx="1710">
                  <c:v>45087</c:v>
                </c:pt>
                <c:pt idx="1711">
                  <c:v>45088</c:v>
                </c:pt>
                <c:pt idx="1712">
                  <c:v>45089</c:v>
                </c:pt>
                <c:pt idx="1713">
                  <c:v>45090</c:v>
                </c:pt>
                <c:pt idx="1714">
                  <c:v>45091</c:v>
                </c:pt>
                <c:pt idx="1715">
                  <c:v>45092</c:v>
                </c:pt>
                <c:pt idx="1716">
                  <c:v>45093</c:v>
                </c:pt>
                <c:pt idx="1717">
                  <c:v>45094</c:v>
                </c:pt>
                <c:pt idx="1718">
                  <c:v>45095</c:v>
                </c:pt>
                <c:pt idx="1719">
                  <c:v>45096</c:v>
                </c:pt>
                <c:pt idx="1720">
                  <c:v>45097</c:v>
                </c:pt>
                <c:pt idx="1721">
                  <c:v>45098</c:v>
                </c:pt>
                <c:pt idx="1722">
                  <c:v>45099</c:v>
                </c:pt>
                <c:pt idx="1723">
                  <c:v>45100</c:v>
                </c:pt>
                <c:pt idx="1724">
                  <c:v>45101</c:v>
                </c:pt>
                <c:pt idx="1725">
                  <c:v>45102</c:v>
                </c:pt>
                <c:pt idx="1726">
                  <c:v>45103</c:v>
                </c:pt>
                <c:pt idx="1727">
                  <c:v>45104</c:v>
                </c:pt>
                <c:pt idx="1728">
                  <c:v>45105</c:v>
                </c:pt>
                <c:pt idx="1729">
                  <c:v>45106</c:v>
                </c:pt>
                <c:pt idx="1730">
                  <c:v>45107</c:v>
                </c:pt>
              </c:numCache>
            </c:numRef>
          </c:cat>
          <c:val>
            <c:numRef>
              <c:f>data!$G$12:$G$1742</c:f>
              <c:numCache>
                <c:formatCode>General</c:formatCode>
                <c:ptCount val="1731"/>
                <c:pt idx="0">
                  <c:v>2257.83</c:v>
                </c:pt>
                <c:pt idx="1">
                  <c:v>2270.75</c:v>
                </c:pt>
                <c:pt idx="2">
                  <c:v>2269</c:v>
                </c:pt>
                <c:pt idx="3">
                  <c:v>2276.98</c:v>
                </c:pt>
                <c:pt idx="4">
                  <c:v>2268.9</c:v>
                </c:pt>
                <c:pt idx="5">
                  <c:v>2268.9</c:v>
                </c:pt>
                <c:pt idx="6">
                  <c:v>2275.3200000000002</c:v>
                </c:pt>
                <c:pt idx="7">
                  <c:v>2270.44</c:v>
                </c:pt>
                <c:pt idx="8">
                  <c:v>2274.64</c:v>
                </c:pt>
                <c:pt idx="9">
                  <c:v>2267.89</c:v>
                </c:pt>
                <c:pt idx="10">
                  <c:v>2271.89</c:v>
                </c:pt>
                <c:pt idx="11">
                  <c:v>2263.69</c:v>
                </c:pt>
                <c:pt idx="12">
                  <c:v>2271.31</c:v>
                </c:pt>
                <c:pt idx="13">
                  <c:v>2265.1999999999998</c:v>
                </c:pt>
                <c:pt idx="14">
                  <c:v>2280.0700000000002</c:v>
                </c:pt>
                <c:pt idx="15">
                  <c:v>2298.37</c:v>
                </c:pt>
                <c:pt idx="16">
                  <c:v>2296.6799999999998</c:v>
                </c:pt>
                <c:pt idx="17">
                  <c:v>2294.69</c:v>
                </c:pt>
                <c:pt idx="18">
                  <c:v>2280.9</c:v>
                </c:pt>
                <c:pt idx="19">
                  <c:v>2278.87</c:v>
                </c:pt>
                <c:pt idx="20">
                  <c:v>2279.5500000000002</c:v>
                </c:pt>
                <c:pt idx="21">
                  <c:v>2280.85</c:v>
                </c:pt>
                <c:pt idx="22">
                  <c:v>2297.42</c:v>
                </c:pt>
                <c:pt idx="23">
                  <c:v>2292.56</c:v>
                </c:pt>
                <c:pt idx="24">
                  <c:v>2293.08</c:v>
                </c:pt>
                <c:pt idx="25">
                  <c:v>2294.67</c:v>
                </c:pt>
                <c:pt idx="26">
                  <c:v>2307.87</c:v>
                </c:pt>
                <c:pt idx="27">
                  <c:v>2316.1</c:v>
                </c:pt>
                <c:pt idx="28">
                  <c:v>2328.25</c:v>
                </c:pt>
                <c:pt idx="29">
                  <c:v>2337.58</c:v>
                </c:pt>
                <c:pt idx="30">
                  <c:v>2349.25</c:v>
                </c:pt>
                <c:pt idx="31">
                  <c:v>2347.2199999999998</c:v>
                </c:pt>
                <c:pt idx="32">
                  <c:v>2351.16</c:v>
                </c:pt>
                <c:pt idx="33">
                  <c:v>2365.38</c:v>
                </c:pt>
                <c:pt idx="34">
                  <c:v>2362.8200000000002</c:v>
                </c:pt>
                <c:pt idx="35">
                  <c:v>2363.81</c:v>
                </c:pt>
                <c:pt idx="36">
                  <c:v>2367.34</c:v>
                </c:pt>
                <c:pt idx="37">
                  <c:v>2369.75</c:v>
                </c:pt>
                <c:pt idx="38">
                  <c:v>2363.64</c:v>
                </c:pt>
                <c:pt idx="39">
                  <c:v>2395.96</c:v>
                </c:pt>
                <c:pt idx="40">
                  <c:v>2381.92</c:v>
                </c:pt>
                <c:pt idx="41">
                  <c:v>2383.12</c:v>
                </c:pt>
                <c:pt idx="42">
                  <c:v>2375.31</c:v>
                </c:pt>
                <c:pt idx="43">
                  <c:v>2368.39</c:v>
                </c:pt>
                <c:pt idx="44">
                  <c:v>2362.98</c:v>
                </c:pt>
                <c:pt idx="45">
                  <c:v>2364.87</c:v>
                </c:pt>
                <c:pt idx="46">
                  <c:v>2372.6</c:v>
                </c:pt>
                <c:pt idx="47">
                  <c:v>2373.4699999999998</c:v>
                </c:pt>
                <c:pt idx="48">
                  <c:v>2365.4499999999998</c:v>
                </c:pt>
                <c:pt idx="49">
                  <c:v>2385.2600000000002</c:v>
                </c:pt>
                <c:pt idx="50">
                  <c:v>2381.38</c:v>
                </c:pt>
                <c:pt idx="51">
                  <c:v>2378.25</c:v>
                </c:pt>
                <c:pt idx="52">
                  <c:v>2373.4699999999998</c:v>
                </c:pt>
                <c:pt idx="53">
                  <c:v>2344.02</c:v>
                </c:pt>
                <c:pt idx="54">
                  <c:v>2348.4499999999998</c:v>
                </c:pt>
                <c:pt idx="55">
                  <c:v>2345.96</c:v>
                </c:pt>
                <c:pt idx="56">
                  <c:v>2343.98</c:v>
                </c:pt>
                <c:pt idx="57">
                  <c:v>2341.59</c:v>
                </c:pt>
                <c:pt idx="58">
                  <c:v>2358.5700000000002</c:v>
                </c:pt>
                <c:pt idx="59">
                  <c:v>2361.13</c:v>
                </c:pt>
                <c:pt idx="60">
                  <c:v>2368.06</c:v>
                </c:pt>
                <c:pt idx="61">
                  <c:v>2362.7199999999998</c:v>
                </c:pt>
                <c:pt idx="62">
                  <c:v>2358.84</c:v>
                </c:pt>
                <c:pt idx="63">
                  <c:v>2360.16</c:v>
                </c:pt>
                <c:pt idx="64">
                  <c:v>2352.9499999999998</c:v>
                </c:pt>
                <c:pt idx="65">
                  <c:v>2357.4899999999998</c:v>
                </c:pt>
                <c:pt idx="66">
                  <c:v>2355.54</c:v>
                </c:pt>
                <c:pt idx="67">
                  <c:v>2357.16</c:v>
                </c:pt>
                <c:pt idx="68">
                  <c:v>2353.7800000000002</c:v>
                </c:pt>
                <c:pt idx="69">
                  <c:v>2344.9299999999998</c:v>
                </c:pt>
                <c:pt idx="70">
                  <c:v>2328.9499999999998</c:v>
                </c:pt>
                <c:pt idx="71">
                  <c:v>2349.0100000000002</c:v>
                </c:pt>
                <c:pt idx="72">
                  <c:v>2342.19</c:v>
                </c:pt>
                <c:pt idx="73">
                  <c:v>2338.17</c:v>
                </c:pt>
                <c:pt idx="74">
                  <c:v>2355.84</c:v>
                </c:pt>
                <c:pt idx="75">
                  <c:v>2348.69</c:v>
                </c:pt>
                <c:pt idx="76">
                  <c:v>2374.15</c:v>
                </c:pt>
                <c:pt idx="77">
                  <c:v>2388.61</c:v>
                </c:pt>
                <c:pt idx="78">
                  <c:v>2387.4499999999998</c:v>
                </c:pt>
                <c:pt idx="79">
                  <c:v>2388.77</c:v>
                </c:pt>
                <c:pt idx="80">
                  <c:v>2384.1999999999998</c:v>
                </c:pt>
                <c:pt idx="81">
                  <c:v>2388.33</c:v>
                </c:pt>
                <c:pt idx="82">
                  <c:v>2391.17</c:v>
                </c:pt>
                <c:pt idx="83">
                  <c:v>2388.13</c:v>
                </c:pt>
                <c:pt idx="84">
                  <c:v>2389.52</c:v>
                </c:pt>
                <c:pt idx="85">
                  <c:v>2399.29</c:v>
                </c:pt>
                <c:pt idx="86">
                  <c:v>2399.38</c:v>
                </c:pt>
                <c:pt idx="87">
                  <c:v>2396.92</c:v>
                </c:pt>
                <c:pt idx="88">
                  <c:v>2399.63</c:v>
                </c:pt>
                <c:pt idx="89">
                  <c:v>2394.44</c:v>
                </c:pt>
                <c:pt idx="90">
                  <c:v>2390.9</c:v>
                </c:pt>
                <c:pt idx="91">
                  <c:v>2402.3200000000002</c:v>
                </c:pt>
                <c:pt idx="92">
                  <c:v>2400.67</c:v>
                </c:pt>
                <c:pt idx="93">
                  <c:v>2357.0300000000002</c:v>
                </c:pt>
                <c:pt idx="94">
                  <c:v>2365.7199999999998</c:v>
                </c:pt>
                <c:pt idx="95">
                  <c:v>2381.73</c:v>
                </c:pt>
                <c:pt idx="96">
                  <c:v>2394.02</c:v>
                </c:pt>
                <c:pt idx="97">
                  <c:v>2398.42</c:v>
                </c:pt>
                <c:pt idx="98">
                  <c:v>2404.39</c:v>
                </c:pt>
                <c:pt idx="99">
                  <c:v>2415.0700000000002</c:v>
                </c:pt>
                <c:pt idx="100">
                  <c:v>2415.8200000000002</c:v>
                </c:pt>
                <c:pt idx="101">
                  <c:v>2412.91</c:v>
                </c:pt>
                <c:pt idx="102">
                  <c:v>2411.8000000000002</c:v>
                </c:pt>
                <c:pt idx="103">
                  <c:v>2430.06</c:v>
                </c:pt>
                <c:pt idx="104">
                  <c:v>2439.0700000000002</c:v>
                </c:pt>
                <c:pt idx="105">
                  <c:v>2436.1</c:v>
                </c:pt>
                <c:pt idx="106">
                  <c:v>2429.33</c:v>
                </c:pt>
                <c:pt idx="107">
                  <c:v>2433.14</c:v>
                </c:pt>
                <c:pt idx="108">
                  <c:v>2433.79</c:v>
                </c:pt>
                <c:pt idx="109">
                  <c:v>2431.77</c:v>
                </c:pt>
                <c:pt idx="110">
                  <c:v>2429.39</c:v>
                </c:pt>
                <c:pt idx="111">
                  <c:v>2440.35</c:v>
                </c:pt>
                <c:pt idx="112">
                  <c:v>2437.92</c:v>
                </c:pt>
                <c:pt idx="113">
                  <c:v>2432.46</c:v>
                </c:pt>
                <c:pt idx="114">
                  <c:v>2433.15</c:v>
                </c:pt>
                <c:pt idx="115">
                  <c:v>2453.46</c:v>
                </c:pt>
                <c:pt idx="116">
                  <c:v>2437.0300000000002</c:v>
                </c:pt>
                <c:pt idx="117">
                  <c:v>2435.61</c:v>
                </c:pt>
                <c:pt idx="118">
                  <c:v>2434.5</c:v>
                </c:pt>
                <c:pt idx="119">
                  <c:v>2438.3000000000002</c:v>
                </c:pt>
                <c:pt idx="120">
                  <c:v>2439.0700000000002</c:v>
                </c:pt>
                <c:pt idx="121">
                  <c:v>2419.38</c:v>
                </c:pt>
                <c:pt idx="122">
                  <c:v>2440.69</c:v>
                </c:pt>
                <c:pt idx="123">
                  <c:v>2419.6999999999998</c:v>
                </c:pt>
                <c:pt idx="124">
                  <c:v>2423.41</c:v>
                </c:pt>
                <c:pt idx="125">
                  <c:v>2429.0100000000002</c:v>
                </c:pt>
                <c:pt idx="126">
                  <c:v>2432.54</c:v>
                </c:pt>
                <c:pt idx="127">
                  <c:v>2409.75</c:v>
                </c:pt>
                <c:pt idx="128">
                  <c:v>2425.1799999999998</c:v>
                </c:pt>
                <c:pt idx="129">
                  <c:v>2427.4299999999998</c:v>
                </c:pt>
                <c:pt idx="130">
                  <c:v>2425.5300000000002</c:v>
                </c:pt>
                <c:pt idx="131">
                  <c:v>2443.25</c:v>
                </c:pt>
                <c:pt idx="132">
                  <c:v>2447.83</c:v>
                </c:pt>
                <c:pt idx="133">
                  <c:v>2459.27</c:v>
                </c:pt>
                <c:pt idx="134">
                  <c:v>2459.14</c:v>
                </c:pt>
                <c:pt idx="135">
                  <c:v>2460.61</c:v>
                </c:pt>
                <c:pt idx="136">
                  <c:v>2473.83</c:v>
                </c:pt>
                <c:pt idx="137">
                  <c:v>2473.4499999999998</c:v>
                </c:pt>
                <c:pt idx="138">
                  <c:v>2472.54</c:v>
                </c:pt>
                <c:pt idx="139">
                  <c:v>2469.91</c:v>
                </c:pt>
                <c:pt idx="140">
                  <c:v>2477.13</c:v>
                </c:pt>
                <c:pt idx="141">
                  <c:v>2477.83</c:v>
                </c:pt>
                <c:pt idx="142">
                  <c:v>2475.42</c:v>
                </c:pt>
                <c:pt idx="143">
                  <c:v>2472.1</c:v>
                </c:pt>
                <c:pt idx="144">
                  <c:v>2470.3000000000002</c:v>
                </c:pt>
                <c:pt idx="145">
                  <c:v>2476.35</c:v>
                </c:pt>
                <c:pt idx="146">
                  <c:v>2477.5700000000002</c:v>
                </c:pt>
                <c:pt idx="147">
                  <c:v>2472.16</c:v>
                </c:pt>
                <c:pt idx="148">
                  <c:v>2476.83</c:v>
                </c:pt>
                <c:pt idx="149">
                  <c:v>2480.91</c:v>
                </c:pt>
                <c:pt idx="150">
                  <c:v>2474.92</c:v>
                </c:pt>
                <c:pt idx="151">
                  <c:v>2474.02</c:v>
                </c:pt>
                <c:pt idx="152">
                  <c:v>2438.21</c:v>
                </c:pt>
                <c:pt idx="153">
                  <c:v>2441.3200000000002</c:v>
                </c:pt>
                <c:pt idx="154">
                  <c:v>2465.84</c:v>
                </c:pt>
                <c:pt idx="155">
                  <c:v>2464.61</c:v>
                </c:pt>
                <c:pt idx="156">
                  <c:v>2468.11</c:v>
                </c:pt>
                <c:pt idx="157">
                  <c:v>2430.0100000000002</c:v>
                </c:pt>
                <c:pt idx="158">
                  <c:v>2425.5500000000002</c:v>
                </c:pt>
                <c:pt idx="159">
                  <c:v>2428.37</c:v>
                </c:pt>
                <c:pt idx="160">
                  <c:v>2452.5100000000002</c:v>
                </c:pt>
                <c:pt idx="161">
                  <c:v>2444.04</c:v>
                </c:pt>
                <c:pt idx="162">
                  <c:v>2438.9699999999998</c:v>
                </c:pt>
                <c:pt idx="163">
                  <c:v>2443.0500000000002</c:v>
                </c:pt>
                <c:pt idx="164">
                  <c:v>2444.2399999999998</c:v>
                </c:pt>
                <c:pt idx="165">
                  <c:v>2446.3000000000002</c:v>
                </c:pt>
                <c:pt idx="166">
                  <c:v>2457.59</c:v>
                </c:pt>
                <c:pt idx="167">
                  <c:v>2471.65</c:v>
                </c:pt>
                <c:pt idx="168">
                  <c:v>2476.5500000000002</c:v>
                </c:pt>
                <c:pt idx="169">
                  <c:v>2457.85</c:v>
                </c:pt>
                <c:pt idx="170">
                  <c:v>2465.54</c:v>
                </c:pt>
                <c:pt idx="171">
                  <c:v>2465.1</c:v>
                </c:pt>
                <c:pt idx="172">
                  <c:v>2461.4299999999998</c:v>
                </c:pt>
                <c:pt idx="173">
                  <c:v>2488.11</c:v>
                </c:pt>
                <c:pt idx="174">
                  <c:v>2496.48</c:v>
                </c:pt>
                <c:pt idx="175">
                  <c:v>2498.37</c:v>
                </c:pt>
                <c:pt idx="176">
                  <c:v>2495.62</c:v>
                </c:pt>
                <c:pt idx="177">
                  <c:v>2500.23</c:v>
                </c:pt>
                <c:pt idx="178">
                  <c:v>2503.87</c:v>
                </c:pt>
                <c:pt idx="179">
                  <c:v>2506.65</c:v>
                </c:pt>
                <c:pt idx="180">
                  <c:v>2508.2399999999998</c:v>
                </c:pt>
                <c:pt idx="181">
                  <c:v>2500.6</c:v>
                </c:pt>
                <c:pt idx="182">
                  <c:v>2502.2199999999998</c:v>
                </c:pt>
                <c:pt idx="183">
                  <c:v>2496.66</c:v>
                </c:pt>
                <c:pt idx="184">
                  <c:v>2496.84</c:v>
                </c:pt>
                <c:pt idx="185">
                  <c:v>2507.04</c:v>
                </c:pt>
                <c:pt idx="186">
                  <c:v>2510.06</c:v>
                </c:pt>
                <c:pt idx="187">
                  <c:v>2519.36</c:v>
                </c:pt>
                <c:pt idx="188">
                  <c:v>2529.12</c:v>
                </c:pt>
                <c:pt idx="189">
                  <c:v>2534.58</c:v>
                </c:pt>
                <c:pt idx="190">
                  <c:v>2537.7399999999998</c:v>
                </c:pt>
                <c:pt idx="191">
                  <c:v>2552.0700000000002</c:v>
                </c:pt>
                <c:pt idx="192">
                  <c:v>2549.33</c:v>
                </c:pt>
                <c:pt idx="193">
                  <c:v>2544.73</c:v>
                </c:pt>
                <c:pt idx="194">
                  <c:v>2550.64</c:v>
                </c:pt>
                <c:pt idx="195">
                  <c:v>2555.2399999999998</c:v>
                </c:pt>
                <c:pt idx="196">
                  <c:v>2550.9299999999998</c:v>
                </c:pt>
                <c:pt idx="197">
                  <c:v>2553.17</c:v>
                </c:pt>
                <c:pt idx="198">
                  <c:v>2557.64</c:v>
                </c:pt>
                <c:pt idx="199">
                  <c:v>2559.36</c:v>
                </c:pt>
                <c:pt idx="200">
                  <c:v>2561.2600000000002</c:v>
                </c:pt>
                <c:pt idx="201">
                  <c:v>2562.1</c:v>
                </c:pt>
                <c:pt idx="202">
                  <c:v>2575.21</c:v>
                </c:pt>
                <c:pt idx="203">
                  <c:v>2564.98</c:v>
                </c:pt>
                <c:pt idx="204">
                  <c:v>2569.13</c:v>
                </c:pt>
                <c:pt idx="205">
                  <c:v>2557.15</c:v>
                </c:pt>
                <c:pt idx="206">
                  <c:v>2560.4</c:v>
                </c:pt>
                <c:pt idx="207">
                  <c:v>2581.0700000000002</c:v>
                </c:pt>
                <c:pt idx="208">
                  <c:v>2572.83</c:v>
                </c:pt>
                <c:pt idx="209">
                  <c:v>2575.2600000000002</c:v>
                </c:pt>
                <c:pt idx="210">
                  <c:v>2579.36</c:v>
                </c:pt>
                <c:pt idx="211">
                  <c:v>2579.85</c:v>
                </c:pt>
                <c:pt idx="212">
                  <c:v>2587.84</c:v>
                </c:pt>
                <c:pt idx="213">
                  <c:v>2591.13</c:v>
                </c:pt>
                <c:pt idx="214">
                  <c:v>2590.64</c:v>
                </c:pt>
                <c:pt idx="215">
                  <c:v>2594.38</c:v>
                </c:pt>
                <c:pt idx="216">
                  <c:v>2584.62</c:v>
                </c:pt>
                <c:pt idx="217">
                  <c:v>2582.3000000000002</c:v>
                </c:pt>
                <c:pt idx="218">
                  <c:v>2584.84</c:v>
                </c:pt>
                <c:pt idx="219">
                  <c:v>2578.87</c:v>
                </c:pt>
                <c:pt idx="220">
                  <c:v>2564.62</c:v>
                </c:pt>
                <c:pt idx="221">
                  <c:v>2585.64</c:v>
                </c:pt>
                <c:pt idx="222">
                  <c:v>2578.85</c:v>
                </c:pt>
                <c:pt idx="223">
                  <c:v>2582.14</c:v>
                </c:pt>
                <c:pt idx="224">
                  <c:v>2599.0300000000002</c:v>
                </c:pt>
                <c:pt idx="225">
                  <c:v>2597.08</c:v>
                </c:pt>
                <c:pt idx="226">
                  <c:v>2602.42</c:v>
                </c:pt>
                <c:pt idx="227">
                  <c:v>2601.42</c:v>
                </c:pt>
                <c:pt idx="228">
                  <c:v>2627.04</c:v>
                </c:pt>
                <c:pt idx="229">
                  <c:v>2626.07</c:v>
                </c:pt>
                <c:pt idx="230">
                  <c:v>2647.58</c:v>
                </c:pt>
                <c:pt idx="231">
                  <c:v>2642.22</c:v>
                </c:pt>
                <c:pt idx="232">
                  <c:v>2639.44</c:v>
                </c:pt>
                <c:pt idx="233">
                  <c:v>2629.57</c:v>
                </c:pt>
                <c:pt idx="234">
                  <c:v>2629.27</c:v>
                </c:pt>
                <c:pt idx="235">
                  <c:v>2636.98</c:v>
                </c:pt>
                <c:pt idx="236">
                  <c:v>2651.5</c:v>
                </c:pt>
                <c:pt idx="237">
                  <c:v>2659.99</c:v>
                </c:pt>
                <c:pt idx="238">
                  <c:v>2664.11</c:v>
                </c:pt>
                <c:pt idx="239">
                  <c:v>2662.85</c:v>
                </c:pt>
                <c:pt idx="240">
                  <c:v>2652.01</c:v>
                </c:pt>
                <c:pt idx="241">
                  <c:v>2675.81</c:v>
                </c:pt>
                <c:pt idx="242">
                  <c:v>2690.16</c:v>
                </c:pt>
                <c:pt idx="243">
                  <c:v>2681.47</c:v>
                </c:pt>
                <c:pt idx="244">
                  <c:v>2679.25</c:v>
                </c:pt>
                <c:pt idx="245">
                  <c:v>2684.57</c:v>
                </c:pt>
                <c:pt idx="246">
                  <c:v>2683.34</c:v>
                </c:pt>
                <c:pt idx="247">
                  <c:v>2680.5</c:v>
                </c:pt>
                <c:pt idx="248">
                  <c:v>2682.62</c:v>
                </c:pt>
                <c:pt idx="249">
                  <c:v>2687.54</c:v>
                </c:pt>
                <c:pt idx="250">
                  <c:v>2673.61</c:v>
                </c:pt>
                <c:pt idx="251">
                  <c:v>2695.81</c:v>
                </c:pt>
                <c:pt idx="252">
                  <c:v>2713.06</c:v>
                </c:pt>
                <c:pt idx="253">
                  <c:v>2723.99</c:v>
                </c:pt>
                <c:pt idx="254">
                  <c:v>2743.15</c:v>
                </c:pt>
                <c:pt idx="255">
                  <c:v>2747.71</c:v>
                </c:pt>
                <c:pt idx="256">
                  <c:v>2751.29</c:v>
                </c:pt>
                <c:pt idx="257">
                  <c:v>2748.23</c:v>
                </c:pt>
                <c:pt idx="258">
                  <c:v>2767.56</c:v>
                </c:pt>
                <c:pt idx="259">
                  <c:v>2786.24</c:v>
                </c:pt>
                <c:pt idx="260">
                  <c:v>2776.42</c:v>
                </c:pt>
                <c:pt idx="261">
                  <c:v>2802.56</c:v>
                </c:pt>
                <c:pt idx="262">
                  <c:v>2798.03</c:v>
                </c:pt>
                <c:pt idx="263">
                  <c:v>2810.3</c:v>
                </c:pt>
                <c:pt idx="264">
                  <c:v>2832.97</c:v>
                </c:pt>
                <c:pt idx="265">
                  <c:v>2839.13</c:v>
                </c:pt>
                <c:pt idx="266">
                  <c:v>2837.54</c:v>
                </c:pt>
                <c:pt idx="267">
                  <c:v>2839.25</c:v>
                </c:pt>
                <c:pt idx="268">
                  <c:v>2872.87</c:v>
                </c:pt>
                <c:pt idx="269">
                  <c:v>2853.53</c:v>
                </c:pt>
                <c:pt idx="270">
                  <c:v>2822.43</c:v>
                </c:pt>
                <c:pt idx="271">
                  <c:v>2823.81</c:v>
                </c:pt>
                <c:pt idx="272">
                  <c:v>2821.98</c:v>
                </c:pt>
                <c:pt idx="273">
                  <c:v>2762.13</c:v>
                </c:pt>
                <c:pt idx="274">
                  <c:v>2648.94</c:v>
                </c:pt>
                <c:pt idx="275">
                  <c:v>2695.14</c:v>
                </c:pt>
                <c:pt idx="276">
                  <c:v>2681.66</c:v>
                </c:pt>
                <c:pt idx="277">
                  <c:v>2581</c:v>
                </c:pt>
                <c:pt idx="278">
                  <c:v>2619.5500000000002</c:v>
                </c:pt>
                <c:pt idx="279">
                  <c:v>2656</c:v>
                </c:pt>
                <c:pt idx="280">
                  <c:v>2662.94</c:v>
                </c:pt>
                <c:pt idx="281">
                  <c:v>2698.63</c:v>
                </c:pt>
                <c:pt idx="282">
                  <c:v>2731.2</c:v>
                </c:pt>
                <c:pt idx="283">
                  <c:v>2732.22</c:v>
                </c:pt>
                <c:pt idx="284">
                  <c:v>2716.26</c:v>
                </c:pt>
                <c:pt idx="285">
                  <c:v>2701.33</c:v>
                </c:pt>
                <c:pt idx="286">
                  <c:v>2703.96</c:v>
                </c:pt>
                <c:pt idx="287">
                  <c:v>2747.3</c:v>
                </c:pt>
                <c:pt idx="288">
                  <c:v>2779.6</c:v>
                </c:pt>
                <c:pt idx="289">
                  <c:v>2744.28</c:v>
                </c:pt>
                <c:pt idx="290">
                  <c:v>2713.83</c:v>
                </c:pt>
                <c:pt idx="291">
                  <c:v>2677.67</c:v>
                </c:pt>
                <c:pt idx="292">
                  <c:v>2691.25</c:v>
                </c:pt>
                <c:pt idx="293">
                  <c:v>2720.94</c:v>
                </c:pt>
                <c:pt idx="294">
                  <c:v>2728.12</c:v>
                </c:pt>
                <c:pt idx="295">
                  <c:v>2726.8</c:v>
                </c:pt>
                <c:pt idx="296">
                  <c:v>2738.97</c:v>
                </c:pt>
                <c:pt idx="297">
                  <c:v>2786.57</c:v>
                </c:pt>
                <c:pt idx="298">
                  <c:v>2783.02</c:v>
                </c:pt>
                <c:pt idx="299">
                  <c:v>2765.31</c:v>
                </c:pt>
                <c:pt idx="300">
                  <c:v>2749.48</c:v>
                </c:pt>
                <c:pt idx="301">
                  <c:v>2747.33</c:v>
                </c:pt>
                <c:pt idx="302">
                  <c:v>2752.01</c:v>
                </c:pt>
                <c:pt idx="303">
                  <c:v>2712.92</c:v>
                </c:pt>
                <c:pt idx="304">
                  <c:v>2716.94</c:v>
                </c:pt>
                <c:pt idx="305">
                  <c:v>2711.93</c:v>
                </c:pt>
                <c:pt idx="306">
                  <c:v>2643.69</c:v>
                </c:pt>
                <c:pt idx="307">
                  <c:v>2588.2600000000002</c:v>
                </c:pt>
                <c:pt idx="308">
                  <c:v>2658.55</c:v>
                </c:pt>
                <c:pt idx="309">
                  <c:v>2612.62</c:v>
                </c:pt>
                <c:pt idx="310">
                  <c:v>2605</c:v>
                </c:pt>
                <c:pt idx="311">
                  <c:v>2640.87</c:v>
                </c:pt>
                <c:pt idx="312">
                  <c:v>2581.88</c:v>
                </c:pt>
                <c:pt idx="313">
                  <c:v>2614.4499999999998</c:v>
                </c:pt>
                <c:pt idx="314">
                  <c:v>2644.69</c:v>
                </c:pt>
                <c:pt idx="315">
                  <c:v>2662.84</c:v>
                </c:pt>
                <c:pt idx="316">
                  <c:v>2604.4699999999998</c:v>
                </c:pt>
                <c:pt idx="317">
                  <c:v>2613.16</c:v>
                </c:pt>
                <c:pt idx="318">
                  <c:v>2656.87</c:v>
                </c:pt>
                <c:pt idx="319">
                  <c:v>2642.19</c:v>
                </c:pt>
                <c:pt idx="320">
                  <c:v>2663.99</c:v>
                </c:pt>
                <c:pt idx="321">
                  <c:v>2656.3</c:v>
                </c:pt>
                <c:pt idx="322">
                  <c:v>2677.84</c:v>
                </c:pt>
                <c:pt idx="323">
                  <c:v>2706.39</c:v>
                </c:pt>
                <c:pt idx="324">
                  <c:v>2708.64</c:v>
                </c:pt>
                <c:pt idx="325">
                  <c:v>2693.13</c:v>
                </c:pt>
                <c:pt idx="326">
                  <c:v>2670.14</c:v>
                </c:pt>
                <c:pt idx="327">
                  <c:v>2670.29</c:v>
                </c:pt>
                <c:pt idx="328">
                  <c:v>2634.56</c:v>
                </c:pt>
                <c:pt idx="329">
                  <c:v>2639.4</c:v>
                </c:pt>
                <c:pt idx="330">
                  <c:v>2666.94</c:v>
                </c:pt>
                <c:pt idx="331">
                  <c:v>2669.91</c:v>
                </c:pt>
                <c:pt idx="332">
                  <c:v>2648.05</c:v>
                </c:pt>
                <c:pt idx="333">
                  <c:v>2654.8</c:v>
                </c:pt>
                <c:pt idx="334">
                  <c:v>2635.67</c:v>
                </c:pt>
                <c:pt idx="335">
                  <c:v>2629.73</c:v>
                </c:pt>
                <c:pt idx="336">
                  <c:v>2663.42</c:v>
                </c:pt>
                <c:pt idx="337">
                  <c:v>2672.63</c:v>
                </c:pt>
                <c:pt idx="338">
                  <c:v>2671.92</c:v>
                </c:pt>
                <c:pt idx="339">
                  <c:v>2697.79</c:v>
                </c:pt>
                <c:pt idx="340">
                  <c:v>2723.07</c:v>
                </c:pt>
                <c:pt idx="341">
                  <c:v>2727.72</c:v>
                </c:pt>
                <c:pt idx="342">
                  <c:v>2730.13</c:v>
                </c:pt>
                <c:pt idx="343">
                  <c:v>2711.45</c:v>
                </c:pt>
                <c:pt idx="344">
                  <c:v>2722.46</c:v>
                </c:pt>
                <c:pt idx="345">
                  <c:v>2720.13</c:v>
                </c:pt>
                <c:pt idx="346">
                  <c:v>2712.97</c:v>
                </c:pt>
                <c:pt idx="347">
                  <c:v>2733.01</c:v>
                </c:pt>
                <c:pt idx="348">
                  <c:v>2724.44</c:v>
                </c:pt>
                <c:pt idx="349">
                  <c:v>2733.29</c:v>
                </c:pt>
                <c:pt idx="350">
                  <c:v>2727.76</c:v>
                </c:pt>
                <c:pt idx="351">
                  <c:v>2721.33</c:v>
                </c:pt>
                <c:pt idx="352">
                  <c:v>2689.86</c:v>
                </c:pt>
                <c:pt idx="353">
                  <c:v>2724.01</c:v>
                </c:pt>
                <c:pt idx="354">
                  <c:v>2705.27</c:v>
                </c:pt>
                <c:pt idx="355">
                  <c:v>2734.62</c:v>
                </c:pt>
                <c:pt idx="356">
                  <c:v>2746.87</c:v>
                </c:pt>
                <c:pt idx="357">
                  <c:v>2748.8</c:v>
                </c:pt>
                <c:pt idx="358">
                  <c:v>2772.35</c:v>
                </c:pt>
                <c:pt idx="359">
                  <c:v>2770.37</c:v>
                </c:pt>
                <c:pt idx="360">
                  <c:v>2779.03</c:v>
                </c:pt>
                <c:pt idx="361">
                  <c:v>2782</c:v>
                </c:pt>
                <c:pt idx="362">
                  <c:v>2786.85</c:v>
                </c:pt>
                <c:pt idx="363">
                  <c:v>2775.63</c:v>
                </c:pt>
                <c:pt idx="364">
                  <c:v>2782.49</c:v>
                </c:pt>
                <c:pt idx="365">
                  <c:v>2779.66</c:v>
                </c:pt>
                <c:pt idx="366">
                  <c:v>2773.75</c:v>
                </c:pt>
                <c:pt idx="367">
                  <c:v>2762.59</c:v>
                </c:pt>
                <c:pt idx="368">
                  <c:v>2767.32</c:v>
                </c:pt>
                <c:pt idx="369">
                  <c:v>2749.76</c:v>
                </c:pt>
                <c:pt idx="370">
                  <c:v>2754.88</c:v>
                </c:pt>
                <c:pt idx="371">
                  <c:v>2717.07</c:v>
                </c:pt>
                <c:pt idx="372">
                  <c:v>2723.06</c:v>
                </c:pt>
                <c:pt idx="373">
                  <c:v>2699.63</c:v>
                </c:pt>
                <c:pt idx="374">
                  <c:v>2716.31</c:v>
                </c:pt>
                <c:pt idx="375">
                  <c:v>2718.37</c:v>
                </c:pt>
                <c:pt idx="376">
                  <c:v>2726.71</c:v>
                </c:pt>
                <c:pt idx="377">
                  <c:v>2713.22</c:v>
                </c:pt>
                <c:pt idx="378">
                  <c:v>2736.61</c:v>
                </c:pt>
                <c:pt idx="379">
                  <c:v>2759.82</c:v>
                </c:pt>
                <c:pt idx="380">
                  <c:v>2784.17</c:v>
                </c:pt>
                <c:pt idx="381">
                  <c:v>2793.84</c:v>
                </c:pt>
                <c:pt idx="382">
                  <c:v>2774.02</c:v>
                </c:pt>
                <c:pt idx="383">
                  <c:v>2798.29</c:v>
                </c:pt>
                <c:pt idx="384">
                  <c:v>2801.31</c:v>
                </c:pt>
                <c:pt idx="385">
                  <c:v>2798.43</c:v>
                </c:pt>
                <c:pt idx="386">
                  <c:v>2809.55</c:v>
                </c:pt>
                <c:pt idx="387">
                  <c:v>2815.62</c:v>
                </c:pt>
                <c:pt idx="388">
                  <c:v>2804.49</c:v>
                </c:pt>
                <c:pt idx="389">
                  <c:v>2801.83</c:v>
                </c:pt>
                <c:pt idx="390">
                  <c:v>2806.98</c:v>
                </c:pt>
                <c:pt idx="391">
                  <c:v>2820.4</c:v>
                </c:pt>
                <c:pt idx="392">
                  <c:v>2846.07</c:v>
                </c:pt>
                <c:pt idx="393">
                  <c:v>2837.44</c:v>
                </c:pt>
                <c:pt idx="394">
                  <c:v>2818.82</c:v>
                </c:pt>
                <c:pt idx="395">
                  <c:v>2802.6</c:v>
                </c:pt>
                <c:pt idx="396">
                  <c:v>2816.29</c:v>
                </c:pt>
                <c:pt idx="397">
                  <c:v>2813.36</c:v>
                </c:pt>
                <c:pt idx="398">
                  <c:v>2827.22</c:v>
                </c:pt>
                <c:pt idx="399">
                  <c:v>2840.35</c:v>
                </c:pt>
                <c:pt idx="400">
                  <c:v>2850.4</c:v>
                </c:pt>
                <c:pt idx="401">
                  <c:v>2858.45</c:v>
                </c:pt>
                <c:pt idx="402">
                  <c:v>2857.7</c:v>
                </c:pt>
                <c:pt idx="403">
                  <c:v>2853.58</c:v>
                </c:pt>
                <c:pt idx="404">
                  <c:v>2833.28</c:v>
                </c:pt>
                <c:pt idx="405">
                  <c:v>2821.93</c:v>
                </c:pt>
                <c:pt idx="406">
                  <c:v>2839.96</c:v>
                </c:pt>
                <c:pt idx="407">
                  <c:v>2818.37</c:v>
                </c:pt>
                <c:pt idx="408">
                  <c:v>2840.69</c:v>
                </c:pt>
                <c:pt idx="409">
                  <c:v>2850.13</c:v>
                </c:pt>
                <c:pt idx="410">
                  <c:v>2857.05</c:v>
                </c:pt>
                <c:pt idx="411">
                  <c:v>2862.96</c:v>
                </c:pt>
                <c:pt idx="412">
                  <c:v>2861.82</c:v>
                </c:pt>
                <c:pt idx="413">
                  <c:v>2856.98</c:v>
                </c:pt>
                <c:pt idx="414">
                  <c:v>2874.69</c:v>
                </c:pt>
                <c:pt idx="415">
                  <c:v>2896.74</c:v>
                </c:pt>
                <c:pt idx="416">
                  <c:v>2897.52</c:v>
                </c:pt>
                <c:pt idx="417">
                  <c:v>2914.04</c:v>
                </c:pt>
                <c:pt idx="418">
                  <c:v>2901.13</c:v>
                </c:pt>
                <c:pt idx="419">
                  <c:v>2901.52</c:v>
                </c:pt>
                <c:pt idx="420">
                  <c:v>2896.72</c:v>
                </c:pt>
                <c:pt idx="421">
                  <c:v>2888.6</c:v>
                </c:pt>
                <c:pt idx="422">
                  <c:v>2878.05</c:v>
                </c:pt>
                <c:pt idx="423">
                  <c:v>2871.68</c:v>
                </c:pt>
                <c:pt idx="424">
                  <c:v>2877.13</c:v>
                </c:pt>
                <c:pt idx="425">
                  <c:v>2887.89</c:v>
                </c:pt>
                <c:pt idx="426">
                  <c:v>2888.92</c:v>
                </c:pt>
                <c:pt idx="427">
                  <c:v>2904.18</c:v>
                </c:pt>
                <c:pt idx="428">
                  <c:v>2904.98</c:v>
                </c:pt>
                <c:pt idx="429">
                  <c:v>2888.8</c:v>
                </c:pt>
                <c:pt idx="430">
                  <c:v>2904.31</c:v>
                </c:pt>
                <c:pt idx="431">
                  <c:v>2907.95</c:v>
                </c:pt>
                <c:pt idx="432">
                  <c:v>2930.75</c:v>
                </c:pt>
                <c:pt idx="433">
                  <c:v>2929.67</c:v>
                </c:pt>
                <c:pt idx="434">
                  <c:v>2919.37</c:v>
                </c:pt>
                <c:pt idx="435">
                  <c:v>2915.56</c:v>
                </c:pt>
                <c:pt idx="436">
                  <c:v>2905.97</c:v>
                </c:pt>
                <c:pt idx="437">
                  <c:v>2914</c:v>
                </c:pt>
                <c:pt idx="438">
                  <c:v>2913.98</c:v>
                </c:pt>
                <c:pt idx="439">
                  <c:v>2924.59</c:v>
                </c:pt>
                <c:pt idx="440">
                  <c:v>2923.43</c:v>
                </c:pt>
                <c:pt idx="441">
                  <c:v>2925.51</c:v>
                </c:pt>
                <c:pt idx="442">
                  <c:v>2901.61</c:v>
                </c:pt>
                <c:pt idx="443">
                  <c:v>2885.57</c:v>
                </c:pt>
                <c:pt idx="444">
                  <c:v>2884.43</c:v>
                </c:pt>
                <c:pt idx="445">
                  <c:v>2880.34</c:v>
                </c:pt>
                <c:pt idx="446">
                  <c:v>2785.68</c:v>
                </c:pt>
                <c:pt idx="447">
                  <c:v>2728.37</c:v>
                </c:pt>
                <c:pt idx="448">
                  <c:v>2767.13</c:v>
                </c:pt>
                <c:pt idx="449">
                  <c:v>2750.79</c:v>
                </c:pt>
                <c:pt idx="450">
                  <c:v>2809.92</c:v>
                </c:pt>
                <c:pt idx="451">
                  <c:v>2809.21</c:v>
                </c:pt>
                <c:pt idx="452">
                  <c:v>2768.78</c:v>
                </c:pt>
                <c:pt idx="453">
                  <c:v>2767.78</c:v>
                </c:pt>
                <c:pt idx="454">
                  <c:v>2755.88</c:v>
                </c:pt>
                <c:pt idx="455">
                  <c:v>2740.69</c:v>
                </c:pt>
                <c:pt idx="456">
                  <c:v>2656.1</c:v>
                </c:pt>
                <c:pt idx="457">
                  <c:v>2705.57</c:v>
                </c:pt>
                <c:pt idx="458">
                  <c:v>2658.69</c:v>
                </c:pt>
                <c:pt idx="459">
                  <c:v>2641.25</c:v>
                </c:pt>
                <c:pt idx="460">
                  <c:v>2682.63</c:v>
                </c:pt>
                <c:pt idx="461">
                  <c:v>2711.74</c:v>
                </c:pt>
                <c:pt idx="462">
                  <c:v>2740.37</c:v>
                </c:pt>
                <c:pt idx="463">
                  <c:v>2723.06</c:v>
                </c:pt>
                <c:pt idx="464">
                  <c:v>2738.31</c:v>
                </c:pt>
                <c:pt idx="465">
                  <c:v>2755.45</c:v>
                </c:pt>
                <c:pt idx="466">
                  <c:v>2813.89</c:v>
                </c:pt>
                <c:pt idx="467">
                  <c:v>2806.83</c:v>
                </c:pt>
                <c:pt idx="468">
                  <c:v>2781.01</c:v>
                </c:pt>
                <c:pt idx="469">
                  <c:v>2726.22</c:v>
                </c:pt>
                <c:pt idx="470">
                  <c:v>2722.18</c:v>
                </c:pt>
                <c:pt idx="471">
                  <c:v>2701.58</c:v>
                </c:pt>
                <c:pt idx="472">
                  <c:v>2730.2</c:v>
                </c:pt>
                <c:pt idx="473">
                  <c:v>2736.27</c:v>
                </c:pt>
                <c:pt idx="474">
                  <c:v>2690.73</c:v>
                </c:pt>
                <c:pt idx="475">
                  <c:v>2641.89</c:v>
                </c:pt>
                <c:pt idx="476">
                  <c:v>2649.93</c:v>
                </c:pt>
                <c:pt idx="477">
                  <c:v>2632.56</c:v>
                </c:pt>
                <c:pt idx="478">
                  <c:v>2673.45</c:v>
                </c:pt>
                <c:pt idx="479">
                  <c:v>2682.17</c:v>
                </c:pt>
                <c:pt idx="480">
                  <c:v>2743.79</c:v>
                </c:pt>
                <c:pt idx="481">
                  <c:v>2737.76</c:v>
                </c:pt>
                <c:pt idx="482">
                  <c:v>2760.17</c:v>
                </c:pt>
                <c:pt idx="483">
                  <c:v>2790.37</c:v>
                </c:pt>
                <c:pt idx="484">
                  <c:v>2700.06</c:v>
                </c:pt>
                <c:pt idx="485">
                  <c:v>2695.95</c:v>
                </c:pt>
                <c:pt idx="486">
                  <c:v>2633.08</c:v>
                </c:pt>
                <c:pt idx="487">
                  <c:v>2637.72</c:v>
                </c:pt>
                <c:pt idx="488">
                  <c:v>2636.78</c:v>
                </c:pt>
                <c:pt idx="489">
                  <c:v>2651.07</c:v>
                </c:pt>
                <c:pt idx="490">
                  <c:v>2650.54</c:v>
                </c:pt>
                <c:pt idx="491">
                  <c:v>2599.9499999999998</c:v>
                </c:pt>
                <c:pt idx="492">
                  <c:v>2545.94</c:v>
                </c:pt>
                <c:pt idx="493">
                  <c:v>2546.16</c:v>
                </c:pt>
                <c:pt idx="494">
                  <c:v>2506.96</c:v>
                </c:pt>
                <c:pt idx="495">
                  <c:v>2467.42</c:v>
                </c:pt>
                <c:pt idx="496">
                  <c:v>2416.62</c:v>
                </c:pt>
                <c:pt idx="497">
                  <c:v>2351.1</c:v>
                </c:pt>
                <c:pt idx="498">
                  <c:v>2467.6999999999998</c:v>
                </c:pt>
                <c:pt idx="499">
                  <c:v>2488.83</c:v>
                </c:pt>
                <c:pt idx="500">
                  <c:v>2485.7399999999998</c:v>
                </c:pt>
                <c:pt idx="501">
                  <c:v>2506.85</c:v>
                </c:pt>
                <c:pt idx="502">
                  <c:v>2510.0300000000002</c:v>
                </c:pt>
                <c:pt idx="503">
                  <c:v>2447.89</c:v>
                </c:pt>
                <c:pt idx="504">
                  <c:v>2531.94</c:v>
                </c:pt>
                <c:pt idx="505">
                  <c:v>2549.69</c:v>
                </c:pt>
                <c:pt idx="506">
                  <c:v>2574.41</c:v>
                </c:pt>
                <c:pt idx="507">
                  <c:v>2584.96</c:v>
                </c:pt>
                <c:pt idx="508">
                  <c:v>2596.64</c:v>
                </c:pt>
                <c:pt idx="509">
                  <c:v>2596.2600000000002</c:v>
                </c:pt>
                <c:pt idx="510">
                  <c:v>2582.61</c:v>
                </c:pt>
                <c:pt idx="511">
                  <c:v>2610.3000000000002</c:v>
                </c:pt>
                <c:pt idx="512">
                  <c:v>2616.1</c:v>
                </c:pt>
                <c:pt idx="513">
                  <c:v>2635.96</c:v>
                </c:pt>
                <c:pt idx="514">
                  <c:v>2670.71</c:v>
                </c:pt>
                <c:pt idx="515">
                  <c:v>2632.9</c:v>
                </c:pt>
                <c:pt idx="516">
                  <c:v>2638.7</c:v>
                </c:pt>
                <c:pt idx="517">
                  <c:v>2642.33</c:v>
                </c:pt>
                <c:pt idx="518">
                  <c:v>2664.76</c:v>
                </c:pt>
                <c:pt idx="519">
                  <c:v>2643.85</c:v>
                </c:pt>
                <c:pt idx="520">
                  <c:v>2640</c:v>
                </c:pt>
                <c:pt idx="521">
                  <c:v>2681.05</c:v>
                </c:pt>
                <c:pt idx="522">
                  <c:v>2704.1</c:v>
                </c:pt>
                <c:pt idx="523">
                  <c:v>2706.53</c:v>
                </c:pt>
                <c:pt idx="524">
                  <c:v>2724.87</c:v>
                </c:pt>
                <c:pt idx="525">
                  <c:v>2737.7</c:v>
                </c:pt>
                <c:pt idx="526">
                  <c:v>2731.61</c:v>
                </c:pt>
                <c:pt idx="527">
                  <c:v>2706.05</c:v>
                </c:pt>
                <c:pt idx="528">
                  <c:v>2707.88</c:v>
                </c:pt>
                <c:pt idx="529">
                  <c:v>2709.8</c:v>
                </c:pt>
                <c:pt idx="530">
                  <c:v>2744.73</c:v>
                </c:pt>
                <c:pt idx="531">
                  <c:v>2753.03</c:v>
                </c:pt>
                <c:pt idx="532">
                  <c:v>2745.73</c:v>
                </c:pt>
                <c:pt idx="533">
                  <c:v>2775.6</c:v>
                </c:pt>
                <c:pt idx="534">
                  <c:v>2779.76</c:v>
                </c:pt>
                <c:pt idx="535">
                  <c:v>2784.7</c:v>
                </c:pt>
                <c:pt idx="536">
                  <c:v>2774.88</c:v>
                </c:pt>
                <c:pt idx="537">
                  <c:v>2792.67</c:v>
                </c:pt>
                <c:pt idx="538">
                  <c:v>2796.11</c:v>
                </c:pt>
                <c:pt idx="539">
                  <c:v>2793.9</c:v>
                </c:pt>
                <c:pt idx="540">
                  <c:v>2792.38</c:v>
                </c:pt>
                <c:pt idx="541">
                  <c:v>2784.49</c:v>
                </c:pt>
                <c:pt idx="542">
                  <c:v>2803.69</c:v>
                </c:pt>
                <c:pt idx="543">
                  <c:v>2792.81</c:v>
                </c:pt>
                <c:pt idx="544">
                  <c:v>2789.65</c:v>
                </c:pt>
                <c:pt idx="545">
                  <c:v>2771.45</c:v>
                </c:pt>
                <c:pt idx="546">
                  <c:v>2748.93</c:v>
                </c:pt>
                <c:pt idx="547">
                  <c:v>2743.07</c:v>
                </c:pt>
                <c:pt idx="548">
                  <c:v>2783.3</c:v>
                </c:pt>
                <c:pt idx="549">
                  <c:v>2791.52</c:v>
                </c:pt>
                <c:pt idx="550">
                  <c:v>2810.92</c:v>
                </c:pt>
                <c:pt idx="551">
                  <c:v>2808.48</c:v>
                </c:pt>
                <c:pt idx="552">
                  <c:v>2822.48</c:v>
                </c:pt>
                <c:pt idx="553">
                  <c:v>2832.94</c:v>
                </c:pt>
                <c:pt idx="554">
                  <c:v>2832.57</c:v>
                </c:pt>
                <c:pt idx="555">
                  <c:v>2824.23</c:v>
                </c:pt>
                <c:pt idx="556">
                  <c:v>2854.88</c:v>
                </c:pt>
                <c:pt idx="557">
                  <c:v>2800.71</c:v>
                </c:pt>
                <c:pt idx="558">
                  <c:v>2798.36</c:v>
                </c:pt>
                <c:pt idx="559">
                  <c:v>2818.46</c:v>
                </c:pt>
                <c:pt idx="560">
                  <c:v>2805.37</c:v>
                </c:pt>
                <c:pt idx="561">
                  <c:v>2815.44</c:v>
                </c:pt>
                <c:pt idx="562">
                  <c:v>2834.4</c:v>
                </c:pt>
                <c:pt idx="563">
                  <c:v>2867.19</c:v>
                </c:pt>
                <c:pt idx="564">
                  <c:v>2867.24</c:v>
                </c:pt>
                <c:pt idx="565">
                  <c:v>2873.4</c:v>
                </c:pt>
                <c:pt idx="566">
                  <c:v>2879.39</c:v>
                </c:pt>
                <c:pt idx="567">
                  <c:v>2892.74</c:v>
                </c:pt>
                <c:pt idx="568">
                  <c:v>2895.77</c:v>
                </c:pt>
                <c:pt idx="569">
                  <c:v>2878.2</c:v>
                </c:pt>
                <c:pt idx="570">
                  <c:v>2888.21</c:v>
                </c:pt>
                <c:pt idx="571">
                  <c:v>2888.32</c:v>
                </c:pt>
                <c:pt idx="572">
                  <c:v>2907.41</c:v>
                </c:pt>
                <c:pt idx="573">
                  <c:v>2905.58</c:v>
                </c:pt>
                <c:pt idx="574">
                  <c:v>2907.06</c:v>
                </c:pt>
                <c:pt idx="575">
                  <c:v>2900.45</c:v>
                </c:pt>
                <c:pt idx="576">
                  <c:v>2905.03</c:v>
                </c:pt>
                <c:pt idx="577">
                  <c:v>2907.97</c:v>
                </c:pt>
                <c:pt idx="578">
                  <c:v>2933.68</c:v>
                </c:pt>
                <c:pt idx="579">
                  <c:v>2927.25</c:v>
                </c:pt>
                <c:pt idx="580">
                  <c:v>2926.17</c:v>
                </c:pt>
                <c:pt idx="581">
                  <c:v>2939.88</c:v>
                </c:pt>
                <c:pt idx="582">
                  <c:v>2943.03</c:v>
                </c:pt>
                <c:pt idx="583">
                  <c:v>2945.83</c:v>
                </c:pt>
                <c:pt idx="584">
                  <c:v>2923.73</c:v>
                </c:pt>
                <c:pt idx="585">
                  <c:v>2917.52</c:v>
                </c:pt>
                <c:pt idx="586">
                  <c:v>2945.64</c:v>
                </c:pt>
                <c:pt idx="587">
                  <c:v>2932.47</c:v>
                </c:pt>
                <c:pt idx="588">
                  <c:v>2884.05</c:v>
                </c:pt>
                <c:pt idx="589">
                  <c:v>2879.42</c:v>
                </c:pt>
                <c:pt idx="590">
                  <c:v>2870.72</c:v>
                </c:pt>
                <c:pt idx="591">
                  <c:v>2881.4</c:v>
                </c:pt>
                <c:pt idx="592">
                  <c:v>2811.87</c:v>
                </c:pt>
                <c:pt idx="593">
                  <c:v>2834.41</c:v>
                </c:pt>
                <c:pt idx="594">
                  <c:v>2850.96</c:v>
                </c:pt>
                <c:pt idx="595">
                  <c:v>2876.32</c:v>
                </c:pt>
                <c:pt idx="596">
                  <c:v>2859.53</c:v>
                </c:pt>
                <c:pt idx="597">
                  <c:v>2840.23</c:v>
                </c:pt>
                <c:pt idx="598">
                  <c:v>2864.36</c:v>
                </c:pt>
                <c:pt idx="599">
                  <c:v>2856.27</c:v>
                </c:pt>
                <c:pt idx="600">
                  <c:v>2822.24</c:v>
                </c:pt>
                <c:pt idx="601">
                  <c:v>2826.06</c:v>
                </c:pt>
                <c:pt idx="602">
                  <c:v>2802.39</c:v>
                </c:pt>
                <c:pt idx="603">
                  <c:v>2783.02</c:v>
                </c:pt>
                <c:pt idx="604">
                  <c:v>2788.86</c:v>
                </c:pt>
                <c:pt idx="605">
                  <c:v>2752.06</c:v>
                </c:pt>
                <c:pt idx="606">
                  <c:v>2744.45</c:v>
                </c:pt>
                <c:pt idx="607">
                  <c:v>2803.27</c:v>
                </c:pt>
                <c:pt idx="608">
                  <c:v>2826.15</c:v>
                </c:pt>
                <c:pt idx="609">
                  <c:v>2843.49</c:v>
                </c:pt>
                <c:pt idx="610">
                  <c:v>2873.34</c:v>
                </c:pt>
                <c:pt idx="611">
                  <c:v>2886.73</c:v>
                </c:pt>
                <c:pt idx="612">
                  <c:v>2885.72</c:v>
                </c:pt>
                <c:pt idx="613">
                  <c:v>2879.84</c:v>
                </c:pt>
                <c:pt idx="614">
                  <c:v>2891.64</c:v>
                </c:pt>
                <c:pt idx="615">
                  <c:v>2886.98</c:v>
                </c:pt>
                <c:pt idx="616">
                  <c:v>2889.67</c:v>
                </c:pt>
                <c:pt idx="617">
                  <c:v>2917.75</c:v>
                </c:pt>
                <c:pt idx="618">
                  <c:v>2926.46</c:v>
                </c:pt>
                <c:pt idx="619">
                  <c:v>2954.18</c:v>
                </c:pt>
                <c:pt idx="620">
                  <c:v>2950.46</c:v>
                </c:pt>
                <c:pt idx="621">
                  <c:v>2945.35</c:v>
                </c:pt>
                <c:pt idx="622">
                  <c:v>2917.38</c:v>
                </c:pt>
                <c:pt idx="623">
                  <c:v>2913.78</c:v>
                </c:pt>
                <c:pt idx="624">
                  <c:v>2924.92</c:v>
                </c:pt>
                <c:pt idx="625">
                  <c:v>2941.76</c:v>
                </c:pt>
                <c:pt idx="626">
                  <c:v>2964.33</c:v>
                </c:pt>
                <c:pt idx="627">
                  <c:v>2973.01</c:v>
                </c:pt>
                <c:pt idx="628">
                  <c:v>2995.82</c:v>
                </c:pt>
                <c:pt idx="629">
                  <c:v>2990.41</c:v>
                </c:pt>
                <c:pt idx="630">
                  <c:v>2975.95</c:v>
                </c:pt>
                <c:pt idx="631">
                  <c:v>2979.63</c:v>
                </c:pt>
                <c:pt idx="632">
                  <c:v>2993.07</c:v>
                </c:pt>
                <c:pt idx="633">
                  <c:v>2999.91</c:v>
                </c:pt>
                <c:pt idx="634">
                  <c:v>3013.77</c:v>
                </c:pt>
                <c:pt idx="635">
                  <c:v>3014.3</c:v>
                </c:pt>
                <c:pt idx="636">
                  <c:v>3004.04</c:v>
                </c:pt>
                <c:pt idx="637">
                  <c:v>2984.42</c:v>
                </c:pt>
                <c:pt idx="638">
                  <c:v>2995.11</c:v>
                </c:pt>
                <c:pt idx="639">
                  <c:v>2976.61</c:v>
                </c:pt>
                <c:pt idx="640">
                  <c:v>2985.03</c:v>
                </c:pt>
                <c:pt idx="641">
                  <c:v>3005.47</c:v>
                </c:pt>
                <c:pt idx="642">
                  <c:v>3019.56</c:v>
                </c:pt>
                <c:pt idx="643">
                  <c:v>3003.67</c:v>
                </c:pt>
                <c:pt idx="644">
                  <c:v>3025.86</c:v>
                </c:pt>
                <c:pt idx="645">
                  <c:v>3020.97</c:v>
                </c:pt>
                <c:pt idx="646">
                  <c:v>3013.18</c:v>
                </c:pt>
                <c:pt idx="647">
                  <c:v>2980.38</c:v>
                </c:pt>
                <c:pt idx="648">
                  <c:v>2953.56</c:v>
                </c:pt>
                <c:pt idx="649">
                  <c:v>2932.05</c:v>
                </c:pt>
                <c:pt idx="650">
                  <c:v>2844.74</c:v>
                </c:pt>
                <c:pt idx="651">
                  <c:v>2881.77</c:v>
                </c:pt>
                <c:pt idx="652">
                  <c:v>2883.98</c:v>
                </c:pt>
                <c:pt idx="653">
                  <c:v>2938.09</c:v>
                </c:pt>
                <c:pt idx="654">
                  <c:v>2918.65</c:v>
                </c:pt>
                <c:pt idx="655">
                  <c:v>2883.75</c:v>
                </c:pt>
                <c:pt idx="656">
                  <c:v>2926.32</c:v>
                </c:pt>
                <c:pt idx="657">
                  <c:v>2840.6</c:v>
                </c:pt>
                <c:pt idx="658">
                  <c:v>2847.6</c:v>
                </c:pt>
                <c:pt idx="659">
                  <c:v>2888.68</c:v>
                </c:pt>
                <c:pt idx="660">
                  <c:v>2923.65</c:v>
                </c:pt>
                <c:pt idx="661">
                  <c:v>2900.51</c:v>
                </c:pt>
                <c:pt idx="662">
                  <c:v>2924.43</c:v>
                </c:pt>
                <c:pt idx="663">
                  <c:v>2922.95</c:v>
                </c:pt>
                <c:pt idx="664">
                  <c:v>2847.11</c:v>
                </c:pt>
                <c:pt idx="665">
                  <c:v>2878.38</c:v>
                </c:pt>
                <c:pt idx="666">
                  <c:v>2869.16</c:v>
                </c:pt>
                <c:pt idx="667">
                  <c:v>2887.94</c:v>
                </c:pt>
                <c:pt idx="668">
                  <c:v>2924.58</c:v>
                </c:pt>
                <c:pt idx="669">
                  <c:v>2926.46</c:v>
                </c:pt>
                <c:pt idx="670">
                  <c:v>2906.27</c:v>
                </c:pt>
                <c:pt idx="671">
                  <c:v>2937.78</c:v>
                </c:pt>
                <c:pt idx="672">
                  <c:v>2976</c:v>
                </c:pt>
                <c:pt idx="673">
                  <c:v>2978.71</c:v>
                </c:pt>
                <c:pt idx="674">
                  <c:v>2978.43</c:v>
                </c:pt>
                <c:pt idx="675">
                  <c:v>2979.39</c:v>
                </c:pt>
                <c:pt idx="676">
                  <c:v>3000.93</c:v>
                </c:pt>
                <c:pt idx="677">
                  <c:v>3009.57</c:v>
                </c:pt>
                <c:pt idx="678">
                  <c:v>3007.39</c:v>
                </c:pt>
                <c:pt idx="679">
                  <c:v>2997.96</c:v>
                </c:pt>
                <c:pt idx="680">
                  <c:v>3005.7</c:v>
                </c:pt>
                <c:pt idx="681">
                  <c:v>3006.73</c:v>
                </c:pt>
                <c:pt idx="682">
                  <c:v>3006.79</c:v>
                </c:pt>
                <c:pt idx="683">
                  <c:v>2992.07</c:v>
                </c:pt>
                <c:pt idx="684">
                  <c:v>2991.78</c:v>
                </c:pt>
                <c:pt idx="685">
                  <c:v>2966.6</c:v>
                </c:pt>
                <c:pt idx="686">
                  <c:v>2984.87</c:v>
                </c:pt>
                <c:pt idx="687">
                  <c:v>2977.62</c:v>
                </c:pt>
                <c:pt idx="688">
                  <c:v>2961.79</c:v>
                </c:pt>
                <c:pt idx="689">
                  <c:v>2976.74</c:v>
                </c:pt>
                <c:pt idx="690">
                  <c:v>2940.25</c:v>
                </c:pt>
                <c:pt idx="691">
                  <c:v>2887.61</c:v>
                </c:pt>
                <c:pt idx="692">
                  <c:v>2910.63</c:v>
                </c:pt>
                <c:pt idx="693">
                  <c:v>2952.01</c:v>
                </c:pt>
                <c:pt idx="694">
                  <c:v>2938.79</c:v>
                </c:pt>
                <c:pt idx="695">
                  <c:v>2893.06</c:v>
                </c:pt>
                <c:pt idx="696">
                  <c:v>2919.4</c:v>
                </c:pt>
                <c:pt idx="697">
                  <c:v>2938.13</c:v>
                </c:pt>
                <c:pt idx="698">
                  <c:v>2970.27</c:v>
                </c:pt>
                <c:pt idx="699">
                  <c:v>2966.15</c:v>
                </c:pt>
                <c:pt idx="700">
                  <c:v>2995.68</c:v>
                </c:pt>
                <c:pt idx="701">
                  <c:v>2989.69</c:v>
                </c:pt>
                <c:pt idx="702">
                  <c:v>2997.95</c:v>
                </c:pt>
                <c:pt idx="703">
                  <c:v>2986.2</c:v>
                </c:pt>
                <c:pt idx="704">
                  <c:v>3006.72</c:v>
                </c:pt>
                <c:pt idx="705">
                  <c:v>2995.99</c:v>
                </c:pt>
                <c:pt idx="706">
                  <c:v>3004.52</c:v>
                </c:pt>
                <c:pt idx="707">
                  <c:v>3010.29</c:v>
                </c:pt>
                <c:pt idx="708">
                  <c:v>3022.55</c:v>
                </c:pt>
                <c:pt idx="709">
                  <c:v>3039.42</c:v>
                </c:pt>
                <c:pt idx="710">
                  <c:v>3036.89</c:v>
                </c:pt>
                <c:pt idx="711">
                  <c:v>3046.77</c:v>
                </c:pt>
                <c:pt idx="712">
                  <c:v>3037.56</c:v>
                </c:pt>
                <c:pt idx="713">
                  <c:v>3066.91</c:v>
                </c:pt>
                <c:pt idx="714">
                  <c:v>3078.27</c:v>
                </c:pt>
                <c:pt idx="715">
                  <c:v>3074.62</c:v>
                </c:pt>
                <c:pt idx="716">
                  <c:v>3076.78</c:v>
                </c:pt>
                <c:pt idx="717">
                  <c:v>3085.18</c:v>
                </c:pt>
                <c:pt idx="718">
                  <c:v>3093.08</c:v>
                </c:pt>
                <c:pt idx="719">
                  <c:v>3087.01</c:v>
                </c:pt>
                <c:pt idx="720">
                  <c:v>3091.84</c:v>
                </c:pt>
                <c:pt idx="721">
                  <c:v>3094.04</c:v>
                </c:pt>
                <c:pt idx="722">
                  <c:v>3096.63</c:v>
                </c:pt>
                <c:pt idx="723">
                  <c:v>3120.46</c:v>
                </c:pt>
                <c:pt idx="724">
                  <c:v>3122.03</c:v>
                </c:pt>
                <c:pt idx="725">
                  <c:v>3120.18</c:v>
                </c:pt>
                <c:pt idx="726">
                  <c:v>3108.46</c:v>
                </c:pt>
                <c:pt idx="727">
                  <c:v>3103.54</c:v>
                </c:pt>
                <c:pt idx="728">
                  <c:v>3110.29</c:v>
                </c:pt>
                <c:pt idx="729">
                  <c:v>3133.64</c:v>
                </c:pt>
                <c:pt idx="730">
                  <c:v>3140.52</c:v>
                </c:pt>
                <c:pt idx="731">
                  <c:v>3153.63</c:v>
                </c:pt>
                <c:pt idx="732">
                  <c:v>3140.98</c:v>
                </c:pt>
                <c:pt idx="733">
                  <c:v>3113.87</c:v>
                </c:pt>
                <c:pt idx="734">
                  <c:v>3093.2</c:v>
                </c:pt>
                <c:pt idx="735">
                  <c:v>3112.76</c:v>
                </c:pt>
                <c:pt idx="736">
                  <c:v>3117.43</c:v>
                </c:pt>
                <c:pt idx="737">
                  <c:v>3145.91</c:v>
                </c:pt>
                <c:pt idx="738">
                  <c:v>3135.96</c:v>
                </c:pt>
                <c:pt idx="739">
                  <c:v>3132.52</c:v>
                </c:pt>
                <c:pt idx="740">
                  <c:v>3141.63</c:v>
                </c:pt>
                <c:pt idx="741">
                  <c:v>3168.57</c:v>
                </c:pt>
                <c:pt idx="742">
                  <c:v>3168.8</c:v>
                </c:pt>
                <c:pt idx="743">
                  <c:v>3191.45</c:v>
                </c:pt>
                <c:pt idx="744">
                  <c:v>3192.52</c:v>
                </c:pt>
                <c:pt idx="745">
                  <c:v>3191.14</c:v>
                </c:pt>
                <c:pt idx="746">
                  <c:v>3205.37</c:v>
                </c:pt>
                <c:pt idx="747">
                  <c:v>3221.22</c:v>
                </c:pt>
                <c:pt idx="748">
                  <c:v>3224.01</c:v>
                </c:pt>
                <c:pt idx="749">
                  <c:v>3223.38</c:v>
                </c:pt>
                <c:pt idx="750">
                  <c:v>3239.91</c:v>
                </c:pt>
                <c:pt idx="751">
                  <c:v>3240.02</c:v>
                </c:pt>
                <c:pt idx="752">
                  <c:v>3221.29</c:v>
                </c:pt>
                <c:pt idx="753">
                  <c:v>3230.78</c:v>
                </c:pt>
                <c:pt idx="754">
                  <c:v>3257.85</c:v>
                </c:pt>
                <c:pt idx="755">
                  <c:v>3234.85</c:v>
                </c:pt>
                <c:pt idx="756">
                  <c:v>3246.28</c:v>
                </c:pt>
                <c:pt idx="757">
                  <c:v>3237.18</c:v>
                </c:pt>
                <c:pt idx="758">
                  <c:v>3253.05</c:v>
                </c:pt>
                <c:pt idx="759">
                  <c:v>3274.7</c:v>
                </c:pt>
                <c:pt idx="760">
                  <c:v>3265.35</c:v>
                </c:pt>
                <c:pt idx="761">
                  <c:v>3288.13</c:v>
                </c:pt>
                <c:pt idx="762">
                  <c:v>3283.15</c:v>
                </c:pt>
                <c:pt idx="763">
                  <c:v>3289.29</c:v>
                </c:pt>
                <c:pt idx="764">
                  <c:v>3316.81</c:v>
                </c:pt>
                <c:pt idx="765">
                  <c:v>3329.62</c:v>
                </c:pt>
                <c:pt idx="766">
                  <c:v>3320.79</c:v>
                </c:pt>
                <c:pt idx="767">
                  <c:v>3321.75</c:v>
                </c:pt>
                <c:pt idx="768">
                  <c:v>3325.54</c:v>
                </c:pt>
                <c:pt idx="769">
                  <c:v>3295.47</c:v>
                </c:pt>
                <c:pt idx="770">
                  <c:v>3243.63</c:v>
                </c:pt>
                <c:pt idx="771">
                  <c:v>3276.24</c:v>
                </c:pt>
                <c:pt idx="772">
                  <c:v>3273.4</c:v>
                </c:pt>
                <c:pt idx="773">
                  <c:v>3283.66</c:v>
                </c:pt>
                <c:pt idx="774">
                  <c:v>3225.52</c:v>
                </c:pt>
                <c:pt idx="775">
                  <c:v>3248.92</c:v>
                </c:pt>
                <c:pt idx="776">
                  <c:v>3297.59</c:v>
                </c:pt>
                <c:pt idx="777">
                  <c:v>3334.69</c:v>
                </c:pt>
                <c:pt idx="778">
                  <c:v>3345.78</c:v>
                </c:pt>
                <c:pt idx="779">
                  <c:v>3327.71</c:v>
                </c:pt>
                <c:pt idx="780">
                  <c:v>3352.09</c:v>
                </c:pt>
                <c:pt idx="781">
                  <c:v>3357.75</c:v>
                </c:pt>
                <c:pt idx="782">
                  <c:v>3379.45</c:v>
                </c:pt>
                <c:pt idx="783">
                  <c:v>3373.94</c:v>
                </c:pt>
                <c:pt idx="784">
                  <c:v>3380.16</c:v>
                </c:pt>
                <c:pt idx="785">
                  <c:v>3370.29</c:v>
                </c:pt>
                <c:pt idx="786">
                  <c:v>3386.15</c:v>
                </c:pt>
                <c:pt idx="787">
                  <c:v>3373.23</c:v>
                </c:pt>
                <c:pt idx="788">
                  <c:v>3337.75</c:v>
                </c:pt>
                <c:pt idx="789">
                  <c:v>3225.89</c:v>
                </c:pt>
                <c:pt idx="790">
                  <c:v>3128.21</c:v>
                </c:pt>
                <c:pt idx="791">
                  <c:v>3116.39</c:v>
                </c:pt>
                <c:pt idx="792">
                  <c:v>2978.76</c:v>
                </c:pt>
                <c:pt idx="793">
                  <c:v>2954.22</c:v>
                </c:pt>
                <c:pt idx="794">
                  <c:v>3090.23</c:v>
                </c:pt>
                <c:pt idx="795">
                  <c:v>3003.37</c:v>
                </c:pt>
                <c:pt idx="796">
                  <c:v>3130.12</c:v>
                </c:pt>
                <c:pt idx="797">
                  <c:v>3023.94</c:v>
                </c:pt>
                <c:pt idx="798">
                  <c:v>2972.37</c:v>
                </c:pt>
                <c:pt idx="799">
                  <c:v>2746.56</c:v>
                </c:pt>
                <c:pt idx="800">
                  <c:v>2882.23</c:v>
                </c:pt>
                <c:pt idx="801">
                  <c:v>2741.38</c:v>
                </c:pt>
                <c:pt idx="802">
                  <c:v>2480.64</c:v>
                </c:pt>
                <c:pt idx="803">
                  <c:v>2711.02</c:v>
                </c:pt>
                <c:pt idx="804">
                  <c:v>2386.13</c:v>
                </c:pt>
                <c:pt idx="805">
                  <c:v>2529.19</c:v>
                </c:pt>
                <c:pt idx="806">
                  <c:v>2398.1</c:v>
                </c:pt>
                <c:pt idx="807">
                  <c:v>2409.39</c:v>
                </c:pt>
                <c:pt idx="808">
                  <c:v>2304.92</c:v>
                </c:pt>
                <c:pt idx="809">
                  <c:v>2237.4</c:v>
                </c:pt>
                <c:pt idx="810">
                  <c:v>2447.33</c:v>
                </c:pt>
                <c:pt idx="811">
                  <c:v>2475.56</c:v>
                </c:pt>
                <c:pt idx="812">
                  <c:v>2630.07</c:v>
                </c:pt>
                <c:pt idx="813">
                  <c:v>2541.4699999999998</c:v>
                </c:pt>
                <c:pt idx="814">
                  <c:v>2626.65</c:v>
                </c:pt>
                <c:pt idx="815">
                  <c:v>2584.59</c:v>
                </c:pt>
                <c:pt idx="816">
                  <c:v>2470.5</c:v>
                </c:pt>
                <c:pt idx="817">
                  <c:v>2526.9</c:v>
                </c:pt>
                <c:pt idx="818">
                  <c:v>2488.65</c:v>
                </c:pt>
                <c:pt idx="819">
                  <c:v>2663.68</c:v>
                </c:pt>
                <c:pt idx="820">
                  <c:v>2659.41</c:v>
                </c:pt>
                <c:pt idx="821">
                  <c:v>2749.98</c:v>
                </c:pt>
                <c:pt idx="822">
                  <c:v>2789.82</c:v>
                </c:pt>
                <c:pt idx="823">
                  <c:v>2761.63</c:v>
                </c:pt>
                <c:pt idx="824">
                  <c:v>2846.06</c:v>
                </c:pt>
                <c:pt idx="825">
                  <c:v>2783.36</c:v>
                </c:pt>
                <c:pt idx="826">
                  <c:v>2799.55</c:v>
                </c:pt>
                <c:pt idx="827">
                  <c:v>2874.56</c:v>
                </c:pt>
                <c:pt idx="828">
                  <c:v>2823.16</c:v>
                </c:pt>
                <c:pt idx="829">
                  <c:v>2736.56</c:v>
                </c:pt>
                <c:pt idx="830">
                  <c:v>2799.31</c:v>
                </c:pt>
                <c:pt idx="831">
                  <c:v>2797.8</c:v>
                </c:pt>
                <c:pt idx="832">
                  <c:v>2836.74</c:v>
                </c:pt>
                <c:pt idx="833">
                  <c:v>2878.48</c:v>
                </c:pt>
                <c:pt idx="834">
                  <c:v>2863.39</c:v>
                </c:pt>
                <c:pt idx="835">
                  <c:v>2939.51</c:v>
                </c:pt>
                <c:pt idx="836">
                  <c:v>2912.43</c:v>
                </c:pt>
                <c:pt idx="837">
                  <c:v>2830.71</c:v>
                </c:pt>
                <c:pt idx="838">
                  <c:v>2842.74</c:v>
                </c:pt>
                <c:pt idx="839">
                  <c:v>2868.44</c:v>
                </c:pt>
                <c:pt idx="840">
                  <c:v>2848.42</c:v>
                </c:pt>
                <c:pt idx="841">
                  <c:v>2881.19</c:v>
                </c:pt>
                <c:pt idx="842">
                  <c:v>2929.8</c:v>
                </c:pt>
                <c:pt idx="843">
                  <c:v>2930.32</c:v>
                </c:pt>
                <c:pt idx="844">
                  <c:v>2870.12</c:v>
                </c:pt>
                <c:pt idx="845">
                  <c:v>2820</c:v>
                </c:pt>
                <c:pt idx="846">
                  <c:v>2852.5</c:v>
                </c:pt>
                <c:pt idx="847">
                  <c:v>2863.7</c:v>
                </c:pt>
                <c:pt idx="848">
                  <c:v>2953.91</c:v>
                </c:pt>
                <c:pt idx="849">
                  <c:v>2922.94</c:v>
                </c:pt>
                <c:pt idx="850">
                  <c:v>2971.61</c:v>
                </c:pt>
                <c:pt idx="851">
                  <c:v>2948.51</c:v>
                </c:pt>
                <c:pt idx="852">
                  <c:v>2955.45</c:v>
                </c:pt>
                <c:pt idx="853">
                  <c:v>2991.77</c:v>
                </c:pt>
                <c:pt idx="854">
                  <c:v>3036.13</c:v>
                </c:pt>
                <c:pt idx="855">
                  <c:v>3029.73</c:v>
                </c:pt>
                <c:pt idx="856">
                  <c:v>3044.31</c:v>
                </c:pt>
                <c:pt idx="857">
                  <c:v>3055.73</c:v>
                </c:pt>
                <c:pt idx="858">
                  <c:v>3080.82</c:v>
                </c:pt>
                <c:pt idx="859">
                  <c:v>3122.87</c:v>
                </c:pt>
                <c:pt idx="860">
                  <c:v>3112.35</c:v>
                </c:pt>
                <c:pt idx="861">
                  <c:v>3193.93</c:v>
                </c:pt>
                <c:pt idx="862">
                  <c:v>3232.39</c:v>
                </c:pt>
                <c:pt idx="863">
                  <c:v>3207.18</c:v>
                </c:pt>
                <c:pt idx="864">
                  <c:v>3190.14</c:v>
                </c:pt>
                <c:pt idx="865">
                  <c:v>3002.1</c:v>
                </c:pt>
                <c:pt idx="866">
                  <c:v>3041.31</c:v>
                </c:pt>
                <c:pt idx="867">
                  <c:v>3066.59</c:v>
                </c:pt>
                <c:pt idx="868">
                  <c:v>3124.74</c:v>
                </c:pt>
                <c:pt idx="869">
                  <c:v>3113.49</c:v>
                </c:pt>
                <c:pt idx="870">
                  <c:v>3115.34</c:v>
                </c:pt>
                <c:pt idx="871">
                  <c:v>3097.74</c:v>
                </c:pt>
                <c:pt idx="872">
                  <c:v>3117.86</c:v>
                </c:pt>
                <c:pt idx="873">
                  <c:v>3131.29</c:v>
                </c:pt>
                <c:pt idx="874">
                  <c:v>3050.33</c:v>
                </c:pt>
                <c:pt idx="875">
                  <c:v>3083.76</c:v>
                </c:pt>
                <c:pt idx="876">
                  <c:v>3009.05</c:v>
                </c:pt>
                <c:pt idx="877">
                  <c:v>3053.24</c:v>
                </c:pt>
                <c:pt idx="878">
                  <c:v>3100.29</c:v>
                </c:pt>
                <c:pt idx="879">
                  <c:v>3115.86</c:v>
                </c:pt>
                <c:pt idx="880">
                  <c:v>3130.01</c:v>
                </c:pt>
                <c:pt idx="881">
                  <c:v>3179.72</c:v>
                </c:pt>
                <c:pt idx="882">
                  <c:v>3145.32</c:v>
                </c:pt>
                <c:pt idx="883">
                  <c:v>3169.94</c:v>
                </c:pt>
                <c:pt idx="884">
                  <c:v>3152.05</c:v>
                </c:pt>
                <c:pt idx="885">
                  <c:v>3185.04</c:v>
                </c:pt>
                <c:pt idx="886">
                  <c:v>3155.22</c:v>
                </c:pt>
                <c:pt idx="887">
                  <c:v>3197.52</c:v>
                </c:pt>
                <c:pt idx="888">
                  <c:v>3226.56</c:v>
                </c:pt>
                <c:pt idx="889">
                  <c:v>3215.57</c:v>
                </c:pt>
                <c:pt idx="890">
                  <c:v>3224.73</c:v>
                </c:pt>
                <c:pt idx="891">
                  <c:v>3251.84</c:v>
                </c:pt>
                <c:pt idx="892">
                  <c:v>3257.3</c:v>
                </c:pt>
                <c:pt idx="893">
                  <c:v>3276.02</c:v>
                </c:pt>
                <c:pt idx="894">
                  <c:v>3235.66</c:v>
                </c:pt>
                <c:pt idx="895">
                  <c:v>3215.63</c:v>
                </c:pt>
                <c:pt idx="896">
                  <c:v>3239.41</c:v>
                </c:pt>
                <c:pt idx="897">
                  <c:v>3218.44</c:v>
                </c:pt>
                <c:pt idx="898">
                  <c:v>3258.44</c:v>
                </c:pt>
                <c:pt idx="899">
                  <c:v>3246.22</c:v>
                </c:pt>
                <c:pt idx="900">
                  <c:v>3271.12</c:v>
                </c:pt>
                <c:pt idx="901">
                  <c:v>3294.61</c:v>
                </c:pt>
                <c:pt idx="902">
                  <c:v>3306.51</c:v>
                </c:pt>
                <c:pt idx="903">
                  <c:v>3327.77</c:v>
                </c:pt>
                <c:pt idx="904">
                  <c:v>3349.16</c:v>
                </c:pt>
                <c:pt idx="905">
                  <c:v>3351.28</c:v>
                </c:pt>
                <c:pt idx="906">
                  <c:v>3360.47</c:v>
                </c:pt>
                <c:pt idx="907">
                  <c:v>3333.69</c:v>
                </c:pt>
                <c:pt idx="908">
                  <c:v>3380.35</c:v>
                </c:pt>
                <c:pt idx="909">
                  <c:v>3373.43</c:v>
                </c:pt>
                <c:pt idx="910">
                  <c:v>3372.85</c:v>
                </c:pt>
                <c:pt idx="911">
                  <c:v>3381.99</c:v>
                </c:pt>
                <c:pt idx="912">
                  <c:v>3389.78</c:v>
                </c:pt>
                <c:pt idx="913">
                  <c:v>3374.85</c:v>
                </c:pt>
                <c:pt idx="914">
                  <c:v>3385.51</c:v>
                </c:pt>
                <c:pt idx="915">
                  <c:v>3397.16</c:v>
                </c:pt>
                <c:pt idx="916">
                  <c:v>3431.28</c:v>
                </c:pt>
                <c:pt idx="917">
                  <c:v>3443.62</c:v>
                </c:pt>
                <c:pt idx="918">
                  <c:v>3478.73</c:v>
                </c:pt>
                <c:pt idx="919">
                  <c:v>3484.55</c:v>
                </c:pt>
                <c:pt idx="920">
                  <c:v>3508.01</c:v>
                </c:pt>
                <c:pt idx="921">
                  <c:v>3500.31</c:v>
                </c:pt>
                <c:pt idx="922">
                  <c:v>3526.65</c:v>
                </c:pt>
                <c:pt idx="923">
                  <c:v>3580.84</c:v>
                </c:pt>
                <c:pt idx="924">
                  <c:v>3455.06</c:v>
                </c:pt>
                <c:pt idx="925">
                  <c:v>3426.96</c:v>
                </c:pt>
                <c:pt idx="926">
                  <c:v>3331.84</c:v>
                </c:pt>
                <c:pt idx="927">
                  <c:v>3398.96</c:v>
                </c:pt>
                <c:pt idx="928">
                  <c:v>3339.19</c:v>
                </c:pt>
                <c:pt idx="929">
                  <c:v>3340.97</c:v>
                </c:pt>
                <c:pt idx="930">
                  <c:v>3383.54</c:v>
                </c:pt>
                <c:pt idx="931">
                  <c:v>3401.2</c:v>
                </c:pt>
                <c:pt idx="932">
                  <c:v>3385.49</c:v>
                </c:pt>
                <c:pt idx="933">
                  <c:v>3357.01</c:v>
                </c:pt>
                <c:pt idx="934">
                  <c:v>3319.47</c:v>
                </c:pt>
                <c:pt idx="935">
                  <c:v>3281.06</c:v>
                </c:pt>
                <c:pt idx="936">
                  <c:v>3315.57</c:v>
                </c:pt>
                <c:pt idx="937">
                  <c:v>3236.92</c:v>
                </c:pt>
                <c:pt idx="938">
                  <c:v>3246.59</c:v>
                </c:pt>
                <c:pt idx="939">
                  <c:v>3298.46</c:v>
                </c:pt>
                <c:pt idx="940">
                  <c:v>3351.6</c:v>
                </c:pt>
                <c:pt idx="941">
                  <c:v>3335.47</c:v>
                </c:pt>
                <c:pt idx="942">
                  <c:v>3363</c:v>
                </c:pt>
                <c:pt idx="943">
                  <c:v>3380.8</c:v>
                </c:pt>
                <c:pt idx="944">
                  <c:v>3348.44</c:v>
                </c:pt>
                <c:pt idx="945">
                  <c:v>3408.63</c:v>
                </c:pt>
                <c:pt idx="946">
                  <c:v>3360.95</c:v>
                </c:pt>
                <c:pt idx="947">
                  <c:v>3419.45</c:v>
                </c:pt>
                <c:pt idx="948">
                  <c:v>3446.83</c:v>
                </c:pt>
                <c:pt idx="949">
                  <c:v>3477.13</c:v>
                </c:pt>
                <c:pt idx="950">
                  <c:v>3534.22</c:v>
                </c:pt>
                <c:pt idx="951">
                  <c:v>3511.93</c:v>
                </c:pt>
                <c:pt idx="952">
                  <c:v>3488.67</c:v>
                </c:pt>
                <c:pt idx="953">
                  <c:v>3483.34</c:v>
                </c:pt>
                <c:pt idx="954">
                  <c:v>3483.81</c:v>
                </c:pt>
                <c:pt idx="955">
                  <c:v>3426.92</c:v>
                </c:pt>
                <c:pt idx="956">
                  <c:v>3443.12</c:v>
                </c:pt>
                <c:pt idx="957">
                  <c:v>3435.56</c:v>
                </c:pt>
                <c:pt idx="958">
                  <c:v>3453.49</c:v>
                </c:pt>
                <c:pt idx="959">
                  <c:v>3465.39</c:v>
                </c:pt>
                <c:pt idx="960">
                  <c:v>3400.97</c:v>
                </c:pt>
                <c:pt idx="961">
                  <c:v>3390.68</c:v>
                </c:pt>
                <c:pt idx="962">
                  <c:v>3271.03</c:v>
                </c:pt>
                <c:pt idx="963">
                  <c:v>3310.11</c:v>
                </c:pt>
                <c:pt idx="964">
                  <c:v>3269.96</c:v>
                </c:pt>
                <c:pt idx="965">
                  <c:v>3310.24</c:v>
                </c:pt>
                <c:pt idx="966">
                  <c:v>3369.16</c:v>
                </c:pt>
                <c:pt idx="967">
                  <c:v>3443.44</c:v>
                </c:pt>
                <c:pt idx="968">
                  <c:v>3510.45</c:v>
                </c:pt>
                <c:pt idx="969">
                  <c:v>3509.44</c:v>
                </c:pt>
                <c:pt idx="970">
                  <c:v>3550.5</c:v>
                </c:pt>
                <c:pt idx="971">
                  <c:v>3545.53</c:v>
                </c:pt>
                <c:pt idx="972">
                  <c:v>3572.66</c:v>
                </c:pt>
                <c:pt idx="973">
                  <c:v>3537.01</c:v>
                </c:pt>
                <c:pt idx="974">
                  <c:v>3585.15</c:v>
                </c:pt>
                <c:pt idx="975">
                  <c:v>3626.91</c:v>
                </c:pt>
                <c:pt idx="976">
                  <c:v>3609.53</c:v>
                </c:pt>
                <c:pt idx="977">
                  <c:v>3567.79</c:v>
                </c:pt>
                <c:pt idx="978">
                  <c:v>3581.87</c:v>
                </c:pt>
                <c:pt idx="979">
                  <c:v>3557.54</c:v>
                </c:pt>
                <c:pt idx="980">
                  <c:v>3577.59</c:v>
                </c:pt>
                <c:pt idx="981">
                  <c:v>3635.41</c:v>
                </c:pt>
                <c:pt idx="982">
                  <c:v>3629.65</c:v>
                </c:pt>
                <c:pt idx="983">
                  <c:v>3638.35</c:v>
                </c:pt>
                <c:pt idx="984">
                  <c:v>3621.63</c:v>
                </c:pt>
                <c:pt idx="985">
                  <c:v>3662.45</c:v>
                </c:pt>
                <c:pt idx="986">
                  <c:v>3669.01</c:v>
                </c:pt>
                <c:pt idx="987">
                  <c:v>3666.72</c:v>
                </c:pt>
                <c:pt idx="988">
                  <c:v>3699.12</c:v>
                </c:pt>
                <c:pt idx="989">
                  <c:v>3691.96</c:v>
                </c:pt>
                <c:pt idx="990">
                  <c:v>3702.25</c:v>
                </c:pt>
                <c:pt idx="991">
                  <c:v>3672.82</c:v>
                </c:pt>
                <c:pt idx="992">
                  <c:v>3668.1</c:v>
                </c:pt>
                <c:pt idx="993">
                  <c:v>3663.46</c:v>
                </c:pt>
                <c:pt idx="994">
                  <c:v>3647.49</c:v>
                </c:pt>
                <c:pt idx="995">
                  <c:v>3694.62</c:v>
                </c:pt>
                <c:pt idx="996">
                  <c:v>3701.17</c:v>
                </c:pt>
                <c:pt idx="997">
                  <c:v>3722.48</c:v>
                </c:pt>
                <c:pt idx="998">
                  <c:v>3709.41</c:v>
                </c:pt>
                <c:pt idx="999">
                  <c:v>3694.92</c:v>
                </c:pt>
                <c:pt idx="1000">
                  <c:v>3687.26</c:v>
                </c:pt>
                <c:pt idx="1001">
                  <c:v>3690.01</c:v>
                </c:pt>
                <c:pt idx="1002">
                  <c:v>3703.06</c:v>
                </c:pt>
                <c:pt idx="1003">
                  <c:v>3735.36</c:v>
                </c:pt>
                <c:pt idx="1004">
                  <c:v>3727.04</c:v>
                </c:pt>
                <c:pt idx="1005">
                  <c:v>3732.04</c:v>
                </c:pt>
                <c:pt idx="1006">
                  <c:v>3756.07</c:v>
                </c:pt>
                <c:pt idx="1007">
                  <c:v>3700.65</c:v>
                </c:pt>
                <c:pt idx="1008">
                  <c:v>3726.86</c:v>
                </c:pt>
                <c:pt idx="1009">
                  <c:v>3748.14</c:v>
                </c:pt>
                <c:pt idx="1010">
                  <c:v>3803.79</c:v>
                </c:pt>
                <c:pt idx="1011">
                  <c:v>3824.68</c:v>
                </c:pt>
                <c:pt idx="1012">
                  <c:v>3799.61</c:v>
                </c:pt>
                <c:pt idx="1013">
                  <c:v>3801.19</c:v>
                </c:pt>
                <c:pt idx="1014">
                  <c:v>3809.84</c:v>
                </c:pt>
                <c:pt idx="1015">
                  <c:v>3795.54</c:v>
                </c:pt>
                <c:pt idx="1016">
                  <c:v>3768.25</c:v>
                </c:pt>
                <c:pt idx="1017">
                  <c:v>3798.91</c:v>
                </c:pt>
                <c:pt idx="1018">
                  <c:v>3851.85</c:v>
                </c:pt>
                <c:pt idx="1019">
                  <c:v>3853.07</c:v>
                </c:pt>
                <c:pt idx="1020">
                  <c:v>3841.47</c:v>
                </c:pt>
                <c:pt idx="1021">
                  <c:v>3855.36</c:v>
                </c:pt>
                <c:pt idx="1022">
                  <c:v>3849.62</c:v>
                </c:pt>
                <c:pt idx="1023">
                  <c:v>3750.77</c:v>
                </c:pt>
                <c:pt idx="1024">
                  <c:v>3787.38</c:v>
                </c:pt>
                <c:pt idx="1025">
                  <c:v>3714.24</c:v>
                </c:pt>
                <c:pt idx="1026">
                  <c:v>3773.86</c:v>
                </c:pt>
                <c:pt idx="1027">
                  <c:v>3826.31</c:v>
                </c:pt>
                <c:pt idx="1028">
                  <c:v>3830.17</c:v>
                </c:pt>
                <c:pt idx="1029">
                  <c:v>3871.74</c:v>
                </c:pt>
                <c:pt idx="1030">
                  <c:v>3886.83</c:v>
                </c:pt>
                <c:pt idx="1031">
                  <c:v>3915.59</c:v>
                </c:pt>
                <c:pt idx="1032">
                  <c:v>3911.23</c:v>
                </c:pt>
                <c:pt idx="1033">
                  <c:v>3909.88</c:v>
                </c:pt>
                <c:pt idx="1034">
                  <c:v>3916.38</c:v>
                </c:pt>
                <c:pt idx="1035">
                  <c:v>3934.83</c:v>
                </c:pt>
                <c:pt idx="1036">
                  <c:v>3932.59</c:v>
                </c:pt>
                <c:pt idx="1037">
                  <c:v>3931.33</c:v>
                </c:pt>
                <c:pt idx="1038">
                  <c:v>3913.97</c:v>
                </c:pt>
                <c:pt idx="1039">
                  <c:v>3906.71</c:v>
                </c:pt>
                <c:pt idx="1040">
                  <c:v>3876.5</c:v>
                </c:pt>
                <c:pt idx="1041">
                  <c:v>3881.37</c:v>
                </c:pt>
                <c:pt idx="1042">
                  <c:v>3925.43</c:v>
                </c:pt>
                <c:pt idx="1043">
                  <c:v>3829.34</c:v>
                </c:pt>
                <c:pt idx="1044">
                  <c:v>3811.15</c:v>
                </c:pt>
                <c:pt idx="1045">
                  <c:v>3901.82</c:v>
                </c:pt>
                <c:pt idx="1046">
                  <c:v>3870.29</c:v>
                </c:pt>
                <c:pt idx="1047">
                  <c:v>3819.72</c:v>
                </c:pt>
                <c:pt idx="1048">
                  <c:v>3768.47</c:v>
                </c:pt>
                <c:pt idx="1049">
                  <c:v>3841.94</c:v>
                </c:pt>
                <c:pt idx="1050">
                  <c:v>3821.35</c:v>
                </c:pt>
                <c:pt idx="1051">
                  <c:v>3875.44</c:v>
                </c:pt>
                <c:pt idx="1052">
                  <c:v>3898.81</c:v>
                </c:pt>
                <c:pt idx="1053">
                  <c:v>3939.34</c:v>
                </c:pt>
                <c:pt idx="1054">
                  <c:v>3943.34</c:v>
                </c:pt>
                <c:pt idx="1055">
                  <c:v>3968.94</c:v>
                </c:pt>
                <c:pt idx="1056">
                  <c:v>3962.71</c:v>
                </c:pt>
                <c:pt idx="1057">
                  <c:v>3974.12</c:v>
                </c:pt>
                <c:pt idx="1058">
                  <c:v>3915.46</c:v>
                </c:pt>
                <c:pt idx="1059">
                  <c:v>3913.1</c:v>
                </c:pt>
                <c:pt idx="1060">
                  <c:v>3940.59</c:v>
                </c:pt>
                <c:pt idx="1061">
                  <c:v>3910.52</c:v>
                </c:pt>
                <c:pt idx="1062">
                  <c:v>3889.14</c:v>
                </c:pt>
                <c:pt idx="1063">
                  <c:v>3909.52</c:v>
                </c:pt>
                <c:pt idx="1064">
                  <c:v>3974.54</c:v>
                </c:pt>
                <c:pt idx="1065">
                  <c:v>3971.09</c:v>
                </c:pt>
                <c:pt idx="1066">
                  <c:v>3958.55</c:v>
                </c:pt>
                <c:pt idx="1067">
                  <c:v>3972.89</c:v>
                </c:pt>
                <c:pt idx="1068">
                  <c:v>4019.87</c:v>
                </c:pt>
                <c:pt idx="1069">
                  <c:v>4077.91</c:v>
                </c:pt>
                <c:pt idx="1070">
                  <c:v>4073.94</c:v>
                </c:pt>
                <c:pt idx="1071">
                  <c:v>4079.95</c:v>
                </c:pt>
                <c:pt idx="1072">
                  <c:v>4097.17</c:v>
                </c:pt>
                <c:pt idx="1073">
                  <c:v>4128.8</c:v>
                </c:pt>
                <c:pt idx="1074">
                  <c:v>4127.99</c:v>
                </c:pt>
                <c:pt idx="1075">
                  <c:v>4141.59</c:v>
                </c:pt>
                <c:pt idx="1076">
                  <c:v>4124.66</c:v>
                </c:pt>
                <c:pt idx="1077">
                  <c:v>4170.42</c:v>
                </c:pt>
                <c:pt idx="1078">
                  <c:v>4185.47</c:v>
                </c:pt>
                <c:pt idx="1079">
                  <c:v>4163.26</c:v>
                </c:pt>
                <c:pt idx="1080">
                  <c:v>4134.9399999999996</c:v>
                </c:pt>
                <c:pt idx="1081">
                  <c:v>4173.42</c:v>
                </c:pt>
                <c:pt idx="1082">
                  <c:v>4134.9799999999996</c:v>
                </c:pt>
                <c:pt idx="1083">
                  <c:v>4180.17</c:v>
                </c:pt>
                <c:pt idx="1084">
                  <c:v>4187.62</c:v>
                </c:pt>
                <c:pt idx="1085">
                  <c:v>4186.72</c:v>
                </c:pt>
                <c:pt idx="1086">
                  <c:v>4183.18</c:v>
                </c:pt>
                <c:pt idx="1087">
                  <c:v>4211.47</c:v>
                </c:pt>
                <c:pt idx="1088">
                  <c:v>4181.17</c:v>
                </c:pt>
                <c:pt idx="1089">
                  <c:v>4192.66</c:v>
                </c:pt>
                <c:pt idx="1090">
                  <c:v>4164.66</c:v>
                </c:pt>
                <c:pt idx="1091">
                  <c:v>4167.59</c:v>
                </c:pt>
                <c:pt idx="1092">
                  <c:v>4201.62</c:v>
                </c:pt>
                <c:pt idx="1093">
                  <c:v>4232.6000000000004</c:v>
                </c:pt>
                <c:pt idx="1094">
                  <c:v>4188.43</c:v>
                </c:pt>
                <c:pt idx="1095">
                  <c:v>4152.1000000000004</c:v>
                </c:pt>
                <c:pt idx="1096">
                  <c:v>4063.04</c:v>
                </c:pt>
                <c:pt idx="1097">
                  <c:v>4112.5</c:v>
                </c:pt>
                <c:pt idx="1098">
                  <c:v>4173.8500000000004</c:v>
                </c:pt>
                <c:pt idx="1099">
                  <c:v>4163.29</c:v>
                </c:pt>
                <c:pt idx="1100">
                  <c:v>4127.83</c:v>
                </c:pt>
                <c:pt idx="1101">
                  <c:v>4115.68</c:v>
                </c:pt>
                <c:pt idx="1102">
                  <c:v>4159.12</c:v>
                </c:pt>
                <c:pt idx="1103">
                  <c:v>4155.8599999999997</c:v>
                </c:pt>
                <c:pt idx="1104">
                  <c:v>4197.05</c:v>
                </c:pt>
                <c:pt idx="1105">
                  <c:v>4188.13</c:v>
                </c:pt>
                <c:pt idx="1106">
                  <c:v>4195.99</c:v>
                </c:pt>
                <c:pt idx="1107">
                  <c:v>4200.88</c:v>
                </c:pt>
                <c:pt idx="1108">
                  <c:v>4204.1099999999997</c:v>
                </c:pt>
                <c:pt idx="1109">
                  <c:v>4202.04</c:v>
                </c:pt>
                <c:pt idx="1110">
                  <c:v>4208.12</c:v>
                </c:pt>
                <c:pt idx="1111">
                  <c:v>4192.8500000000004</c:v>
                </c:pt>
                <c:pt idx="1112">
                  <c:v>4229.8900000000003</c:v>
                </c:pt>
                <c:pt idx="1113">
                  <c:v>4226.5200000000004</c:v>
                </c:pt>
                <c:pt idx="1114">
                  <c:v>4227.26</c:v>
                </c:pt>
                <c:pt idx="1115">
                  <c:v>4219.55</c:v>
                </c:pt>
                <c:pt idx="1116">
                  <c:v>4239.18</c:v>
                </c:pt>
                <c:pt idx="1117">
                  <c:v>4247.4399999999996</c:v>
                </c:pt>
                <c:pt idx="1118">
                  <c:v>4255.1499999999996</c:v>
                </c:pt>
                <c:pt idx="1119">
                  <c:v>4246.59</c:v>
                </c:pt>
                <c:pt idx="1120">
                  <c:v>4223.7</c:v>
                </c:pt>
                <c:pt idx="1121">
                  <c:v>4221.8599999999997</c:v>
                </c:pt>
                <c:pt idx="1122">
                  <c:v>4166.45</c:v>
                </c:pt>
                <c:pt idx="1123">
                  <c:v>4224.79</c:v>
                </c:pt>
                <c:pt idx="1124">
                  <c:v>4246.4399999999996</c:v>
                </c:pt>
                <c:pt idx="1125">
                  <c:v>4241.84</c:v>
                </c:pt>
                <c:pt idx="1126">
                  <c:v>4266.49</c:v>
                </c:pt>
                <c:pt idx="1127">
                  <c:v>4280.7</c:v>
                </c:pt>
                <c:pt idx="1128">
                  <c:v>4290.6099999999997</c:v>
                </c:pt>
                <c:pt idx="1129">
                  <c:v>4291.8</c:v>
                </c:pt>
                <c:pt idx="1130">
                  <c:v>4297.5</c:v>
                </c:pt>
                <c:pt idx="1131">
                  <c:v>4319.9399999999996</c:v>
                </c:pt>
                <c:pt idx="1132">
                  <c:v>4352.34</c:v>
                </c:pt>
                <c:pt idx="1133">
                  <c:v>4343.54</c:v>
                </c:pt>
                <c:pt idx="1134">
                  <c:v>4358.13</c:v>
                </c:pt>
                <c:pt idx="1135">
                  <c:v>4320.82</c:v>
                </c:pt>
                <c:pt idx="1136">
                  <c:v>4369.55</c:v>
                </c:pt>
                <c:pt idx="1137">
                  <c:v>4384.63</c:v>
                </c:pt>
                <c:pt idx="1138">
                  <c:v>4369.21</c:v>
                </c:pt>
                <c:pt idx="1139">
                  <c:v>4374.3</c:v>
                </c:pt>
                <c:pt idx="1140">
                  <c:v>4360.03</c:v>
                </c:pt>
                <c:pt idx="1141">
                  <c:v>4327.16</c:v>
                </c:pt>
                <c:pt idx="1142">
                  <c:v>4258.49</c:v>
                </c:pt>
                <c:pt idx="1143">
                  <c:v>4323.0600000000004</c:v>
                </c:pt>
                <c:pt idx="1144">
                  <c:v>4358.6899999999996</c:v>
                </c:pt>
                <c:pt idx="1145">
                  <c:v>4367.4799999999996</c:v>
                </c:pt>
                <c:pt idx="1146">
                  <c:v>4411.79</c:v>
                </c:pt>
                <c:pt idx="1147">
                  <c:v>4422.3</c:v>
                </c:pt>
                <c:pt idx="1148">
                  <c:v>4401.46</c:v>
                </c:pt>
                <c:pt idx="1149">
                  <c:v>4400.6400000000003</c:v>
                </c:pt>
                <c:pt idx="1150">
                  <c:v>4419.1499999999996</c:v>
                </c:pt>
                <c:pt idx="1151">
                  <c:v>4395.26</c:v>
                </c:pt>
                <c:pt idx="1152">
                  <c:v>4387.16</c:v>
                </c:pt>
                <c:pt idx="1153">
                  <c:v>4423.1499999999996</c:v>
                </c:pt>
                <c:pt idx="1154">
                  <c:v>4402.66</c:v>
                </c:pt>
                <c:pt idx="1155">
                  <c:v>4429.1000000000004</c:v>
                </c:pt>
                <c:pt idx="1156">
                  <c:v>4436.5200000000004</c:v>
                </c:pt>
                <c:pt idx="1157">
                  <c:v>4432.3500000000004</c:v>
                </c:pt>
                <c:pt idx="1158">
                  <c:v>4436.75</c:v>
                </c:pt>
                <c:pt idx="1159">
                  <c:v>4447.7</c:v>
                </c:pt>
                <c:pt idx="1160">
                  <c:v>4460.83</c:v>
                </c:pt>
                <c:pt idx="1161">
                  <c:v>4468</c:v>
                </c:pt>
                <c:pt idx="1162">
                  <c:v>4479.71</c:v>
                </c:pt>
                <c:pt idx="1163">
                  <c:v>4448.08</c:v>
                </c:pt>
                <c:pt idx="1164">
                  <c:v>4400.2700000000004</c:v>
                </c:pt>
                <c:pt idx="1165">
                  <c:v>4405.8</c:v>
                </c:pt>
                <c:pt idx="1166">
                  <c:v>4441.67</c:v>
                </c:pt>
                <c:pt idx="1167">
                  <c:v>4479.53</c:v>
                </c:pt>
                <c:pt idx="1168">
                  <c:v>4486.2299999999996</c:v>
                </c:pt>
                <c:pt idx="1169">
                  <c:v>4496.1899999999996</c:v>
                </c:pt>
                <c:pt idx="1170">
                  <c:v>4470</c:v>
                </c:pt>
                <c:pt idx="1171">
                  <c:v>4509.37</c:v>
                </c:pt>
                <c:pt idx="1172">
                  <c:v>4528.79</c:v>
                </c:pt>
                <c:pt idx="1173">
                  <c:v>4522.68</c:v>
                </c:pt>
                <c:pt idx="1174">
                  <c:v>4524.09</c:v>
                </c:pt>
                <c:pt idx="1175">
                  <c:v>4536.95</c:v>
                </c:pt>
                <c:pt idx="1176">
                  <c:v>4535.43</c:v>
                </c:pt>
                <c:pt idx="1177">
                  <c:v>4520.03</c:v>
                </c:pt>
                <c:pt idx="1178">
                  <c:v>4514.07</c:v>
                </c:pt>
                <c:pt idx="1179">
                  <c:v>4493.28</c:v>
                </c:pt>
                <c:pt idx="1180">
                  <c:v>4458.58</c:v>
                </c:pt>
                <c:pt idx="1181">
                  <c:v>4468.7299999999996</c:v>
                </c:pt>
                <c:pt idx="1182">
                  <c:v>4443.05</c:v>
                </c:pt>
                <c:pt idx="1183">
                  <c:v>4480.7</c:v>
                </c:pt>
                <c:pt idx="1184">
                  <c:v>4473.75</c:v>
                </c:pt>
                <c:pt idx="1185">
                  <c:v>4432.99</c:v>
                </c:pt>
                <c:pt idx="1186">
                  <c:v>4357.7299999999996</c:v>
                </c:pt>
                <c:pt idx="1187">
                  <c:v>4354.1899999999996</c:v>
                </c:pt>
                <c:pt idx="1188">
                  <c:v>4395.6400000000003</c:v>
                </c:pt>
                <c:pt idx="1189">
                  <c:v>4448.9799999999996</c:v>
                </c:pt>
                <c:pt idx="1190">
                  <c:v>4455.4799999999996</c:v>
                </c:pt>
                <c:pt idx="1191">
                  <c:v>4443.1099999999997</c:v>
                </c:pt>
                <c:pt idx="1192">
                  <c:v>4352.63</c:v>
                </c:pt>
                <c:pt idx="1193">
                  <c:v>4359.46</c:v>
                </c:pt>
                <c:pt idx="1194">
                  <c:v>4307.54</c:v>
                </c:pt>
                <c:pt idx="1195">
                  <c:v>4357.04</c:v>
                </c:pt>
                <c:pt idx="1196">
                  <c:v>4300.46</c:v>
                </c:pt>
                <c:pt idx="1197">
                  <c:v>4345.72</c:v>
                </c:pt>
                <c:pt idx="1198">
                  <c:v>4363.55</c:v>
                </c:pt>
                <c:pt idx="1199">
                  <c:v>4399.76</c:v>
                </c:pt>
                <c:pt idx="1200">
                  <c:v>4391.34</c:v>
                </c:pt>
                <c:pt idx="1201">
                  <c:v>4361.1899999999996</c:v>
                </c:pt>
                <c:pt idx="1202">
                  <c:v>4350.6499999999996</c:v>
                </c:pt>
                <c:pt idx="1203">
                  <c:v>4363.8</c:v>
                </c:pt>
                <c:pt idx="1204">
                  <c:v>4438.26</c:v>
                </c:pt>
                <c:pt idx="1205">
                  <c:v>4471.37</c:v>
                </c:pt>
                <c:pt idx="1206">
                  <c:v>4486.46</c:v>
                </c:pt>
                <c:pt idx="1207">
                  <c:v>4519.63</c:v>
                </c:pt>
                <c:pt idx="1208">
                  <c:v>4536.1899999999996</c:v>
                </c:pt>
                <c:pt idx="1209">
                  <c:v>4549.78</c:v>
                </c:pt>
                <c:pt idx="1210">
                  <c:v>4544.8999999999996</c:v>
                </c:pt>
                <c:pt idx="1211">
                  <c:v>4566.4799999999996</c:v>
                </c:pt>
                <c:pt idx="1212">
                  <c:v>4574.79</c:v>
                </c:pt>
                <c:pt idx="1213">
                  <c:v>4551.68</c:v>
                </c:pt>
                <c:pt idx="1214">
                  <c:v>4596.42</c:v>
                </c:pt>
                <c:pt idx="1215">
                  <c:v>4605.38</c:v>
                </c:pt>
                <c:pt idx="1216">
                  <c:v>4613.67</c:v>
                </c:pt>
                <c:pt idx="1217">
                  <c:v>4630.6499999999996</c:v>
                </c:pt>
                <c:pt idx="1218">
                  <c:v>4660.57</c:v>
                </c:pt>
                <c:pt idx="1219">
                  <c:v>4680.0600000000004</c:v>
                </c:pt>
                <c:pt idx="1220">
                  <c:v>4697.53</c:v>
                </c:pt>
                <c:pt idx="1221">
                  <c:v>4701.7</c:v>
                </c:pt>
                <c:pt idx="1222">
                  <c:v>4685.25</c:v>
                </c:pt>
                <c:pt idx="1223">
                  <c:v>4646.71</c:v>
                </c:pt>
                <c:pt idx="1224">
                  <c:v>4649.2700000000004</c:v>
                </c:pt>
                <c:pt idx="1225">
                  <c:v>4682.8500000000004</c:v>
                </c:pt>
                <c:pt idx="1226">
                  <c:v>4682.8</c:v>
                </c:pt>
                <c:pt idx="1227">
                  <c:v>4700.8999999999996</c:v>
                </c:pt>
                <c:pt idx="1228">
                  <c:v>4688.67</c:v>
                </c:pt>
                <c:pt idx="1229">
                  <c:v>4704.54</c:v>
                </c:pt>
                <c:pt idx="1230">
                  <c:v>4697.96</c:v>
                </c:pt>
                <c:pt idx="1231">
                  <c:v>4682.9399999999996</c:v>
                </c:pt>
                <c:pt idx="1232">
                  <c:v>4690.7</c:v>
                </c:pt>
                <c:pt idx="1233">
                  <c:v>4701.46</c:v>
                </c:pt>
                <c:pt idx="1234">
                  <c:v>4594.62</c:v>
                </c:pt>
                <c:pt idx="1235">
                  <c:v>4655.2700000000004</c:v>
                </c:pt>
                <c:pt idx="1236">
                  <c:v>4567</c:v>
                </c:pt>
                <c:pt idx="1237">
                  <c:v>4513.04</c:v>
                </c:pt>
                <c:pt idx="1238">
                  <c:v>4577.1000000000004</c:v>
                </c:pt>
                <c:pt idx="1239">
                  <c:v>4538.43</c:v>
                </c:pt>
                <c:pt idx="1240">
                  <c:v>4591.67</c:v>
                </c:pt>
                <c:pt idx="1241">
                  <c:v>4686.75</c:v>
                </c:pt>
                <c:pt idx="1242">
                  <c:v>4701.21</c:v>
                </c:pt>
                <c:pt idx="1243">
                  <c:v>4667.45</c:v>
                </c:pt>
                <c:pt idx="1244">
                  <c:v>4712.0200000000004</c:v>
                </c:pt>
                <c:pt idx="1245">
                  <c:v>4668.97</c:v>
                </c:pt>
                <c:pt idx="1246">
                  <c:v>4634.09</c:v>
                </c:pt>
                <c:pt idx="1247">
                  <c:v>4709.8500000000004</c:v>
                </c:pt>
                <c:pt idx="1248">
                  <c:v>4668.67</c:v>
                </c:pt>
                <c:pt idx="1249">
                  <c:v>4620.6400000000003</c:v>
                </c:pt>
                <c:pt idx="1250">
                  <c:v>4568.0200000000004</c:v>
                </c:pt>
                <c:pt idx="1251">
                  <c:v>4649.2299999999996</c:v>
                </c:pt>
                <c:pt idx="1252">
                  <c:v>4696.5600000000004</c:v>
                </c:pt>
                <c:pt idx="1253">
                  <c:v>4725.79</c:v>
                </c:pt>
                <c:pt idx="1254">
                  <c:v>4791.1899999999996</c:v>
                </c:pt>
                <c:pt idx="1255">
                  <c:v>4786.3500000000004</c:v>
                </c:pt>
                <c:pt idx="1256">
                  <c:v>4793.0600000000004</c:v>
                </c:pt>
                <c:pt idx="1257">
                  <c:v>4778.7299999999996</c:v>
                </c:pt>
                <c:pt idx="1258">
                  <c:v>4766.18</c:v>
                </c:pt>
                <c:pt idx="1259">
                  <c:v>4796.5600000000004</c:v>
                </c:pt>
                <c:pt idx="1260">
                  <c:v>4793.54</c:v>
                </c:pt>
                <c:pt idx="1261">
                  <c:v>4700.58</c:v>
                </c:pt>
                <c:pt idx="1262">
                  <c:v>4696.05</c:v>
                </c:pt>
                <c:pt idx="1263">
                  <c:v>4677.03</c:v>
                </c:pt>
                <c:pt idx="1264">
                  <c:v>4670.29</c:v>
                </c:pt>
                <c:pt idx="1265">
                  <c:v>4713.07</c:v>
                </c:pt>
                <c:pt idx="1266">
                  <c:v>4726.3500000000004</c:v>
                </c:pt>
                <c:pt idx="1267">
                  <c:v>4659.03</c:v>
                </c:pt>
                <c:pt idx="1268">
                  <c:v>4662.8500000000004</c:v>
                </c:pt>
                <c:pt idx="1269">
                  <c:v>4577.1099999999997</c:v>
                </c:pt>
                <c:pt idx="1270">
                  <c:v>4532.76</c:v>
                </c:pt>
                <c:pt idx="1271">
                  <c:v>4482.7299999999996</c:v>
                </c:pt>
                <c:pt idx="1272">
                  <c:v>4397.9399999999996</c:v>
                </c:pt>
                <c:pt idx="1273">
                  <c:v>4410.13</c:v>
                </c:pt>
                <c:pt idx="1274">
                  <c:v>4356.45</c:v>
                </c:pt>
                <c:pt idx="1275">
                  <c:v>4349.93</c:v>
                </c:pt>
                <c:pt idx="1276">
                  <c:v>4326.51</c:v>
                </c:pt>
                <c:pt idx="1277">
                  <c:v>4431.8500000000004</c:v>
                </c:pt>
                <c:pt idx="1278">
                  <c:v>4515.55</c:v>
                </c:pt>
                <c:pt idx="1279">
                  <c:v>4546.54</c:v>
                </c:pt>
                <c:pt idx="1280">
                  <c:v>4589.38</c:v>
                </c:pt>
                <c:pt idx="1281">
                  <c:v>4477.4399999999996</c:v>
                </c:pt>
                <c:pt idx="1282">
                  <c:v>4500.53</c:v>
                </c:pt>
                <c:pt idx="1283">
                  <c:v>4483.87</c:v>
                </c:pt>
                <c:pt idx="1284">
                  <c:v>4521.54</c:v>
                </c:pt>
                <c:pt idx="1285">
                  <c:v>4587.18</c:v>
                </c:pt>
                <c:pt idx="1286">
                  <c:v>4504.08</c:v>
                </c:pt>
                <c:pt idx="1287">
                  <c:v>4418.6400000000003</c:v>
                </c:pt>
                <c:pt idx="1288">
                  <c:v>4401.67</c:v>
                </c:pt>
                <c:pt idx="1289">
                  <c:v>4471.07</c:v>
                </c:pt>
                <c:pt idx="1290">
                  <c:v>4475.01</c:v>
                </c:pt>
                <c:pt idx="1291">
                  <c:v>4380.26</c:v>
                </c:pt>
                <c:pt idx="1292">
                  <c:v>4348.87</c:v>
                </c:pt>
                <c:pt idx="1293">
                  <c:v>4304.76</c:v>
                </c:pt>
                <c:pt idx="1294">
                  <c:v>4225.5</c:v>
                </c:pt>
                <c:pt idx="1295">
                  <c:v>4288.7</c:v>
                </c:pt>
                <c:pt idx="1296">
                  <c:v>4384.6499999999996</c:v>
                </c:pt>
                <c:pt idx="1297">
                  <c:v>4373.9399999999996</c:v>
                </c:pt>
                <c:pt idx="1298">
                  <c:v>4306.26</c:v>
                </c:pt>
                <c:pt idx="1299">
                  <c:v>4386.54</c:v>
                </c:pt>
                <c:pt idx="1300">
                  <c:v>4363.49</c:v>
                </c:pt>
                <c:pt idx="1301">
                  <c:v>4328.87</c:v>
                </c:pt>
                <c:pt idx="1302">
                  <c:v>4201.09</c:v>
                </c:pt>
                <c:pt idx="1303">
                  <c:v>4170.7</c:v>
                </c:pt>
                <c:pt idx="1304">
                  <c:v>4277.88</c:v>
                </c:pt>
                <c:pt idx="1305">
                  <c:v>4259.5200000000004</c:v>
                </c:pt>
                <c:pt idx="1306">
                  <c:v>4204.3100000000004</c:v>
                </c:pt>
                <c:pt idx="1307">
                  <c:v>4173.1099999999997</c:v>
                </c:pt>
                <c:pt idx="1308">
                  <c:v>4262.45</c:v>
                </c:pt>
                <c:pt idx="1309">
                  <c:v>4357.8599999999997</c:v>
                </c:pt>
                <c:pt idx="1310">
                  <c:v>4411.67</c:v>
                </c:pt>
                <c:pt idx="1311">
                  <c:v>4463.12</c:v>
                </c:pt>
                <c:pt idx="1312">
                  <c:v>4461.18</c:v>
                </c:pt>
                <c:pt idx="1313">
                  <c:v>4511.6099999999997</c:v>
                </c:pt>
                <c:pt idx="1314">
                  <c:v>4456.24</c:v>
                </c:pt>
                <c:pt idx="1315">
                  <c:v>4520.16</c:v>
                </c:pt>
                <c:pt idx="1316">
                  <c:v>4543.0600000000004</c:v>
                </c:pt>
                <c:pt idx="1317">
                  <c:v>4575.5200000000004</c:v>
                </c:pt>
                <c:pt idx="1318">
                  <c:v>4631.6000000000004</c:v>
                </c:pt>
                <c:pt idx="1319">
                  <c:v>4602.45</c:v>
                </c:pt>
                <c:pt idx="1320">
                  <c:v>4530.41</c:v>
                </c:pt>
                <c:pt idx="1321">
                  <c:v>4545.8599999999997</c:v>
                </c:pt>
                <c:pt idx="1322">
                  <c:v>4582.6400000000003</c:v>
                </c:pt>
                <c:pt idx="1323">
                  <c:v>4525.12</c:v>
                </c:pt>
                <c:pt idx="1324">
                  <c:v>4481.1499999999996</c:v>
                </c:pt>
                <c:pt idx="1325">
                  <c:v>4500.21</c:v>
                </c:pt>
                <c:pt idx="1326">
                  <c:v>4488.28</c:v>
                </c:pt>
                <c:pt idx="1327">
                  <c:v>4412.53</c:v>
                </c:pt>
                <c:pt idx="1328">
                  <c:v>4397.45</c:v>
                </c:pt>
                <c:pt idx="1329">
                  <c:v>4446.59</c:v>
                </c:pt>
                <c:pt idx="1330">
                  <c:v>4392.59</c:v>
                </c:pt>
                <c:pt idx="1331">
                  <c:v>4391.6899999999996</c:v>
                </c:pt>
                <c:pt idx="1332">
                  <c:v>4462.21</c:v>
                </c:pt>
                <c:pt idx="1333">
                  <c:v>4459.45</c:v>
                </c:pt>
                <c:pt idx="1334">
                  <c:v>4393.66</c:v>
                </c:pt>
                <c:pt idx="1335">
                  <c:v>4271.78</c:v>
                </c:pt>
                <c:pt idx="1336">
                  <c:v>4296.12</c:v>
                </c:pt>
                <c:pt idx="1337">
                  <c:v>4175.2</c:v>
                </c:pt>
                <c:pt idx="1338">
                  <c:v>4183.96</c:v>
                </c:pt>
                <c:pt idx="1339">
                  <c:v>4287.5</c:v>
                </c:pt>
                <c:pt idx="1340">
                  <c:v>4131.93</c:v>
                </c:pt>
                <c:pt idx="1341">
                  <c:v>4155.38</c:v>
                </c:pt>
                <c:pt idx="1342">
                  <c:v>4175.4799999999996</c:v>
                </c:pt>
                <c:pt idx="1343">
                  <c:v>4300.17</c:v>
                </c:pt>
                <c:pt idx="1344">
                  <c:v>4146.87</c:v>
                </c:pt>
                <c:pt idx="1345">
                  <c:v>4123.34</c:v>
                </c:pt>
                <c:pt idx="1346">
                  <c:v>3991.24</c:v>
                </c:pt>
                <c:pt idx="1347">
                  <c:v>4001.05</c:v>
                </c:pt>
                <c:pt idx="1348">
                  <c:v>3935.18</c:v>
                </c:pt>
                <c:pt idx="1349">
                  <c:v>3930.08</c:v>
                </c:pt>
                <c:pt idx="1350">
                  <c:v>4023.89</c:v>
                </c:pt>
                <c:pt idx="1351">
                  <c:v>4008.01</c:v>
                </c:pt>
                <c:pt idx="1352">
                  <c:v>4088.85</c:v>
                </c:pt>
                <c:pt idx="1353">
                  <c:v>3923.68</c:v>
                </c:pt>
                <c:pt idx="1354">
                  <c:v>3900.79</c:v>
                </c:pt>
                <c:pt idx="1355">
                  <c:v>3901.36</c:v>
                </c:pt>
                <c:pt idx="1356">
                  <c:v>3973.75</c:v>
                </c:pt>
                <c:pt idx="1357">
                  <c:v>3941.48</c:v>
                </c:pt>
                <c:pt idx="1358">
                  <c:v>3978.73</c:v>
                </c:pt>
                <c:pt idx="1359">
                  <c:v>4057.84</c:v>
                </c:pt>
                <c:pt idx="1360">
                  <c:v>4158.24</c:v>
                </c:pt>
                <c:pt idx="1361">
                  <c:v>4132.1499999999996</c:v>
                </c:pt>
                <c:pt idx="1362">
                  <c:v>4101.2299999999996</c:v>
                </c:pt>
                <c:pt idx="1363">
                  <c:v>4176.82</c:v>
                </c:pt>
                <c:pt idx="1364">
                  <c:v>4108.54</c:v>
                </c:pt>
                <c:pt idx="1365">
                  <c:v>4121.43</c:v>
                </c:pt>
                <c:pt idx="1366">
                  <c:v>4160.68</c:v>
                </c:pt>
                <c:pt idx="1367">
                  <c:v>4115.7700000000004</c:v>
                </c:pt>
                <c:pt idx="1368">
                  <c:v>4017.82</c:v>
                </c:pt>
                <c:pt idx="1369">
                  <c:v>3900.86</c:v>
                </c:pt>
                <c:pt idx="1370">
                  <c:v>3749.63</c:v>
                </c:pt>
                <c:pt idx="1371">
                  <c:v>3735.48</c:v>
                </c:pt>
                <c:pt idx="1372">
                  <c:v>3789.99</c:v>
                </c:pt>
                <c:pt idx="1373">
                  <c:v>3666.77</c:v>
                </c:pt>
                <c:pt idx="1374">
                  <c:v>3674.84</c:v>
                </c:pt>
                <c:pt idx="1375">
                  <c:v>3764.79</c:v>
                </c:pt>
                <c:pt idx="1376">
                  <c:v>3759.89</c:v>
                </c:pt>
                <c:pt idx="1377">
                  <c:v>3795.73</c:v>
                </c:pt>
                <c:pt idx="1378">
                  <c:v>3911.74</c:v>
                </c:pt>
                <c:pt idx="1379">
                  <c:v>3900.11</c:v>
                </c:pt>
                <c:pt idx="1380">
                  <c:v>3821.55</c:v>
                </c:pt>
                <c:pt idx="1381">
                  <c:v>3818.83</c:v>
                </c:pt>
                <c:pt idx="1382">
                  <c:v>3785.38</c:v>
                </c:pt>
                <c:pt idx="1383">
                  <c:v>3825.33</c:v>
                </c:pt>
                <c:pt idx="1384">
                  <c:v>3831.39</c:v>
                </c:pt>
                <c:pt idx="1385">
                  <c:v>3845.08</c:v>
                </c:pt>
                <c:pt idx="1386">
                  <c:v>3902.62</c:v>
                </c:pt>
                <c:pt idx="1387">
                  <c:v>3899.38</c:v>
                </c:pt>
                <c:pt idx="1388">
                  <c:v>3854.43</c:v>
                </c:pt>
                <c:pt idx="1389">
                  <c:v>3818.8</c:v>
                </c:pt>
                <c:pt idx="1390">
                  <c:v>3801.78</c:v>
                </c:pt>
                <c:pt idx="1391">
                  <c:v>3790.38</c:v>
                </c:pt>
                <c:pt idx="1392">
                  <c:v>3863.16</c:v>
                </c:pt>
                <c:pt idx="1393">
                  <c:v>3830.85</c:v>
                </c:pt>
                <c:pt idx="1394">
                  <c:v>3936.69</c:v>
                </c:pt>
                <c:pt idx="1395">
                  <c:v>3959.9</c:v>
                </c:pt>
                <c:pt idx="1396">
                  <c:v>3998.95</c:v>
                </c:pt>
                <c:pt idx="1397">
                  <c:v>3961.63</c:v>
                </c:pt>
                <c:pt idx="1398">
                  <c:v>3966.84</c:v>
                </c:pt>
                <c:pt idx="1399">
                  <c:v>3921.05</c:v>
                </c:pt>
                <c:pt idx="1400">
                  <c:v>4023.61</c:v>
                </c:pt>
                <c:pt idx="1401">
                  <c:v>4072.43</c:v>
                </c:pt>
                <c:pt idx="1402">
                  <c:v>4130.29</c:v>
                </c:pt>
                <c:pt idx="1403">
                  <c:v>4118.63</c:v>
                </c:pt>
                <c:pt idx="1404">
                  <c:v>4091.19</c:v>
                </c:pt>
                <c:pt idx="1405">
                  <c:v>4155.17</c:v>
                </c:pt>
                <c:pt idx="1406">
                  <c:v>4151.9399999999996</c:v>
                </c:pt>
                <c:pt idx="1407">
                  <c:v>4145.1899999999996</c:v>
                </c:pt>
                <c:pt idx="1408">
                  <c:v>4140.0600000000004</c:v>
                </c:pt>
                <c:pt idx="1409">
                  <c:v>4122.47</c:v>
                </c:pt>
                <c:pt idx="1410">
                  <c:v>4210.24</c:v>
                </c:pt>
                <c:pt idx="1411">
                  <c:v>4207.2700000000004</c:v>
                </c:pt>
                <c:pt idx="1412">
                  <c:v>4280.1499999999996</c:v>
                </c:pt>
                <c:pt idx="1413">
                  <c:v>4297.1400000000003</c:v>
                </c:pt>
                <c:pt idx="1414">
                  <c:v>4305.2</c:v>
                </c:pt>
                <c:pt idx="1415">
                  <c:v>4274.04</c:v>
                </c:pt>
                <c:pt idx="1416">
                  <c:v>4283.74</c:v>
                </c:pt>
                <c:pt idx="1417">
                  <c:v>4228.4799999999996</c:v>
                </c:pt>
                <c:pt idx="1418">
                  <c:v>4137.99</c:v>
                </c:pt>
                <c:pt idx="1419">
                  <c:v>4128.7299999999996</c:v>
                </c:pt>
                <c:pt idx="1420">
                  <c:v>4140.7700000000004</c:v>
                </c:pt>
                <c:pt idx="1421">
                  <c:v>#N/A</c:v>
                </c:pt>
                <c:pt idx="1422">
                  <c:v>#N/A</c:v>
                </c:pt>
                <c:pt idx="1423">
                  <c:v>#N/A</c:v>
                </c:pt>
                <c:pt idx="1424">
                  <c:v>#N/A</c:v>
                </c:pt>
                <c:pt idx="1425">
                  <c:v>#N/A</c:v>
                </c:pt>
                <c:pt idx="1426">
                  <c:v>#N/A</c:v>
                </c:pt>
                <c:pt idx="1427">
                  <c:v>#N/A</c:v>
                </c:pt>
                <c:pt idx="1428">
                  <c:v>#N/A</c:v>
                </c:pt>
                <c:pt idx="1429">
                  <c:v>#N/A</c:v>
                </c:pt>
                <c:pt idx="1430">
                  <c:v>#N/A</c:v>
                </c:pt>
                <c:pt idx="1431">
                  <c:v>#N/A</c:v>
                </c:pt>
                <c:pt idx="1432">
                  <c:v>#N/A</c:v>
                </c:pt>
                <c:pt idx="1433">
                  <c:v>#N/A</c:v>
                </c:pt>
                <c:pt idx="1434">
                  <c:v>#N/A</c:v>
                </c:pt>
                <c:pt idx="1435">
                  <c:v>#N/A</c:v>
                </c:pt>
                <c:pt idx="1436">
                  <c:v>#N/A</c:v>
                </c:pt>
                <c:pt idx="1437">
                  <c:v>#N/A</c:v>
                </c:pt>
                <c:pt idx="1438">
                  <c:v>#N/A</c:v>
                </c:pt>
                <c:pt idx="1439">
                  <c:v>#N/A</c:v>
                </c:pt>
                <c:pt idx="1440">
                  <c:v>#N/A</c:v>
                </c:pt>
                <c:pt idx="1441">
                  <c:v>#N/A</c:v>
                </c:pt>
                <c:pt idx="1442">
                  <c:v>#N/A</c:v>
                </c:pt>
                <c:pt idx="1443">
                  <c:v>#N/A</c:v>
                </c:pt>
                <c:pt idx="1444">
                  <c:v>#N/A</c:v>
                </c:pt>
                <c:pt idx="1445">
                  <c:v>#N/A</c:v>
                </c:pt>
                <c:pt idx="1446">
                  <c:v>#N/A</c:v>
                </c:pt>
                <c:pt idx="1447">
                  <c:v>#N/A</c:v>
                </c:pt>
                <c:pt idx="1448">
                  <c:v>#N/A</c:v>
                </c:pt>
                <c:pt idx="1449">
                  <c:v>#N/A</c:v>
                </c:pt>
                <c:pt idx="1450">
                  <c:v>#N/A</c:v>
                </c:pt>
                <c:pt idx="1451">
                  <c:v>#N/A</c:v>
                </c:pt>
                <c:pt idx="1452">
                  <c:v>#N/A</c:v>
                </c:pt>
                <c:pt idx="1453">
                  <c:v>#N/A</c:v>
                </c:pt>
                <c:pt idx="1454">
                  <c:v>#N/A</c:v>
                </c:pt>
                <c:pt idx="1455">
                  <c:v>#N/A</c:v>
                </c:pt>
                <c:pt idx="1456">
                  <c:v>#N/A</c:v>
                </c:pt>
                <c:pt idx="1457">
                  <c:v>#N/A</c:v>
                </c:pt>
                <c:pt idx="1458">
                  <c:v>#N/A</c:v>
                </c:pt>
                <c:pt idx="1459">
                  <c:v>#N/A</c:v>
                </c:pt>
                <c:pt idx="1460">
                  <c:v>#N/A</c:v>
                </c:pt>
                <c:pt idx="1461">
                  <c:v>#N/A</c:v>
                </c:pt>
                <c:pt idx="1462">
                  <c:v>#N/A</c:v>
                </c:pt>
                <c:pt idx="1463">
                  <c:v>#N/A</c:v>
                </c:pt>
                <c:pt idx="1464">
                  <c:v>#N/A</c:v>
                </c:pt>
                <c:pt idx="1465">
                  <c:v>#N/A</c:v>
                </c:pt>
                <c:pt idx="1466">
                  <c:v>#N/A</c:v>
                </c:pt>
                <c:pt idx="1467">
                  <c:v>#N/A</c:v>
                </c:pt>
                <c:pt idx="1468">
                  <c:v>#N/A</c:v>
                </c:pt>
                <c:pt idx="1469">
                  <c:v>#N/A</c:v>
                </c:pt>
                <c:pt idx="1470">
                  <c:v>#N/A</c:v>
                </c:pt>
                <c:pt idx="1471">
                  <c:v>#N/A</c:v>
                </c:pt>
                <c:pt idx="1472">
                  <c:v>#N/A</c:v>
                </c:pt>
                <c:pt idx="1473">
                  <c:v>#N/A</c:v>
                </c:pt>
                <c:pt idx="1474">
                  <c:v>#N/A</c:v>
                </c:pt>
                <c:pt idx="1475">
                  <c:v>#N/A</c:v>
                </c:pt>
                <c:pt idx="1476">
                  <c:v>#N/A</c:v>
                </c:pt>
                <c:pt idx="1477">
                  <c:v>#N/A</c:v>
                </c:pt>
                <c:pt idx="1478">
                  <c:v>#N/A</c:v>
                </c:pt>
                <c:pt idx="1479">
                  <c:v>#N/A</c:v>
                </c:pt>
                <c:pt idx="1480">
                  <c:v>#N/A</c:v>
                </c:pt>
                <c:pt idx="1481">
                  <c:v>#N/A</c:v>
                </c:pt>
                <c:pt idx="1482">
                  <c:v>#N/A</c:v>
                </c:pt>
                <c:pt idx="1483">
                  <c:v>#N/A</c:v>
                </c:pt>
                <c:pt idx="1484">
                  <c:v>#N/A</c:v>
                </c:pt>
                <c:pt idx="1485">
                  <c:v>#N/A</c:v>
                </c:pt>
                <c:pt idx="1486">
                  <c:v>#N/A</c:v>
                </c:pt>
                <c:pt idx="1487">
                  <c:v>#N/A</c:v>
                </c:pt>
                <c:pt idx="1488">
                  <c:v>#N/A</c:v>
                </c:pt>
                <c:pt idx="1489">
                  <c:v>#N/A</c:v>
                </c:pt>
                <c:pt idx="1490">
                  <c:v>#N/A</c:v>
                </c:pt>
                <c:pt idx="1491">
                  <c:v>#N/A</c:v>
                </c:pt>
                <c:pt idx="1492">
                  <c:v>#N/A</c:v>
                </c:pt>
                <c:pt idx="1493">
                  <c:v>#N/A</c:v>
                </c:pt>
                <c:pt idx="1494">
                  <c:v>#N/A</c:v>
                </c:pt>
                <c:pt idx="1495">
                  <c:v>#N/A</c:v>
                </c:pt>
                <c:pt idx="1496">
                  <c:v>#N/A</c:v>
                </c:pt>
                <c:pt idx="1497">
                  <c:v>#N/A</c:v>
                </c:pt>
                <c:pt idx="1498">
                  <c:v>#N/A</c:v>
                </c:pt>
                <c:pt idx="1499">
                  <c:v>#N/A</c:v>
                </c:pt>
                <c:pt idx="1500">
                  <c:v>#N/A</c:v>
                </c:pt>
                <c:pt idx="1501">
                  <c:v>#N/A</c:v>
                </c:pt>
                <c:pt idx="1502">
                  <c:v>#N/A</c:v>
                </c:pt>
                <c:pt idx="1503">
                  <c:v>#N/A</c:v>
                </c:pt>
                <c:pt idx="1504">
                  <c:v>#N/A</c:v>
                </c:pt>
                <c:pt idx="1505">
                  <c:v>#N/A</c:v>
                </c:pt>
                <c:pt idx="1506">
                  <c:v>#N/A</c:v>
                </c:pt>
                <c:pt idx="1507">
                  <c:v>#N/A</c:v>
                </c:pt>
                <c:pt idx="1508">
                  <c:v>#N/A</c:v>
                </c:pt>
                <c:pt idx="1509">
                  <c:v>#N/A</c:v>
                </c:pt>
                <c:pt idx="1510">
                  <c:v>#N/A</c:v>
                </c:pt>
                <c:pt idx="1511">
                  <c:v>#N/A</c:v>
                </c:pt>
                <c:pt idx="1512">
                  <c:v>#N/A</c:v>
                </c:pt>
                <c:pt idx="1513">
                  <c:v>#N/A</c:v>
                </c:pt>
                <c:pt idx="1514">
                  <c:v>#N/A</c:v>
                </c:pt>
                <c:pt idx="1515">
                  <c:v>#N/A</c:v>
                </c:pt>
                <c:pt idx="1516">
                  <c:v>#N/A</c:v>
                </c:pt>
                <c:pt idx="1517">
                  <c:v>#N/A</c:v>
                </c:pt>
                <c:pt idx="1518">
                  <c:v>#N/A</c:v>
                </c:pt>
                <c:pt idx="1519">
                  <c:v>#N/A</c:v>
                </c:pt>
                <c:pt idx="1520">
                  <c:v>#N/A</c:v>
                </c:pt>
                <c:pt idx="1521">
                  <c:v>#N/A</c:v>
                </c:pt>
                <c:pt idx="1522">
                  <c:v>#N/A</c:v>
                </c:pt>
                <c:pt idx="1523">
                  <c:v>#N/A</c:v>
                </c:pt>
                <c:pt idx="1524">
                  <c:v>#N/A</c:v>
                </c:pt>
                <c:pt idx="1525">
                  <c:v>#N/A</c:v>
                </c:pt>
                <c:pt idx="1526">
                  <c:v>#N/A</c:v>
                </c:pt>
                <c:pt idx="1527">
                  <c:v>#N/A</c:v>
                </c:pt>
                <c:pt idx="1528">
                  <c:v>#N/A</c:v>
                </c:pt>
                <c:pt idx="1529">
                  <c:v>#N/A</c:v>
                </c:pt>
                <c:pt idx="1530">
                  <c:v>#N/A</c:v>
                </c:pt>
                <c:pt idx="1531">
                  <c:v>#N/A</c:v>
                </c:pt>
                <c:pt idx="1532">
                  <c:v>#N/A</c:v>
                </c:pt>
                <c:pt idx="1533">
                  <c:v>#N/A</c:v>
                </c:pt>
                <c:pt idx="1534">
                  <c:v>#N/A</c:v>
                </c:pt>
                <c:pt idx="1535">
                  <c:v>#N/A</c:v>
                </c:pt>
                <c:pt idx="1536">
                  <c:v>#N/A</c:v>
                </c:pt>
                <c:pt idx="1537">
                  <c:v>#N/A</c:v>
                </c:pt>
                <c:pt idx="1538">
                  <c:v>#N/A</c:v>
                </c:pt>
                <c:pt idx="1539">
                  <c:v>#N/A</c:v>
                </c:pt>
                <c:pt idx="1540">
                  <c:v>#N/A</c:v>
                </c:pt>
                <c:pt idx="1541">
                  <c:v>#N/A</c:v>
                </c:pt>
                <c:pt idx="1542">
                  <c:v>#N/A</c:v>
                </c:pt>
                <c:pt idx="1543">
                  <c:v>#N/A</c:v>
                </c:pt>
                <c:pt idx="1544">
                  <c:v>#N/A</c:v>
                </c:pt>
                <c:pt idx="1545">
                  <c:v>#N/A</c:v>
                </c:pt>
                <c:pt idx="1546">
                  <c:v>#N/A</c:v>
                </c:pt>
                <c:pt idx="1547">
                  <c:v>#N/A</c:v>
                </c:pt>
                <c:pt idx="1548">
                  <c:v>#N/A</c:v>
                </c:pt>
                <c:pt idx="1549">
                  <c:v>#N/A</c:v>
                </c:pt>
                <c:pt idx="1550">
                  <c:v>#N/A</c:v>
                </c:pt>
                <c:pt idx="1551">
                  <c:v>#N/A</c:v>
                </c:pt>
                <c:pt idx="1552">
                  <c:v>#N/A</c:v>
                </c:pt>
                <c:pt idx="1553">
                  <c:v>#N/A</c:v>
                </c:pt>
                <c:pt idx="1554">
                  <c:v>#N/A</c:v>
                </c:pt>
                <c:pt idx="1555">
                  <c:v>#N/A</c:v>
                </c:pt>
                <c:pt idx="1556">
                  <c:v>#N/A</c:v>
                </c:pt>
                <c:pt idx="1557">
                  <c:v>#N/A</c:v>
                </c:pt>
                <c:pt idx="1558">
                  <c:v>#N/A</c:v>
                </c:pt>
                <c:pt idx="1559">
                  <c:v>#N/A</c:v>
                </c:pt>
                <c:pt idx="1560">
                  <c:v>#N/A</c:v>
                </c:pt>
                <c:pt idx="1561">
                  <c:v>#N/A</c:v>
                </c:pt>
                <c:pt idx="1562">
                  <c:v>#N/A</c:v>
                </c:pt>
                <c:pt idx="1563">
                  <c:v>#N/A</c:v>
                </c:pt>
                <c:pt idx="1564">
                  <c:v>#N/A</c:v>
                </c:pt>
                <c:pt idx="1565">
                  <c:v>#N/A</c:v>
                </c:pt>
                <c:pt idx="1566">
                  <c:v>#N/A</c:v>
                </c:pt>
                <c:pt idx="1567">
                  <c:v>#N/A</c:v>
                </c:pt>
                <c:pt idx="1568">
                  <c:v>#N/A</c:v>
                </c:pt>
                <c:pt idx="1569">
                  <c:v>#N/A</c:v>
                </c:pt>
                <c:pt idx="1570">
                  <c:v>#N/A</c:v>
                </c:pt>
                <c:pt idx="1571">
                  <c:v>#N/A</c:v>
                </c:pt>
                <c:pt idx="1572">
                  <c:v>#N/A</c:v>
                </c:pt>
                <c:pt idx="1573">
                  <c:v>#N/A</c:v>
                </c:pt>
                <c:pt idx="1574">
                  <c:v>#N/A</c:v>
                </c:pt>
                <c:pt idx="1575">
                  <c:v>#N/A</c:v>
                </c:pt>
                <c:pt idx="1576">
                  <c:v>#N/A</c:v>
                </c:pt>
                <c:pt idx="1577">
                  <c:v>#N/A</c:v>
                </c:pt>
                <c:pt idx="1578">
                  <c:v>#N/A</c:v>
                </c:pt>
                <c:pt idx="1579">
                  <c:v>#N/A</c:v>
                </c:pt>
                <c:pt idx="1580">
                  <c:v>#N/A</c:v>
                </c:pt>
                <c:pt idx="1581">
                  <c:v>#N/A</c:v>
                </c:pt>
                <c:pt idx="1582">
                  <c:v>#N/A</c:v>
                </c:pt>
                <c:pt idx="1583">
                  <c:v>#N/A</c:v>
                </c:pt>
                <c:pt idx="1584">
                  <c:v>#N/A</c:v>
                </c:pt>
                <c:pt idx="1585">
                  <c:v>#N/A</c:v>
                </c:pt>
                <c:pt idx="1586">
                  <c:v>#N/A</c:v>
                </c:pt>
                <c:pt idx="1587">
                  <c:v>#N/A</c:v>
                </c:pt>
                <c:pt idx="1588">
                  <c:v>#N/A</c:v>
                </c:pt>
                <c:pt idx="1589">
                  <c:v>#N/A</c:v>
                </c:pt>
                <c:pt idx="1590">
                  <c:v>#N/A</c:v>
                </c:pt>
                <c:pt idx="1591">
                  <c:v>#N/A</c:v>
                </c:pt>
                <c:pt idx="1592">
                  <c:v>#N/A</c:v>
                </c:pt>
                <c:pt idx="1593">
                  <c:v>#N/A</c:v>
                </c:pt>
                <c:pt idx="1594">
                  <c:v>#N/A</c:v>
                </c:pt>
                <c:pt idx="1595">
                  <c:v>#N/A</c:v>
                </c:pt>
                <c:pt idx="1596">
                  <c:v>#N/A</c:v>
                </c:pt>
                <c:pt idx="1597">
                  <c:v>#N/A</c:v>
                </c:pt>
                <c:pt idx="1598">
                  <c:v>#N/A</c:v>
                </c:pt>
                <c:pt idx="1599">
                  <c:v>#N/A</c:v>
                </c:pt>
                <c:pt idx="1600">
                  <c:v>#N/A</c:v>
                </c:pt>
                <c:pt idx="1601">
                  <c:v>#N/A</c:v>
                </c:pt>
                <c:pt idx="1602">
                  <c:v>#N/A</c:v>
                </c:pt>
                <c:pt idx="1603">
                  <c:v>#N/A</c:v>
                </c:pt>
                <c:pt idx="1604">
                  <c:v>#N/A</c:v>
                </c:pt>
                <c:pt idx="1605">
                  <c:v>#N/A</c:v>
                </c:pt>
                <c:pt idx="1606">
                  <c:v>#N/A</c:v>
                </c:pt>
                <c:pt idx="1607">
                  <c:v>#N/A</c:v>
                </c:pt>
                <c:pt idx="1608">
                  <c:v>#N/A</c:v>
                </c:pt>
                <c:pt idx="1609">
                  <c:v>#N/A</c:v>
                </c:pt>
                <c:pt idx="1610">
                  <c:v>#N/A</c:v>
                </c:pt>
                <c:pt idx="1611">
                  <c:v>#N/A</c:v>
                </c:pt>
                <c:pt idx="1612">
                  <c:v>#N/A</c:v>
                </c:pt>
                <c:pt idx="1613">
                  <c:v>#N/A</c:v>
                </c:pt>
                <c:pt idx="1614">
                  <c:v>#N/A</c:v>
                </c:pt>
                <c:pt idx="1615">
                  <c:v>#N/A</c:v>
                </c:pt>
                <c:pt idx="1616">
                  <c:v>#N/A</c:v>
                </c:pt>
                <c:pt idx="1617">
                  <c:v>#N/A</c:v>
                </c:pt>
                <c:pt idx="1618">
                  <c:v>#N/A</c:v>
                </c:pt>
                <c:pt idx="1619">
                  <c:v>#N/A</c:v>
                </c:pt>
                <c:pt idx="1620">
                  <c:v>#N/A</c:v>
                </c:pt>
                <c:pt idx="1621">
                  <c:v>#N/A</c:v>
                </c:pt>
                <c:pt idx="1622">
                  <c:v>#N/A</c:v>
                </c:pt>
                <c:pt idx="1623">
                  <c:v>#N/A</c:v>
                </c:pt>
                <c:pt idx="1624">
                  <c:v>#N/A</c:v>
                </c:pt>
                <c:pt idx="1625">
                  <c:v>#N/A</c:v>
                </c:pt>
                <c:pt idx="1626">
                  <c:v>#N/A</c:v>
                </c:pt>
                <c:pt idx="1627">
                  <c:v>#N/A</c:v>
                </c:pt>
                <c:pt idx="1628">
                  <c:v>#N/A</c:v>
                </c:pt>
                <c:pt idx="1629">
                  <c:v>#N/A</c:v>
                </c:pt>
                <c:pt idx="1630">
                  <c:v>#N/A</c:v>
                </c:pt>
                <c:pt idx="1631">
                  <c:v>#N/A</c:v>
                </c:pt>
                <c:pt idx="1632">
                  <c:v>#N/A</c:v>
                </c:pt>
                <c:pt idx="1633">
                  <c:v>#N/A</c:v>
                </c:pt>
                <c:pt idx="1634">
                  <c:v>#N/A</c:v>
                </c:pt>
                <c:pt idx="1635">
                  <c:v>#N/A</c:v>
                </c:pt>
                <c:pt idx="1636">
                  <c:v>#N/A</c:v>
                </c:pt>
                <c:pt idx="1637">
                  <c:v>#N/A</c:v>
                </c:pt>
                <c:pt idx="1638">
                  <c:v>#N/A</c:v>
                </c:pt>
                <c:pt idx="1639">
                  <c:v>#N/A</c:v>
                </c:pt>
                <c:pt idx="1640">
                  <c:v>#N/A</c:v>
                </c:pt>
                <c:pt idx="1641">
                  <c:v>#N/A</c:v>
                </c:pt>
                <c:pt idx="1642">
                  <c:v>#N/A</c:v>
                </c:pt>
                <c:pt idx="1643">
                  <c:v>#N/A</c:v>
                </c:pt>
                <c:pt idx="1644">
                  <c:v>#N/A</c:v>
                </c:pt>
                <c:pt idx="1645">
                  <c:v>#N/A</c:v>
                </c:pt>
                <c:pt idx="1646">
                  <c:v>#N/A</c:v>
                </c:pt>
                <c:pt idx="1647">
                  <c:v>#N/A</c:v>
                </c:pt>
                <c:pt idx="1648">
                  <c:v>#N/A</c:v>
                </c:pt>
                <c:pt idx="1649">
                  <c:v>#N/A</c:v>
                </c:pt>
                <c:pt idx="1650">
                  <c:v>#N/A</c:v>
                </c:pt>
                <c:pt idx="1651">
                  <c:v>#N/A</c:v>
                </c:pt>
                <c:pt idx="1652">
                  <c:v>#N/A</c:v>
                </c:pt>
                <c:pt idx="1653">
                  <c:v>#N/A</c:v>
                </c:pt>
                <c:pt idx="1654">
                  <c:v>#N/A</c:v>
                </c:pt>
                <c:pt idx="1655">
                  <c:v>#N/A</c:v>
                </c:pt>
                <c:pt idx="1656">
                  <c:v>#N/A</c:v>
                </c:pt>
                <c:pt idx="1657">
                  <c:v>#N/A</c:v>
                </c:pt>
                <c:pt idx="1658">
                  <c:v>#N/A</c:v>
                </c:pt>
                <c:pt idx="1659">
                  <c:v>#N/A</c:v>
                </c:pt>
                <c:pt idx="1660">
                  <c:v>#N/A</c:v>
                </c:pt>
                <c:pt idx="1661">
                  <c:v>#N/A</c:v>
                </c:pt>
                <c:pt idx="1662">
                  <c:v>#N/A</c:v>
                </c:pt>
                <c:pt idx="1663">
                  <c:v>#N/A</c:v>
                </c:pt>
                <c:pt idx="1664">
                  <c:v>#N/A</c:v>
                </c:pt>
                <c:pt idx="1665">
                  <c:v>#N/A</c:v>
                </c:pt>
                <c:pt idx="1666">
                  <c:v>#N/A</c:v>
                </c:pt>
                <c:pt idx="1667">
                  <c:v>#N/A</c:v>
                </c:pt>
                <c:pt idx="1668">
                  <c:v>#N/A</c:v>
                </c:pt>
                <c:pt idx="1669">
                  <c:v>#N/A</c:v>
                </c:pt>
                <c:pt idx="1670">
                  <c:v>#N/A</c:v>
                </c:pt>
                <c:pt idx="1671">
                  <c:v>#N/A</c:v>
                </c:pt>
                <c:pt idx="1672">
                  <c:v>#N/A</c:v>
                </c:pt>
                <c:pt idx="1673">
                  <c:v>#N/A</c:v>
                </c:pt>
                <c:pt idx="1674">
                  <c:v>#N/A</c:v>
                </c:pt>
                <c:pt idx="1675">
                  <c:v>#N/A</c:v>
                </c:pt>
                <c:pt idx="1676">
                  <c:v>#N/A</c:v>
                </c:pt>
                <c:pt idx="1677">
                  <c:v>#N/A</c:v>
                </c:pt>
                <c:pt idx="1678">
                  <c:v>#N/A</c:v>
                </c:pt>
                <c:pt idx="1679">
                  <c:v>#N/A</c:v>
                </c:pt>
                <c:pt idx="1680">
                  <c:v>#N/A</c:v>
                </c:pt>
                <c:pt idx="1681">
                  <c:v>#N/A</c:v>
                </c:pt>
                <c:pt idx="1682">
                  <c:v>#N/A</c:v>
                </c:pt>
                <c:pt idx="1683">
                  <c:v>#N/A</c:v>
                </c:pt>
                <c:pt idx="1684">
                  <c:v>#N/A</c:v>
                </c:pt>
                <c:pt idx="1685">
                  <c:v>#N/A</c:v>
                </c:pt>
                <c:pt idx="1686">
                  <c:v>#N/A</c:v>
                </c:pt>
                <c:pt idx="1687">
                  <c:v>#N/A</c:v>
                </c:pt>
                <c:pt idx="1688">
                  <c:v>#N/A</c:v>
                </c:pt>
                <c:pt idx="1689">
                  <c:v>#N/A</c:v>
                </c:pt>
                <c:pt idx="1690">
                  <c:v>#N/A</c:v>
                </c:pt>
                <c:pt idx="1691">
                  <c:v>#N/A</c:v>
                </c:pt>
                <c:pt idx="1692">
                  <c:v>#N/A</c:v>
                </c:pt>
                <c:pt idx="1693">
                  <c:v>#N/A</c:v>
                </c:pt>
                <c:pt idx="1694">
                  <c:v>#N/A</c:v>
                </c:pt>
                <c:pt idx="1695">
                  <c:v>#N/A</c:v>
                </c:pt>
                <c:pt idx="1696">
                  <c:v>#N/A</c:v>
                </c:pt>
                <c:pt idx="1697">
                  <c:v>#N/A</c:v>
                </c:pt>
                <c:pt idx="1698">
                  <c:v>#N/A</c:v>
                </c:pt>
                <c:pt idx="1699">
                  <c:v>#N/A</c:v>
                </c:pt>
                <c:pt idx="1700">
                  <c:v>#N/A</c:v>
                </c:pt>
                <c:pt idx="1701">
                  <c:v>#N/A</c:v>
                </c:pt>
                <c:pt idx="1702">
                  <c:v>#N/A</c:v>
                </c:pt>
                <c:pt idx="1703">
                  <c:v>#N/A</c:v>
                </c:pt>
                <c:pt idx="1704">
                  <c:v>#N/A</c:v>
                </c:pt>
                <c:pt idx="1705">
                  <c:v>#N/A</c:v>
                </c:pt>
                <c:pt idx="1706">
                  <c:v>#N/A</c:v>
                </c:pt>
                <c:pt idx="1707">
                  <c:v>#N/A</c:v>
                </c:pt>
                <c:pt idx="1708">
                  <c:v>#N/A</c:v>
                </c:pt>
                <c:pt idx="1709">
                  <c:v>#N/A</c:v>
                </c:pt>
                <c:pt idx="1710">
                  <c:v>#N/A</c:v>
                </c:pt>
                <c:pt idx="1711">
                  <c:v>#N/A</c:v>
                </c:pt>
                <c:pt idx="1712">
                  <c:v>#N/A</c:v>
                </c:pt>
                <c:pt idx="1713">
                  <c:v>#N/A</c:v>
                </c:pt>
                <c:pt idx="1714">
                  <c:v>#N/A</c:v>
                </c:pt>
                <c:pt idx="1715">
                  <c:v>#N/A</c:v>
                </c:pt>
                <c:pt idx="1716">
                  <c:v>#N/A</c:v>
                </c:pt>
                <c:pt idx="1717">
                  <c:v>#N/A</c:v>
                </c:pt>
                <c:pt idx="1718">
                  <c:v>#N/A</c:v>
                </c:pt>
                <c:pt idx="1719">
                  <c:v>#N/A</c:v>
                </c:pt>
                <c:pt idx="1720">
                  <c:v>#N/A</c:v>
                </c:pt>
                <c:pt idx="1721">
                  <c:v>#N/A</c:v>
                </c:pt>
                <c:pt idx="1722">
                  <c:v>#N/A</c:v>
                </c:pt>
                <c:pt idx="1723">
                  <c:v>#N/A</c:v>
                </c:pt>
                <c:pt idx="1724">
                  <c:v>#N/A</c:v>
                </c:pt>
                <c:pt idx="1725">
                  <c:v>#N/A</c:v>
                </c:pt>
                <c:pt idx="1726">
                  <c:v>#N/A</c:v>
                </c:pt>
                <c:pt idx="1727">
                  <c:v>#N/A</c:v>
                </c:pt>
                <c:pt idx="1728">
                  <c:v>#N/A</c:v>
                </c:pt>
                <c:pt idx="1729">
                  <c:v>#N/A</c:v>
                </c:pt>
                <c:pt idx="1730">
                  <c:v>#N/A</c:v>
                </c:pt>
              </c:numCache>
            </c:numRef>
          </c:val>
          <c:smooth val="0"/>
          <c:extLst>
            <c:ext xmlns:c16="http://schemas.microsoft.com/office/drawing/2014/chart" uri="{C3380CC4-5D6E-409C-BE32-E72D297353CC}">
              <c16:uniqueId val="{00000000-DFF5-4B80-8F67-C395EC68841D}"/>
            </c:ext>
          </c:extLst>
        </c:ser>
        <c:ser>
          <c:idx val="2"/>
          <c:order val="1"/>
          <c:tx>
            <c:strRef>
              <c:f>data!$H$10</c:f>
              <c:strCache>
                <c:ptCount val="1"/>
                <c:pt idx="0">
                  <c:v>Upside</c:v>
                </c:pt>
              </c:strCache>
            </c:strRef>
          </c:tx>
          <c:spPr>
            <a:ln w="38100" cap="rnd" cmpd="sng" algn="ctr">
              <a:solidFill>
                <a:srgbClr val="6FB6DF"/>
              </a:solidFill>
              <a:prstDash val="sysDash"/>
              <a:round/>
              <a:headEnd type="none" w="med" len="med"/>
              <a:tailEnd type="none" w="med" len="med"/>
            </a:ln>
            <a:effectLst/>
          </c:spPr>
          <c:marker>
            <c:symbol val="none"/>
          </c:marker>
          <c:cat>
            <c:numRef>
              <c:f>data!$F$12:$F$1742</c:f>
              <c:numCache>
                <c:formatCode>dd\.mm\.yyyy</c:formatCode>
                <c:ptCount val="1731"/>
                <c:pt idx="0">
                  <c:v>42738</c:v>
                </c:pt>
                <c:pt idx="1">
                  <c:v>42739</c:v>
                </c:pt>
                <c:pt idx="2">
                  <c:v>42740</c:v>
                </c:pt>
                <c:pt idx="3">
                  <c:v>42741</c:v>
                </c:pt>
                <c:pt idx="4">
                  <c:v>42744</c:v>
                </c:pt>
                <c:pt idx="5">
                  <c:v>42745</c:v>
                </c:pt>
                <c:pt idx="6">
                  <c:v>42746</c:v>
                </c:pt>
                <c:pt idx="7">
                  <c:v>42747</c:v>
                </c:pt>
                <c:pt idx="8">
                  <c:v>42748</c:v>
                </c:pt>
                <c:pt idx="9">
                  <c:v>42752</c:v>
                </c:pt>
                <c:pt idx="10">
                  <c:v>42753</c:v>
                </c:pt>
                <c:pt idx="11">
                  <c:v>42754</c:v>
                </c:pt>
                <c:pt idx="12">
                  <c:v>42755</c:v>
                </c:pt>
                <c:pt idx="13">
                  <c:v>42758</c:v>
                </c:pt>
                <c:pt idx="14">
                  <c:v>42759</c:v>
                </c:pt>
                <c:pt idx="15">
                  <c:v>42760</c:v>
                </c:pt>
                <c:pt idx="16">
                  <c:v>42761</c:v>
                </c:pt>
                <c:pt idx="17">
                  <c:v>42762</c:v>
                </c:pt>
                <c:pt idx="18">
                  <c:v>42765</c:v>
                </c:pt>
                <c:pt idx="19">
                  <c:v>42766</c:v>
                </c:pt>
                <c:pt idx="20">
                  <c:v>42767</c:v>
                </c:pt>
                <c:pt idx="21">
                  <c:v>42768</c:v>
                </c:pt>
                <c:pt idx="22">
                  <c:v>42769</c:v>
                </c:pt>
                <c:pt idx="23">
                  <c:v>42772</c:v>
                </c:pt>
                <c:pt idx="24">
                  <c:v>42773</c:v>
                </c:pt>
                <c:pt idx="25">
                  <c:v>42774</c:v>
                </c:pt>
                <c:pt idx="26">
                  <c:v>42775</c:v>
                </c:pt>
                <c:pt idx="27">
                  <c:v>42776</c:v>
                </c:pt>
                <c:pt idx="28">
                  <c:v>42779</c:v>
                </c:pt>
                <c:pt idx="29">
                  <c:v>42780</c:v>
                </c:pt>
                <c:pt idx="30">
                  <c:v>42781</c:v>
                </c:pt>
                <c:pt idx="31">
                  <c:v>42782</c:v>
                </c:pt>
                <c:pt idx="32">
                  <c:v>42783</c:v>
                </c:pt>
                <c:pt idx="33">
                  <c:v>42787</c:v>
                </c:pt>
                <c:pt idx="34">
                  <c:v>42788</c:v>
                </c:pt>
                <c:pt idx="35">
                  <c:v>42789</c:v>
                </c:pt>
                <c:pt idx="36">
                  <c:v>42790</c:v>
                </c:pt>
                <c:pt idx="37">
                  <c:v>42793</c:v>
                </c:pt>
                <c:pt idx="38">
                  <c:v>42794</c:v>
                </c:pt>
                <c:pt idx="39">
                  <c:v>42795</c:v>
                </c:pt>
                <c:pt idx="40">
                  <c:v>42796</c:v>
                </c:pt>
                <c:pt idx="41">
                  <c:v>42797</c:v>
                </c:pt>
                <c:pt idx="42">
                  <c:v>42800</c:v>
                </c:pt>
                <c:pt idx="43">
                  <c:v>42801</c:v>
                </c:pt>
                <c:pt idx="44">
                  <c:v>42802</c:v>
                </c:pt>
                <c:pt idx="45">
                  <c:v>42803</c:v>
                </c:pt>
                <c:pt idx="46">
                  <c:v>42804</c:v>
                </c:pt>
                <c:pt idx="47">
                  <c:v>42807</c:v>
                </c:pt>
                <c:pt idx="48">
                  <c:v>42808</c:v>
                </c:pt>
                <c:pt idx="49">
                  <c:v>42809</c:v>
                </c:pt>
                <c:pt idx="50">
                  <c:v>42810</c:v>
                </c:pt>
                <c:pt idx="51">
                  <c:v>42811</c:v>
                </c:pt>
                <c:pt idx="52">
                  <c:v>42814</c:v>
                </c:pt>
                <c:pt idx="53">
                  <c:v>42815</c:v>
                </c:pt>
                <c:pt idx="54">
                  <c:v>42816</c:v>
                </c:pt>
                <c:pt idx="55">
                  <c:v>42817</c:v>
                </c:pt>
                <c:pt idx="56">
                  <c:v>42818</c:v>
                </c:pt>
                <c:pt idx="57">
                  <c:v>42821</c:v>
                </c:pt>
                <c:pt idx="58">
                  <c:v>42822</c:v>
                </c:pt>
                <c:pt idx="59">
                  <c:v>42823</c:v>
                </c:pt>
                <c:pt idx="60">
                  <c:v>42824</c:v>
                </c:pt>
                <c:pt idx="61">
                  <c:v>42825</c:v>
                </c:pt>
                <c:pt idx="62">
                  <c:v>42828</c:v>
                </c:pt>
                <c:pt idx="63">
                  <c:v>42829</c:v>
                </c:pt>
                <c:pt idx="64">
                  <c:v>42830</c:v>
                </c:pt>
                <c:pt idx="65">
                  <c:v>42831</c:v>
                </c:pt>
                <c:pt idx="66">
                  <c:v>42832</c:v>
                </c:pt>
                <c:pt idx="67">
                  <c:v>42835</c:v>
                </c:pt>
                <c:pt idx="68">
                  <c:v>42836</c:v>
                </c:pt>
                <c:pt idx="69">
                  <c:v>42837</c:v>
                </c:pt>
                <c:pt idx="70">
                  <c:v>42838</c:v>
                </c:pt>
                <c:pt idx="71">
                  <c:v>42842</c:v>
                </c:pt>
                <c:pt idx="72">
                  <c:v>42843</c:v>
                </c:pt>
                <c:pt idx="73">
                  <c:v>42844</c:v>
                </c:pt>
                <c:pt idx="74">
                  <c:v>42845</c:v>
                </c:pt>
                <c:pt idx="75">
                  <c:v>42846</c:v>
                </c:pt>
                <c:pt idx="76">
                  <c:v>42849</c:v>
                </c:pt>
                <c:pt idx="77">
                  <c:v>42850</c:v>
                </c:pt>
                <c:pt idx="78">
                  <c:v>42851</c:v>
                </c:pt>
                <c:pt idx="79">
                  <c:v>42852</c:v>
                </c:pt>
                <c:pt idx="80">
                  <c:v>42853</c:v>
                </c:pt>
                <c:pt idx="81">
                  <c:v>42856</c:v>
                </c:pt>
                <c:pt idx="82">
                  <c:v>42857</c:v>
                </c:pt>
                <c:pt idx="83">
                  <c:v>42858</c:v>
                </c:pt>
                <c:pt idx="84">
                  <c:v>42859</c:v>
                </c:pt>
                <c:pt idx="85">
                  <c:v>42860</c:v>
                </c:pt>
                <c:pt idx="86">
                  <c:v>42863</c:v>
                </c:pt>
                <c:pt idx="87">
                  <c:v>42864</c:v>
                </c:pt>
                <c:pt idx="88">
                  <c:v>42865</c:v>
                </c:pt>
                <c:pt idx="89">
                  <c:v>42866</c:v>
                </c:pt>
                <c:pt idx="90">
                  <c:v>42867</c:v>
                </c:pt>
                <c:pt idx="91">
                  <c:v>42870</c:v>
                </c:pt>
                <c:pt idx="92">
                  <c:v>42871</c:v>
                </c:pt>
                <c:pt idx="93">
                  <c:v>42872</c:v>
                </c:pt>
                <c:pt idx="94">
                  <c:v>42873</c:v>
                </c:pt>
                <c:pt idx="95">
                  <c:v>42874</c:v>
                </c:pt>
                <c:pt idx="96">
                  <c:v>42877</c:v>
                </c:pt>
                <c:pt idx="97">
                  <c:v>42878</c:v>
                </c:pt>
                <c:pt idx="98">
                  <c:v>42879</c:v>
                </c:pt>
                <c:pt idx="99">
                  <c:v>42880</c:v>
                </c:pt>
                <c:pt idx="100">
                  <c:v>42881</c:v>
                </c:pt>
                <c:pt idx="101">
                  <c:v>42885</c:v>
                </c:pt>
                <c:pt idx="102">
                  <c:v>42886</c:v>
                </c:pt>
                <c:pt idx="103">
                  <c:v>42887</c:v>
                </c:pt>
                <c:pt idx="104">
                  <c:v>42888</c:v>
                </c:pt>
                <c:pt idx="105">
                  <c:v>42891</c:v>
                </c:pt>
                <c:pt idx="106">
                  <c:v>42892</c:v>
                </c:pt>
                <c:pt idx="107">
                  <c:v>42893</c:v>
                </c:pt>
                <c:pt idx="108">
                  <c:v>42894</c:v>
                </c:pt>
                <c:pt idx="109">
                  <c:v>42895</c:v>
                </c:pt>
                <c:pt idx="110">
                  <c:v>42898</c:v>
                </c:pt>
                <c:pt idx="111">
                  <c:v>42899</c:v>
                </c:pt>
                <c:pt idx="112">
                  <c:v>42900</c:v>
                </c:pt>
                <c:pt idx="113">
                  <c:v>42901</c:v>
                </c:pt>
                <c:pt idx="114">
                  <c:v>42902</c:v>
                </c:pt>
                <c:pt idx="115">
                  <c:v>42905</c:v>
                </c:pt>
                <c:pt idx="116">
                  <c:v>42906</c:v>
                </c:pt>
                <c:pt idx="117">
                  <c:v>42907</c:v>
                </c:pt>
                <c:pt idx="118">
                  <c:v>42908</c:v>
                </c:pt>
                <c:pt idx="119">
                  <c:v>42909</c:v>
                </c:pt>
                <c:pt idx="120">
                  <c:v>42912</c:v>
                </c:pt>
                <c:pt idx="121">
                  <c:v>42913</c:v>
                </c:pt>
                <c:pt idx="122">
                  <c:v>42914</c:v>
                </c:pt>
                <c:pt idx="123">
                  <c:v>42915</c:v>
                </c:pt>
                <c:pt idx="124">
                  <c:v>42916</c:v>
                </c:pt>
                <c:pt idx="125">
                  <c:v>42919</c:v>
                </c:pt>
                <c:pt idx="126">
                  <c:v>42921</c:v>
                </c:pt>
                <c:pt idx="127">
                  <c:v>42922</c:v>
                </c:pt>
                <c:pt idx="128">
                  <c:v>42923</c:v>
                </c:pt>
                <c:pt idx="129">
                  <c:v>42926</c:v>
                </c:pt>
                <c:pt idx="130">
                  <c:v>42927</c:v>
                </c:pt>
                <c:pt idx="131">
                  <c:v>42928</c:v>
                </c:pt>
                <c:pt idx="132">
                  <c:v>42929</c:v>
                </c:pt>
                <c:pt idx="133">
                  <c:v>42930</c:v>
                </c:pt>
                <c:pt idx="134">
                  <c:v>42933</c:v>
                </c:pt>
                <c:pt idx="135">
                  <c:v>42934</c:v>
                </c:pt>
                <c:pt idx="136">
                  <c:v>42935</c:v>
                </c:pt>
                <c:pt idx="137">
                  <c:v>42936</c:v>
                </c:pt>
                <c:pt idx="138">
                  <c:v>42937</c:v>
                </c:pt>
                <c:pt idx="139">
                  <c:v>42940</c:v>
                </c:pt>
                <c:pt idx="140">
                  <c:v>42941</c:v>
                </c:pt>
                <c:pt idx="141">
                  <c:v>42942</c:v>
                </c:pt>
                <c:pt idx="142">
                  <c:v>42943</c:v>
                </c:pt>
                <c:pt idx="143">
                  <c:v>42944</c:v>
                </c:pt>
                <c:pt idx="144">
                  <c:v>42947</c:v>
                </c:pt>
                <c:pt idx="145">
                  <c:v>42948</c:v>
                </c:pt>
                <c:pt idx="146">
                  <c:v>42949</c:v>
                </c:pt>
                <c:pt idx="147">
                  <c:v>42950</c:v>
                </c:pt>
                <c:pt idx="148">
                  <c:v>42951</c:v>
                </c:pt>
                <c:pt idx="149">
                  <c:v>42954</c:v>
                </c:pt>
                <c:pt idx="150">
                  <c:v>42955</c:v>
                </c:pt>
                <c:pt idx="151">
                  <c:v>42956</c:v>
                </c:pt>
                <c:pt idx="152">
                  <c:v>42957</c:v>
                </c:pt>
                <c:pt idx="153">
                  <c:v>42958</c:v>
                </c:pt>
                <c:pt idx="154">
                  <c:v>42961</c:v>
                </c:pt>
                <c:pt idx="155">
                  <c:v>42962</c:v>
                </c:pt>
                <c:pt idx="156">
                  <c:v>42963</c:v>
                </c:pt>
                <c:pt idx="157">
                  <c:v>42964</c:v>
                </c:pt>
                <c:pt idx="158">
                  <c:v>42965</c:v>
                </c:pt>
                <c:pt idx="159">
                  <c:v>42968</c:v>
                </c:pt>
                <c:pt idx="160">
                  <c:v>42969</c:v>
                </c:pt>
                <c:pt idx="161">
                  <c:v>42970</c:v>
                </c:pt>
                <c:pt idx="162">
                  <c:v>42971</c:v>
                </c:pt>
                <c:pt idx="163">
                  <c:v>42972</c:v>
                </c:pt>
                <c:pt idx="164">
                  <c:v>42975</c:v>
                </c:pt>
                <c:pt idx="165">
                  <c:v>42976</c:v>
                </c:pt>
                <c:pt idx="166">
                  <c:v>42977</c:v>
                </c:pt>
                <c:pt idx="167">
                  <c:v>42978</c:v>
                </c:pt>
                <c:pt idx="168">
                  <c:v>42979</c:v>
                </c:pt>
                <c:pt idx="169">
                  <c:v>42983</c:v>
                </c:pt>
                <c:pt idx="170">
                  <c:v>42984</c:v>
                </c:pt>
                <c:pt idx="171">
                  <c:v>42985</c:v>
                </c:pt>
                <c:pt idx="172">
                  <c:v>42986</c:v>
                </c:pt>
                <c:pt idx="173">
                  <c:v>42989</c:v>
                </c:pt>
                <c:pt idx="174">
                  <c:v>42990</c:v>
                </c:pt>
                <c:pt idx="175">
                  <c:v>42991</c:v>
                </c:pt>
                <c:pt idx="176">
                  <c:v>42992</c:v>
                </c:pt>
                <c:pt idx="177">
                  <c:v>42993</c:v>
                </c:pt>
                <c:pt idx="178">
                  <c:v>42996</c:v>
                </c:pt>
                <c:pt idx="179">
                  <c:v>42997</c:v>
                </c:pt>
                <c:pt idx="180">
                  <c:v>42998</c:v>
                </c:pt>
                <c:pt idx="181">
                  <c:v>42999</c:v>
                </c:pt>
                <c:pt idx="182">
                  <c:v>43000</c:v>
                </c:pt>
                <c:pt idx="183">
                  <c:v>43003</c:v>
                </c:pt>
                <c:pt idx="184">
                  <c:v>43004</c:v>
                </c:pt>
                <c:pt idx="185">
                  <c:v>43005</c:v>
                </c:pt>
                <c:pt idx="186">
                  <c:v>43006</c:v>
                </c:pt>
                <c:pt idx="187">
                  <c:v>43007</c:v>
                </c:pt>
                <c:pt idx="188">
                  <c:v>43010</c:v>
                </c:pt>
                <c:pt idx="189">
                  <c:v>43011</c:v>
                </c:pt>
                <c:pt idx="190">
                  <c:v>43012</c:v>
                </c:pt>
                <c:pt idx="191">
                  <c:v>43013</c:v>
                </c:pt>
                <c:pt idx="192">
                  <c:v>43014</c:v>
                </c:pt>
                <c:pt idx="193">
                  <c:v>43017</c:v>
                </c:pt>
                <c:pt idx="194">
                  <c:v>43018</c:v>
                </c:pt>
                <c:pt idx="195">
                  <c:v>43019</c:v>
                </c:pt>
                <c:pt idx="196">
                  <c:v>43020</c:v>
                </c:pt>
                <c:pt idx="197">
                  <c:v>43021</c:v>
                </c:pt>
                <c:pt idx="198">
                  <c:v>43024</c:v>
                </c:pt>
                <c:pt idx="199">
                  <c:v>43025</c:v>
                </c:pt>
                <c:pt idx="200">
                  <c:v>43026</c:v>
                </c:pt>
                <c:pt idx="201">
                  <c:v>43027</c:v>
                </c:pt>
                <c:pt idx="202">
                  <c:v>43028</c:v>
                </c:pt>
                <c:pt idx="203">
                  <c:v>43031</c:v>
                </c:pt>
                <c:pt idx="204">
                  <c:v>43032</c:v>
                </c:pt>
                <c:pt idx="205">
                  <c:v>43033</c:v>
                </c:pt>
                <c:pt idx="206">
                  <c:v>43034</c:v>
                </c:pt>
                <c:pt idx="207">
                  <c:v>43035</c:v>
                </c:pt>
                <c:pt idx="208">
                  <c:v>43038</c:v>
                </c:pt>
                <c:pt idx="209">
                  <c:v>43039</c:v>
                </c:pt>
                <c:pt idx="210">
                  <c:v>43040</c:v>
                </c:pt>
                <c:pt idx="211">
                  <c:v>43041</c:v>
                </c:pt>
                <c:pt idx="212">
                  <c:v>43042</c:v>
                </c:pt>
                <c:pt idx="213">
                  <c:v>43045</c:v>
                </c:pt>
                <c:pt idx="214">
                  <c:v>43046</c:v>
                </c:pt>
                <c:pt idx="215">
                  <c:v>43047</c:v>
                </c:pt>
                <c:pt idx="216">
                  <c:v>43048</c:v>
                </c:pt>
                <c:pt idx="217">
                  <c:v>43049</c:v>
                </c:pt>
                <c:pt idx="218">
                  <c:v>43052</c:v>
                </c:pt>
                <c:pt idx="219">
                  <c:v>43053</c:v>
                </c:pt>
                <c:pt idx="220">
                  <c:v>43054</c:v>
                </c:pt>
                <c:pt idx="221">
                  <c:v>43055</c:v>
                </c:pt>
                <c:pt idx="222">
                  <c:v>43056</c:v>
                </c:pt>
                <c:pt idx="223">
                  <c:v>43059</c:v>
                </c:pt>
                <c:pt idx="224">
                  <c:v>43060</c:v>
                </c:pt>
                <c:pt idx="225">
                  <c:v>43061</c:v>
                </c:pt>
                <c:pt idx="226">
                  <c:v>43063</c:v>
                </c:pt>
                <c:pt idx="227">
                  <c:v>43066</c:v>
                </c:pt>
                <c:pt idx="228">
                  <c:v>43067</c:v>
                </c:pt>
                <c:pt idx="229">
                  <c:v>43068</c:v>
                </c:pt>
                <c:pt idx="230">
                  <c:v>43069</c:v>
                </c:pt>
                <c:pt idx="231">
                  <c:v>43070</c:v>
                </c:pt>
                <c:pt idx="232">
                  <c:v>43073</c:v>
                </c:pt>
                <c:pt idx="233">
                  <c:v>43074</c:v>
                </c:pt>
                <c:pt idx="234">
                  <c:v>43075</c:v>
                </c:pt>
                <c:pt idx="235">
                  <c:v>43076</c:v>
                </c:pt>
                <c:pt idx="236">
                  <c:v>43077</c:v>
                </c:pt>
                <c:pt idx="237">
                  <c:v>43080</c:v>
                </c:pt>
                <c:pt idx="238">
                  <c:v>43081</c:v>
                </c:pt>
                <c:pt idx="239">
                  <c:v>43082</c:v>
                </c:pt>
                <c:pt idx="240">
                  <c:v>43083</c:v>
                </c:pt>
                <c:pt idx="241">
                  <c:v>43084</c:v>
                </c:pt>
                <c:pt idx="242">
                  <c:v>43087</c:v>
                </c:pt>
                <c:pt idx="243">
                  <c:v>43088</c:v>
                </c:pt>
                <c:pt idx="244">
                  <c:v>43089</c:v>
                </c:pt>
                <c:pt idx="245">
                  <c:v>43090</c:v>
                </c:pt>
                <c:pt idx="246">
                  <c:v>43091</c:v>
                </c:pt>
                <c:pt idx="247">
                  <c:v>43095</c:v>
                </c:pt>
                <c:pt idx="248">
                  <c:v>43096</c:v>
                </c:pt>
                <c:pt idx="249">
                  <c:v>43097</c:v>
                </c:pt>
                <c:pt idx="250">
                  <c:v>43098</c:v>
                </c:pt>
                <c:pt idx="251">
                  <c:v>43102</c:v>
                </c:pt>
                <c:pt idx="252">
                  <c:v>43103</c:v>
                </c:pt>
                <c:pt idx="253">
                  <c:v>43104</c:v>
                </c:pt>
                <c:pt idx="254">
                  <c:v>43105</c:v>
                </c:pt>
                <c:pt idx="255">
                  <c:v>43108</c:v>
                </c:pt>
                <c:pt idx="256">
                  <c:v>43109</c:v>
                </c:pt>
                <c:pt idx="257">
                  <c:v>43110</c:v>
                </c:pt>
                <c:pt idx="258">
                  <c:v>43111</c:v>
                </c:pt>
                <c:pt idx="259">
                  <c:v>43112</c:v>
                </c:pt>
                <c:pt idx="260">
                  <c:v>43116</c:v>
                </c:pt>
                <c:pt idx="261">
                  <c:v>43117</c:v>
                </c:pt>
                <c:pt idx="262">
                  <c:v>43118</c:v>
                </c:pt>
                <c:pt idx="263">
                  <c:v>43119</c:v>
                </c:pt>
                <c:pt idx="264">
                  <c:v>43122</c:v>
                </c:pt>
                <c:pt idx="265">
                  <c:v>43123</c:v>
                </c:pt>
                <c:pt idx="266">
                  <c:v>43124</c:v>
                </c:pt>
                <c:pt idx="267">
                  <c:v>43125</c:v>
                </c:pt>
                <c:pt idx="268">
                  <c:v>43126</c:v>
                </c:pt>
                <c:pt idx="269">
                  <c:v>43129</c:v>
                </c:pt>
                <c:pt idx="270">
                  <c:v>43130</c:v>
                </c:pt>
                <c:pt idx="271">
                  <c:v>43131</c:v>
                </c:pt>
                <c:pt idx="272">
                  <c:v>43132</c:v>
                </c:pt>
                <c:pt idx="273">
                  <c:v>43133</c:v>
                </c:pt>
                <c:pt idx="274">
                  <c:v>43136</c:v>
                </c:pt>
                <c:pt idx="275">
                  <c:v>43137</c:v>
                </c:pt>
                <c:pt idx="276">
                  <c:v>43138</c:v>
                </c:pt>
                <c:pt idx="277">
                  <c:v>43139</c:v>
                </c:pt>
                <c:pt idx="278">
                  <c:v>43140</c:v>
                </c:pt>
                <c:pt idx="279">
                  <c:v>43143</c:v>
                </c:pt>
                <c:pt idx="280">
                  <c:v>43144</c:v>
                </c:pt>
                <c:pt idx="281">
                  <c:v>43145</c:v>
                </c:pt>
                <c:pt idx="282">
                  <c:v>43146</c:v>
                </c:pt>
                <c:pt idx="283">
                  <c:v>43147</c:v>
                </c:pt>
                <c:pt idx="284">
                  <c:v>43151</c:v>
                </c:pt>
                <c:pt idx="285">
                  <c:v>43152</c:v>
                </c:pt>
                <c:pt idx="286">
                  <c:v>43153</c:v>
                </c:pt>
                <c:pt idx="287">
                  <c:v>43154</c:v>
                </c:pt>
                <c:pt idx="288">
                  <c:v>43157</c:v>
                </c:pt>
                <c:pt idx="289">
                  <c:v>43158</c:v>
                </c:pt>
                <c:pt idx="290">
                  <c:v>43159</c:v>
                </c:pt>
                <c:pt idx="291">
                  <c:v>43160</c:v>
                </c:pt>
                <c:pt idx="292">
                  <c:v>43161</c:v>
                </c:pt>
                <c:pt idx="293">
                  <c:v>43164</c:v>
                </c:pt>
                <c:pt idx="294">
                  <c:v>43165</c:v>
                </c:pt>
                <c:pt idx="295">
                  <c:v>43166</c:v>
                </c:pt>
                <c:pt idx="296">
                  <c:v>43167</c:v>
                </c:pt>
                <c:pt idx="297">
                  <c:v>43168</c:v>
                </c:pt>
                <c:pt idx="298">
                  <c:v>43171</c:v>
                </c:pt>
                <c:pt idx="299">
                  <c:v>43172</c:v>
                </c:pt>
                <c:pt idx="300">
                  <c:v>43173</c:v>
                </c:pt>
                <c:pt idx="301">
                  <c:v>43174</c:v>
                </c:pt>
                <c:pt idx="302">
                  <c:v>43175</c:v>
                </c:pt>
                <c:pt idx="303">
                  <c:v>43178</c:v>
                </c:pt>
                <c:pt idx="304">
                  <c:v>43179</c:v>
                </c:pt>
                <c:pt idx="305">
                  <c:v>43180</c:v>
                </c:pt>
                <c:pt idx="306">
                  <c:v>43181</c:v>
                </c:pt>
                <c:pt idx="307">
                  <c:v>43182</c:v>
                </c:pt>
                <c:pt idx="308">
                  <c:v>43185</c:v>
                </c:pt>
                <c:pt idx="309">
                  <c:v>43186</c:v>
                </c:pt>
                <c:pt idx="310">
                  <c:v>43187</c:v>
                </c:pt>
                <c:pt idx="311">
                  <c:v>43188</c:v>
                </c:pt>
                <c:pt idx="312">
                  <c:v>43192</c:v>
                </c:pt>
                <c:pt idx="313">
                  <c:v>43193</c:v>
                </c:pt>
                <c:pt idx="314">
                  <c:v>43194</c:v>
                </c:pt>
                <c:pt idx="315">
                  <c:v>43195</c:v>
                </c:pt>
                <c:pt idx="316">
                  <c:v>43196</c:v>
                </c:pt>
                <c:pt idx="317">
                  <c:v>43199</c:v>
                </c:pt>
                <c:pt idx="318">
                  <c:v>43200</c:v>
                </c:pt>
                <c:pt idx="319">
                  <c:v>43201</c:v>
                </c:pt>
                <c:pt idx="320">
                  <c:v>43202</c:v>
                </c:pt>
                <c:pt idx="321">
                  <c:v>43203</c:v>
                </c:pt>
                <c:pt idx="322">
                  <c:v>43206</c:v>
                </c:pt>
                <c:pt idx="323">
                  <c:v>43207</c:v>
                </c:pt>
                <c:pt idx="324">
                  <c:v>43208</c:v>
                </c:pt>
                <c:pt idx="325">
                  <c:v>43209</c:v>
                </c:pt>
                <c:pt idx="326">
                  <c:v>43210</c:v>
                </c:pt>
                <c:pt idx="327">
                  <c:v>43213</c:v>
                </c:pt>
                <c:pt idx="328">
                  <c:v>43214</c:v>
                </c:pt>
                <c:pt idx="329">
                  <c:v>43215</c:v>
                </c:pt>
                <c:pt idx="330">
                  <c:v>43216</c:v>
                </c:pt>
                <c:pt idx="331">
                  <c:v>43217</c:v>
                </c:pt>
                <c:pt idx="332">
                  <c:v>43220</c:v>
                </c:pt>
                <c:pt idx="333">
                  <c:v>43221</c:v>
                </c:pt>
                <c:pt idx="334">
                  <c:v>43222</c:v>
                </c:pt>
                <c:pt idx="335">
                  <c:v>43223</c:v>
                </c:pt>
                <c:pt idx="336">
                  <c:v>43224</c:v>
                </c:pt>
                <c:pt idx="337">
                  <c:v>43227</c:v>
                </c:pt>
                <c:pt idx="338">
                  <c:v>43228</c:v>
                </c:pt>
                <c:pt idx="339">
                  <c:v>43229</c:v>
                </c:pt>
                <c:pt idx="340">
                  <c:v>43230</c:v>
                </c:pt>
                <c:pt idx="341">
                  <c:v>43231</c:v>
                </c:pt>
                <c:pt idx="342">
                  <c:v>43234</c:v>
                </c:pt>
                <c:pt idx="343">
                  <c:v>43235</c:v>
                </c:pt>
                <c:pt idx="344">
                  <c:v>43236</c:v>
                </c:pt>
                <c:pt idx="345">
                  <c:v>43237</c:v>
                </c:pt>
                <c:pt idx="346">
                  <c:v>43238</c:v>
                </c:pt>
                <c:pt idx="347">
                  <c:v>43241</c:v>
                </c:pt>
                <c:pt idx="348">
                  <c:v>43242</c:v>
                </c:pt>
                <c:pt idx="349">
                  <c:v>43243</c:v>
                </c:pt>
                <c:pt idx="350">
                  <c:v>43244</c:v>
                </c:pt>
                <c:pt idx="351">
                  <c:v>43245</c:v>
                </c:pt>
                <c:pt idx="352">
                  <c:v>43249</c:v>
                </c:pt>
                <c:pt idx="353">
                  <c:v>43250</c:v>
                </c:pt>
                <c:pt idx="354">
                  <c:v>43251</c:v>
                </c:pt>
                <c:pt idx="355">
                  <c:v>43252</c:v>
                </c:pt>
                <c:pt idx="356">
                  <c:v>43255</c:v>
                </c:pt>
                <c:pt idx="357">
                  <c:v>43256</c:v>
                </c:pt>
                <c:pt idx="358">
                  <c:v>43257</c:v>
                </c:pt>
                <c:pt idx="359">
                  <c:v>43258</c:v>
                </c:pt>
                <c:pt idx="360">
                  <c:v>43259</c:v>
                </c:pt>
                <c:pt idx="361">
                  <c:v>43262</c:v>
                </c:pt>
                <c:pt idx="362">
                  <c:v>43263</c:v>
                </c:pt>
                <c:pt idx="363">
                  <c:v>43264</c:v>
                </c:pt>
                <c:pt idx="364">
                  <c:v>43265</c:v>
                </c:pt>
                <c:pt idx="365">
                  <c:v>43266</c:v>
                </c:pt>
                <c:pt idx="366">
                  <c:v>43269</c:v>
                </c:pt>
                <c:pt idx="367">
                  <c:v>43270</c:v>
                </c:pt>
                <c:pt idx="368">
                  <c:v>43271</c:v>
                </c:pt>
                <c:pt idx="369">
                  <c:v>43272</c:v>
                </c:pt>
                <c:pt idx="370">
                  <c:v>43273</c:v>
                </c:pt>
                <c:pt idx="371">
                  <c:v>43276</c:v>
                </c:pt>
                <c:pt idx="372">
                  <c:v>43277</c:v>
                </c:pt>
                <c:pt idx="373">
                  <c:v>43278</c:v>
                </c:pt>
                <c:pt idx="374">
                  <c:v>43279</c:v>
                </c:pt>
                <c:pt idx="375">
                  <c:v>43280</c:v>
                </c:pt>
                <c:pt idx="376">
                  <c:v>43283</c:v>
                </c:pt>
                <c:pt idx="377">
                  <c:v>43284</c:v>
                </c:pt>
                <c:pt idx="378">
                  <c:v>43286</c:v>
                </c:pt>
                <c:pt idx="379">
                  <c:v>43287</c:v>
                </c:pt>
                <c:pt idx="380">
                  <c:v>43290</c:v>
                </c:pt>
                <c:pt idx="381">
                  <c:v>43291</c:v>
                </c:pt>
                <c:pt idx="382">
                  <c:v>43292</c:v>
                </c:pt>
                <c:pt idx="383">
                  <c:v>43293</c:v>
                </c:pt>
                <c:pt idx="384">
                  <c:v>43294</c:v>
                </c:pt>
                <c:pt idx="385">
                  <c:v>43297</c:v>
                </c:pt>
                <c:pt idx="386">
                  <c:v>43298</c:v>
                </c:pt>
                <c:pt idx="387">
                  <c:v>43299</c:v>
                </c:pt>
                <c:pt idx="388">
                  <c:v>43300</c:v>
                </c:pt>
                <c:pt idx="389">
                  <c:v>43301</c:v>
                </c:pt>
                <c:pt idx="390">
                  <c:v>43304</c:v>
                </c:pt>
                <c:pt idx="391">
                  <c:v>43305</c:v>
                </c:pt>
                <c:pt idx="392">
                  <c:v>43306</c:v>
                </c:pt>
                <c:pt idx="393">
                  <c:v>43307</c:v>
                </c:pt>
                <c:pt idx="394">
                  <c:v>43308</c:v>
                </c:pt>
                <c:pt idx="395">
                  <c:v>43311</c:v>
                </c:pt>
                <c:pt idx="396">
                  <c:v>43312</c:v>
                </c:pt>
                <c:pt idx="397">
                  <c:v>43313</c:v>
                </c:pt>
                <c:pt idx="398">
                  <c:v>43314</c:v>
                </c:pt>
                <c:pt idx="399">
                  <c:v>43315</c:v>
                </c:pt>
                <c:pt idx="400">
                  <c:v>43318</c:v>
                </c:pt>
                <c:pt idx="401">
                  <c:v>43319</c:v>
                </c:pt>
                <c:pt idx="402">
                  <c:v>43320</c:v>
                </c:pt>
                <c:pt idx="403">
                  <c:v>43321</c:v>
                </c:pt>
                <c:pt idx="404">
                  <c:v>43322</c:v>
                </c:pt>
                <c:pt idx="405">
                  <c:v>43325</c:v>
                </c:pt>
                <c:pt idx="406">
                  <c:v>43326</c:v>
                </c:pt>
                <c:pt idx="407">
                  <c:v>43327</c:v>
                </c:pt>
                <c:pt idx="408">
                  <c:v>43328</c:v>
                </c:pt>
                <c:pt idx="409">
                  <c:v>43329</c:v>
                </c:pt>
                <c:pt idx="410">
                  <c:v>43332</c:v>
                </c:pt>
                <c:pt idx="411">
                  <c:v>43333</c:v>
                </c:pt>
                <c:pt idx="412">
                  <c:v>43334</c:v>
                </c:pt>
                <c:pt idx="413">
                  <c:v>43335</c:v>
                </c:pt>
                <c:pt idx="414">
                  <c:v>43336</c:v>
                </c:pt>
                <c:pt idx="415">
                  <c:v>43339</c:v>
                </c:pt>
                <c:pt idx="416">
                  <c:v>43340</c:v>
                </c:pt>
                <c:pt idx="417">
                  <c:v>43341</c:v>
                </c:pt>
                <c:pt idx="418">
                  <c:v>43342</c:v>
                </c:pt>
                <c:pt idx="419">
                  <c:v>43343</c:v>
                </c:pt>
                <c:pt idx="420">
                  <c:v>43347</c:v>
                </c:pt>
                <c:pt idx="421">
                  <c:v>43348</c:v>
                </c:pt>
                <c:pt idx="422">
                  <c:v>43349</c:v>
                </c:pt>
                <c:pt idx="423">
                  <c:v>43350</c:v>
                </c:pt>
                <c:pt idx="424">
                  <c:v>43353</c:v>
                </c:pt>
                <c:pt idx="425">
                  <c:v>43354</c:v>
                </c:pt>
                <c:pt idx="426">
                  <c:v>43355</c:v>
                </c:pt>
                <c:pt idx="427">
                  <c:v>43356</c:v>
                </c:pt>
                <c:pt idx="428">
                  <c:v>43357</c:v>
                </c:pt>
                <c:pt idx="429">
                  <c:v>43360</c:v>
                </c:pt>
                <c:pt idx="430">
                  <c:v>43361</c:v>
                </c:pt>
                <c:pt idx="431">
                  <c:v>43362</c:v>
                </c:pt>
                <c:pt idx="432">
                  <c:v>43363</c:v>
                </c:pt>
                <c:pt idx="433">
                  <c:v>43364</c:v>
                </c:pt>
                <c:pt idx="434">
                  <c:v>43367</c:v>
                </c:pt>
                <c:pt idx="435">
                  <c:v>43368</c:v>
                </c:pt>
                <c:pt idx="436">
                  <c:v>43369</c:v>
                </c:pt>
                <c:pt idx="437">
                  <c:v>43370</c:v>
                </c:pt>
                <c:pt idx="438">
                  <c:v>43371</c:v>
                </c:pt>
                <c:pt idx="439">
                  <c:v>43374</c:v>
                </c:pt>
                <c:pt idx="440">
                  <c:v>43375</c:v>
                </c:pt>
                <c:pt idx="441">
                  <c:v>43376</c:v>
                </c:pt>
                <c:pt idx="442">
                  <c:v>43377</c:v>
                </c:pt>
                <c:pt idx="443">
                  <c:v>43378</c:v>
                </c:pt>
                <c:pt idx="444">
                  <c:v>43381</c:v>
                </c:pt>
                <c:pt idx="445">
                  <c:v>43382</c:v>
                </c:pt>
                <c:pt idx="446">
                  <c:v>43383</c:v>
                </c:pt>
                <c:pt idx="447">
                  <c:v>43384</c:v>
                </c:pt>
                <c:pt idx="448">
                  <c:v>43385</c:v>
                </c:pt>
                <c:pt idx="449">
                  <c:v>43388</c:v>
                </c:pt>
                <c:pt idx="450">
                  <c:v>43389</c:v>
                </c:pt>
                <c:pt idx="451">
                  <c:v>43390</c:v>
                </c:pt>
                <c:pt idx="452">
                  <c:v>43391</c:v>
                </c:pt>
                <c:pt idx="453">
                  <c:v>43392</c:v>
                </c:pt>
                <c:pt idx="454">
                  <c:v>43395</c:v>
                </c:pt>
                <c:pt idx="455">
                  <c:v>43396</c:v>
                </c:pt>
                <c:pt idx="456">
                  <c:v>43397</c:v>
                </c:pt>
                <c:pt idx="457">
                  <c:v>43398</c:v>
                </c:pt>
                <c:pt idx="458">
                  <c:v>43399</c:v>
                </c:pt>
                <c:pt idx="459">
                  <c:v>43402</c:v>
                </c:pt>
                <c:pt idx="460">
                  <c:v>43403</c:v>
                </c:pt>
                <c:pt idx="461">
                  <c:v>43404</c:v>
                </c:pt>
                <c:pt idx="462">
                  <c:v>43405</c:v>
                </c:pt>
                <c:pt idx="463">
                  <c:v>43406</c:v>
                </c:pt>
                <c:pt idx="464">
                  <c:v>43409</c:v>
                </c:pt>
                <c:pt idx="465">
                  <c:v>43410</c:v>
                </c:pt>
                <c:pt idx="466">
                  <c:v>43411</c:v>
                </c:pt>
                <c:pt idx="467">
                  <c:v>43412</c:v>
                </c:pt>
                <c:pt idx="468">
                  <c:v>43413</c:v>
                </c:pt>
                <c:pt idx="469">
                  <c:v>43416</c:v>
                </c:pt>
                <c:pt idx="470">
                  <c:v>43417</c:v>
                </c:pt>
                <c:pt idx="471">
                  <c:v>43418</c:v>
                </c:pt>
                <c:pt idx="472">
                  <c:v>43419</c:v>
                </c:pt>
                <c:pt idx="473">
                  <c:v>43420</c:v>
                </c:pt>
                <c:pt idx="474">
                  <c:v>43423</c:v>
                </c:pt>
                <c:pt idx="475">
                  <c:v>43424</c:v>
                </c:pt>
                <c:pt idx="476">
                  <c:v>43425</c:v>
                </c:pt>
                <c:pt idx="477">
                  <c:v>43427</c:v>
                </c:pt>
                <c:pt idx="478">
                  <c:v>43430</c:v>
                </c:pt>
                <c:pt idx="479">
                  <c:v>43431</c:v>
                </c:pt>
                <c:pt idx="480">
                  <c:v>43432</c:v>
                </c:pt>
                <c:pt idx="481">
                  <c:v>43433</c:v>
                </c:pt>
                <c:pt idx="482">
                  <c:v>43434</c:v>
                </c:pt>
                <c:pt idx="483">
                  <c:v>43437</c:v>
                </c:pt>
                <c:pt idx="484">
                  <c:v>43438</c:v>
                </c:pt>
                <c:pt idx="485">
                  <c:v>43440</c:v>
                </c:pt>
                <c:pt idx="486">
                  <c:v>43441</c:v>
                </c:pt>
                <c:pt idx="487">
                  <c:v>43444</c:v>
                </c:pt>
                <c:pt idx="488">
                  <c:v>43445</c:v>
                </c:pt>
                <c:pt idx="489">
                  <c:v>43446</c:v>
                </c:pt>
                <c:pt idx="490">
                  <c:v>43447</c:v>
                </c:pt>
                <c:pt idx="491">
                  <c:v>43448</c:v>
                </c:pt>
                <c:pt idx="492">
                  <c:v>43451</c:v>
                </c:pt>
                <c:pt idx="493">
                  <c:v>43452</c:v>
                </c:pt>
                <c:pt idx="494">
                  <c:v>43453</c:v>
                </c:pt>
                <c:pt idx="495">
                  <c:v>43454</c:v>
                </c:pt>
                <c:pt idx="496">
                  <c:v>43455</c:v>
                </c:pt>
                <c:pt idx="497">
                  <c:v>43458</c:v>
                </c:pt>
                <c:pt idx="498">
                  <c:v>43460</c:v>
                </c:pt>
                <c:pt idx="499">
                  <c:v>43461</c:v>
                </c:pt>
                <c:pt idx="500">
                  <c:v>43462</c:v>
                </c:pt>
                <c:pt idx="501">
                  <c:v>43465</c:v>
                </c:pt>
                <c:pt idx="502">
                  <c:v>43467</c:v>
                </c:pt>
                <c:pt idx="503">
                  <c:v>43468</c:v>
                </c:pt>
                <c:pt idx="504">
                  <c:v>43469</c:v>
                </c:pt>
                <c:pt idx="505">
                  <c:v>43472</c:v>
                </c:pt>
                <c:pt idx="506">
                  <c:v>43473</c:v>
                </c:pt>
                <c:pt idx="507">
                  <c:v>43474</c:v>
                </c:pt>
                <c:pt idx="508">
                  <c:v>43475</c:v>
                </c:pt>
                <c:pt idx="509">
                  <c:v>43476</c:v>
                </c:pt>
                <c:pt idx="510">
                  <c:v>43479</c:v>
                </c:pt>
                <c:pt idx="511">
                  <c:v>43480</c:v>
                </c:pt>
                <c:pt idx="512">
                  <c:v>43481</c:v>
                </c:pt>
                <c:pt idx="513">
                  <c:v>43482</c:v>
                </c:pt>
                <c:pt idx="514">
                  <c:v>43483</c:v>
                </c:pt>
                <c:pt idx="515">
                  <c:v>43487</c:v>
                </c:pt>
                <c:pt idx="516">
                  <c:v>43488</c:v>
                </c:pt>
                <c:pt idx="517">
                  <c:v>43489</c:v>
                </c:pt>
                <c:pt idx="518">
                  <c:v>43490</c:v>
                </c:pt>
                <c:pt idx="519">
                  <c:v>43493</c:v>
                </c:pt>
                <c:pt idx="520">
                  <c:v>43494</c:v>
                </c:pt>
                <c:pt idx="521">
                  <c:v>43495</c:v>
                </c:pt>
                <c:pt idx="522">
                  <c:v>43496</c:v>
                </c:pt>
                <c:pt idx="523">
                  <c:v>43497</c:v>
                </c:pt>
                <c:pt idx="524">
                  <c:v>43500</c:v>
                </c:pt>
                <c:pt idx="525">
                  <c:v>43501</c:v>
                </c:pt>
                <c:pt idx="526">
                  <c:v>43502</c:v>
                </c:pt>
                <c:pt idx="527">
                  <c:v>43503</c:v>
                </c:pt>
                <c:pt idx="528">
                  <c:v>43504</c:v>
                </c:pt>
                <c:pt idx="529">
                  <c:v>43507</c:v>
                </c:pt>
                <c:pt idx="530">
                  <c:v>43508</c:v>
                </c:pt>
                <c:pt idx="531">
                  <c:v>43509</c:v>
                </c:pt>
                <c:pt idx="532">
                  <c:v>43510</c:v>
                </c:pt>
                <c:pt idx="533">
                  <c:v>43511</c:v>
                </c:pt>
                <c:pt idx="534">
                  <c:v>43515</c:v>
                </c:pt>
                <c:pt idx="535">
                  <c:v>43516</c:v>
                </c:pt>
                <c:pt idx="536">
                  <c:v>43517</c:v>
                </c:pt>
                <c:pt idx="537">
                  <c:v>43518</c:v>
                </c:pt>
                <c:pt idx="538">
                  <c:v>43521</c:v>
                </c:pt>
                <c:pt idx="539">
                  <c:v>43522</c:v>
                </c:pt>
                <c:pt idx="540">
                  <c:v>43523</c:v>
                </c:pt>
                <c:pt idx="541">
                  <c:v>43524</c:v>
                </c:pt>
                <c:pt idx="542">
                  <c:v>43525</c:v>
                </c:pt>
                <c:pt idx="543">
                  <c:v>43528</c:v>
                </c:pt>
                <c:pt idx="544">
                  <c:v>43529</c:v>
                </c:pt>
                <c:pt idx="545">
                  <c:v>43530</c:v>
                </c:pt>
                <c:pt idx="546">
                  <c:v>43531</c:v>
                </c:pt>
                <c:pt idx="547">
                  <c:v>43532</c:v>
                </c:pt>
                <c:pt idx="548">
                  <c:v>43535</c:v>
                </c:pt>
                <c:pt idx="549">
                  <c:v>43536</c:v>
                </c:pt>
                <c:pt idx="550">
                  <c:v>43537</c:v>
                </c:pt>
                <c:pt idx="551">
                  <c:v>43538</c:v>
                </c:pt>
                <c:pt idx="552">
                  <c:v>43539</c:v>
                </c:pt>
                <c:pt idx="553">
                  <c:v>43542</c:v>
                </c:pt>
                <c:pt idx="554">
                  <c:v>43543</c:v>
                </c:pt>
                <c:pt idx="555">
                  <c:v>43544</c:v>
                </c:pt>
                <c:pt idx="556">
                  <c:v>43545</c:v>
                </c:pt>
                <c:pt idx="557">
                  <c:v>43546</c:v>
                </c:pt>
                <c:pt idx="558">
                  <c:v>43549</c:v>
                </c:pt>
                <c:pt idx="559">
                  <c:v>43550</c:v>
                </c:pt>
                <c:pt idx="560">
                  <c:v>43551</c:v>
                </c:pt>
                <c:pt idx="561">
                  <c:v>43552</c:v>
                </c:pt>
                <c:pt idx="562">
                  <c:v>43553</c:v>
                </c:pt>
                <c:pt idx="563">
                  <c:v>43556</c:v>
                </c:pt>
                <c:pt idx="564">
                  <c:v>43557</c:v>
                </c:pt>
                <c:pt idx="565">
                  <c:v>43558</c:v>
                </c:pt>
                <c:pt idx="566">
                  <c:v>43559</c:v>
                </c:pt>
                <c:pt idx="567">
                  <c:v>43560</c:v>
                </c:pt>
                <c:pt idx="568">
                  <c:v>43563</c:v>
                </c:pt>
                <c:pt idx="569">
                  <c:v>43564</c:v>
                </c:pt>
                <c:pt idx="570">
                  <c:v>43565</c:v>
                </c:pt>
                <c:pt idx="571">
                  <c:v>43566</c:v>
                </c:pt>
                <c:pt idx="572">
                  <c:v>43567</c:v>
                </c:pt>
                <c:pt idx="573">
                  <c:v>43570</c:v>
                </c:pt>
                <c:pt idx="574">
                  <c:v>43571</c:v>
                </c:pt>
                <c:pt idx="575">
                  <c:v>43572</c:v>
                </c:pt>
                <c:pt idx="576">
                  <c:v>43573</c:v>
                </c:pt>
                <c:pt idx="577">
                  <c:v>43577</c:v>
                </c:pt>
                <c:pt idx="578">
                  <c:v>43578</c:v>
                </c:pt>
                <c:pt idx="579">
                  <c:v>43579</c:v>
                </c:pt>
                <c:pt idx="580">
                  <c:v>43580</c:v>
                </c:pt>
                <c:pt idx="581">
                  <c:v>43581</c:v>
                </c:pt>
                <c:pt idx="582">
                  <c:v>43584</c:v>
                </c:pt>
                <c:pt idx="583">
                  <c:v>43585</c:v>
                </c:pt>
                <c:pt idx="584">
                  <c:v>43586</c:v>
                </c:pt>
                <c:pt idx="585">
                  <c:v>43587</c:v>
                </c:pt>
                <c:pt idx="586">
                  <c:v>43588</c:v>
                </c:pt>
                <c:pt idx="587">
                  <c:v>43591</c:v>
                </c:pt>
                <c:pt idx="588">
                  <c:v>43592</c:v>
                </c:pt>
                <c:pt idx="589">
                  <c:v>43593</c:v>
                </c:pt>
                <c:pt idx="590">
                  <c:v>43594</c:v>
                </c:pt>
                <c:pt idx="591">
                  <c:v>43595</c:v>
                </c:pt>
                <c:pt idx="592">
                  <c:v>43598</c:v>
                </c:pt>
                <c:pt idx="593">
                  <c:v>43599</c:v>
                </c:pt>
                <c:pt idx="594">
                  <c:v>43600</c:v>
                </c:pt>
                <c:pt idx="595">
                  <c:v>43601</c:v>
                </c:pt>
                <c:pt idx="596">
                  <c:v>43602</c:v>
                </c:pt>
                <c:pt idx="597">
                  <c:v>43605</c:v>
                </c:pt>
                <c:pt idx="598">
                  <c:v>43606</c:v>
                </c:pt>
                <c:pt idx="599">
                  <c:v>43607</c:v>
                </c:pt>
                <c:pt idx="600">
                  <c:v>43608</c:v>
                </c:pt>
                <c:pt idx="601">
                  <c:v>43609</c:v>
                </c:pt>
                <c:pt idx="602">
                  <c:v>43613</c:v>
                </c:pt>
                <c:pt idx="603">
                  <c:v>43614</c:v>
                </c:pt>
                <c:pt idx="604">
                  <c:v>43615</c:v>
                </c:pt>
                <c:pt idx="605">
                  <c:v>43616</c:v>
                </c:pt>
                <c:pt idx="606">
                  <c:v>43619</c:v>
                </c:pt>
                <c:pt idx="607">
                  <c:v>43620</c:v>
                </c:pt>
                <c:pt idx="608">
                  <c:v>43621</c:v>
                </c:pt>
                <c:pt idx="609">
                  <c:v>43622</c:v>
                </c:pt>
                <c:pt idx="610">
                  <c:v>43623</c:v>
                </c:pt>
                <c:pt idx="611">
                  <c:v>43626</c:v>
                </c:pt>
                <c:pt idx="612">
                  <c:v>43627</c:v>
                </c:pt>
                <c:pt idx="613">
                  <c:v>43628</c:v>
                </c:pt>
                <c:pt idx="614">
                  <c:v>43629</c:v>
                </c:pt>
                <c:pt idx="615">
                  <c:v>43630</c:v>
                </c:pt>
                <c:pt idx="616">
                  <c:v>43633</c:v>
                </c:pt>
                <c:pt idx="617">
                  <c:v>43634</c:v>
                </c:pt>
                <c:pt idx="618">
                  <c:v>43635</c:v>
                </c:pt>
                <c:pt idx="619">
                  <c:v>43636</c:v>
                </c:pt>
                <c:pt idx="620">
                  <c:v>43637</c:v>
                </c:pt>
                <c:pt idx="621">
                  <c:v>43640</c:v>
                </c:pt>
                <c:pt idx="622">
                  <c:v>43641</c:v>
                </c:pt>
                <c:pt idx="623">
                  <c:v>43642</c:v>
                </c:pt>
                <c:pt idx="624">
                  <c:v>43643</c:v>
                </c:pt>
                <c:pt idx="625">
                  <c:v>43644</c:v>
                </c:pt>
                <c:pt idx="626">
                  <c:v>43647</c:v>
                </c:pt>
                <c:pt idx="627">
                  <c:v>43648</c:v>
                </c:pt>
                <c:pt idx="628">
                  <c:v>43649</c:v>
                </c:pt>
                <c:pt idx="629">
                  <c:v>43651</c:v>
                </c:pt>
                <c:pt idx="630">
                  <c:v>43654</c:v>
                </c:pt>
                <c:pt idx="631">
                  <c:v>43655</c:v>
                </c:pt>
                <c:pt idx="632">
                  <c:v>43656</c:v>
                </c:pt>
                <c:pt idx="633">
                  <c:v>43657</c:v>
                </c:pt>
                <c:pt idx="634">
                  <c:v>43658</c:v>
                </c:pt>
                <c:pt idx="635">
                  <c:v>43661</c:v>
                </c:pt>
                <c:pt idx="636">
                  <c:v>43662</c:v>
                </c:pt>
                <c:pt idx="637">
                  <c:v>43663</c:v>
                </c:pt>
                <c:pt idx="638">
                  <c:v>43664</c:v>
                </c:pt>
                <c:pt idx="639">
                  <c:v>43665</c:v>
                </c:pt>
                <c:pt idx="640">
                  <c:v>43668</c:v>
                </c:pt>
                <c:pt idx="641">
                  <c:v>43669</c:v>
                </c:pt>
                <c:pt idx="642">
                  <c:v>43670</c:v>
                </c:pt>
                <c:pt idx="643">
                  <c:v>43671</c:v>
                </c:pt>
                <c:pt idx="644">
                  <c:v>43672</c:v>
                </c:pt>
                <c:pt idx="645">
                  <c:v>43675</c:v>
                </c:pt>
                <c:pt idx="646">
                  <c:v>43676</c:v>
                </c:pt>
                <c:pt idx="647">
                  <c:v>43677</c:v>
                </c:pt>
                <c:pt idx="648">
                  <c:v>43678</c:v>
                </c:pt>
                <c:pt idx="649">
                  <c:v>43679</c:v>
                </c:pt>
                <c:pt idx="650">
                  <c:v>43682</c:v>
                </c:pt>
                <c:pt idx="651">
                  <c:v>43683</c:v>
                </c:pt>
                <c:pt idx="652">
                  <c:v>43684</c:v>
                </c:pt>
                <c:pt idx="653">
                  <c:v>43685</c:v>
                </c:pt>
                <c:pt idx="654">
                  <c:v>43686</c:v>
                </c:pt>
                <c:pt idx="655">
                  <c:v>43689</c:v>
                </c:pt>
                <c:pt idx="656">
                  <c:v>43690</c:v>
                </c:pt>
                <c:pt idx="657">
                  <c:v>43691</c:v>
                </c:pt>
                <c:pt idx="658">
                  <c:v>43692</c:v>
                </c:pt>
                <c:pt idx="659">
                  <c:v>43693</c:v>
                </c:pt>
                <c:pt idx="660">
                  <c:v>43696</c:v>
                </c:pt>
                <c:pt idx="661">
                  <c:v>43697</c:v>
                </c:pt>
                <c:pt idx="662">
                  <c:v>43698</c:v>
                </c:pt>
                <c:pt idx="663">
                  <c:v>43699</c:v>
                </c:pt>
                <c:pt idx="664">
                  <c:v>43700</c:v>
                </c:pt>
                <c:pt idx="665">
                  <c:v>43703</c:v>
                </c:pt>
                <c:pt idx="666">
                  <c:v>43704</c:v>
                </c:pt>
                <c:pt idx="667">
                  <c:v>43705</c:v>
                </c:pt>
                <c:pt idx="668">
                  <c:v>43706</c:v>
                </c:pt>
                <c:pt idx="669">
                  <c:v>43707</c:v>
                </c:pt>
                <c:pt idx="670">
                  <c:v>43711</c:v>
                </c:pt>
                <c:pt idx="671">
                  <c:v>43712</c:v>
                </c:pt>
                <c:pt idx="672">
                  <c:v>43713</c:v>
                </c:pt>
                <c:pt idx="673">
                  <c:v>43714</c:v>
                </c:pt>
                <c:pt idx="674">
                  <c:v>43717</c:v>
                </c:pt>
                <c:pt idx="675">
                  <c:v>43718</c:v>
                </c:pt>
                <c:pt idx="676">
                  <c:v>43719</c:v>
                </c:pt>
                <c:pt idx="677">
                  <c:v>43720</c:v>
                </c:pt>
                <c:pt idx="678">
                  <c:v>43721</c:v>
                </c:pt>
                <c:pt idx="679">
                  <c:v>43724</c:v>
                </c:pt>
                <c:pt idx="680">
                  <c:v>43725</c:v>
                </c:pt>
                <c:pt idx="681">
                  <c:v>43726</c:v>
                </c:pt>
                <c:pt idx="682">
                  <c:v>43727</c:v>
                </c:pt>
                <c:pt idx="683">
                  <c:v>43728</c:v>
                </c:pt>
                <c:pt idx="684">
                  <c:v>43731</c:v>
                </c:pt>
                <c:pt idx="685">
                  <c:v>43732</c:v>
                </c:pt>
                <c:pt idx="686">
                  <c:v>43733</c:v>
                </c:pt>
                <c:pt idx="687">
                  <c:v>43734</c:v>
                </c:pt>
                <c:pt idx="688">
                  <c:v>43735</c:v>
                </c:pt>
                <c:pt idx="689">
                  <c:v>43738</c:v>
                </c:pt>
                <c:pt idx="690">
                  <c:v>43739</c:v>
                </c:pt>
                <c:pt idx="691">
                  <c:v>43740</c:v>
                </c:pt>
                <c:pt idx="692">
                  <c:v>43741</c:v>
                </c:pt>
                <c:pt idx="693">
                  <c:v>43742</c:v>
                </c:pt>
                <c:pt idx="694">
                  <c:v>43745</c:v>
                </c:pt>
                <c:pt idx="695">
                  <c:v>43746</c:v>
                </c:pt>
                <c:pt idx="696">
                  <c:v>43747</c:v>
                </c:pt>
                <c:pt idx="697">
                  <c:v>43748</c:v>
                </c:pt>
                <c:pt idx="698">
                  <c:v>43749</c:v>
                </c:pt>
                <c:pt idx="699">
                  <c:v>43752</c:v>
                </c:pt>
                <c:pt idx="700">
                  <c:v>43753</c:v>
                </c:pt>
                <c:pt idx="701">
                  <c:v>43754</c:v>
                </c:pt>
                <c:pt idx="702">
                  <c:v>43755</c:v>
                </c:pt>
                <c:pt idx="703">
                  <c:v>43756</c:v>
                </c:pt>
                <c:pt idx="704">
                  <c:v>43759</c:v>
                </c:pt>
                <c:pt idx="705">
                  <c:v>43760</c:v>
                </c:pt>
                <c:pt idx="706">
                  <c:v>43761</c:v>
                </c:pt>
                <c:pt idx="707">
                  <c:v>43762</c:v>
                </c:pt>
                <c:pt idx="708">
                  <c:v>43763</c:v>
                </c:pt>
                <c:pt idx="709">
                  <c:v>43766</c:v>
                </c:pt>
                <c:pt idx="710">
                  <c:v>43767</c:v>
                </c:pt>
                <c:pt idx="711">
                  <c:v>43768</c:v>
                </c:pt>
                <c:pt idx="712">
                  <c:v>43769</c:v>
                </c:pt>
                <c:pt idx="713">
                  <c:v>43770</c:v>
                </c:pt>
                <c:pt idx="714">
                  <c:v>43773</c:v>
                </c:pt>
                <c:pt idx="715">
                  <c:v>43774</c:v>
                </c:pt>
                <c:pt idx="716">
                  <c:v>43775</c:v>
                </c:pt>
                <c:pt idx="717">
                  <c:v>43776</c:v>
                </c:pt>
                <c:pt idx="718">
                  <c:v>43777</c:v>
                </c:pt>
                <c:pt idx="719">
                  <c:v>43780</c:v>
                </c:pt>
                <c:pt idx="720">
                  <c:v>43781</c:v>
                </c:pt>
                <c:pt idx="721">
                  <c:v>43782</c:v>
                </c:pt>
                <c:pt idx="722">
                  <c:v>43783</c:v>
                </c:pt>
                <c:pt idx="723">
                  <c:v>43784</c:v>
                </c:pt>
                <c:pt idx="724">
                  <c:v>43787</c:v>
                </c:pt>
                <c:pt idx="725">
                  <c:v>43788</c:v>
                </c:pt>
                <c:pt idx="726">
                  <c:v>43789</c:v>
                </c:pt>
                <c:pt idx="727">
                  <c:v>43790</c:v>
                </c:pt>
                <c:pt idx="728">
                  <c:v>43791</c:v>
                </c:pt>
                <c:pt idx="729">
                  <c:v>43794</c:v>
                </c:pt>
                <c:pt idx="730">
                  <c:v>43795</c:v>
                </c:pt>
                <c:pt idx="731">
                  <c:v>43796</c:v>
                </c:pt>
                <c:pt idx="732">
                  <c:v>43798</c:v>
                </c:pt>
                <c:pt idx="733">
                  <c:v>43801</c:v>
                </c:pt>
                <c:pt idx="734">
                  <c:v>43802</c:v>
                </c:pt>
                <c:pt idx="735">
                  <c:v>43803</c:v>
                </c:pt>
                <c:pt idx="736">
                  <c:v>43804</c:v>
                </c:pt>
                <c:pt idx="737">
                  <c:v>43805</c:v>
                </c:pt>
                <c:pt idx="738">
                  <c:v>43808</c:v>
                </c:pt>
                <c:pt idx="739">
                  <c:v>43809</c:v>
                </c:pt>
                <c:pt idx="740">
                  <c:v>43810</c:v>
                </c:pt>
                <c:pt idx="741">
                  <c:v>43811</c:v>
                </c:pt>
                <c:pt idx="742">
                  <c:v>43812</c:v>
                </c:pt>
                <c:pt idx="743">
                  <c:v>43815</c:v>
                </c:pt>
                <c:pt idx="744">
                  <c:v>43816</c:v>
                </c:pt>
                <c:pt idx="745">
                  <c:v>43817</c:v>
                </c:pt>
                <c:pt idx="746">
                  <c:v>43818</c:v>
                </c:pt>
                <c:pt idx="747">
                  <c:v>43819</c:v>
                </c:pt>
                <c:pt idx="748">
                  <c:v>43822</c:v>
                </c:pt>
                <c:pt idx="749">
                  <c:v>43823</c:v>
                </c:pt>
                <c:pt idx="750">
                  <c:v>43825</c:v>
                </c:pt>
                <c:pt idx="751">
                  <c:v>43826</c:v>
                </c:pt>
                <c:pt idx="752">
                  <c:v>43829</c:v>
                </c:pt>
                <c:pt idx="753">
                  <c:v>43830</c:v>
                </c:pt>
                <c:pt idx="754">
                  <c:v>43832</c:v>
                </c:pt>
                <c:pt idx="755">
                  <c:v>43833</c:v>
                </c:pt>
                <c:pt idx="756">
                  <c:v>43836</c:v>
                </c:pt>
                <c:pt idx="757">
                  <c:v>43837</c:v>
                </c:pt>
                <c:pt idx="758">
                  <c:v>43838</c:v>
                </c:pt>
                <c:pt idx="759">
                  <c:v>43839</c:v>
                </c:pt>
                <c:pt idx="760">
                  <c:v>43840</c:v>
                </c:pt>
                <c:pt idx="761">
                  <c:v>43843</c:v>
                </c:pt>
                <c:pt idx="762">
                  <c:v>43844</c:v>
                </c:pt>
                <c:pt idx="763">
                  <c:v>43845</c:v>
                </c:pt>
                <c:pt idx="764">
                  <c:v>43846</c:v>
                </c:pt>
                <c:pt idx="765">
                  <c:v>43847</c:v>
                </c:pt>
                <c:pt idx="766">
                  <c:v>43851</c:v>
                </c:pt>
                <c:pt idx="767">
                  <c:v>43852</c:v>
                </c:pt>
                <c:pt idx="768">
                  <c:v>43853</c:v>
                </c:pt>
                <c:pt idx="769">
                  <c:v>43854</c:v>
                </c:pt>
                <c:pt idx="770">
                  <c:v>43857</c:v>
                </c:pt>
                <c:pt idx="771">
                  <c:v>43858</c:v>
                </c:pt>
                <c:pt idx="772">
                  <c:v>43859</c:v>
                </c:pt>
                <c:pt idx="773">
                  <c:v>43860</c:v>
                </c:pt>
                <c:pt idx="774">
                  <c:v>43861</c:v>
                </c:pt>
                <c:pt idx="775">
                  <c:v>43864</c:v>
                </c:pt>
                <c:pt idx="776">
                  <c:v>43865</c:v>
                </c:pt>
                <c:pt idx="777">
                  <c:v>43866</c:v>
                </c:pt>
                <c:pt idx="778">
                  <c:v>43867</c:v>
                </c:pt>
                <c:pt idx="779">
                  <c:v>43868</c:v>
                </c:pt>
                <c:pt idx="780">
                  <c:v>43871</c:v>
                </c:pt>
                <c:pt idx="781">
                  <c:v>43872</c:v>
                </c:pt>
                <c:pt idx="782">
                  <c:v>43873</c:v>
                </c:pt>
                <c:pt idx="783">
                  <c:v>43874</c:v>
                </c:pt>
                <c:pt idx="784">
                  <c:v>43875</c:v>
                </c:pt>
                <c:pt idx="785">
                  <c:v>43879</c:v>
                </c:pt>
                <c:pt idx="786">
                  <c:v>43880</c:v>
                </c:pt>
                <c:pt idx="787">
                  <c:v>43881</c:v>
                </c:pt>
                <c:pt idx="788">
                  <c:v>43882</c:v>
                </c:pt>
                <c:pt idx="789">
                  <c:v>43885</c:v>
                </c:pt>
                <c:pt idx="790">
                  <c:v>43886</c:v>
                </c:pt>
                <c:pt idx="791">
                  <c:v>43887</c:v>
                </c:pt>
                <c:pt idx="792">
                  <c:v>43888</c:v>
                </c:pt>
                <c:pt idx="793">
                  <c:v>43889</c:v>
                </c:pt>
                <c:pt idx="794">
                  <c:v>43892</c:v>
                </c:pt>
                <c:pt idx="795">
                  <c:v>43893</c:v>
                </c:pt>
                <c:pt idx="796">
                  <c:v>43894</c:v>
                </c:pt>
                <c:pt idx="797">
                  <c:v>43895</c:v>
                </c:pt>
                <c:pt idx="798">
                  <c:v>43896</c:v>
                </c:pt>
                <c:pt idx="799">
                  <c:v>43899</c:v>
                </c:pt>
                <c:pt idx="800">
                  <c:v>43900</c:v>
                </c:pt>
                <c:pt idx="801">
                  <c:v>43901</c:v>
                </c:pt>
                <c:pt idx="802">
                  <c:v>43902</c:v>
                </c:pt>
                <c:pt idx="803">
                  <c:v>43903</c:v>
                </c:pt>
                <c:pt idx="804">
                  <c:v>43906</c:v>
                </c:pt>
                <c:pt idx="805">
                  <c:v>43907</c:v>
                </c:pt>
                <c:pt idx="806">
                  <c:v>43908</c:v>
                </c:pt>
                <c:pt idx="807">
                  <c:v>43909</c:v>
                </c:pt>
                <c:pt idx="808">
                  <c:v>43910</c:v>
                </c:pt>
                <c:pt idx="809">
                  <c:v>43913</c:v>
                </c:pt>
                <c:pt idx="810">
                  <c:v>43914</c:v>
                </c:pt>
                <c:pt idx="811">
                  <c:v>43915</c:v>
                </c:pt>
                <c:pt idx="812">
                  <c:v>43916</c:v>
                </c:pt>
                <c:pt idx="813">
                  <c:v>43917</c:v>
                </c:pt>
                <c:pt idx="814">
                  <c:v>43920</c:v>
                </c:pt>
                <c:pt idx="815">
                  <c:v>43921</c:v>
                </c:pt>
                <c:pt idx="816">
                  <c:v>43922</c:v>
                </c:pt>
                <c:pt idx="817">
                  <c:v>43923</c:v>
                </c:pt>
                <c:pt idx="818">
                  <c:v>43924</c:v>
                </c:pt>
                <c:pt idx="819">
                  <c:v>43927</c:v>
                </c:pt>
                <c:pt idx="820">
                  <c:v>43928</c:v>
                </c:pt>
                <c:pt idx="821">
                  <c:v>43929</c:v>
                </c:pt>
                <c:pt idx="822">
                  <c:v>43930</c:v>
                </c:pt>
                <c:pt idx="823">
                  <c:v>43934</c:v>
                </c:pt>
                <c:pt idx="824">
                  <c:v>43935</c:v>
                </c:pt>
                <c:pt idx="825">
                  <c:v>43936</c:v>
                </c:pt>
                <c:pt idx="826">
                  <c:v>43937</c:v>
                </c:pt>
                <c:pt idx="827">
                  <c:v>43938</c:v>
                </c:pt>
                <c:pt idx="828">
                  <c:v>43941</c:v>
                </c:pt>
                <c:pt idx="829">
                  <c:v>43942</c:v>
                </c:pt>
                <c:pt idx="830">
                  <c:v>43943</c:v>
                </c:pt>
                <c:pt idx="831">
                  <c:v>43944</c:v>
                </c:pt>
                <c:pt idx="832">
                  <c:v>43945</c:v>
                </c:pt>
                <c:pt idx="833">
                  <c:v>43948</c:v>
                </c:pt>
                <c:pt idx="834">
                  <c:v>43949</c:v>
                </c:pt>
                <c:pt idx="835">
                  <c:v>43950</c:v>
                </c:pt>
                <c:pt idx="836">
                  <c:v>43951</c:v>
                </c:pt>
                <c:pt idx="837">
                  <c:v>43952</c:v>
                </c:pt>
                <c:pt idx="838">
                  <c:v>43955</c:v>
                </c:pt>
                <c:pt idx="839">
                  <c:v>43956</c:v>
                </c:pt>
                <c:pt idx="840">
                  <c:v>43957</c:v>
                </c:pt>
                <c:pt idx="841">
                  <c:v>43958</c:v>
                </c:pt>
                <c:pt idx="842">
                  <c:v>43959</c:v>
                </c:pt>
                <c:pt idx="843">
                  <c:v>43962</c:v>
                </c:pt>
                <c:pt idx="844">
                  <c:v>43963</c:v>
                </c:pt>
                <c:pt idx="845">
                  <c:v>43964</c:v>
                </c:pt>
                <c:pt idx="846">
                  <c:v>43965</c:v>
                </c:pt>
                <c:pt idx="847">
                  <c:v>43966</c:v>
                </c:pt>
                <c:pt idx="848">
                  <c:v>43969</c:v>
                </c:pt>
                <c:pt idx="849">
                  <c:v>43970</c:v>
                </c:pt>
                <c:pt idx="850">
                  <c:v>43971</c:v>
                </c:pt>
                <c:pt idx="851">
                  <c:v>43972</c:v>
                </c:pt>
                <c:pt idx="852">
                  <c:v>43973</c:v>
                </c:pt>
                <c:pt idx="853">
                  <c:v>43977</c:v>
                </c:pt>
                <c:pt idx="854">
                  <c:v>43978</c:v>
                </c:pt>
                <c:pt idx="855">
                  <c:v>43979</c:v>
                </c:pt>
                <c:pt idx="856">
                  <c:v>43980</c:v>
                </c:pt>
                <c:pt idx="857">
                  <c:v>43983</c:v>
                </c:pt>
                <c:pt idx="858">
                  <c:v>43984</c:v>
                </c:pt>
                <c:pt idx="859">
                  <c:v>43985</c:v>
                </c:pt>
                <c:pt idx="860">
                  <c:v>43986</c:v>
                </c:pt>
                <c:pt idx="861">
                  <c:v>43987</c:v>
                </c:pt>
                <c:pt idx="862">
                  <c:v>43990</c:v>
                </c:pt>
                <c:pt idx="863">
                  <c:v>43991</c:v>
                </c:pt>
                <c:pt idx="864">
                  <c:v>43992</c:v>
                </c:pt>
                <c:pt idx="865">
                  <c:v>43993</c:v>
                </c:pt>
                <c:pt idx="866">
                  <c:v>43994</c:v>
                </c:pt>
                <c:pt idx="867">
                  <c:v>43997</c:v>
                </c:pt>
                <c:pt idx="868">
                  <c:v>43998</c:v>
                </c:pt>
                <c:pt idx="869">
                  <c:v>43999</c:v>
                </c:pt>
                <c:pt idx="870">
                  <c:v>44000</c:v>
                </c:pt>
                <c:pt idx="871">
                  <c:v>44001</c:v>
                </c:pt>
                <c:pt idx="872">
                  <c:v>44004</c:v>
                </c:pt>
                <c:pt idx="873">
                  <c:v>44005</c:v>
                </c:pt>
                <c:pt idx="874">
                  <c:v>44006</c:v>
                </c:pt>
                <c:pt idx="875">
                  <c:v>44007</c:v>
                </c:pt>
                <c:pt idx="876">
                  <c:v>44008</c:v>
                </c:pt>
                <c:pt idx="877">
                  <c:v>44011</c:v>
                </c:pt>
                <c:pt idx="878">
                  <c:v>44012</c:v>
                </c:pt>
                <c:pt idx="879">
                  <c:v>44013</c:v>
                </c:pt>
                <c:pt idx="880">
                  <c:v>44014</c:v>
                </c:pt>
                <c:pt idx="881">
                  <c:v>44018</c:v>
                </c:pt>
                <c:pt idx="882">
                  <c:v>44019</c:v>
                </c:pt>
                <c:pt idx="883">
                  <c:v>44020</c:v>
                </c:pt>
                <c:pt idx="884">
                  <c:v>44021</c:v>
                </c:pt>
                <c:pt idx="885">
                  <c:v>44022</c:v>
                </c:pt>
                <c:pt idx="886">
                  <c:v>44025</c:v>
                </c:pt>
                <c:pt idx="887">
                  <c:v>44026</c:v>
                </c:pt>
                <c:pt idx="888">
                  <c:v>44027</c:v>
                </c:pt>
                <c:pt idx="889">
                  <c:v>44028</c:v>
                </c:pt>
                <c:pt idx="890">
                  <c:v>44029</c:v>
                </c:pt>
                <c:pt idx="891">
                  <c:v>44032</c:v>
                </c:pt>
                <c:pt idx="892">
                  <c:v>44033</c:v>
                </c:pt>
                <c:pt idx="893">
                  <c:v>44034</c:v>
                </c:pt>
                <c:pt idx="894">
                  <c:v>44035</c:v>
                </c:pt>
                <c:pt idx="895">
                  <c:v>44036</c:v>
                </c:pt>
                <c:pt idx="896">
                  <c:v>44039</c:v>
                </c:pt>
                <c:pt idx="897">
                  <c:v>44040</c:v>
                </c:pt>
                <c:pt idx="898">
                  <c:v>44041</c:v>
                </c:pt>
                <c:pt idx="899">
                  <c:v>44042</c:v>
                </c:pt>
                <c:pt idx="900">
                  <c:v>44043</c:v>
                </c:pt>
                <c:pt idx="901">
                  <c:v>44046</c:v>
                </c:pt>
                <c:pt idx="902">
                  <c:v>44047</c:v>
                </c:pt>
                <c:pt idx="903">
                  <c:v>44048</c:v>
                </c:pt>
                <c:pt idx="904">
                  <c:v>44049</c:v>
                </c:pt>
                <c:pt idx="905">
                  <c:v>44050</c:v>
                </c:pt>
                <c:pt idx="906">
                  <c:v>44053</c:v>
                </c:pt>
                <c:pt idx="907">
                  <c:v>44054</c:v>
                </c:pt>
                <c:pt idx="908">
                  <c:v>44055</c:v>
                </c:pt>
                <c:pt idx="909">
                  <c:v>44056</c:v>
                </c:pt>
                <c:pt idx="910">
                  <c:v>44057</c:v>
                </c:pt>
                <c:pt idx="911">
                  <c:v>44060</c:v>
                </c:pt>
                <c:pt idx="912">
                  <c:v>44061</c:v>
                </c:pt>
                <c:pt idx="913">
                  <c:v>44062</c:v>
                </c:pt>
                <c:pt idx="914">
                  <c:v>44063</c:v>
                </c:pt>
                <c:pt idx="915">
                  <c:v>44064</c:v>
                </c:pt>
                <c:pt idx="916">
                  <c:v>44067</c:v>
                </c:pt>
                <c:pt idx="917">
                  <c:v>44068</c:v>
                </c:pt>
                <c:pt idx="918">
                  <c:v>44069</c:v>
                </c:pt>
                <c:pt idx="919">
                  <c:v>44070</c:v>
                </c:pt>
                <c:pt idx="920">
                  <c:v>44071</c:v>
                </c:pt>
                <c:pt idx="921">
                  <c:v>44074</c:v>
                </c:pt>
                <c:pt idx="922">
                  <c:v>44075</c:v>
                </c:pt>
                <c:pt idx="923">
                  <c:v>44076</c:v>
                </c:pt>
                <c:pt idx="924">
                  <c:v>44077</c:v>
                </c:pt>
                <c:pt idx="925">
                  <c:v>44078</c:v>
                </c:pt>
                <c:pt idx="926">
                  <c:v>44082</c:v>
                </c:pt>
                <c:pt idx="927">
                  <c:v>44083</c:v>
                </c:pt>
                <c:pt idx="928">
                  <c:v>44084</c:v>
                </c:pt>
                <c:pt idx="929">
                  <c:v>44085</c:v>
                </c:pt>
                <c:pt idx="930">
                  <c:v>44088</c:v>
                </c:pt>
                <c:pt idx="931">
                  <c:v>44089</c:v>
                </c:pt>
                <c:pt idx="932">
                  <c:v>44090</c:v>
                </c:pt>
                <c:pt idx="933">
                  <c:v>44091</c:v>
                </c:pt>
                <c:pt idx="934">
                  <c:v>44092</c:v>
                </c:pt>
                <c:pt idx="935">
                  <c:v>44095</c:v>
                </c:pt>
                <c:pt idx="936">
                  <c:v>44096</c:v>
                </c:pt>
                <c:pt idx="937">
                  <c:v>44097</c:v>
                </c:pt>
                <c:pt idx="938">
                  <c:v>44098</c:v>
                </c:pt>
                <c:pt idx="939">
                  <c:v>44099</c:v>
                </c:pt>
                <c:pt idx="940">
                  <c:v>44102</c:v>
                </c:pt>
                <c:pt idx="941">
                  <c:v>44103</c:v>
                </c:pt>
                <c:pt idx="942">
                  <c:v>44104</c:v>
                </c:pt>
                <c:pt idx="943">
                  <c:v>44105</c:v>
                </c:pt>
                <c:pt idx="944">
                  <c:v>44106</c:v>
                </c:pt>
                <c:pt idx="945">
                  <c:v>44109</c:v>
                </c:pt>
                <c:pt idx="946">
                  <c:v>44110</c:v>
                </c:pt>
                <c:pt idx="947">
                  <c:v>44111</c:v>
                </c:pt>
                <c:pt idx="948">
                  <c:v>44112</c:v>
                </c:pt>
                <c:pt idx="949">
                  <c:v>44113</c:v>
                </c:pt>
                <c:pt idx="950">
                  <c:v>44116</c:v>
                </c:pt>
                <c:pt idx="951">
                  <c:v>44117</c:v>
                </c:pt>
                <c:pt idx="952">
                  <c:v>44118</c:v>
                </c:pt>
                <c:pt idx="953">
                  <c:v>44119</c:v>
                </c:pt>
                <c:pt idx="954">
                  <c:v>44120</c:v>
                </c:pt>
                <c:pt idx="955">
                  <c:v>44123</c:v>
                </c:pt>
                <c:pt idx="956">
                  <c:v>44124</c:v>
                </c:pt>
                <c:pt idx="957">
                  <c:v>44125</c:v>
                </c:pt>
                <c:pt idx="958">
                  <c:v>44126</c:v>
                </c:pt>
                <c:pt idx="959">
                  <c:v>44127</c:v>
                </c:pt>
                <c:pt idx="960">
                  <c:v>44130</c:v>
                </c:pt>
                <c:pt idx="961">
                  <c:v>44131</c:v>
                </c:pt>
                <c:pt idx="962">
                  <c:v>44132</c:v>
                </c:pt>
                <c:pt idx="963">
                  <c:v>44133</c:v>
                </c:pt>
                <c:pt idx="964">
                  <c:v>44134</c:v>
                </c:pt>
                <c:pt idx="965">
                  <c:v>44137</c:v>
                </c:pt>
                <c:pt idx="966">
                  <c:v>44138</c:v>
                </c:pt>
                <c:pt idx="967">
                  <c:v>44139</c:v>
                </c:pt>
                <c:pt idx="968">
                  <c:v>44140</c:v>
                </c:pt>
                <c:pt idx="969">
                  <c:v>44141</c:v>
                </c:pt>
                <c:pt idx="970">
                  <c:v>44144</c:v>
                </c:pt>
                <c:pt idx="971">
                  <c:v>44145</c:v>
                </c:pt>
                <c:pt idx="972">
                  <c:v>44146</c:v>
                </c:pt>
                <c:pt idx="973">
                  <c:v>44147</c:v>
                </c:pt>
                <c:pt idx="974">
                  <c:v>44148</c:v>
                </c:pt>
                <c:pt idx="975">
                  <c:v>44151</c:v>
                </c:pt>
                <c:pt idx="976">
                  <c:v>44152</c:v>
                </c:pt>
                <c:pt idx="977">
                  <c:v>44153</c:v>
                </c:pt>
                <c:pt idx="978">
                  <c:v>44154</c:v>
                </c:pt>
                <c:pt idx="979">
                  <c:v>44155</c:v>
                </c:pt>
                <c:pt idx="980">
                  <c:v>44158</c:v>
                </c:pt>
                <c:pt idx="981">
                  <c:v>44159</c:v>
                </c:pt>
                <c:pt idx="982">
                  <c:v>44160</c:v>
                </c:pt>
                <c:pt idx="983">
                  <c:v>44162</c:v>
                </c:pt>
                <c:pt idx="984">
                  <c:v>44165</c:v>
                </c:pt>
                <c:pt idx="985">
                  <c:v>44166</c:v>
                </c:pt>
                <c:pt idx="986">
                  <c:v>44167</c:v>
                </c:pt>
                <c:pt idx="987">
                  <c:v>44168</c:v>
                </c:pt>
                <c:pt idx="988">
                  <c:v>44169</c:v>
                </c:pt>
                <c:pt idx="989">
                  <c:v>44172</c:v>
                </c:pt>
                <c:pt idx="990">
                  <c:v>44173</c:v>
                </c:pt>
                <c:pt idx="991">
                  <c:v>44174</c:v>
                </c:pt>
                <c:pt idx="992">
                  <c:v>44175</c:v>
                </c:pt>
                <c:pt idx="993">
                  <c:v>44176</c:v>
                </c:pt>
                <c:pt idx="994">
                  <c:v>44179</c:v>
                </c:pt>
                <c:pt idx="995">
                  <c:v>44180</c:v>
                </c:pt>
                <c:pt idx="996">
                  <c:v>44181</c:v>
                </c:pt>
                <c:pt idx="997">
                  <c:v>44182</c:v>
                </c:pt>
                <c:pt idx="998">
                  <c:v>44183</c:v>
                </c:pt>
                <c:pt idx="999">
                  <c:v>44186</c:v>
                </c:pt>
                <c:pt idx="1000">
                  <c:v>44187</c:v>
                </c:pt>
                <c:pt idx="1001">
                  <c:v>44188</c:v>
                </c:pt>
                <c:pt idx="1002">
                  <c:v>44189</c:v>
                </c:pt>
                <c:pt idx="1003">
                  <c:v>44193</c:v>
                </c:pt>
                <c:pt idx="1004">
                  <c:v>44194</c:v>
                </c:pt>
                <c:pt idx="1005">
                  <c:v>44195</c:v>
                </c:pt>
                <c:pt idx="1006">
                  <c:v>44196</c:v>
                </c:pt>
                <c:pt idx="1007">
                  <c:v>44200</c:v>
                </c:pt>
                <c:pt idx="1008">
                  <c:v>44201</c:v>
                </c:pt>
                <c:pt idx="1009">
                  <c:v>44202</c:v>
                </c:pt>
                <c:pt idx="1010">
                  <c:v>44203</c:v>
                </c:pt>
                <c:pt idx="1011">
                  <c:v>44204</c:v>
                </c:pt>
                <c:pt idx="1012">
                  <c:v>44207</c:v>
                </c:pt>
                <c:pt idx="1013">
                  <c:v>44208</c:v>
                </c:pt>
                <c:pt idx="1014">
                  <c:v>44209</c:v>
                </c:pt>
                <c:pt idx="1015">
                  <c:v>44210</c:v>
                </c:pt>
                <c:pt idx="1016">
                  <c:v>44211</c:v>
                </c:pt>
                <c:pt idx="1017">
                  <c:v>44215</c:v>
                </c:pt>
                <c:pt idx="1018">
                  <c:v>44216</c:v>
                </c:pt>
                <c:pt idx="1019">
                  <c:v>44217</c:v>
                </c:pt>
                <c:pt idx="1020">
                  <c:v>44218</c:v>
                </c:pt>
                <c:pt idx="1021">
                  <c:v>44221</c:v>
                </c:pt>
                <c:pt idx="1022">
                  <c:v>44222</c:v>
                </c:pt>
                <c:pt idx="1023">
                  <c:v>44223</c:v>
                </c:pt>
                <c:pt idx="1024">
                  <c:v>44224</c:v>
                </c:pt>
                <c:pt idx="1025">
                  <c:v>44225</c:v>
                </c:pt>
                <c:pt idx="1026">
                  <c:v>44228</c:v>
                </c:pt>
                <c:pt idx="1027">
                  <c:v>44229</c:v>
                </c:pt>
                <c:pt idx="1028">
                  <c:v>44230</c:v>
                </c:pt>
                <c:pt idx="1029">
                  <c:v>44231</c:v>
                </c:pt>
                <c:pt idx="1030">
                  <c:v>44232</c:v>
                </c:pt>
                <c:pt idx="1031">
                  <c:v>44235</c:v>
                </c:pt>
                <c:pt idx="1032">
                  <c:v>44236</c:v>
                </c:pt>
                <c:pt idx="1033">
                  <c:v>44237</c:v>
                </c:pt>
                <c:pt idx="1034">
                  <c:v>44238</c:v>
                </c:pt>
                <c:pt idx="1035">
                  <c:v>44239</c:v>
                </c:pt>
                <c:pt idx="1036">
                  <c:v>44243</c:v>
                </c:pt>
                <c:pt idx="1037">
                  <c:v>44244</c:v>
                </c:pt>
                <c:pt idx="1038">
                  <c:v>44245</c:v>
                </c:pt>
                <c:pt idx="1039">
                  <c:v>44246</c:v>
                </c:pt>
                <c:pt idx="1040">
                  <c:v>44249</c:v>
                </c:pt>
                <c:pt idx="1041">
                  <c:v>44250</c:v>
                </c:pt>
                <c:pt idx="1042">
                  <c:v>44251</c:v>
                </c:pt>
                <c:pt idx="1043">
                  <c:v>44252</c:v>
                </c:pt>
                <c:pt idx="1044">
                  <c:v>44253</c:v>
                </c:pt>
                <c:pt idx="1045">
                  <c:v>44256</c:v>
                </c:pt>
                <c:pt idx="1046">
                  <c:v>44257</c:v>
                </c:pt>
                <c:pt idx="1047">
                  <c:v>44258</c:v>
                </c:pt>
                <c:pt idx="1048">
                  <c:v>44259</c:v>
                </c:pt>
                <c:pt idx="1049">
                  <c:v>44260</c:v>
                </c:pt>
                <c:pt idx="1050">
                  <c:v>44263</c:v>
                </c:pt>
                <c:pt idx="1051">
                  <c:v>44264</c:v>
                </c:pt>
                <c:pt idx="1052">
                  <c:v>44265</c:v>
                </c:pt>
                <c:pt idx="1053">
                  <c:v>44266</c:v>
                </c:pt>
                <c:pt idx="1054">
                  <c:v>44267</c:v>
                </c:pt>
                <c:pt idx="1055">
                  <c:v>44270</c:v>
                </c:pt>
                <c:pt idx="1056">
                  <c:v>44271</c:v>
                </c:pt>
                <c:pt idx="1057">
                  <c:v>44272</c:v>
                </c:pt>
                <c:pt idx="1058">
                  <c:v>44273</c:v>
                </c:pt>
                <c:pt idx="1059">
                  <c:v>44274</c:v>
                </c:pt>
                <c:pt idx="1060">
                  <c:v>44277</c:v>
                </c:pt>
                <c:pt idx="1061">
                  <c:v>44278</c:v>
                </c:pt>
                <c:pt idx="1062">
                  <c:v>44279</c:v>
                </c:pt>
                <c:pt idx="1063">
                  <c:v>44280</c:v>
                </c:pt>
                <c:pt idx="1064">
                  <c:v>44281</c:v>
                </c:pt>
                <c:pt idx="1065">
                  <c:v>44284</c:v>
                </c:pt>
                <c:pt idx="1066">
                  <c:v>44285</c:v>
                </c:pt>
                <c:pt idx="1067">
                  <c:v>44286</c:v>
                </c:pt>
                <c:pt idx="1068">
                  <c:v>44287</c:v>
                </c:pt>
                <c:pt idx="1069">
                  <c:v>44291</c:v>
                </c:pt>
                <c:pt idx="1070">
                  <c:v>44292</c:v>
                </c:pt>
                <c:pt idx="1071">
                  <c:v>44293</c:v>
                </c:pt>
                <c:pt idx="1072">
                  <c:v>44294</c:v>
                </c:pt>
                <c:pt idx="1073">
                  <c:v>44295</c:v>
                </c:pt>
                <c:pt idx="1074">
                  <c:v>44298</c:v>
                </c:pt>
                <c:pt idx="1075">
                  <c:v>44299</c:v>
                </c:pt>
                <c:pt idx="1076">
                  <c:v>44300</c:v>
                </c:pt>
                <c:pt idx="1077">
                  <c:v>44301</c:v>
                </c:pt>
                <c:pt idx="1078">
                  <c:v>44302</c:v>
                </c:pt>
                <c:pt idx="1079">
                  <c:v>44305</c:v>
                </c:pt>
                <c:pt idx="1080">
                  <c:v>44306</c:v>
                </c:pt>
                <c:pt idx="1081">
                  <c:v>44307</c:v>
                </c:pt>
                <c:pt idx="1082">
                  <c:v>44308</c:v>
                </c:pt>
                <c:pt idx="1083">
                  <c:v>44309</c:v>
                </c:pt>
                <c:pt idx="1084">
                  <c:v>44312</c:v>
                </c:pt>
                <c:pt idx="1085">
                  <c:v>44313</c:v>
                </c:pt>
                <c:pt idx="1086">
                  <c:v>44314</c:v>
                </c:pt>
                <c:pt idx="1087">
                  <c:v>44315</c:v>
                </c:pt>
                <c:pt idx="1088">
                  <c:v>44316</c:v>
                </c:pt>
                <c:pt idx="1089">
                  <c:v>44319</c:v>
                </c:pt>
                <c:pt idx="1090">
                  <c:v>44320</c:v>
                </c:pt>
                <c:pt idx="1091">
                  <c:v>44321</c:v>
                </c:pt>
                <c:pt idx="1092">
                  <c:v>44322</c:v>
                </c:pt>
                <c:pt idx="1093">
                  <c:v>44323</c:v>
                </c:pt>
                <c:pt idx="1094">
                  <c:v>44326</c:v>
                </c:pt>
                <c:pt idx="1095">
                  <c:v>44327</c:v>
                </c:pt>
                <c:pt idx="1096">
                  <c:v>44328</c:v>
                </c:pt>
                <c:pt idx="1097">
                  <c:v>44329</c:v>
                </c:pt>
                <c:pt idx="1098">
                  <c:v>44330</c:v>
                </c:pt>
                <c:pt idx="1099">
                  <c:v>44333</c:v>
                </c:pt>
                <c:pt idx="1100">
                  <c:v>44334</c:v>
                </c:pt>
                <c:pt idx="1101">
                  <c:v>44335</c:v>
                </c:pt>
                <c:pt idx="1102">
                  <c:v>44336</c:v>
                </c:pt>
                <c:pt idx="1103">
                  <c:v>44337</c:v>
                </c:pt>
                <c:pt idx="1104">
                  <c:v>44340</c:v>
                </c:pt>
                <c:pt idx="1105">
                  <c:v>44341</c:v>
                </c:pt>
                <c:pt idx="1106">
                  <c:v>44342</c:v>
                </c:pt>
                <c:pt idx="1107">
                  <c:v>44343</c:v>
                </c:pt>
                <c:pt idx="1108">
                  <c:v>44344</c:v>
                </c:pt>
                <c:pt idx="1109">
                  <c:v>44348</c:v>
                </c:pt>
                <c:pt idx="1110">
                  <c:v>44349</c:v>
                </c:pt>
                <c:pt idx="1111">
                  <c:v>44350</c:v>
                </c:pt>
                <c:pt idx="1112">
                  <c:v>44351</c:v>
                </c:pt>
                <c:pt idx="1113">
                  <c:v>44354</c:v>
                </c:pt>
                <c:pt idx="1114">
                  <c:v>44355</c:v>
                </c:pt>
                <c:pt idx="1115">
                  <c:v>44356</c:v>
                </c:pt>
                <c:pt idx="1116">
                  <c:v>44357</c:v>
                </c:pt>
                <c:pt idx="1117">
                  <c:v>44358</c:v>
                </c:pt>
                <c:pt idx="1118">
                  <c:v>44361</c:v>
                </c:pt>
                <c:pt idx="1119">
                  <c:v>44362</c:v>
                </c:pt>
                <c:pt idx="1120">
                  <c:v>44363</c:v>
                </c:pt>
                <c:pt idx="1121">
                  <c:v>44364</c:v>
                </c:pt>
                <c:pt idx="1122">
                  <c:v>44365</c:v>
                </c:pt>
                <c:pt idx="1123">
                  <c:v>44368</c:v>
                </c:pt>
                <c:pt idx="1124">
                  <c:v>44369</c:v>
                </c:pt>
                <c:pt idx="1125">
                  <c:v>44370</c:v>
                </c:pt>
                <c:pt idx="1126">
                  <c:v>44371</c:v>
                </c:pt>
                <c:pt idx="1127">
                  <c:v>44372</c:v>
                </c:pt>
                <c:pt idx="1128">
                  <c:v>44375</c:v>
                </c:pt>
                <c:pt idx="1129">
                  <c:v>44376</c:v>
                </c:pt>
                <c:pt idx="1130">
                  <c:v>44377</c:v>
                </c:pt>
                <c:pt idx="1131">
                  <c:v>44378</c:v>
                </c:pt>
                <c:pt idx="1132">
                  <c:v>44379</c:v>
                </c:pt>
                <c:pt idx="1133">
                  <c:v>44383</c:v>
                </c:pt>
                <c:pt idx="1134">
                  <c:v>44384</c:v>
                </c:pt>
                <c:pt idx="1135">
                  <c:v>44385</c:v>
                </c:pt>
                <c:pt idx="1136">
                  <c:v>44386</c:v>
                </c:pt>
                <c:pt idx="1137">
                  <c:v>44389</c:v>
                </c:pt>
                <c:pt idx="1138">
                  <c:v>44390</c:v>
                </c:pt>
                <c:pt idx="1139">
                  <c:v>44391</c:v>
                </c:pt>
                <c:pt idx="1140">
                  <c:v>44392</c:v>
                </c:pt>
                <c:pt idx="1141">
                  <c:v>44393</c:v>
                </c:pt>
                <c:pt idx="1142">
                  <c:v>44396</c:v>
                </c:pt>
                <c:pt idx="1143">
                  <c:v>44397</c:v>
                </c:pt>
                <c:pt idx="1144">
                  <c:v>44398</c:v>
                </c:pt>
                <c:pt idx="1145">
                  <c:v>44399</c:v>
                </c:pt>
                <c:pt idx="1146">
                  <c:v>44400</c:v>
                </c:pt>
                <c:pt idx="1147">
                  <c:v>44403</c:v>
                </c:pt>
                <c:pt idx="1148">
                  <c:v>44404</c:v>
                </c:pt>
                <c:pt idx="1149">
                  <c:v>44405</c:v>
                </c:pt>
                <c:pt idx="1150">
                  <c:v>44406</c:v>
                </c:pt>
                <c:pt idx="1151">
                  <c:v>44407</c:v>
                </c:pt>
                <c:pt idx="1152">
                  <c:v>44410</c:v>
                </c:pt>
                <c:pt idx="1153">
                  <c:v>44411</c:v>
                </c:pt>
                <c:pt idx="1154">
                  <c:v>44412</c:v>
                </c:pt>
                <c:pt idx="1155">
                  <c:v>44413</c:v>
                </c:pt>
                <c:pt idx="1156">
                  <c:v>44414</c:v>
                </c:pt>
                <c:pt idx="1157">
                  <c:v>44417</c:v>
                </c:pt>
                <c:pt idx="1158">
                  <c:v>44418</c:v>
                </c:pt>
                <c:pt idx="1159">
                  <c:v>44419</c:v>
                </c:pt>
                <c:pt idx="1160">
                  <c:v>44420</c:v>
                </c:pt>
                <c:pt idx="1161">
                  <c:v>44421</c:v>
                </c:pt>
                <c:pt idx="1162">
                  <c:v>44424</c:v>
                </c:pt>
                <c:pt idx="1163">
                  <c:v>44425</c:v>
                </c:pt>
                <c:pt idx="1164">
                  <c:v>44426</c:v>
                </c:pt>
                <c:pt idx="1165">
                  <c:v>44427</c:v>
                </c:pt>
                <c:pt idx="1166">
                  <c:v>44428</c:v>
                </c:pt>
                <c:pt idx="1167">
                  <c:v>44431</c:v>
                </c:pt>
                <c:pt idx="1168">
                  <c:v>44432</c:v>
                </c:pt>
                <c:pt idx="1169">
                  <c:v>44433</c:v>
                </c:pt>
                <c:pt idx="1170">
                  <c:v>44434</c:v>
                </c:pt>
                <c:pt idx="1171">
                  <c:v>44435</c:v>
                </c:pt>
                <c:pt idx="1172">
                  <c:v>44438</c:v>
                </c:pt>
                <c:pt idx="1173">
                  <c:v>44439</c:v>
                </c:pt>
                <c:pt idx="1174">
                  <c:v>44440</c:v>
                </c:pt>
                <c:pt idx="1175">
                  <c:v>44441</c:v>
                </c:pt>
                <c:pt idx="1176">
                  <c:v>44442</c:v>
                </c:pt>
                <c:pt idx="1177">
                  <c:v>44446</c:v>
                </c:pt>
                <c:pt idx="1178">
                  <c:v>44447</c:v>
                </c:pt>
                <c:pt idx="1179">
                  <c:v>44448</c:v>
                </c:pt>
                <c:pt idx="1180">
                  <c:v>44449</c:v>
                </c:pt>
                <c:pt idx="1181">
                  <c:v>44452</c:v>
                </c:pt>
                <c:pt idx="1182">
                  <c:v>44453</c:v>
                </c:pt>
                <c:pt idx="1183">
                  <c:v>44454</c:v>
                </c:pt>
                <c:pt idx="1184">
                  <c:v>44455</c:v>
                </c:pt>
                <c:pt idx="1185">
                  <c:v>44456</c:v>
                </c:pt>
                <c:pt idx="1186">
                  <c:v>44459</c:v>
                </c:pt>
                <c:pt idx="1187">
                  <c:v>44460</c:v>
                </c:pt>
                <c:pt idx="1188">
                  <c:v>44461</c:v>
                </c:pt>
                <c:pt idx="1189">
                  <c:v>44462</c:v>
                </c:pt>
                <c:pt idx="1190">
                  <c:v>44463</c:v>
                </c:pt>
                <c:pt idx="1191">
                  <c:v>44466</c:v>
                </c:pt>
                <c:pt idx="1192">
                  <c:v>44467</c:v>
                </c:pt>
                <c:pt idx="1193">
                  <c:v>44468</c:v>
                </c:pt>
                <c:pt idx="1194">
                  <c:v>44469</c:v>
                </c:pt>
                <c:pt idx="1195">
                  <c:v>44470</c:v>
                </c:pt>
                <c:pt idx="1196">
                  <c:v>44473</c:v>
                </c:pt>
                <c:pt idx="1197">
                  <c:v>44474</c:v>
                </c:pt>
                <c:pt idx="1198">
                  <c:v>44475</c:v>
                </c:pt>
                <c:pt idx="1199">
                  <c:v>44476</c:v>
                </c:pt>
                <c:pt idx="1200">
                  <c:v>44477</c:v>
                </c:pt>
                <c:pt idx="1201">
                  <c:v>44480</c:v>
                </c:pt>
                <c:pt idx="1202">
                  <c:v>44481</c:v>
                </c:pt>
                <c:pt idx="1203">
                  <c:v>44482</c:v>
                </c:pt>
                <c:pt idx="1204">
                  <c:v>44483</c:v>
                </c:pt>
                <c:pt idx="1205">
                  <c:v>44484</c:v>
                </c:pt>
                <c:pt idx="1206">
                  <c:v>44487</c:v>
                </c:pt>
                <c:pt idx="1207">
                  <c:v>44488</c:v>
                </c:pt>
                <c:pt idx="1208">
                  <c:v>44489</c:v>
                </c:pt>
                <c:pt idx="1209">
                  <c:v>44490</c:v>
                </c:pt>
                <c:pt idx="1210">
                  <c:v>44491</c:v>
                </c:pt>
                <c:pt idx="1211">
                  <c:v>44494</c:v>
                </c:pt>
                <c:pt idx="1212">
                  <c:v>44495</c:v>
                </c:pt>
                <c:pt idx="1213">
                  <c:v>44496</c:v>
                </c:pt>
                <c:pt idx="1214">
                  <c:v>44497</c:v>
                </c:pt>
                <c:pt idx="1215">
                  <c:v>44498</c:v>
                </c:pt>
                <c:pt idx="1216">
                  <c:v>44501</c:v>
                </c:pt>
                <c:pt idx="1217">
                  <c:v>44502</c:v>
                </c:pt>
                <c:pt idx="1218">
                  <c:v>44503</c:v>
                </c:pt>
                <c:pt idx="1219">
                  <c:v>44504</c:v>
                </c:pt>
                <c:pt idx="1220">
                  <c:v>44505</c:v>
                </c:pt>
                <c:pt idx="1221">
                  <c:v>44508</c:v>
                </c:pt>
                <c:pt idx="1222">
                  <c:v>44509</c:v>
                </c:pt>
                <c:pt idx="1223">
                  <c:v>44510</c:v>
                </c:pt>
                <c:pt idx="1224">
                  <c:v>44511</c:v>
                </c:pt>
                <c:pt idx="1225">
                  <c:v>44512</c:v>
                </c:pt>
                <c:pt idx="1226">
                  <c:v>44515</c:v>
                </c:pt>
                <c:pt idx="1227">
                  <c:v>44516</c:v>
                </c:pt>
                <c:pt idx="1228">
                  <c:v>44517</c:v>
                </c:pt>
                <c:pt idx="1229">
                  <c:v>44518</c:v>
                </c:pt>
                <c:pt idx="1230">
                  <c:v>44519</c:v>
                </c:pt>
                <c:pt idx="1231">
                  <c:v>44522</c:v>
                </c:pt>
                <c:pt idx="1232">
                  <c:v>44523</c:v>
                </c:pt>
                <c:pt idx="1233">
                  <c:v>44524</c:v>
                </c:pt>
                <c:pt idx="1234">
                  <c:v>44526</c:v>
                </c:pt>
                <c:pt idx="1235">
                  <c:v>44529</c:v>
                </c:pt>
                <c:pt idx="1236">
                  <c:v>44530</c:v>
                </c:pt>
                <c:pt idx="1237">
                  <c:v>44531</c:v>
                </c:pt>
                <c:pt idx="1238">
                  <c:v>44532</c:v>
                </c:pt>
                <c:pt idx="1239">
                  <c:v>44533</c:v>
                </c:pt>
                <c:pt idx="1240">
                  <c:v>44536</c:v>
                </c:pt>
                <c:pt idx="1241">
                  <c:v>44537</c:v>
                </c:pt>
                <c:pt idx="1242">
                  <c:v>44538</c:v>
                </c:pt>
                <c:pt idx="1243">
                  <c:v>44539</c:v>
                </c:pt>
                <c:pt idx="1244">
                  <c:v>44540</c:v>
                </c:pt>
                <c:pt idx="1245">
                  <c:v>44543</c:v>
                </c:pt>
                <c:pt idx="1246">
                  <c:v>44544</c:v>
                </c:pt>
                <c:pt idx="1247">
                  <c:v>44545</c:v>
                </c:pt>
                <c:pt idx="1248">
                  <c:v>44546</c:v>
                </c:pt>
                <c:pt idx="1249">
                  <c:v>44547</c:v>
                </c:pt>
                <c:pt idx="1250">
                  <c:v>44550</c:v>
                </c:pt>
                <c:pt idx="1251">
                  <c:v>44551</c:v>
                </c:pt>
                <c:pt idx="1252">
                  <c:v>44552</c:v>
                </c:pt>
                <c:pt idx="1253">
                  <c:v>44553</c:v>
                </c:pt>
                <c:pt idx="1254">
                  <c:v>44557</c:v>
                </c:pt>
                <c:pt idx="1255">
                  <c:v>44558</c:v>
                </c:pt>
                <c:pt idx="1256">
                  <c:v>44559</c:v>
                </c:pt>
                <c:pt idx="1257">
                  <c:v>44560</c:v>
                </c:pt>
                <c:pt idx="1258">
                  <c:v>44561</c:v>
                </c:pt>
                <c:pt idx="1259">
                  <c:v>44564</c:v>
                </c:pt>
                <c:pt idx="1260">
                  <c:v>44565</c:v>
                </c:pt>
                <c:pt idx="1261">
                  <c:v>44566</c:v>
                </c:pt>
                <c:pt idx="1262">
                  <c:v>44567</c:v>
                </c:pt>
                <c:pt idx="1263">
                  <c:v>44568</c:v>
                </c:pt>
                <c:pt idx="1264">
                  <c:v>44571</c:v>
                </c:pt>
                <c:pt idx="1265">
                  <c:v>44572</c:v>
                </c:pt>
                <c:pt idx="1266">
                  <c:v>44573</c:v>
                </c:pt>
                <c:pt idx="1267">
                  <c:v>44574</c:v>
                </c:pt>
                <c:pt idx="1268">
                  <c:v>44575</c:v>
                </c:pt>
                <c:pt idx="1269">
                  <c:v>44579</c:v>
                </c:pt>
                <c:pt idx="1270">
                  <c:v>44580</c:v>
                </c:pt>
                <c:pt idx="1271">
                  <c:v>44581</c:v>
                </c:pt>
                <c:pt idx="1272">
                  <c:v>44582</c:v>
                </c:pt>
                <c:pt idx="1273">
                  <c:v>44585</c:v>
                </c:pt>
                <c:pt idx="1274">
                  <c:v>44586</c:v>
                </c:pt>
                <c:pt idx="1275">
                  <c:v>44587</c:v>
                </c:pt>
                <c:pt idx="1276">
                  <c:v>44588</c:v>
                </c:pt>
                <c:pt idx="1277">
                  <c:v>44589</c:v>
                </c:pt>
                <c:pt idx="1278">
                  <c:v>44592</c:v>
                </c:pt>
                <c:pt idx="1279">
                  <c:v>44593</c:v>
                </c:pt>
                <c:pt idx="1280">
                  <c:v>44594</c:v>
                </c:pt>
                <c:pt idx="1281">
                  <c:v>44595</c:v>
                </c:pt>
                <c:pt idx="1282">
                  <c:v>44596</c:v>
                </c:pt>
                <c:pt idx="1283">
                  <c:v>44599</c:v>
                </c:pt>
                <c:pt idx="1284">
                  <c:v>44600</c:v>
                </c:pt>
                <c:pt idx="1285">
                  <c:v>44601</c:v>
                </c:pt>
                <c:pt idx="1286">
                  <c:v>44602</c:v>
                </c:pt>
                <c:pt idx="1287">
                  <c:v>44603</c:v>
                </c:pt>
                <c:pt idx="1288">
                  <c:v>44606</c:v>
                </c:pt>
                <c:pt idx="1289">
                  <c:v>44607</c:v>
                </c:pt>
                <c:pt idx="1290">
                  <c:v>44608</c:v>
                </c:pt>
                <c:pt idx="1291">
                  <c:v>44609</c:v>
                </c:pt>
                <c:pt idx="1292">
                  <c:v>44610</c:v>
                </c:pt>
                <c:pt idx="1293">
                  <c:v>44614</c:v>
                </c:pt>
                <c:pt idx="1294">
                  <c:v>44615</c:v>
                </c:pt>
                <c:pt idx="1295">
                  <c:v>44616</c:v>
                </c:pt>
                <c:pt idx="1296">
                  <c:v>44617</c:v>
                </c:pt>
                <c:pt idx="1297">
                  <c:v>44620</c:v>
                </c:pt>
                <c:pt idx="1298">
                  <c:v>44621</c:v>
                </c:pt>
                <c:pt idx="1299">
                  <c:v>44622</c:v>
                </c:pt>
                <c:pt idx="1300">
                  <c:v>44623</c:v>
                </c:pt>
                <c:pt idx="1301">
                  <c:v>44624</c:v>
                </c:pt>
                <c:pt idx="1302">
                  <c:v>44627</c:v>
                </c:pt>
                <c:pt idx="1303">
                  <c:v>44628</c:v>
                </c:pt>
                <c:pt idx="1304">
                  <c:v>44629</c:v>
                </c:pt>
                <c:pt idx="1305">
                  <c:v>44630</c:v>
                </c:pt>
                <c:pt idx="1306">
                  <c:v>44631</c:v>
                </c:pt>
                <c:pt idx="1307">
                  <c:v>44634</c:v>
                </c:pt>
                <c:pt idx="1308">
                  <c:v>44635</c:v>
                </c:pt>
                <c:pt idx="1309">
                  <c:v>44636</c:v>
                </c:pt>
                <c:pt idx="1310">
                  <c:v>44637</c:v>
                </c:pt>
                <c:pt idx="1311">
                  <c:v>44638</c:v>
                </c:pt>
                <c:pt idx="1312">
                  <c:v>44641</c:v>
                </c:pt>
                <c:pt idx="1313">
                  <c:v>44642</c:v>
                </c:pt>
                <c:pt idx="1314">
                  <c:v>44643</c:v>
                </c:pt>
                <c:pt idx="1315">
                  <c:v>44644</c:v>
                </c:pt>
                <c:pt idx="1316">
                  <c:v>44645</c:v>
                </c:pt>
                <c:pt idx="1317">
                  <c:v>44648</c:v>
                </c:pt>
                <c:pt idx="1318">
                  <c:v>44649</c:v>
                </c:pt>
                <c:pt idx="1319">
                  <c:v>44650</c:v>
                </c:pt>
                <c:pt idx="1320">
                  <c:v>44651</c:v>
                </c:pt>
                <c:pt idx="1321">
                  <c:v>44652</c:v>
                </c:pt>
                <c:pt idx="1322">
                  <c:v>44655</c:v>
                </c:pt>
                <c:pt idx="1323">
                  <c:v>44656</c:v>
                </c:pt>
                <c:pt idx="1324">
                  <c:v>44657</c:v>
                </c:pt>
                <c:pt idx="1325">
                  <c:v>44658</c:v>
                </c:pt>
                <c:pt idx="1326">
                  <c:v>44659</c:v>
                </c:pt>
                <c:pt idx="1327">
                  <c:v>44662</c:v>
                </c:pt>
                <c:pt idx="1328">
                  <c:v>44663</c:v>
                </c:pt>
                <c:pt idx="1329">
                  <c:v>44664</c:v>
                </c:pt>
                <c:pt idx="1330">
                  <c:v>44665</c:v>
                </c:pt>
                <c:pt idx="1331">
                  <c:v>44669</c:v>
                </c:pt>
                <c:pt idx="1332">
                  <c:v>44670</c:v>
                </c:pt>
                <c:pt idx="1333">
                  <c:v>44671</c:v>
                </c:pt>
                <c:pt idx="1334">
                  <c:v>44672</c:v>
                </c:pt>
                <c:pt idx="1335">
                  <c:v>44673</c:v>
                </c:pt>
                <c:pt idx="1336">
                  <c:v>44676</c:v>
                </c:pt>
                <c:pt idx="1337">
                  <c:v>44677</c:v>
                </c:pt>
                <c:pt idx="1338">
                  <c:v>44678</c:v>
                </c:pt>
                <c:pt idx="1339">
                  <c:v>44679</c:v>
                </c:pt>
                <c:pt idx="1340">
                  <c:v>44680</c:v>
                </c:pt>
                <c:pt idx="1341">
                  <c:v>44683</c:v>
                </c:pt>
                <c:pt idx="1342">
                  <c:v>44684</c:v>
                </c:pt>
                <c:pt idx="1343">
                  <c:v>44685</c:v>
                </c:pt>
                <c:pt idx="1344">
                  <c:v>44686</c:v>
                </c:pt>
                <c:pt idx="1345">
                  <c:v>44687</c:v>
                </c:pt>
                <c:pt idx="1346">
                  <c:v>44690</c:v>
                </c:pt>
                <c:pt idx="1347">
                  <c:v>44691</c:v>
                </c:pt>
                <c:pt idx="1348">
                  <c:v>44692</c:v>
                </c:pt>
                <c:pt idx="1349">
                  <c:v>44693</c:v>
                </c:pt>
                <c:pt idx="1350">
                  <c:v>44694</c:v>
                </c:pt>
                <c:pt idx="1351">
                  <c:v>44697</c:v>
                </c:pt>
                <c:pt idx="1352">
                  <c:v>44698</c:v>
                </c:pt>
                <c:pt idx="1353">
                  <c:v>44699</c:v>
                </c:pt>
                <c:pt idx="1354">
                  <c:v>44700</c:v>
                </c:pt>
                <c:pt idx="1355">
                  <c:v>44701</c:v>
                </c:pt>
                <c:pt idx="1356">
                  <c:v>44704</c:v>
                </c:pt>
                <c:pt idx="1357">
                  <c:v>44705</c:v>
                </c:pt>
                <c:pt idx="1358">
                  <c:v>44706</c:v>
                </c:pt>
                <c:pt idx="1359">
                  <c:v>44707</c:v>
                </c:pt>
                <c:pt idx="1360">
                  <c:v>44708</c:v>
                </c:pt>
                <c:pt idx="1361">
                  <c:v>44712</c:v>
                </c:pt>
                <c:pt idx="1362">
                  <c:v>44713</c:v>
                </c:pt>
                <c:pt idx="1363">
                  <c:v>44714</c:v>
                </c:pt>
                <c:pt idx="1364">
                  <c:v>44715</c:v>
                </c:pt>
                <c:pt idx="1365">
                  <c:v>44718</c:v>
                </c:pt>
                <c:pt idx="1366">
                  <c:v>44719</c:v>
                </c:pt>
                <c:pt idx="1367">
                  <c:v>44720</c:v>
                </c:pt>
                <c:pt idx="1368">
                  <c:v>44721</c:v>
                </c:pt>
                <c:pt idx="1369">
                  <c:v>44722</c:v>
                </c:pt>
                <c:pt idx="1370">
                  <c:v>44725</c:v>
                </c:pt>
                <c:pt idx="1371">
                  <c:v>44726</c:v>
                </c:pt>
                <c:pt idx="1372">
                  <c:v>44727</c:v>
                </c:pt>
                <c:pt idx="1373">
                  <c:v>44728</c:v>
                </c:pt>
                <c:pt idx="1374">
                  <c:v>44729</c:v>
                </c:pt>
                <c:pt idx="1375">
                  <c:v>44733</c:v>
                </c:pt>
                <c:pt idx="1376">
                  <c:v>44734</c:v>
                </c:pt>
                <c:pt idx="1377">
                  <c:v>44735</c:v>
                </c:pt>
                <c:pt idx="1378">
                  <c:v>44736</c:v>
                </c:pt>
                <c:pt idx="1379">
                  <c:v>44739</c:v>
                </c:pt>
                <c:pt idx="1380">
                  <c:v>44740</c:v>
                </c:pt>
                <c:pt idx="1381">
                  <c:v>44741</c:v>
                </c:pt>
                <c:pt idx="1382">
                  <c:v>44742</c:v>
                </c:pt>
                <c:pt idx="1383">
                  <c:v>44743</c:v>
                </c:pt>
                <c:pt idx="1384">
                  <c:v>44747</c:v>
                </c:pt>
                <c:pt idx="1385">
                  <c:v>44748</c:v>
                </c:pt>
                <c:pt idx="1386">
                  <c:v>44749</c:v>
                </c:pt>
                <c:pt idx="1387">
                  <c:v>44750</c:v>
                </c:pt>
                <c:pt idx="1388">
                  <c:v>44753</c:v>
                </c:pt>
                <c:pt idx="1389">
                  <c:v>44754</c:v>
                </c:pt>
                <c:pt idx="1390">
                  <c:v>44755</c:v>
                </c:pt>
                <c:pt idx="1391">
                  <c:v>44756</c:v>
                </c:pt>
                <c:pt idx="1392">
                  <c:v>44757</c:v>
                </c:pt>
                <c:pt idx="1393">
                  <c:v>44760</c:v>
                </c:pt>
                <c:pt idx="1394">
                  <c:v>44761</c:v>
                </c:pt>
                <c:pt idx="1395">
                  <c:v>44762</c:v>
                </c:pt>
                <c:pt idx="1396">
                  <c:v>44763</c:v>
                </c:pt>
                <c:pt idx="1397">
                  <c:v>44764</c:v>
                </c:pt>
                <c:pt idx="1398">
                  <c:v>44767</c:v>
                </c:pt>
                <c:pt idx="1399">
                  <c:v>44768</c:v>
                </c:pt>
                <c:pt idx="1400">
                  <c:v>44769</c:v>
                </c:pt>
                <c:pt idx="1401">
                  <c:v>44770</c:v>
                </c:pt>
                <c:pt idx="1402">
                  <c:v>44771</c:v>
                </c:pt>
                <c:pt idx="1403">
                  <c:v>44774</c:v>
                </c:pt>
                <c:pt idx="1404">
                  <c:v>44775</c:v>
                </c:pt>
                <c:pt idx="1405">
                  <c:v>44776</c:v>
                </c:pt>
                <c:pt idx="1406">
                  <c:v>44777</c:v>
                </c:pt>
                <c:pt idx="1407">
                  <c:v>44778</c:v>
                </c:pt>
                <c:pt idx="1408">
                  <c:v>44781</c:v>
                </c:pt>
                <c:pt idx="1409">
                  <c:v>44782</c:v>
                </c:pt>
                <c:pt idx="1410">
                  <c:v>44783</c:v>
                </c:pt>
                <c:pt idx="1411">
                  <c:v>44784</c:v>
                </c:pt>
                <c:pt idx="1412">
                  <c:v>44785</c:v>
                </c:pt>
                <c:pt idx="1413">
                  <c:v>44788</c:v>
                </c:pt>
                <c:pt idx="1414">
                  <c:v>44789</c:v>
                </c:pt>
                <c:pt idx="1415">
                  <c:v>44790</c:v>
                </c:pt>
                <c:pt idx="1416">
                  <c:v>44791</c:v>
                </c:pt>
                <c:pt idx="1417">
                  <c:v>44792</c:v>
                </c:pt>
                <c:pt idx="1418">
                  <c:v>44795</c:v>
                </c:pt>
                <c:pt idx="1419">
                  <c:v>44796</c:v>
                </c:pt>
                <c:pt idx="1420">
                  <c:v>44797</c:v>
                </c:pt>
                <c:pt idx="1421">
                  <c:v>44798</c:v>
                </c:pt>
                <c:pt idx="1422">
                  <c:v>44799</c:v>
                </c:pt>
                <c:pt idx="1423">
                  <c:v>44800</c:v>
                </c:pt>
                <c:pt idx="1424">
                  <c:v>44801</c:v>
                </c:pt>
                <c:pt idx="1425">
                  <c:v>44802</c:v>
                </c:pt>
                <c:pt idx="1426">
                  <c:v>44803</c:v>
                </c:pt>
                <c:pt idx="1427">
                  <c:v>44804</c:v>
                </c:pt>
                <c:pt idx="1428">
                  <c:v>44805</c:v>
                </c:pt>
                <c:pt idx="1429">
                  <c:v>44806</c:v>
                </c:pt>
                <c:pt idx="1430">
                  <c:v>44807</c:v>
                </c:pt>
                <c:pt idx="1431">
                  <c:v>44808</c:v>
                </c:pt>
                <c:pt idx="1432">
                  <c:v>44809</c:v>
                </c:pt>
                <c:pt idx="1433">
                  <c:v>44810</c:v>
                </c:pt>
                <c:pt idx="1434">
                  <c:v>44811</c:v>
                </c:pt>
                <c:pt idx="1435">
                  <c:v>44812</c:v>
                </c:pt>
                <c:pt idx="1436">
                  <c:v>44813</c:v>
                </c:pt>
                <c:pt idx="1437">
                  <c:v>44814</c:v>
                </c:pt>
                <c:pt idx="1438">
                  <c:v>44815</c:v>
                </c:pt>
                <c:pt idx="1439">
                  <c:v>44816</c:v>
                </c:pt>
                <c:pt idx="1440">
                  <c:v>44817</c:v>
                </c:pt>
                <c:pt idx="1441">
                  <c:v>44818</c:v>
                </c:pt>
                <c:pt idx="1442">
                  <c:v>44819</c:v>
                </c:pt>
                <c:pt idx="1443">
                  <c:v>44820</c:v>
                </c:pt>
                <c:pt idx="1444">
                  <c:v>44821</c:v>
                </c:pt>
                <c:pt idx="1445">
                  <c:v>44822</c:v>
                </c:pt>
                <c:pt idx="1446">
                  <c:v>44823</c:v>
                </c:pt>
                <c:pt idx="1447">
                  <c:v>44824</c:v>
                </c:pt>
                <c:pt idx="1448">
                  <c:v>44825</c:v>
                </c:pt>
                <c:pt idx="1449">
                  <c:v>44826</c:v>
                </c:pt>
                <c:pt idx="1450">
                  <c:v>44827</c:v>
                </c:pt>
                <c:pt idx="1451">
                  <c:v>44828</c:v>
                </c:pt>
                <c:pt idx="1452">
                  <c:v>44829</c:v>
                </c:pt>
                <c:pt idx="1453">
                  <c:v>44830</c:v>
                </c:pt>
                <c:pt idx="1454">
                  <c:v>44831</c:v>
                </c:pt>
                <c:pt idx="1455">
                  <c:v>44832</c:v>
                </c:pt>
                <c:pt idx="1456">
                  <c:v>44833</c:v>
                </c:pt>
                <c:pt idx="1457">
                  <c:v>44834</c:v>
                </c:pt>
                <c:pt idx="1458">
                  <c:v>44835</c:v>
                </c:pt>
                <c:pt idx="1459">
                  <c:v>44836</c:v>
                </c:pt>
                <c:pt idx="1460">
                  <c:v>44837</c:v>
                </c:pt>
                <c:pt idx="1461">
                  <c:v>44838</c:v>
                </c:pt>
                <c:pt idx="1462">
                  <c:v>44839</c:v>
                </c:pt>
                <c:pt idx="1463">
                  <c:v>44840</c:v>
                </c:pt>
                <c:pt idx="1464">
                  <c:v>44841</c:v>
                </c:pt>
                <c:pt idx="1465">
                  <c:v>44842</c:v>
                </c:pt>
                <c:pt idx="1466">
                  <c:v>44843</c:v>
                </c:pt>
                <c:pt idx="1467">
                  <c:v>44844</c:v>
                </c:pt>
                <c:pt idx="1468">
                  <c:v>44845</c:v>
                </c:pt>
                <c:pt idx="1469">
                  <c:v>44846</c:v>
                </c:pt>
                <c:pt idx="1470">
                  <c:v>44847</c:v>
                </c:pt>
                <c:pt idx="1471">
                  <c:v>44848</c:v>
                </c:pt>
                <c:pt idx="1472">
                  <c:v>44849</c:v>
                </c:pt>
                <c:pt idx="1473">
                  <c:v>44850</c:v>
                </c:pt>
                <c:pt idx="1474">
                  <c:v>44851</c:v>
                </c:pt>
                <c:pt idx="1475">
                  <c:v>44852</c:v>
                </c:pt>
                <c:pt idx="1476">
                  <c:v>44853</c:v>
                </c:pt>
                <c:pt idx="1477">
                  <c:v>44854</c:v>
                </c:pt>
                <c:pt idx="1478">
                  <c:v>44855</c:v>
                </c:pt>
                <c:pt idx="1479">
                  <c:v>44856</c:v>
                </c:pt>
                <c:pt idx="1480">
                  <c:v>44857</c:v>
                </c:pt>
                <c:pt idx="1481">
                  <c:v>44858</c:v>
                </c:pt>
                <c:pt idx="1482">
                  <c:v>44859</c:v>
                </c:pt>
                <c:pt idx="1483">
                  <c:v>44860</c:v>
                </c:pt>
                <c:pt idx="1484">
                  <c:v>44861</c:v>
                </c:pt>
                <c:pt idx="1485">
                  <c:v>44862</c:v>
                </c:pt>
                <c:pt idx="1486">
                  <c:v>44863</c:v>
                </c:pt>
                <c:pt idx="1487">
                  <c:v>44864</c:v>
                </c:pt>
                <c:pt idx="1488">
                  <c:v>44865</c:v>
                </c:pt>
                <c:pt idx="1489">
                  <c:v>44866</c:v>
                </c:pt>
                <c:pt idx="1490">
                  <c:v>44867</c:v>
                </c:pt>
                <c:pt idx="1491">
                  <c:v>44868</c:v>
                </c:pt>
                <c:pt idx="1492">
                  <c:v>44869</c:v>
                </c:pt>
                <c:pt idx="1493">
                  <c:v>44870</c:v>
                </c:pt>
                <c:pt idx="1494">
                  <c:v>44871</c:v>
                </c:pt>
                <c:pt idx="1495">
                  <c:v>44872</c:v>
                </c:pt>
                <c:pt idx="1496">
                  <c:v>44873</c:v>
                </c:pt>
                <c:pt idx="1497">
                  <c:v>44874</c:v>
                </c:pt>
                <c:pt idx="1498">
                  <c:v>44875</c:v>
                </c:pt>
                <c:pt idx="1499">
                  <c:v>44876</c:v>
                </c:pt>
                <c:pt idx="1500">
                  <c:v>44877</c:v>
                </c:pt>
                <c:pt idx="1501">
                  <c:v>44878</c:v>
                </c:pt>
                <c:pt idx="1502">
                  <c:v>44879</c:v>
                </c:pt>
                <c:pt idx="1503">
                  <c:v>44880</c:v>
                </c:pt>
                <c:pt idx="1504">
                  <c:v>44881</c:v>
                </c:pt>
                <c:pt idx="1505">
                  <c:v>44882</c:v>
                </c:pt>
                <c:pt idx="1506">
                  <c:v>44883</c:v>
                </c:pt>
                <c:pt idx="1507">
                  <c:v>44884</c:v>
                </c:pt>
                <c:pt idx="1508">
                  <c:v>44885</c:v>
                </c:pt>
                <c:pt idx="1509">
                  <c:v>44886</c:v>
                </c:pt>
                <c:pt idx="1510">
                  <c:v>44887</c:v>
                </c:pt>
                <c:pt idx="1511">
                  <c:v>44888</c:v>
                </c:pt>
                <c:pt idx="1512">
                  <c:v>44889</c:v>
                </c:pt>
                <c:pt idx="1513">
                  <c:v>44890</c:v>
                </c:pt>
                <c:pt idx="1514">
                  <c:v>44891</c:v>
                </c:pt>
                <c:pt idx="1515">
                  <c:v>44892</c:v>
                </c:pt>
                <c:pt idx="1516">
                  <c:v>44893</c:v>
                </c:pt>
                <c:pt idx="1517">
                  <c:v>44894</c:v>
                </c:pt>
                <c:pt idx="1518">
                  <c:v>44895</c:v>
                </c:pt>
                <c:pt idx="1519">
                  <c:v>44896</c:v>
                </c:pt>
                <c:pt idx="1520">
                  <c:v>44897</c:v>
                </c:pt>
                <c:pt idx="1521">
                  <c:v>44898</c:v>
                </c:pt>
                <c:pt idx="1522">
                  <c:v>44899</c:v>
                </c:pt>
                <c:pt idx="1523">
                  <c:v>44900</c:v>
                </c:pt>
                <c:pt idx="1524">
                  <c:v>44901</c:v>
                </c:pt>
                <c:pt idx="1525">
                  <c:v>44902</c:v>
                </c:pt>
                <c:pt idx="1526">
                  <c:v>44903</c:v>
                </c:pt>
                <c:pt idx="1527">
                  <c:v>44904</c:v>
                </c:pt>
                <c:pt idx="1528">
                  <c:v>44905</c:v>
                </c:pt>
                <c:pt idx="1529">
                  <c:v>44906</c:v>
                </c:pt>
                <c:pt idx="1530">
                  <c:v>44907</c:v>
                </c:pt>
                <c:pt idx="1531">
                  <c:v>44908</c:v>
                </c:pt>
                <c:pt idx="1532">
                  <c:v>44909</c:v>
                </c:pt>
                <c:pt idx="1533">
                  <c:v>44910</c:v>
                </c:pt>
                <c:pt idx="1534">
                  <c:v>44911</c:v>
                </c:pt>
                <c:pt idx="1535">
                  <c:v>44912</c:v>
                </c:pt>
                <c:pt idx="1536">
                  <c:v>44913</c:v>
                </c:pt>
                <c:pt idx="1537">
                  <c:v>44914</c:v>
                </c:pt>
                <c:pt idx="1538">
                  <c:v>44915</c:v>
                </c:pt>
                <c:pt idx="1539">
                  <c:v>44916</c:v>
                </c:pt>
                <c:pt idx="1540">
                  <c:v>44917</c:v>
                </c:pt>
                <c:pt idx="1541">
                  <c:v>44918</c:v>
                </c:pt>
                <c:pt idx="1542">
                  <c:v>44919</c:v>
                </c:pt>
                <c:pt idx="1543">
                  <c:v>44920</c:v>
                </c:pt>
                <c:pt idx="1544">
                  <c:v>44921</c:v>
                </c:pt>
                <c:pt idx="1545">
                  <c:v>44922</c:v>
                </c:pt>
                <c:pt idx="1546">
                  <c:v>44923</c:v>
                </c:pt>
                <c:pt idx="1547">
                  <c:v>44924</c:v>
                </c:pt>
                <c:pt idx="1548">
                  <c:v>44925</c:v>
                </c:pt>
                <c:pt idx="1549">
                  <c:v>44926</c:v>
                </c:pt>
                <c:pt idx="1550">
                  <c:v>44927</c:v>
                </c:pt>
                <c:pt idx="1551">
                  <c:v>44928</c:v>
                </c:pt>
                <c:pt idx="1552">
                  <c:v>44929</c:v>
                </c:pt>
                <c:pt idx="1553">
                  <c:v>44930</c:v>
                </c:pt>
                <c:pt idx="1554">
                  <c:v>44931</c:v>
                </c:pt>
                <c:pt idx="1555">
                  <c:v>44932</c:v>
                </c:pt>
                <c:pt idx="1556">
                  <c:v>44933</c:v>
                </c:pt>
                <c:pt idx="1557">
                  <c:v>44934</c:v>
                </c:pt>
                <c:pt idx="1558">
                  <c:v>44935</c:v>
                </c:pt>
                <c:pt idx="1559">
                  <c:v>44936</c:v>
                </c:pt>
                <c:pt idx="1560">
                  <c:v>44937</c:v>
                </c:pt>
                <c:pt idx="1561">
                  <c:v>44938</c:v>
                </c:pt>
                <c:pt idx="1562">
                  <c:v>44939</c:v>
                </c:pt>
                <c:pt idx="1563">
                  <c:v>44940</c:v>
                </c:pt>
                <c:pt idx="1564">
                  <c:v>44941</c:v>
                </c:pt>
                <c:pt idx="1565">
                  <c:v>44942</c:v>
                </c:pt>
                <c:pt idx="1566">
                  <c:v>44943</c:v>
                </c:pt>
                <c:pt idx="1567">
                  <c:v>44944</c:v>
                </c:pt>
                <c:pt idx="1568">
                  <c:v>44945</c:v>
                </c:pt>
                <c:pt idx="1569">
                  <c:v>44946</c:v>
                </c:pt>
                <c:pt idx="1570">
                  <c:v>44947</c:v>
                </c:pt>
                <c:pt idx="1571">
                  <c:v>44948</c:v>
                </c:pt>
                <c:pt idx="1572">
                  <c:v>44949</c:v>
                </c:pt>
                <c:pt idx="1573">
                  <c:v>44950</c:v>
                </c:pt>
                <c:pt idx="1574">
                  <c:v>44951</c:v>
                </c:pt>
                <c:pt idx="1575">
                  <c:v>44952</c:v>
                </c:pt>
                <c:pt idx="1576">
                  <c:v>44953</c:v>
                </c:pt>
                <c:pt idx="1577">
                  <c:v>44954</c:v>
                </c:pt>
                <c:pt idx="1578">
                  <c:v>44955</c:v>
                </c:pt>
                <c:pt idx="1579">
                  <c:v>44956</c:v>
                </c:pt>
                <c:pt idx="1580">
                  <c:v>44957</c:v>
                </c:pt>
                <c:pt idx="1581">
                  <c:v>44958</c:v>
                </c:pt>
                <c:pt idx="1582">
                  <c:v>44959</c:v>
                </c:pt>
                <c:pt idx="1583">
                  <c:v>44960</c:v>
                </c:pt>
                <c:pt idx="1584">
                  <c:v>44961</c:v>
                </c:pt>
                <c:pt idx="1585">
                  <c:v>44962</c:v>
                </c:pt>
                <c:pt idx="1586">
                  <c:v>44963</c:v>
                </c:pt>
                <c:pt idx="1587">
                  <c:v>44964</c:v>
                </c:pt>
                <c:pt idx="1588">
                  <c:v>44965</c:v>
                </c:pt>
                <c:pt idx="1589">
                  <c:v>44966</c:v>
                </c:pt>
                <c:pt idx="1590">
                  <c:v>44967</c:v>
                </c:pt>
                <c:pt idx="1591">
                  <c:v>44968</c:v>
                </c:pt>
                <c:pt idx="1592">
                  <c:v>44969</c:v>
                </c:pt>
                <c:pt idx="1593">
                  <c:v>44970</c:v>
                </c:pt>
                <c:pt idx="1594">
                  <c:v>44971</c:v>
                </c:pt>
                <c:pt idx="1595">
                  <c:v>44972</c:v>
                </c:pt>
                <c:pt idx="1596">
                  <c:v>44973</c:v>
                </c:pt>
                <c:pt idx="1597">
                  <c:v>44974</c:v>
                </c:pt>
                <c:pt idx="1598">
                  <c:v>44975</c:v>
                </c:pt>
                <c:pt idx="1599">
                  <c:v>44976</c:v>
                </c:pt>
                <c:pt idx="1600">
                  <c:v>44977</c:v>
                </c:pt>
                <c:pt idx="1601">
                  <c:v>44978</c:v>
                </c:pt>
                <c:pt idx="1602">
                  <c:v>44979</c:v>
                </c:pt>
                <c:pt idx="1603">
                  <c:v>44980</c:v>
                </c:pt>
                <c:pt idx="1604">
                  <c:v>44981</c:v>
                </c:pt>
                <c:pt idx="1605">
                  <c:v>44982</c:v>
                </c:pt>
                <c:pt idx="1606">
                  <c:v>44983</c:v>
                </c:pt>
                <c:pt idx="1607">
                  <c:v>44984</c:v>
                </c:pt>
                <c:pt idx="1608">
                  <c:v>44985</c:v>
                </c:pt>
                <c:pt idx="1609">
                  <c:v>44986</c:v>
                </c:pt>
                <c:pt idx="1610">
                  <c:v>44987</c:v>
                </c:pt>
                <c:pt idx="1611">
                  <c:v>44988</c:v>
                </c:pt>
                <c:pt idx="1612">
                  <c:v>44989</c:v>
                </c:pt>
                <c:pt idx="1613">
                  <c:v>44990</c:v>
                </c:pt>
                <c:pt idx="1614">
                  <c:v>44991</c:v>
                </c:pt>
                <c:pt idx="1615">
                  <c:v>44992</c:v>
                </c:pt>
                <c:pt idx="1616">
                  <c:v>44993</c:v>
                </c:pt>
                <c:pt idx="1617">
                  <c:v>44994</c:v>
                </c:pt>
                <c:pt idx="1618">
                  <c:v>44995</c:v>
                </c:pt>
                <c:pt idx="1619">
                  <c:v>44996</c:v>
                </c:pt>
                <c:pt idx="1620">
                  <c:v>44997</c:v>
                </c:pt>
                <c:pt idx="1621">
                  <c:v>44998</c:v>
                </c:pt>
                <c:pt idx="1622">
                  <c:v>44999</c:v>
                </c:pt>
                <c:pt idx="1623">
                  <c:v>45000</c:v>
                </c:pt>
                <c:pt idx="1624">
                  <c:v>45001</c:v>
                </c:pt>
                <c:pt idx="1625">
                  <c:v>45002</c:v>
                </c:pt>
                <c:pt idx="1626">
                  <c:v>45003</c:v>
                </c:pt>
                <c:pt idx="1627">
                  <c:v>45004</c:v>
                </c:pt>
                <c:pt idx="1628">
                  <c:v>45005</c:v>
                </c:pt>
                <c:pt idx="1629">
                  <c:v>45006</c:v>
                </c:pt>
                <c:pt idx="1630">
                  <c:v>45007</c:v>
                </c:pt>
                <c:pt idx="1631">
                  <c:v>45008</c:v>
                </c:pt>
                <c:pt idx="1632">
                  <c:v>45009</c:v>
                </c:pt>
                <c:pt idx="1633">
                  <c:v>45010</c:v>
                </c:pt>
                <c:pt idx="1634">
                  <c:v>45011</c:v>
                </c:pt>
                <c:pt idx="1635">
                  <c:v>45012</c:v>
                </c:pt>
                <c:pt idx="1636">
                  <c:v>45013</c:v>
                </c:pt>
                <c:pt idx="1637">
                  <c:v>45014</c:v>
                </c:pt>
                <c:pt idx="1638">
                  <c:v>45015</c:v>
                </c:pt>
                <c:pt idx="1639">
                  <c:v>45016</c:v>
                </c:pt>
                <c:pt idx="1640">
                  <c:v>45017</c:v>
                </c:pt>
                <c:pt idx="1641">
                  <c:v>45018</c:v>
                </c:pt>
                <c:pt idx="1642">
                  <c:v>45019</c:v>
                </c:pt>
                <c:pt idx="1643">
                  <c:v>45020</c:v>
                </c:pt>
                <c:pt idx="1644">
                  <c:v>45021</c:v>
                </c:pt>
                <c:pt idx="1645">
                  <c:v>45022</c:v>
                </c:pt>
                <c:pt idx="1646">
                  <c:v>45023</c:v>
                </c:pt>
                <c:pt idx="1647">
                  <c:v>45024</c:v>
                </c:pt>
                <c:pt idx="1648">
                  <c:v>45025</c:v>
                </c:pt>
                <c:pt idx="1649">
                  <c:v>45026</c:v>
                </c:pt>
                <c:pt idx="1650">
                  <c:v>45027</c:v>
                </c:pt>
                <c:pt idx="1651">
                  <c:v>45028</c:v>
                </c:pt>
                <c:pt idx="1652">
                  <c:v>45029</c:v>
                </c:pt>
                <c:pt idx="1653">
                  <c:v>45030</c:v>
                </c:pt>
                <c:pt idx="1654">
                  <c:v>45031</c:v>
                </c:pt>
                <c:pt idx="1655">
                  <c:v>45032</c:v>
                </c:pt>
                <c:pt idx="1656">
                  <c:v>45033</c:v>
                </c:pt>
                <c:pt idx="1657">
                  <c:v>45034</c:v>
                </c:pt>
                <c:pt idx="1658">
                  <c:v>45035</c:v>
                </c:pt>
                <c:pt idx="1659">
                  <c:v>45036</c:v>
                </c:pt>
                <c:pt idx="1660">
                  <c:v>45037</c:v>
                </c:pt>
                <c:pt idx="1661">
                  <c:v>45038</c:v>
                </c:pt>
                <c:pt idx="1662">
                  <c:v>45039</c:v>
                </c:pt>
                <c:pt idx="1663">
                  <c:v>45040</c:v>
                </c:pt>
                <c:pt idx="1664">
                  <c:v>45041</c:v>
                </c:pt>
                <c:pt idx="1665">
                  <c:v>45042</c:v>
                </c:pt>
                <c:pt idx="1666">
                  <c:v>45043</c:v>
                </c:pt>
                <c:pt idx="1667">
                  <c:v>45044</c:v>
                </c:pt>
                <c:pt idx="1668">
                  <c:v>45045</c:v>
                </c:pt>
                <c:pt idx="1669">
                  <c:v>45046</c:v>
                </c:pt>
                <c:pt idx="1670">
                  <c:v>45047</c:v>
                </c:pt>
                <c:pt idx="1671">
                  <c:v>45048</c:v>
                </c:pt>
                <c:pt idx="1672">
                  <c:v>45049</c:v>
                </c:pt>
                <c:pt idx="1673">
                  <c:v>45050</c:v>
                </c:pt>
                <c:pt idx="1674">
                  <c:v>45051</c:v>
                </c:pt>
                <c:pt idx="1675">
                  <c:v>45052</c:v>
                </c:pt>
                <c:pt idx="1676">
                  <c:v>45053</c:v>
                </c:pt>
                <c:pt idx="1677">
                  <c:v>45054</c:v>
                </c:pt>
                <c:pt idx="1678">
                  <c:v>45055</c:v>
                </c:pt>
                <c:pt idx="1679">
                  <c:v>45056</c:v>
                </c:pt>
                <c:pt idx="1680">
                  <c:v>45057</c:v>
                </c:pt>
                <c:pt idx="1681">
                  <c:v>45058</c:v>
                </c:pt>
                <c:pt idx="1682">
                  <c:v>45059</c:v>
                </c:pt>
                <c:pt idx="1683">
                  <c:v>45060</c:v>
                </c:pt>
                <c:pt idx="1684">
                  <c:v>45061</c:v>
                </c:pt>
                <c:pt idx="1685">
                  <c:v>45062</c:v>
                </c:pt>
                <c:pt idx="1686">
                  <c:v>45063</c:v>
                </c:pt>
                <c:pt idx="1687">
                  <c:v>45064</c:v>
                </c:pt>
                <c:pt idx="1688">
                  <c:v>45065</c:v>
                </c:pt>
                <c:pt idx="1689">
                  <c:v>45066</c:v>
                </c:pt>
                <c:pt idx="1690">
                  <c:v>45067</c:v>
                </c:pt>
                <c:pt idx="1691">
                  <c:v>45068</c:v>
                </c:pt>
                <c:pt idx="1692">
                  <c:v>45069</c:v>
                </c:pt>
                <c:pt idx="1693">
                  <c:v>45070</c:v>
                </c:pt>
                <c:pt idx="1694">
                  <c:v>45071</c:v>
                </c:pt>
                <c:pt idx="1695">
                  <c:v>45072</c:v>
                </c:pt>
                <c:pt idx="1696">
                  <c:v>45073</c:v>
                </c:pt>
                <c:pt idx="1697">
                  <c:v>45074</c:v>
                </c:pt>
                <c:pt idx="1698">
                  <c:v>45075</c:v>
                </c:pt>
                <c:pt idx="1699">
                  <c:v>45076</c:v>
                </c:pt>
                <c:pt idx="1700">
                  <c:v>45077</c:v>
                </c:pt>
                <c:pt idx="1701">
                  <c:v>45078</c:v>
                </c:pt>
                <c:pt idx="1702">
                  <c:v>45079</c:v>
                </c:pt>
                <c:pt idx="1703">
                  <c:v>45080</c:v>
                </c:pt>
                <c:pt idx="1704">
                  <c:v>45081</c:v>
                </c:pt>
                <c:pt idx="1705">
                  <c:v>45082</c:v>
                </c:pt>
                <c:pt idx="1706">
                  <c:v>45083</c:v>
                </c:pt>
                <c:pt idx="1707">
                  <c:v>45084</c:v>
                </c:pt>
                <c:pt idx="1708">
                  <c:v>45085</c:v>
                </c:pt>
                <c:pt idx="1709">
                  <c:v>45086</c:v>
                </c:pt>
                <c:pt idx="1710">
                  <c:v>45087</c:v>
                </c:pt>
                <c:pt idx="1711">
                  <c:v>45088</c:v>
                </c:pt>
                <c:pt idx="1712">
                  <c:v>45089</c:v>
                </c:pt>
                <c:pt idx="1713">
                  <c:v>45090</c:v>
                </c:pt>
                <c:pt idx="1714">
                  <c:v>45091</c:v>
                </c:pt>
                <c:pt idx="1715">
                  <c:v>45092</c:v>
                </c:pt>
                <c:pt idx="1716">
                  <c:v>45093</c:v>
                </c:pt>
                <c:pt idx="1717">
                  <c:v>45094</c:v>
                </c:pt>
                <c:pt idx="1718">
                  <c:v>45095</c:v>
                </c:pt>
                <c:pt idx="1719">
                  <c:v>45096</c:v>
                </c:pt>
                <c:pt idx="1720">
                  <c:v>45097</c:v>
                </c:pt>
                <c:pt idx="1721">
                  <c:v>45098</c:v>
                </c:pt>
                <c:pt idx="1722">
                  <c:v>45099</c:v>
                </c:pt>
                <c:pt idx="1723">
                  <c:v>45100</c:v>
                </c:pt>
                <c:pt idx="1724">
                  <c:v>45101</c:v>
                </c:pt>
                <c:pt idx="1725">
                  <c:v>45102</c:v>
                </c:pt>
                <c:pt idx="1726">
                  <c:v>45103</c:v>
                </c:pt>
                <c:pt idx="1727">
                  <c:v>45104</c:v>
                </c:pt>
                <c:pt idx="1728">
                  <c:v>45105</c:v>
                </c:pt>
                <c:pt idx="1729">
                  <c:v>45106</c:v>
                </c:pt>
                <c:pt idx="1730">
                  <c:v>45107</c:v>
                </c:pt>
              </c:numCache>
            </c:numRef>
          </c:cat>
          <c:val>
            <c:numRef>
              <c:f>data!$H$12:$H$1742</c:f>
              <c:numCache>
                <c:formatCode>General</c:formatCode>
                <c:ptCount val="1731"/>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#N/A</c:v>
                </c:pt>
                <c:pt idx="646">
                  <c:v>#N/A</c:v>
                </c:pt>
                <c:pt idx="647">
                  <c:v>#N/A</c:v>
                </c:pt>
                <c:pt idx="648">
                  <c:v>#N/A</c:v>
                </c:pt>
                <c:pt idx="649">
                  <c:v>#N/A</c:v>
                </c:pt>
                <c:pt idx="650">
                  <c:v>#N/A</c:v>
                </c:pt>
                <c:pt idx="651">
                  <c:v>#N/A</c:v>
                </c:pt>
                <c:pt idx="652">
                  <c:v>#N/A</c:v>
                </c:pt>
                <c:pt idx="653">
                  <c:v>#N/A</c:v>
                </c:pt>
                <c:pt idx="654">
                  <c:v>#N/A</c:v>
                </c:pt>
                <c:pt idx="655">
                  <c:v>#N/A</c:v>
                </c:pt>
                <c:pt idx="656">
                  <c:v>#N/A</c:v>
                </c:pt>
                <c:pt idx="657">
                  <c:v>#N/A</c:v>
                </c:pt>
                <c:pt idx="658">
                  <c:v>#N/A</c:v>
                </c:pt>
                <c:pt idx="659">
                  <c:v>#N/A</c:v>
                </c:pt>
                <c:pt idx="660">
                  <c:v>#N/A</c:v>
                </c:pt>
                <c:pt idx="661">
                  <c:v>#N/A</c:v>
                </c:pt>
                <c:pt idx="662">
                  <c:v>#N/A</c:v>
                </c:pt>
                <c:pt idx="663">
                  <c:v>#N/A</c:v>
                </c:pt>
                <c:pt idx="664">
                  <c:v>#N/A</c:v>
                </c:pt>
                <c:pt idx="665">
                  <c:v>#N/A</c:v>
                </c:pt>
                <c:pt idx="666">
                  <c:v>#N/A</c:v>
                </c:pt>
                <c:pt idx="667">
                  <c:v>#N/A</c:v>
                </c:pt>
                <c:pt idx="668">
                  <c:v>#N/A</c:v>
                </c:pt>
                <c:pt idx="669">
                  <c:v>#N/A</c:v>
                </c:pt>
                <c:pt idx="670">
                  <c:v>#N/A</c:v>
                </c:pt>
                <c:pt idx="671">
                  <c:v>#N/A</c:v>
                </c:pt>
                <c:pt idx="672">
                  <c:v>#N/A</c:v>
                </c:pt>
                <c:pt idx="673">
                  <c:v>#N/A</c:v>
                </c:pt>
                <c:pt idx="674">
                  <c:v>#N/A</c:v>
                </c:pt>
                <c:pt idx="675">
                  <c:v>#N/A</c:v>
                </c:pt>
                <c:pt idx="676">
                  <c:v>#N/A</c:v>
                </c:pt>
                <c:pt idx="677">
                  <c:v>#N/A</c:v>
                </c:pt>
                <c:pt idx="678">
                  <c:v>#N/A</c:v>
                </c:pt>
                <c:pt idx="679">
                  <c:v>#N/A</c:v>
                </c:pt>
                <c:pt idx="680">
                  <c:v>#N/A</c:v>
                </c:pt>
                <c:pt idx="681">
                  <c:v>#N/A</c:v>
                </c:pt>
                <c:pt idx="682">
                  <c:v>#N/A</c:v>
                </c:pt>
                <c:pt idx="683">
                  <c:v>#N/A</c:v>
                </c:pt>
                <c:pt idx="684">
                  <c:v>#N/A</c:v>
                </c:pt>
                <c:pt idx="685">
                  <c:v>#N/A</c:v>
                </c:pt>
                <c:pt idx="686">
                  <c:v>#N/A</c:v>
                </c:pt>
                <c:pt idx="687">
                  <c:v>#N/A</c:v>
                </c:pt>
                <c:pt idx="688">
                  <c:v>#N/A</c:v>
                </c:pt>
                <c:pt idx="689">
                  <c:v>#N/A</c:v>
                </c:pt>
                <c:pt idx="690">
                  <c:v>#N/A</c:v>
                </c:pt>
                <c:pt idx="691">
                  <c:v>#N/A</c:v>
                </c:pt>
                <c:pt idx="692">
                  <c:v>#N/A</c:v>
                </c:pt>
                <c:pt idx="693">
                  <c:v>#N/A</c:v>
                </c:pt>
                <c:pt idx="694">
                  <c:v>#N/A</c:v>
                </c:pt>
                <c:pt idx="695">
                  <c:v>#N/A</c:v>
                </c:pt>
                <c:pt idx="696">
                  <c:v>#N/A</c:v>
                </c:pt>
                <c:pt idx="697">
                  <c:v>#N/A</c:v>
                </c:pt>
                <c:pt idx="698">
                  <c:v>#N/A</c:v>
                </c:pt>
                <c:pt idx="699">
                  <c:v>#N/A</c:v>
                </c:pt>
                <c:pt idx="700">
                  <c:v>#N/A</c:v>
                </c:pt>
                <c:pt idx="701">
                  <c:v>#N/A</c:v>
                </c:pt>
                <c:pt idx="702">
                  <c:v>#N/A</c:v>
                </c:pt>
                <c:pt idx="703">
                  <c:v>#N/A</c:v>
                </c:pt>
                <c:pt idx="704">
                  <c:v>#N/A</c:v>
                </c:pt>
                <c:pt idx="705">
                  <c:v>#N/A</c:v>
                </c:pt>
                <c:pt idx="706">
                  <c:v>#N/A</c:v>
                </c:pt>
                <c:pt idx="707">
                  <c:v>#N/A</c:v>
                </c:pt>
                <c:pt idx="708">
                  <c:v>#N/A</c:v>
                </c:pt>
                <c:pt idx="709">
                  <c:v>#N/A</c:v>
                </c:pt>
                <c:pt idx="710">
                  <c:v>#N/A</c:v>
                </c:pt>
                <c:pt idx="711">
                  <c:v>#N/A</c:v>
                </c:pt>
                <c:pt idx="712">
                  <c:v>#N/A</c:v>
                </c:pt>
                <c:pt idx="713">
                  <c:v>#N/A</c:v>
                </c:pt>
                <c:pt idx="714">
                  <c:v>#N/A</c:v>
                </c:pt>
                <c:pt idx="715">
                  <c:v>#N/A</c:v>
                </c:pt>
                <c:pt idx="716">
                  <c:v>#N/A</c:v>
                </c:pt>
                <c:pt idx="717">
                  <c:v>#N/A</c:v>
                </c:pt>
                <c:pt idx="718">
                  <c:v>#N/A</c:v>
                </c:pt>
                <c:pt idx="719">
                  <c:v>#N/A</c:v>
                </c:pt>
                <c:pt idx="720">
                  <c:v>#N/A</c:v>
                </c:pt>
                <c:pt idx="721">
                  <c:v>#N/A</c:v>
                </c:pt>
                <c:pt idx="722">
                  <c:v>#N/A</c:v>
                </c:pt>
                <c:pt idx="723">
                  <c:v>#N/A</c:v>
                </c:pt>
                <c:pt idx="724">
                  <c:v>#N/A</c:v>
                </c:pt>
                <c:pt idx="725">
                  <c:v>#N/A</c:v>
                </c:pt>
                <c:pt idx="726">
                  <c:v>#N/A</c:v>
                </c:pt>
                <c:pt idx="727">
                  <c:v>#N/A</c:v>
                </c:pt>
                <c:pt idx="728">
                  <c:v>#N/A</c:v>
                </c:pt>
                <c:pt idx="729">
                  <c:v>#N/A</c:v>
                </c:pt>
                <c:pt idx="730">
                  <c:v>#N/A</c:v>
                </c:pt>
                <c:pt idx="731">
                  <c:v>#N/A</c:v>
                </c:pt>
                <c:pt idx="732">
                  <c:v>#N/A</c:v>
                </c:pt>
                <c:pt idx="733">
                  <c:v>#N/A</c:v>
                </c:pt>
                <c:pt idx="734">
                  <c:v>#N/A</c:v>
                </c:pt>
                <c:pt idx="735">
                  <c:v>#N/A</c:v>
                </c:pt>
                <c:pt idx="736">
                  <c:v>#N/A</c:v>
                </c:pt>
                <c:pt idx="737">
                  <c:v>#N/A</c:v>
                </c:pt>
                <c:pt idx="738">
                  <c:v>#N/A</c:v>
                </c:pt>
                <c:pt idx="739">
                  <c:v>#N/A</c:v>
                </c:pt>
                <c:pt idx="740">
                  <c:v>#N/A</c:v>
                </c:pt>
                <c:pt idx="741">
                  <c:v>#N/A</c:v>
                </c:pt>
                <c:pt idx="742">
                  <c:v>#N/A</c:v>
                </c:pt>
                <c:pt idx="743">
                  <c:v>#N/A</c:v>
                </c:pt>
                <c:pt idx="744">
                  <c:v>#N/A</c:v>
                </c:pt>
                <c:pt idx="745">
                  <c:v>#N/A</c:v>
                </c:pt>
                <c:pt idx="746">
                  <c:v>#N/A</c:v>
                </c:pt>
                <c:pt idx="747">
                  <c:v>#N/A</c:v>
                </c:pt>
                <c:pt idx="748">
                  <c:v>#N/A</c:v>
                </c:pt>
                <c:pt idx="749">
                  <c:v>#N/A</c:v>
                </c:pt>
                <c:pt idx="750">
                  <c:v>#N/A</c:v>
                </c:pt>
                <c:pt idx="751">
                  <c:v>#N/A</c:v>
                </c:pt>
                <c:pt idx="752">
                  <c:v>#N/A</c:v>
                </c:pt>
                <c:pt idx="753">
                  <c:v>#N/A</c:v>
                </c:pt>
                <c:pt idx="754">
                  <c:v>#N/A</c:v>
                </c:pt>
                <c:pt idx="755">
                  <c:v>#N/A</c:v>
                </c:pt>
                <c:pt idx="756">
                  <c:v>#N/A</c:v>
                </c:pt>
                <c:pt idx="757">
                  <c:v>#N/A</c:v>
                </c:pt>
                <c:pt idx="758">
                  <c:v>#N/A</c:v>
                </c:pt>
                <c:pt idx="759">
                  <c:v>#N/A</c:v>
                </c:pt>
                <c:pt idx="760">
                  <c:v>#N/A</c:v>
                </c:pt>
                <c:pt idx="761">
                  <c:v>#N/A</c:v>
                </c:pt>
                <c:pt idx="762">
                  <c:v>#N/A</c:v>
                </c:pt>
                <c:pt idx="763">
                  <c:v>#N/A</c:v>
                </c:pt>
                <c:pt idx="764">
                  <c:v>#N/A</c:v>
                </c:pt>
                <c:pt idx="765">
                  <c:v>#N/A</c:v>
                </c:pt>
                <c:pt idx="766">
                  <c:v>#N/A</c:v>
                </c:pt>
                <c:pt idx="767">
                  <c:v>#N/A</c:v>
                </c:pt>
                <c:pt idx="768">
                  <c:v>#N/A</c:v>
                </c:pt>
                <c:pt idx="769">
                  <c:v>#N/A</c:v>
                </c:pt>
                <c:pt idx="770">
                  <c:v>#N/A</c:v>
                </c:pt>
                <c:pt idx="771">
                  <c:v>#N/A</c:v>
                </c:pt>
                <c:pt idx="772">
                  <c:v>#N/A</c:v>
                </c:pt>
                <c:pt idx="773">
                  <c:v>#N/A</c:v>
                </c:pt>
                <c:pt idx="774">
                  <c:v>#N/A</c:v>
                </c:pt>
                <c:pt idx="775">
                  <c:v>#N/A</c:v>
                </c:pt>
                <c:pt idx="776">
                  <c:v>#N/A</c:v>
                </c:pt>
                <c:pt idx="777">
                  <c:v>#N/A</c:v>
                </c:pt>
                <c:pt idx="778">
                  <c:v>#N/A</c:v>
                </c:pt>
                <c:pt idx="779">
                  <c:v>#N/A</c:v>
                </c:pt>
                <c:pt idx="780">
                  <c:v>#N/A</c:v>
                </c:pt>
                <c:pt idx="781">
                  <c:v>#N/A</c:v>
                </c:pt>
                <c:pt idx="782">
                  <c:v>#N/A</c:v>
                </c:pt>
                <c:pt idx="783">
                  <c:v>#N/A</c:v>
                </c:pt>
                <c:pt idx="784">
                  <c:v>#N/A</c:v>
                </c:pt>
                <c:pt idx="785">
                  <c:v>#N/A</c:v>
                </c:pt>
                <c:pt idx="786">
                  <c:v>#N/A</c:v>
                </c:pt>
                <c:pt idx="787">
                  <c:v>#N/A</c:v>
                </c:pt>
                <c:pt idx="788">
                  <c:v>#N/A</c:v>
                </c:pt>
                <c:pt idx="789">
                  <c:v>#N/A</c:v>
                </c:pt>
                <c:pt idx="790">
                  <c:v>#N/A</c:v>
                </c:pt>
                <c:pt idx="791">
                  <c:v>#N/A</c:v>
                </c:pt>
                <c:pt idx="792">
                  <c:v>#N/A</c:v>
                </c:pt>
                <c:pt idx="793">
                  <c:v>#N/A</c:v>
                </c:pt>
                <c:pt idx="794">
                  <c:v>#N/A</c:v>
                </c:pt>
                <c:pt idx="795">
                  <c:v>#N/A</c:v>
                </c:pt>
                <c:pt idx="796">
                  <c:v>#N/A</c:v>
                </c:pt>
                <c:pt idx="797">
                  <c:v>#N/A</c:v>
                </c:pt>
                <c:pt idx="798">
                  <c:v>#N/A</c:v>
                </c:pt>
                <c:pt idx="799">
                  <c:v>#N/A</c:v>
                </c:pt>
                <c:pt idx="800">
                  <c:v>#N/A</c:v>
                </c:pt>
                <c:pt idx="801">
                  <c:v>#N/A</c:v>
                </c:pt>
                <c:pt idx="802">
                  <c:v>#N/A</c:v>
                </c:pt>
                <c:pt idx="803">
                  <c:v>#N/A</c:v>
                </c:pt>
                <c:pt idx="804">
                  <c:v>#N/A</c:v>
                </c:pt>
                <c:pt idx="805">
                  <c:v>#N/A</c:v>
                </c:pt>
                <c:pt idx="806">
                  <c:v>#N/A</c:v>
                </c:pt>
                <c:pt idx="807">
                  <c:v>#N/A</c:v>
                </c:pt>
                <c:pt idx="808">
                  <c:v>#N/A</c:v>
                </c:pt>
                <c:pt idx="809">
                  <c:v>#N/A</c:v>
                </c:pt>
                <c:pt idx="810">
                  <c:v>#N/A</c:v>
                </c:pt>
                <c:pt idx="811">
                  <c:v>#N/A</c:v>
                </c:pt>
                <c:pt idx="812">
                  <c:v>#N/A</c:v>
                </c:pt>
                <c:pt idx="813">
                  <c:v>#N/A</c:v>
                </c:pt>
                <c:pt idx="814">
                  <c:v>#N/A</c:v>
                </c:pt>
                <c:pt idx="815">
                  <c:v>#N/A</c:v>
                </c:pt>
                <c:pt idx="816">
                  <c:v>#N/A</c:v>
                </c:pt>
                <c:pt idx="817">
                  <c:v>#N/A</c:v>
                </c:pt>
                <c:pt idx="818">
                  <c:v>#N/A</c:v>
                </c:pt>
                <c:pt idx="819">
                  <c:v>#N/A</c:v>
                </c:pt>
                <c:pt idx="820">
                  <c:v>#N/A</c:v>
                </c:pt>
                <c:pt idx="821">
                  <c:v>#N/A</c:v>
                </c:pt>
                <c:pt idx="822">
                  <c:v>#N/A</c:v>
                </c:pt>
                <c:pt idx="823">
                  <c:v>#N/A</c:v>
                </c:pt>
                <c:pt idx="824">
                  <c:v>#N/A</c:v>
                </c:pt>
                <c:pt idx="825">
                  <c:v>#N/A</c:v>
                </c:pt>
                <c:pt idx="826">
                  <c:v>#N/A</c:v>
                </c:pt>
                <c:pt idx="827">
                  <c:v>#N/A</c:v>
                </c:pt>
                <c:pt idx="828">
                  <c:v>#N/A</c:v>
                </c:pt>
                <c:pt idx="829">
                  <c:v>#N/A</c:v>
                </c:pt>
                <c:pt idx="830">
                  <c:v>#N/A</c:v>
                </c:pt>
                <c:pt idx="831">
                  <c:v>#N/A</c:v>
                </c:pt>
                <c:pt idx="832">
                  <c:v>#N/A</c:v>
                </c:pt>
                <c:pt idx="833">
                  <c:v>#N/A</c:v>
                </c:pt>
                <c:pt idx="834">
                  <c:v>#N/A</c:v>
                </c:pt>
                <c:pt idx="835">
                  <c:v>#N/A</c:v>
                </c:pt>
                <c:pt idx="836">
                  <c:v>#N/A</c:v>
                </c:pt>
                <c:pt idx="837">
                  <c:v>#N/A</c:v>
                </c:pt>
                <c:pt idx="838">
                  <c:v>#N/A</c:v>
                </c:pt>
                <c:pt idx="839">
                  <c:v>#N/A</c:v>
                </c:pt>
                <c:pt idx="840">
                  <c:v>#N/A</c:v>
                </c:pt>
                <c:pt idx="841">
                  <c:v>#N/A</c:v>
                </c:pt>
                <c:pt idx="842">
                  <c:v>#N/A</c:v>
                </c:pt>
                <c:pt idx="843">
                  <c:v>#N/A</c:v>
                </c:pt>
                <c:pt idx="844">
                  <c:v>#N/A</c:v>
                </c:pt>
                <c:pt idx="845">
                  <c:v>#N/A</c:v>
                </c:pt>
                <c:pt idx="846">
                  <c:v>#N/A</c:v>
                </c:pt>
                <c:pt idx="847">
                  <c:v>#N/A</c:v>
                </c:pt>
                <c:pt idx="848">
                  <c:v>#N/A</c:v>
                </c:pt>
                <c:pt idx="849">
                  <c:v>#N/A</c:v>
                </c:pt>
                <c:pt idx="850">
                  <c:v>#N/A</c:v>
                </c:pt>
                <c:pt idx="851">
                  <c:v>#N/A</c:v>
                </c:pt>
                <c:pt idx="852">
                  <c:v>#N/A</c:v>
                </c:pt>
                <c:pt idx="853">
                  <c:v>#N/A</c:v>
                </c:pt>
                <c:pt idx="854">
                  <c:v>#N/A</c:v>
                </c:pt>
                <c:pt idx="855">
                  <c:v>#N/A</c:v>
                </c:pt>
                <c:pt idx="856">
                  <c:v>#N/A</c:v>
                </c:pt>
                <c:pt idx="857">
                  <c:v>#N/A</c:v>
                </c:pt>
                <c:pt idx="858">
                  <c:v>#N/A</c:v>
                </c:pt>
                <c:pt idx="859">
                  <c:v>#N/A</c:v>
                </c:pt>
                <c:pt idx="860">
                  <c:v>#N/A</c:v>
                </c:pt>
                <c:pt idx="861">
                  <c:v>#N/A</c:v>
                </c:pt>
                <c:pt idx="862">
                  <c:v>#N/A</c:v>
                </c:pt>
                <c:pt idx="863">
                  <c:v>#N/A</c:v>
                </c:pt>
                <c:pt idx="864">
                  <c:v>#N/A</c:v>
                </c:pt>
                <c:pt idx="865">
                  <c:v>#N/A</c:v>
                </c:pt>
                <c:pt idx="866">
                  <c:v>#N/A</c:v>
                </c:pt>
                <c:pt idx="867">
                  <c:v>#N/A</c:v>
                </c:pt>
                <c:pt idx="868">
                  <c:v>#N/A</c:v>
                </c:pt>
                <c:pt idx="869">
                  <c:v>#N/A</c:v>
                </c:pt>
                <c:pt idx="870">
                  <c:v>#N/A</c:v>
                </c:pt>
                <c:pt idx="871">
                  <c:v>#N/A</c:v>
                </c:pt>
                <c:pt idx="872">
                  <c:v>#N/A</c:v>
                </c:pt>
                <c:pt idx="873">
                  <c:v>#N/A</c:v>
                </c:pt>
                <c:pt idx="874">
                  <c:v>#N/A</c:v>
                </c:pt>
                <c:pt idx="875">
                  <c:v>#N/A</c:v>
                </c:pt>
                <c:pt idx="876">
                  <c:v>#N/A</c:v>
                </c:pt>
                <c:pt idx="877">
                  <c:v>#N/A</c:v>
                </c:pt>
                <c:pt idx="878">
                  <c:v>#N/A</c:v>
                </c:pt>
                <c:pt idx="879">
                  <c:v>#N/A</c:v>
                </c:pt>
                <c:pt idx="880">
                  <c:v>#N/A</c:v>
                </c:pt>
                <c:pt idx="881">
                  <c:v>#N/A</c:v>
                </c:pt>
                <c:pt idx="882">
                  <c:v>#N/A</c:v>
                </c:pt>
                <c:pt idx="883">
                  <c:v>#N/A</c:v>
                </c:pt>
                <c:pt idx="884">
                  <c:v>#N/A</c:v>
                </c:pt>
                <c:pt idx="885">
                  <c:v>#N/A</c:v>
                </c:pt>
                <c:pt idx="886">
                  <c:v>#N/A</c:v>
                </c:pt>
                <c:pt idx="887">
                  <c:v>#N/A</c:v>
                </c:pt>
                <c:pt idx="888">
                  <c:v>#N/A</c:v>
                </c:pt>
                <c:pt idx="889">
                  <c:v>#N/A</c:v>
                </c:pt>
                <c:pt idx="890">
                  <c:v>#N/A</c:v>
                </c:pt>
                <c:pt idx="891">
                  <c:v>#N/A</c:v>
                </c:pt>
                <c:pt idx="892">
                  <c:v>#N/A</c:v>
                </c:pt>
                <c:pt idx="893">
                  <c:v>#N/A</c:v>
                </c:pt>
                <c:pt idx="894">
                  <c:v>#N/A</c:v>
                </c:pt>
                <c:pt idx="895">
                  <c:v>#N/A</c:v>
                </c:pt>
                <c:pt idx="896">
                  <c:v>#N/A</c:v>
                </c:pt>
                <c:pt idx="897">
                  <c:v>#N/A</c:v>
                </c:pt>
                <c:pt idx="898">
                  <c:v>#N/A</c:v>
                </c:pt>
                <c:pt idx="899">
                  <c:v>#N/A</c:v>
                </c:pt>
                <c:pt idx="900">
                  <c:v>#N/A</c:v>
                </c:pt>
                <c:pt idx="901">
                  <c:v>#N/A</c:v>
                </c:pt>
                <c:pt idx="902">
                  <c:v>#N/A</c:v>
                </c:pt>
                <c:pt idx="903">
                  <c:v>#N/A</c:v>
                </c:pt>
                <c:pt idx="904">
                  <c:v>#N/A</c:v>
                </c:pt>
                <c:pt idx="905">
                  <c:v>#N/A</c:v>
                </c:pt>
                <c:pt idx="906">
                  <c:v>#N/A</c:v>
                </c:pt>
                <c:pt idx="907">
                  <c:v>#N/A</c:v>
                </c:pt>
                <c:pt idx="908">
                  <c:v>#N/A</c:v>
                </c:pt>
                <c:pt idx="909">
                  <c:v>#N/A</c:v>
                </c:pt>
                <c:pt idx="910">
                  <c:v>#N/A</c:v>
                </c:pt>
                <c:pt idx="911">
                  <c:v>#N/A</c:v>
                </c:pt>
                <c:pt idx="912">
                  <c:v>#N/A</c:v>
                </c:pt>
                <c:pt idx="913">
                  <c:v>#N/A</c:v>
                </c:pt>
                <c:pt idx="914">
                  <c:v>#N/A</c:v>
                </c:pt>
                <c:pt idx="915">
                  <c:v>#N/A</c:v>
                </c:pt>
                <c:pt idx="916">
                  <c:v>#N/A</c:v>
                </c:pt>
                <c:pt idx="917">
                  <c:v>#N/A</c:v>
                </c:pt>
                <c:pt idx="918">
                  <c:v>#N/A</c:v>
                </c:pt>
                <c:pt idx="919">
                  <c:v>#N/A</c:v>
                </c:pt>
                <c:pt idx="920">
                  <c:v>#N/A</c:v>
                </c:pt>
                <c:pt idx="921">
                  <c:v>#N/A</c:v>
                </c:pt>
                <c:pt idx="922">
                  <c:v>#N/A</c:v>
                </c:pt>
                <c:pt idx="923">
                  <c:v>#N/A</c:v>
                </c:pt>
                <c:pt idx="924">
                  <c:v>#N/A</c:v>
                </c:pt>
                <c:pt idx="925">
                  <c:v>#N/A</c:v>
                </c:pt>
                <c:pt idx="926">
                  <c:v>#N/A</c:v>
                </c:pt>
                <c:pt idx="927">
                  <c:v>#N/A</c:v>
                </c:pt>
                <c:pt idx="928">
                  <c:v>#N/A</c:v>
                </c:pt>
                <c:pt idx="929">
                  <c:v>#N/A</c:v>
                </c:pt>
                <c:pt idx="930">
                  <c:v>#N/A</c:v>
                </c:pt>
                <c:pt idx="931">
                  <c:v>#N/A</c:v>
                </c:pt>
                <c:pt idx="932">
                  <c:v>#N/A</c:v>
                </c:pt>
                <c:pt idx="933">
                  <c:v>#N/A</c:v>
                </c:pt>
                <c:pt idx="934">
                  <c:v>#N/A</c:v>
                </c:pt>
                <c:pt idx="935">
                  <c:v>#N/A</c:v>
                </c:pt>
                <c:pt idx="936">
                  <c:v>#N/A</c:v>
                </c:pt>
                <c:pt idx="937">
                  <c:v>#N/A</c:v>
                </c:pt>
                <c:pt idx="938">
                  <c:v>#N/A</c:v>
                </c:pt>
                <c:pt idx="939">
                  <c:v>#N/A</c:v>
                </c:pt>
                <c:pt idx="940">
                  <c:v>#N/A</c:v>
                </c:pt>
                <c:pt idx="941">
                  <c:v>#N/A</c:v>
                </c:pt>
                <c:pt idx="942">
                  <c:v>#N/A</c:v>
                </c:pt>
                <c:pt idx="943">
                  <c:v>#N/A</c:v>
                </c:pt>
                <c:pt idx="944">
                  <c:v>#N/A</c:v>
                </c:pt>
                <c:pt idx="945">
                  <c:v>#N/A</c:v>
                </c:pt>
                <c:pt idx="946">
                  <c:v>#N/A</c:v>
                </c:pt>
                <c:pt idx="947">
                  <c:v>#N/A</c:v>
                </c:pt>
                <c:pt idx="948">
                  <c:v>#N/A</c:v>
                </c:pt>
                <c:pt idx="949">
                  <c:v>#N/A</c:v>
                </c:pt>
                <c:pt idx="950">
                  <c:v>#N/A</c:v>
                </c:pt>
                <c:pt idx="951">
                  <c:v>#N/A</c:v>
                </c:pt>
                <c:pt idx="952">
                  <c:v>#N/A</c:v>
                </c:pt>
                <c:pt idx="953">
                  <c:v>#N/A</c:v>
                </c:pt>
                <c:pt idx="954">
                  <c:v>#N/A</c:v>
                </c:pt>
                <c:pt idx="955">
                  <c:v>#N/A</c:v>
                </c:pt>
                <c:pt idx="956">
                  <c:v>#N/A</c:v>
                </c:pt>
                <c:pt idx="957">
                  <c:v>#N/A</c:v>
                </c:pt>
                <c:pt idx="958">
                  <c:v>#N/A</c:v>
                </c:pt>
                <c:pt idx="959">
                  <c:v>#N/A</c:v>
                </c:pt>
                <c:pt idx="960">
                  <c:v>#N/A</c:v>
                </c:pt>
                <c:pt idx="961">
                  <c:v>#N/A</c:v>
                </c:pt>
                <c:pt idx="962">
                  <c:v>#N/A</c:v>
                </c:pt>
                <c:pt idx="963">
                  <c:v>#N/A</c:v>
                </c:pt>
                <c:pt idx="964">
                  <c:v>#N/A</c:v>
                </c:pt>
                <c:pt idx="965">
                  <c:v>#N/A</c:v>
                </c:pt>
                <c:pt idx="966">
                  <c:v>#N/A</c:v>
                </c:pt>
                <c:pt idx="967">
                  <c:v>#N/A</c:v>
                </c:pt>
                <c:pt idx="968">
                  <c:v>#N/A</c:v>
                </c:pt>
                <c:pt idx="969">
                  <c:v>#N/A</c:v>
                </c:pt>
                <c:pt idx="970">
                  <c:v>#N/A</c:v>
                </c:pt>
                <c:pt idx="971">
                  <c:v>#N/A</c:v>
                </c:pt>
                <c:pt idx="972">
                  <c:v>#N/A</c:v>
                </c:pt>
                <c:pt idx="973">
                  <c:v>#N/A</c:v>
                </c:pt>
                <c:pt idx="974">
                  <c:v>#N/A</c:v>
                </c:pt>
                <c:pt idx="975">
                  <c:v>#N/A</c:v>
                </c:pt>
                <c:pt idx="976">
                  <c:v>#N/A</c:v>
                </c:pt>
                <c:pt idx="977">
                  <c:v>#N/A</c:v>
                </c:pt>
                <c:pt idx="978">
                  <c:v>#N/A</c:v>
                </c:pt>
                <c:pt idx="979">
                  <c:v>#N/A</c:v>
                </c:pt>
                <c:pt idx="980">
                  <c:v>#N/A</c:v>
                </c:pt>
                <c:pt idx="981">
                  <c:v>#N/A</c:v>
                </c:pt>
                <c:pt idx="982">
                  <c:v>#N/A</c:v>
                </c:pt>
                <c:pt idx="983">
                  <c:v>#N/A</c:v>
                </c:pt>
                <c:pt idx="984">
                  <c:v>#N/A</c:v>
                </c:pt>
                <c:pt idx="985">
                  <c:v>#N/A</c:v>
                </c:pt>
                <c:pt idx="986">
                  <c:v>#N/A</c:v>
                </c:pt>
                <c:pt idx="987">
                  <c:v>#N/A</c:v>
                </c:pt>
                <c:pt idx="988">
                  <c:v>#N/A</c:v>
                </c:pt>
                <c:pt idx="989">
                  <c:v>#N/A</c:v>
                </c:pt>
                <c:pt idx="990">
                  <c:v>#N/A</c:v>
                </c:pt>
                <c:pt idx="991">
                  <c:v>#N/A</c:v>
                </c:pt>
                <c:pt idx="992">
                  <c:v>#N/A</c:v>
                </c:pt>
                <c:pt idx="993">
                  <c:v>#N/A</c:v>
                </c:pt>
                <c:pt idx="994">
                  <c:v>#N/A</c:v>
                </c:pt>
                <c:pt idx="995">
                  <c:v>#N/A</c:v>
                </c:pt>
                <c:pt idx="996">
                  <c:v>#N/A</c:v>
                </c:pt>
                <c:pt idx="997">
                  <c:v>#N/A</c:v>
                </c:pt>
                <c:pt idx="998">
                  <c:v>#N/A</c:v>
                </c:pt>
                <c:pt idx="999">
                  <c:v>#N/A</c:v>
                </c:pt>
                <c:pt idx="1000">
                  <c:v>#N/A</c:v>
                </c:pt>
                <c:pt idx="1001">
                  <c:v>#N/A</c:v>
                </c:pt>
                <c:pt idx="1002">
                  <c:v>#N/A</c:v>
                </c:pt>
                <c:pt idx="1003">
                  <c:v>#N/A</c:v>
                </c:pt>
                <c:pt idx="1004">
                  <c:v>#N/A</c:v>
                </c:pt>
                <c:pt idx="1005">
                  <c:v>#N/A</c:v>
                </c:pt>
                <c:pt idx="1006">
                  <c:v>#N/A</c:v>
                </c:pt>
                <c:pt idx="1007">
                  <c:v>#N/A</c:v>
                </c:pt>
                <c:pt idx="1008">
                  <c:v>#N/A</c:v>
                </c:pt>
                <c:pt idx="1009">
                  <c:v>#N/A</c:v>
                </c:pt>
                <c:pt idx="1010">
                  <c:v>#N/A</c:v>
                </c:pt>
                <c:pt idx="1011">
                  <c:v>#N/A</c:v>
                </c:pt>
                <c:pt idx="1012">
                  <c:v>#N/A</c:v>
                </c:pt>
                <c:pt idx="1013">
                  <c:v>#N/A</c:v>
                </c:pt>
                <c:pt idx="1014">
                  <c:v>#N/A</c:v>
                </c:pt>
                <c:pt idx="1015">
                  <c:v>#N/A</c:v>
                </c:pt>
                <c:pt idx="1016">
                  <c:v>#N/A</c:v>
                </c:pt>
                <c:pt idx="1017">
                  <c:v>#N/A</c:v>
                </c:pt>
                <c:pt idx="1018">
                  <c:v>#N/A</c:v>
                </c:pt>
                <c:pt idx="1019">
                  <c:v>#N/A</c:v>
                </c:pt>
                <c:pt idx="1020">
                  <c:v>#N/A</c:v>
                </c:pt>
                <c:pt idx="1021">
                  <c:v>#N/A</c:v>
                </c:pt>
                <c:pt idx="1022">
                  <c:v>#N/A</c:v>
                </c:pt>
                <c:pt idx="1023">
                  <c:v>#N/A</c:v>
                </c:pt>
                <c:pt idx="1024">
                  <c:v>#N/A</c:v>
                </c:pt>
                <c:pt idx="1025">
                  <c:v>#N/A</c:v>
                </c:pt>
                <c:pt idx="1026">
                  <c:v>#N/A</c:v>
                </c:pt>
                <c:pt idx="1027">
                  <c:v>#N/A</c:v>
                </c:pt>
                <c:pt idx="1028">
                  <c:v>#N/A</c:v>
                </c:pt>
                <c:pt idx="1029">
                  <c:v>#N/A</c:v>
                </c:pt>
                <c:pt idx="1030">
                  <c:v>#N/A</c:v>
                </c:pt>
                <c:pt idx="1031">
                  <c:v>#N/A</c:v>
                </c:pt>
                <c:pt idx="1032">
                  <c:v>#N/A</c:v>
                </c:pt>
                <c:pt idx="1033">
                  <c:v>#N/A</c:v>
                </c:pt>
                <c:pt idx="1034">
                  <c:v>#N/A</c:v>
                </c:pt>
                <c:pt idx="1035">
                  <c:v>#N/A</c:v>
                </c:pt>
                <c:pt idx="1036">
                  <c:v>#N/A</c:v>
                </c:pt>
                <c:pt idx="1037">
                  <c:v>#N/A</c:v>
                </c:pt>
                <c:pt idx="1038">
                  <c:v>#N/A</c:v>
                </c:pt>
                <c:pt idx="1039">
                  <c:v>#N/A</c:v>
                </c:pt>
                <c:pt idx="1040">
                  <c:v>#N/A</c:v>
                </c:pt>
                <c:pt idx="1041">
                  <c:v>#N/A</c:v>
                </c:pt>
                <c:pt idx="1042">
                  <c:v>#N/A</c:v>
                </c:pt>
                <c:pt idx="1043">
                  <c:v>#N/A</c:v>
                </c:pt>
                <c:pt idx="1044">
                  <c:v>#N/A</c:v>
                </c:pt>
                <c:pt idx="1045">
                  <c:v>#N/A</c:v>
                </c:pt>
                <c:pt idx="1046">
                  <c:v>#N/A</c:v>
                </c:pt>
                <c:pt idx="1047">
                  <c:v>#N/A</c:v>
                </c:pt>
                <c:pt idx="1048">
                  <c:v>#N/A</c:v>
                </c:pt>
                <c:pt idx="1049">
                  <c:v>#N/A</c:v>
                </c:pt>
                <c:pt idx="1050">
                  <c:v>#N/A</c:v>
                </c:pt>
                <c:pt idx="1051">
                  <c:v>#N/A</c:v>
                </c:pt>
                <c:pt idx="1052">
                  <c:v>#N/A</c:v>
                </c:pt>
                <c:pt idx="1053">
                  <c:v>#N/A</c:v>
                </c:pt>
                <c:pt idx="1054">
                  <c:v>#N/A</c:v>
                </c:pt>
                <c:pt idx="1055">
                  <c:v>#N/A</c:v>
                </c:pt>
                <c:pt idx="1056">
                  <c:v>#N/A</c:v>
                </c:pt>
                <c:pt idx="1057">
                  <c:v>#N/A</c:v>
                </c:pt>
                <c:pt idx="1058">
                  <c:v>#N/A</c:v>
                </c:pt>
                <c:pt idx="1059">
                  <c:v>#N/A</c:v>
                </c:pt>
                <c:pt idx="1060">
                  <c:v>#N/A</c:v>
                </c:pt>
                <c:pt idx="1061">
                  <c:v>#N/A</c:v>
                </c:pt>
                <c:pt idx="1062">
                  <c:v>#N/A</c:v>
                </c:pt>
                <c:pt idx="1063">
                  <c:v>#N/A</c:v>
                </c:pt>
                <c:pt idx="1064">
                  <c:v>#N/A</c:v>
                </c:pt>
                <c:pt idx="1065">
                  <c:v>#N/A</c:v>
                </c:pt>
                <c:pt idx="1066">
                  <c:v>#N/A</c:v>
                </c:pt>
                <c:pt idx="1067">
                  <c:v>#N/A</c:v>
                </c:pt>
                <c:pt idx="1068">
                  <c:v>#N/A</c:v>
                </c:pt>
                <c:pt idx="1069">
                  <c:v>#N/A</c:v>
                </c:pt>
                <c:pt idx="1070">
                  <c:v>#N/A</c:v>
                </c:pt>
                <c:pt idx="1071">
                  <c:v>#N/A</c:v>
                </c:pt>
                <c:pt idx="1072">
                  <c:v>#N/A</c:v>
                </c:pt>
                <c:pt idx="1073">
                  <c:v>#N/A</c:v>
                </c:pt>
                <c:pt idx="1074">
                  <c:v>#N/A</c:v>
                </c:pt>
                <c:pt idx="1075">
                  <c:v>#N/A</c:v>
                </c:pt>
                <c:pt idx="1076">
                  <c:v>#N/A</c:v>
                </c:pt>
                <c:pt idx="1077">
                  <c:v>#N/A</c:v>
                </c:pt>
                <c:pt idx="1078">
                  <c:v>#N/A</c:v>
                </c:pt>
                <c:pt idx="1079">
                  <c:v>#N/A</c:v>
                </c:pt>
                <c:pt idx="1080">
                  <c:v>#N/A</c:v>
                </c:pt>
                <c:pt idx="1081">
                  <c:v>#N/A</c:v>
                </c:pt>
                <c:pt idx="1082">
                  <c:v>#N/A</c:v>
                </c:pt>
                <c:pt idx="1083">
                  <c:v>#N/A</c:v>
                </c:pt>
                <c:pt idx="1084">
                  <c:v>#N/A</c:v>
                </c:pt>
                <c:pt idx="1085">
                  <c:v>#N/A</c:v>
                </c:pt>
                <c:pt idx="1086">
                  <c:v>#N/A</c:v>
                </c:pt>
                <c:pt idx="1087">
                  <c:v>#N/A</c:v>
                </c:pt>
                <c:pt idx="1088">
                  <c:v>#N/A</c:v>
                </c:pt>
                <c:pt idx="1089">
                  <c:v>#N/A</c:v>
                </c:pt>
                <c:pt idx="1090">
                  <c:v>#N/A</c:v>
                </c:pt>
                <c:pt idx="1091">
                  <c:v>#N/A</c:v>
                </c:pt>
                <c:pt idx="1092">
                  <c:v>#N/A</c:v>
                </c:pt>
                <c:pt idx="1093">
                  <c:v>#N/A</c:v>
                </c:pt>
                <c:pt idx="1094">
                  <c:v>#N/A</c:v>
                </c:pt>
                <c:pt idx="1095">
                  <c:v>#N/A</c:v>
                </c:pt>
                <c:pt idx="1096">
                  <c:v>#N/A</c:v>
                </c:pt>
                <c:pt idx="1097">
                  <c:v>#N/A</c:v>
                </c:pt>
                <c:pt idx="1098">
                  <c:v>#N/A</c:v>
                </c:pt>
                <c:pt idx="1099">
                  <c:v>#N/A</c:v>
                </c:pt>
                <c:pt idx="1100">
                  <c:v>#N/A</c:v>
                </c:pt>
                <c:pt idx="1101">
                  <c:v>#N/A</c:v>
                </c:pt>
                <c:pt idx="1102">
                  <c:v>#N/A</c:v>
                </c:pt>
                <c:pt idx="1103">
                  <c:v>#N/A</c:v>
                </c:pt>
                <c:pt idx="1104">
                  <c:v>#N/A</c:v>
                </c:pt>
                <c:pt idx="1105">
                  <c:v>#N/A</c:v>
                </c:pt>
                <c:pt idx="1106">
                  <c:v>#N/A</c:v>
                </c:pt>
                <c:pt idx="1107">
                  <c:v>#N/A</c:v>
                </c:pt>
                <c:pt idx="1108">
                  <c:v>#N/A</c:v>
                </c:pt>
                <c:pt idx="1109">
                  <c:v>#N/A</c:v>
                </c:pt>
                <c:pt idx="1110">
                  <c:v>#N/A</c:v>
                </c:pt>
                <c:pt idx="1111">
                  <c:v>#N/A</c:v>
                </c:pt>
                <c:pt idx="1112">
                  <c:v>#N/A</c:v>
                </c:pt>
                <c:pt idx="1113">
                  <c:v>#N/A</c:v>
                </c:pt>
                <c:pt idx="1114">
                  <c:v>#N/A</c:v>
                </c:pt>
                <c:pt idx="1115">
                  <c:v>#N/A</c:v>
                </c:pt>
                <c:pt idx="1116">
                  <c:v>#N/A</c:v>
                </c:pt>
                <c:pt idx="1117">
                  <c:v>#N/A</c:v>
                </c:pt>
                <c:pt idx="1118">
                  <c:v>#N/A</c:v>
                </c:pt>
                <c:pt idx="1119">
                  <c:v>#N/A</c:v>
                </c:pt>
                <c:pt idx="1120">
                  <c:v>#N/A</c:v>
                </c:pt>
                <c:pt idx="1121">
                  <c:v>#N/A</c:v>
                </c:pt>
                <c:pt idx="1122">
                  <c:v>#N/A</c:v>
                </c:pt>
                <c:pt idx="1123">
                  <c:v>#N/A</c:v>
                </c:pt>
                <c:pt idx="1124">
                  <c:v>#N/A</c:v>
                </c:pt>
                <c:pt idx="1125">
                  <c:v>#N/A</c:v>
                </c:pt>
                <c:pt idx="1126">
                  <c:v>#N/A</c:v>
                </c:pt>
                <c:pt idx="1127">
                  <c:v>#N/A</c:v>
                </c:pt>
                <c:pt idx="1128">
                  <c:v>#N/A</c:v>
                </c:pt>
                <c:pt idx="1129">
                  <c:v>#N/A</c:v>
                </c:pt>
                <c:pt idx="1130">
                  <c:v>#N/A</c:v>
                </c:pt>
                <c:pt idx="1131">
                  <c:v>#N/A</c:v>
                </c:pt>
                <c:pt idx="1132">
                  <c:v>#N/A</c:v>
                </c:pt>
                <c:pt idx="1133">
                  <c:v>#N/A</c:v>
                </c:pt>
                <c:pt idx="1134">
                  <c:v>#N/A</c:v>
                </c:pt>
                <c:pt idx="1135">
                  <c:v>#N/A</c:v>
                </c:pt>
                <c:pt idx="1136">
                  <c:v>#N/A</c:v>
                </c:pt>
                <c:pt idx="1137">
                  <c:v>#N/A</c:v>
                </c:pt>
                <c:pt idx="1138">
                  <c:v>#N/A</c:v>
                </c:pt>
                <c:pt idx="1139">
                  <c:v>#N/A</c:v>
                </c:pt>
                <c:pt idx="1140">
                  <c:v>#N/A</c:v>
                </c:pt>
                <c:pt idx="1141">
                  <c:v>#N/A</c:v>
                </c:pt>
                <c:pt idx="1142">
                  <c:v>#N/A</c:v>
                </c:pt>
                <c:pt idx="1143">
                  <c:v>#N/A</c:v>
                </c:pt>
                <c:pt idx="1144">
                  <c:v>#N/A</c:v>
                </c:pt>
                <c:pt idx="1145">
                  <c:v>#N/A</c:v>
                </c:pt>
                <c:pt idx="1146">
                  <c:v>#N/A</c:v>
                </c:pt>
                <c:pt idx="1147">
                  <c:v>#N/A</c:v>
                </c:pt>
                <c:pt idx="1148">
                  <c:v>#N/A</c:v>
                </c:pt>
                <c:pt idx="1149">
                  <c:v>#N/A</c:v>
                </c:pt>
                <c:pt idx="1150">
                  <c:v>#N/A</c:v>
                </c:pt>
                <c:pt idx="1151">
                  <c:v>#N/A</c:v>
                </c:pt>
                <c:pt idx="1152">
                  <c:v>#N/A</c:v>
                </c:pt>
                <c:pt idx="1153">
                  <c:v>#N/A</c:v>
                </c:pt>
                <c:pt idx="1154">
                  <c:v>#N/A</c:v>
                </c:pt>
                <c:pt idx="1155">
                  <c:v>#N/A</c:v>
                </c:pt>
                <c:pt idx="1156">
                  <c:v>#N/A</c:v>
                </c:pt>
                <c:pt idx="1157">
                  <c:v>#N/A</c:v>
                </c:pt>
                <c:pt idx="1158">
                  <c:v>#N/A</c:v>
                </c:pt>
                <c:pt idx="1159">
                  <c:v>#N/A</c:v>
                </c:pt>
                <c:pt idx="1160">
                  <c:v>#N/A</c:v>
                </c:pt>
                <c:pt idx="1161">
                  <c:v>#N/A</c:v>
                </c:pt>
                <c:pt idx="1162">
                  <c:v>#N/A</c:v>
                </c:pt>
                <c:pt idx="1163">
                  <c:v>#N/A</c:v>
                </c:pt>
                <c:pt idx="1164">
                  <c:v>#N/A</c:v>
                </c:pt>
                <c:pt idx="1165">
                  <c:v>#N/A</c:v>
                </c:pt>
                <c:pt idx="1166">
                  <c:v>#N/A</c:v>
                </c:pt>
                <c:pt idx="1167">
                  <c:v>#N/A</c:v>
                </c:pt>
                <c:pt idx="1168">
                  <c:v>#N/A</c:v>
                </c:pt>
                <c:pt idx="1169">
                  <c:v>#N/A</c:v>
                </c:pt>
                <c:pt idx="1170">
                  <c:v>#N/A</c:v>
                </c:pt>
                <c:pt idx="1171">
                  <c:v>#N/A</c:v>
                </c:pt>
                <c:pt idx="1172">
                  <c:v>#N/A</c:v>
                </c:pt>
                <c:pt idx="1173">
                  <c:v>#N/A</c:v>
                </c:pt>
                <c:pt idx="1174">
                  <c:v>#N/A</c:v>
                </c:pt>
                <c:pt idx="1175">
                  <c:v>#N/A</c:v>
                </c:pt>
                <c:pt idx="1176">
                  <c:v>#N/A</c:v>
                </c:pt>
                <c:pt idx="1177">
                  <c:v>#N/A</c:v>
                </c:pt>
                <c:pt idx="1178">
                  <c:v>#N/A</c:v>
                </c:pt>
                <c:pt idx="1179">
                  <c:v>#N/A</c:v>
                </c:pt>
                <c:pt idx="1180">
                  <c:v>#N/A</c:v>
                </c:pt>
                <c:pt idx="1181">
                  <c:v>#N/A</c:v>
                </c:pt>
                <c:pt idx="1182">
                  <c:v>#N/A</c:v>
                </c:pt>
                <c:pt idx="1183">
                  <c:v>#N/A</c:v>
                </c:pt>
                <c:pt idx="1184">
                  <c:v>#N/A</c:v>
                </c:pt>
                <c:pt idx="1185">
                  <c:v>#N/A</c:v>
                </c:pt>
                <c:pt idx="1186">
                  <c:v>#N/A</c:v>
                </c:pt>
                <c:pt idx="1187">
                  <c:v>#N/A</c:v>
                </c:pt>
                <c:pt idx="1188">
                  <c:v>#N/A</c:v>
                </c:pt>
                <c:pt idx="1189">
                  <c:v>#N/A</c:v>
                </c:pt>
                <c:pt idx="1190">
                  <c:v>#N/A</c:v>
                </c:pt>
                <c:pt idx="1191">
                  <c:v>#N/A</c:v>
                </c:pt>
                <c:pt idx="1192">
                  <c:v>#N/A</c:v>
                </c:pt>
                <c:pt idx="1193">
                  <c:v>#N/A</c:v>
                </c:pt>
                <c:pt idx="1194">
                  <c:v>#N/A</c:v>
                </c:pt>
                <c:pt idx="1195">
                  <c:v>#N/A</c:v>
                </c:pt>
                <c:pt idx="1196">
                  <c:v>#N/A</c:v>
                </c:pt>
                <c:pt idx="1197">
                  <c:v>#N/A</c:v>
                </c:pt>
                <c:pt idx="1198">
                  <c:v>#N/A</c:v>
                </c:pt>
                <c:pt idx="1199">
                  <c:v>#N/A</c:v>
                </c:pt>
                <c:pt idx="1200">
                  <c:v>#N/A</c:v>
                </c:pt>
                <c:pt idx="1201">
                  <c:v>#N/A</c:v>
                </c:pt>
                <c:pt idx="1202">
                  <c:v>#N/A</c:v>
                </c:pt>
                <c:pt idx="1203">
                  <c:v>#N/A</c:v>
                </c:pt>
                <c:pt idx="1204">
                  <c:v>#N/A</c:v>
                </c:pt>
                <c:pt idx="1205">
                  <c:v>#N/A</c:v>
                </c:pt>
                <c:pt idx="1206">
                  <c:v>#N/A</c:v>
                </c:pt>
                <c:pt idx="1207">
                  <c:v>#N/A</c:v>
                </c:pt>
                <c:pt idx="1208">
                  <c:v>#N/A</c:v>
                </c:pt>
                <c:pt idx="1209">
                  <c:v>#N/A</c:v>
                </c:pt>
                <c:pt idx="1210">
                  <c:v>#N/A</c:v>
                </c:pt>
                <c:pt idx="1211">
                  <c:v>#N/A</c:v>
                </c:pt>
                <c:pt idx="1212">
                  <c:v>#N/A</c:v>
                </c:pt>
                <c:pt idx="1213">
                  <c:v>#N/A</c:v>
                </c:pt>
                <c:pt idx="1214">
                  <c:v>#N/A</c:v>
                </c:pt>
                <c:pt idx="1215">
                  <c:v>#N/A</c:v>
                </c:pt>
                <c:pt idx="1216">
                  <c:v>#N/A</c:v>
                </c:pt>
                <c:pt idx="1217">
                  <c:v>#N/A</c:v>
                </c:pt>
                <c:pt idx="1218">
                  <c:v>#N/A</c:v>
                </c:pt>
                <c:pt idx="1219">
                  <c:v>#N/A</c:v>
                </c:pt>
                <c:pt idx="1220">
                  <c:v>#N/A</c:v>
                </c:pt>
                <c:pt idx="1221">
                  <c:v>#N/A</c:v>
                </c:pt>
                <c:pt idx="1222">
                  <c:v>#N/A</c:v>
                </c:pt>
                <c:pt idx="1223">
                  <c:v>#N/A</c:v>
                </c:pt>
                <c:pt idx="1224">
                  <c:v>#N/A</c:v>
                </c:pt>
                <c:pt idx="1225">
                  <c:v>#N/A</c:v>
                </c:pt>
                <c:pt idx="1226">
                  <c:v>#N/A</c:v>
                </c:pt>
                <c:pt idx="1227">
                  <c:v>#N/A</c:v>
                </c:pt>
                <c:pt idx="1228">
                  <c:v>#N/A</c:v>
                </c:pt>
                <c:pt idx="1229">
                  <c:v>#N/A</c:v>
                </c:pt>
                <c:pt idx="1230">
                  <c:v>#N/A</c:v>
                </c:pt>
                <c:pt idx="1231">
                  <c:v>#N/A</c:v>
                </c:pt>
                <c:pt idx="1232">
                  <c:v>#N/A</c:v>
                </c:pt>
                <c:pt idx="1233">
                  <c:v>#N/A</c:v>
                </c:pt>
                <c:pt idx="1234">
                  <c:v>#N/A</c:v>
                </c:pt>
                <c:pt idx="1235">
                  <c:v>#N/A</c:v>
                </c:pt>
                <c:pt idx="1236">
                  <c:v>#N/A</c:v>
                </c:pt>
                <c:pt idx="1237">
                  <c:v>#N/A</c:v>
                </c:pt>
                <c:pt idx="1238">
                  <c:v>#N/A</c:v>
                </c:pt>
                <c:pt idx="1239">
                  <c:v>#N/A</c:v>
                </c:pt>
                <c:pt idx="1240">
                  <c:v>#N/A</c:v>
                </c:pt>
                <c:pt idx="1241">
                  <c:v>#N/A</c:v>
                </c:pt>
                <c:pt idx="1242">
                  <c:v>#N/A</c:v>
                </c:pt>
                <c:pt idx="1243">
                  <c:v>#N/A</c:v>
                </c:pt>
                <c:pt idx="1244">
                  <c:v>#N/A</c:v>
                </c:pt>
                <c:pt idx="1245">
                  <c:v>#N/A</c:v>
                </c:pt>
                <c:pt idx="1246">
                  <c:v>#N/A</c:v>
                </c:pt>
                <c:pt idx="1247">
                  <c:v>#N/A</c:v>
                </c:pt>
                <c:pt idx="1248">
                  <c:v>#N/A</c:v>
                </c:pt>
                <c:pt idx="1249">
                  <c:v>#N/A</c:v>
                </c:pt>
                <c:pt idx="1250">
                  <c:v>#N/A</c:v>
                </c:pt>
                <c:pt idx="1251">
                  <c:v>#N/A</c:v>
                </c:pt>
                <c:pt idx="1252">
                  <c:v>#N/A</c:v>
                </c:pt>
                <c:pt idx="1253">
                  <c:v>#N/A</c:v>
                </c:pt>
                <c:pt idx="1254">
                  <c:v>#N/A</c:v>
                </c:pt>
                <c:pt idx="1255">
                  <c:v>#N/A</c:v>
                </c:pt>
                <c:pt idx="1256">
                  <c:v>#N/A</c:v>
                </c:pt>
                <c:pt idx="1257">
                  <c:v>#N/A</c:v>
                </c:pt>
                <c:pt idx="1258">
                  <c:v>#N/A</c:v>
                </c:pt>
                <c:pt idx="1259">
                  <c:v>#N/A</c:v>
                </c:pt>
                <c:pt idx="1260">
                  <c:v>#N/A</c:v>
                </c:pt>
                <c:pt idx="1261">
                  <c:v>#N/A</c:v>
                </c:pt>
                <c:pt idx="1262">
                  <c:v>#N/A</c:v>
                </c:pt>
                <c:pt idx="1263">
                  <c:v>#N/A</c:v>
                </c:pt>
                <c:pt idx="1264">
                  <c:v>#N/A</c:v>
                </c:pt>
                <c:pt idx="1265">
                  <c:v>#N/A</c:v>
                </c:pt>
                <c:pt idx="1266">
                  <c:v>#N/A</c:v>
                </c:pt>
                <c:pt idx="1267">
                  <c:v>#N/A</c:v>
                </c:pt>
                <c:pt idx="1268">
                  <c:v>#N/A</c:v>
                </c:pt>
                <c:pt idx="1269">
                  <c:v>#N/A</c:v>
                </c:pt>
                <c:pt idx="1270">
                  <c:v>#N/A</c:v>
                </c:pt>
                <c:pt idx="1271">
                  <c:v>#N/A</c:v>
                </c:pt>
                <c:pt idx="1272">
                  <c:v>#N/A</c:v>
                </c:pt>
                <c:pt idx="1273">
                  <c:v>#N/A</c:v>
                </c:pt>
                <c:pt idx="1274">
                  <c:v>#N/A</c:v>
                </c:pt>
                <c:pt idx="1275">
                  <c:v>#N/A</c:v>
                </c:pt>
                <c:pt idx="1276">
                  <c:v>#N/A</c:v>
                </c:pt>
                <c:pt idx="1277">
                  <c:v>#N/A</c:v>
                </c:pt>
                <c:pt idx="1278">
                  <c:v>#N/A</c:v>
                </c:pt>
                <c:pt idx="1279">
                  <c:v>#N/A</c:v>
                </c:pt>
                <c:pt idx="1280">
                  <c:v>#N/A</c:v>
                </c:pt>
                <c:pt idx="1281">
                  <c:v>#N/A</c:v>
                </c:pt>
                <c:pt idx="1282">
                  <c:v>#N/A</c:v>
                </c:pt>
                <c:pt idx="1283">
                  <c:v>#N/A</c:v>
                </c:pt>
                <c:pt idx="1284">
                  <c:v>#N/A</c:v>
                </c:pt>
                <c:pt idx="1285">
                  <c:v>#N/A</c:v>
                </c:pt>
                <c:pt idx="1286">
                  <c:v>#N/A</c:v>
                </c:pt>
                <c:pt idx="1287">
                  <c:v>#N/A</c:v>
                </c:pt>
                <c:pt idx="1288">
                  <c:v>#N/A</c:v>
                </c:pt>
                <c:pt idx="1289">
                  <c:v>#N/A</c:v>
                </c:pt>
                <c:pt idx="1290">
                  <c:v>#N/A</c:v>
                </c:pt>
                <c:pt idx="1291">
                  <c:v>#N/A</c:v>
                </c:pt>
                <c:pt idx="1292">
                  <c:v>#N/A</c:v>
                </c:pt>
                <c:pt idx="1293">
                  <c:v>#N/A</c:v>
                </c:pt>
                <c:pt idx="1294">
                  <c:v>#N/A</c:v>
                </c:pt>
                <c:pt idx="1295">
                  <c:v>#N/A</c:v>
                </c:pt>
                <c:pt idx="1296">
                  <c:v>#N/A</c:v>
                </c:pt>
                <c:pt idx="1297">
                  <c:v>#N/A</c:v>
                </c:pt>
                <c:pt idx="1298">
                  <c:v>#N/A</c:v>
                </c:pt>
                <c:pt idx="1299">
                  <c:v>#N/A</c:v>
                </c:pt>
                <c:pt idx="1300">
                  <c:v>#N/A</c:v>
                </c:pt>
                <c:pt idx="1301">
                  <c:v>#N/A</c:v>
                </c:pt>
                <c:pt idx="1302">
                  <c:v>#N/A</c:v>
                </c:pt>
                <c:pt idx="1303">
                  <c:v>#N/A</c:v>
                </c:pt>
                <c:pt idx="1304">
                  <c:v>#N/A</c:v>
                </c:pt>
                <c:pt idx="1305">
                  <c:v>#N/A</c:v>
                </c:pt>
                <c:pt idx="1306">
                  <c:v>#N/A</c:v>
                </c:pt>
                <c:pt idx="1307">
                  <c:v>#N/A</c:v>
                </c:pt>
                <c:pt idx="1308">
                  <c:v>#N/A</c:v>
                </c:pt>
                <c:pt idx="1309">
                  <c:v>#N/A</c:v>
                </c:pt>
                <c:pt idx="1310">
                  <c:v>#N/A</c:v>
                </c:pt>
                <c:pt idx="1311">
                  <c:v>#N/A</c:v>
                </c:pt>
                <c:pt idx="1312">
                  <c:v>#N/A</c:v>
                </c:pt>
                <c:pt idx="1313">
                  <c:v>#N/A</c:v>
                </c:pt>
                <c:pt idx="1314">
                  <c:v>#N/A</c:v>
                </c:pt>
                <c:pt idx="1315">
                  <c:v>#N/A</c:v>
                </c:pt>
                <c:pt idx="1316">
                  <c:v>#N/A</c:v>
                </c:pt>
                <c:pt idx="1317">
                  <c:v>#N/A</c:v>
                </c:pt>
                <c:pt idx="1318">
                  <c:v>#N/A</c:v>
                </c:pt>
                <c:pt idx="1319">
                  <c:v>#N/A</c:v>
                </c:pt>
                <c:pt idx="1320">
                  <c:v>#N/A</c:v>
                </c:pt>
                <c:pt idx="1321">
                  <c:v>#N/A</c:v>
                </c:pt>
                <c:pt idx="1322">
                  <c:v>#N/A</c:v>
                </c:pt>
                <c:pt idx="1323">
                  <c:v>#N/A</c:v>
                </c:pt>
                <c:pt idx="1324">
                  <c:v>#N/A</c:v>
                </c:pt>
                <c:pt idx="1325">
                  <c:v>#N/A</c:v>
                </c:pt>
                <c:pt idx="1326">
                  <c:v>#N/A</c:v>
                </c:pt>
                <c:pt idx="1327">
                  <c:v>#N/A</c:v>
                </c:pt>
                <c:pt idx="1328">
                  <c:v>#N/A</c:v>
                </c:pt>
                <c:pt idx="1329">
                  <c:v>#N/A</c:v>
                </c:pt>
                <c:pt idx="1330">
                  <c:v>#N/A</c:v>
                </c:pt>
                <c:pt idx="1331">
                  <c:v>#N/A</c:v>
                </c:pt>
                <c:pt idx="1332">
                  <c:v>#N/A</c:v>
                </c:pt>
                <c:pt idx="1333">
                  <c:v>#N/A</c:v>
                </c:pt>
                <c:pt idx="1334">
                  <c:v>#N/A</c:v>
                </c:pt>
                <c:pt idx="1335">
                  <c:v>#N/A</c:v>
                </c:pt>
                <c:pt idx="1336">
                  <c:v>#N/A</c:v>
                </c:pt>
                <c:pt idx="1337">
                  <c:v>#N/A</c:v>
                </c:pt>
                <c:pt idx="1338">
                  <c:v>#N/A</c:v>
                </c:pt>
                <c:pt idx="1339">
                  <c:v>#N/A</c:v>
                </c:pt>
                <c:pt idx="1340">
                  <c:v>#N/A</c:v>
                </c:pt>
                <c:pt idx="1341">
                  <c:v>#N/A</c:v>
                </c:pt>
                <c:pt idx="1342">
                  <c:v>#N/A</c:v>
                </c:pt>
                <c:pt idx="1343">
                  <c:v>#N/A</c:v>
                </c:pt>
                <c:pt idx="1344">
                  <c:v>#N/A</c:v>
                </c:pt>
                <c:pt idx="1345">
                  <c:v>#N/A</c:v>
                </c:pt>
                <c:pt idx="1346">
                  <c:v>#N/A</c:v>
                </c:pt>
                <c:pt idx="1347">
                  <c:v>#N/A</c:v>
                </c:pt>
                <c:pt idx="1348">
                  <c:v>#N/A</c:v>
                </c:pt>
                <c:pt idx="1349">
                  <c:v>#N/A</c:v>
                </c:pt>
                <c:pt idx="1350">
                  <c:v>#N/A</c:v>
                </c:pt>
                <c:pt idx="1351">
                  <c:v>#N/A</c:v>
                </c:pt>
                <c:pt idx="1352">
                  <c:v>#N/A</c:v>
                </c:pt>
                <c:pt idx="1353">
                  <c:v>#N/A</c:v>
                </c:pt>
                <c:pt idx="1354">
                  <c:v>#N/A</c:v>
                </c:pt>
                <c:pt idx="1355">
                  <c:v>#N/A</c:v>
                </c:pt>
                <c:pt idx="1356">
                  <c:v>#N/A</c:v>
                </c:pt>
                <c:pt idx="1357">
                  <c:v>#N/A</c:v>
                </c:pt>
                <c:pt idx="1358">
                  <c:v>#N/A</c:v>
                </c:pt>
                <c:pt idx="1359">
                  <c:v>#N/A</c:v>
                </c:pt>
                <c:pt idx="1360">
                  <c:v>#N/A</c:v>
                </c:pt>
                <c:pt idx="1361">
                  <c:v>#N/A</c:v>
                </c:pt>
                <c:pt idx="1362">
                  <c:v>#N/A</c:v>
                </c:pt>
                <c:pt idx="1363">
                  <c:v>#N/A</c:v>
                </c:pt>
                <c:pt idx="1364">
                  <c:v>#N/A</c:v>
                </c:pt>
                <c:pt idx="1365">
                  <c:v>#N/A</c:v>
                </c:pt>
                <c:pt idx="1366">
                  <c:v>#N/A</c:v>
                </c:pt>
                <c:pt idx="1367">
                  <c:v>#N/A</c:v>
                </c:pt>
                <c:pt idx="1368">
                  <c:v>#N/A</c:v>
                </c:pt>
                <c:pt idx="1369">
                  <c:v>#N/A</c:v>
                </c:pt>
                <c:pt idx="1370">
                  <c:v>#N/A</c:v>
                </c:pt>
                <c:pt idx="1371">
                  <c:v>#N/A</c:v>
                </c:pt>
                <c:pt idx="1372">
                  <c:v>#N/A</c:v>
                </c:pt>
                <c:pt idx="1373">
                  <c:v>#N/A</c:v>
                </c:pt>
                <c:pt idx="1374">
                  <c:v>#N/A</c:v>
                </c:pt>
                <c:pt idx="1375">
                  <c:v>#N/A</c:v>
                </c:pt>
                <c:pt idx="1376">
                  <c:v>#N/A</c:v>
                </c:pt>
                <c:pt idx="1377">
                  <c:v>#N/A</c:v>
                </c:pt>
                <c:pt idx="1378">
                  <c:v>#N/A</c:v>
                </c:pt>
                <c:pt idx="1379">
                  <c:v>#N/A</c:v>
                </c:pt>
                <c:pt idx="1380">
                  <c:v>#N/A</c:v>
                </c:pt>
                <c:pt idx="1381">
                  <c:v>#N/A</c:v>
                </c:pt>
                <c:pt idx="1382">
                  <c:v>#N/A</c:v>
                </c:pt>
                <c:pt idx="1383">
                  <c:v>#N/A</c:v>
                </c:pt>
                <c:pt idx="1384">
                  <c:v>#N/A</c:v>
                </c:pt>
                <c:pt idx="1385">
                  <c:v>#N/A</c:v>
                </c:pt>
                <c:pt idx="1386">
                  <c:v>#N/A</c:v>
                </c:pt>
                <c:pt idx="1387">
                  <c:v>#N/A</c:v>
                </c:pt>
                <c:pt idx="1388">
                  <c:v>#N/A</c:v>
                </c:pt>
                <c:pt idx="1389">
                  <c:v>#N/A</c:v>
                </c:pt>
                <c:pt idx="1390">
                  <c:v>#N/A</c:v>
                </c:pt>
                <c:pt idx="1391">
                  <c:v>#N/A</c:v>
                </c:pt>
                <c:pt idx="1392">
                  <c:v>#N/A</c:v>
                </c:pt>
                <c:pt idx="1393">
                  <c:v>#N/A</c:v>
                </c:pt>
                <c:pt idx="1394">
                  <c:v>#N/A</c:v>
                </c:pt>
                <c:pt idx="1395">
                  <c:v>#N/A</c:v>
                </c:pt>
                <c:pt idx="1396">
                  <c:v>#N/A</c:v>
                </c:pt>
                <c:pt idx="1397">
                  <c:v>#N/A</c:v>
                </c:pt>
                <c:pt idx="1398">
                  <c:v>#N/A</c:v>
                </c:pt>
                <c:pt idx="1399">
                  <c:v>#N/A</c:v>
                </c:pt>
                <c:pt idx="1400">
                  <c:v>#N/A</c:v>
                </c:pt>
                <c:pt idx="1401">
                  <c:v>#N/A</c:v>
                </c:pt>
                <c:pt idx="1402">
                  <c:v>#N/A</c:v>
                </c:pt>
                <c:pt idx="1403">
                  <c:v>#N/A</c:v>
                </c:pt>
                <c:pt idx="1404">
                  <c:v>#N/A</c:v>
                </c:pt>
                <c:pt idx="1405">
                  <c:v>#N/A</c:v>
                </c:pt>
                <c:pt idx="1406">
                  <c:v>#N/A</c:v>
                </c:pt>
                <c:pt idx="1407">
                  <c:v>#N/A</c:v>
                </c:pt>
                <c:pt idx="1408">
                  <c:v>#N/A</c:v>
                </c:pt>
                <c:pt idx="1409">
                  <c:v>#N/A</c:v>
                </c:pt>
                <c:pt idx="1410">
                  <c:v>#N/A</c:v>
                </c:pt>
                <c:pt idx="1411">
                  <c:v>#N/A</c:v>
                </c:pt>
                <c:pt idx="1412">
                  <c:v>#N/A</c:v>
                </c:pt>
                <c:pt idx="1413">
                  <c:v>#N/A</c:v>
                </c:pt>
                <c:pt idx="1414">
                  <c:v>#N/A</c:v>
                </c:pt>
                <c:pt idx="1415">
                  <c:v>#N/A</c:v>
                </c:pt>
                <c:pt idx="1416">
                  <c:v>#N/A</c:v>
                </c:pt>
                <c:pt idx="1417">
                  <c:v>#N/A</c:v>
                </c:pt>
                <c:pt idx="1418">
                  <c:v>#N/A</c:v>
                </c:pt>
                <c:pt idx="1419">
                  <c:v>#N/A</c:v>
                </c:pt>
                <c:pt idx="1420">
                  <c:v>#N/A</c:v>
                </c:pt>
                <c:pt idx="1421">
                  <c:v>#N/A</c:v>
                </c:pt>
                <c:pt idx="1422">
                  <c:v>#N/A</c:v>
                </c:pt>
                <c:pt idx="1423">
                  <c:v>#N/A</c:v>
                </c:pt>
                <c:pt idx="1424">
                  <c:v>#N/A</c:v>
                </c:pt>
                <c:pt idx="1425">
                  <c:v>#N/A</c:v>
                </c:pt>
                <c:pt idx="1426">
                  <c:v>#N/A</c:v>
                </c:pt>
                <c:pt idx="1427">
                  <c:v>#N/A</c:v>
                </c:pt>
                <c:pt idx="1428">
                  <c:v>#N/A</c:v>
                </c:pt>
                <c:pt idx="1429">
                  <c:v>#N/A</c:v>
                </c:pt>
                <c:pt idx="1430">
                  <c:v>#N/A</c:v>
                </c:pt>
                <c:pt idx="1431">
                  <c:v>#N/A</c:v>
                </c:pt>
                <c:pt idx="1432">
                  <c:v>#N/A</c:v>
                </c:pt>
                <c:pt idx="1433">
                  <c:v>#N/A</c:v>
                </c:pt>
                <c:pt idx="1434">
                  <c:v>#N/A</c:v>
                </c:pt>
                <c:pt idx="1435">
                  <c:v>#N/A</c:v>
                </c:pt>
                <c:pt idx="1436">
                  <c:v>#N/A</c:v>
                </c:pt>
                <c:pt idx="1437">
                  <c:v>#N/A</c:v>
                </c:pt>
                <c:pt idx="1438">
                  <c:v>#N/A</c:v>
                </c:pt>
                <c:pt idx="1439">
                  <c:v>#N/A</c:v>
                </c:pt>
                <c:pt idx="1440">
                  <c:v>#N/A</c:v>
                </c:pt>
                <c:pt idx="1441">
                  <c:v>#N/A</c:v>
                </c:pt>
                <c:pt idx="1442">
                  <c:v>#N/A</c:v>
                </c:pt>
                <c:pt idx="1443">
                  <c:v>#N/A</c:v>
                </c:pt>
                <c:pt idx="1444">
                  <c:v>#N/A</c:v>
                </c:pt>
                <c:pt idx="1445">
                  <c:v>#N/A</c:v>
                </c:pt>
                <c:pt idx="1446">
                  <c:v>#N/A</c:v>
                </c:pt>
                <c:pt idx="1447">
                  <c:v>#N/A</c:v>
                </c:pt>
                <c:pt idx="1448">
                  <c:v>#N/A</c:v>
                </c:pt>
                <c:pt idx="1449">
                  <c:v>#N/A</c:v>
                </c:pt>
                <c:pt idx="1450">
                  <c:v>#N/A</c:v>
                </c:pt>
                <c:pt idx="1451">
                  <c:v>#N/A</c:v>
                </c:pt>
                <c:pt idx="1452">
                  <c:v>#N/A</c:v>
                </c:pt>
                <c:pt idx="1453">
                  <c:v>#N/A</c:v>
                </c:pt>
                <c:pt idx="1454">
                  <c:v>#N/A</c:v>
                </c:pt>
                <c:pt idx="1455">
                  <c:v>#N/A</c:v>
                </c:pt>
                <c:pt idx="1456">
                  <c:v>#N/A</c:v>
                </c:pt>
                <c:pt idx="1457">
                  <c:v>#N/A</c:v>
                </c:pt>
                <c:pt idx="1458">
                  <c:v>#N/A</c:v>
                </c:pt>
                <c:pt idx="1459">
                  <c:v>#N/A</c:v>
                </c:pt>
                <c:pt idx="1460">
                  <c:v>#N/A</c:v>
                </c:pt>
                <c:pt idx="1461">
                  <c:v>#N/A</c:v>
                </c:pt>
                <c:pt idx="1462">
                  <c:v>#N/A</c:v>
                </c:pt>
                <c:pt idx="1463">
                  <c:v>#N/A</c:v>
                </c:pt>
                <c:pt idx="1464">
                  <c:v>#N/A</c:v>
                </c:pt>
                <c:pt idx="1465">
                  <c:v>#N/A</c:v>
                </c:pt>
                <c:pt idx="1466">
                  <c:v>#N/A</c:v>
                </c:pt>
                <c:pt idx="1467">
                  <c:v>#N/A</c:v>
                </c:pt>
                <c:pt idx="1468">
                  <c:v>#N/A</c:v>
                </c:pt>
                <c:pt idx="1469">
                  <c:v>#N/A</c:v>
                </c:pt>
                <c:pt idx="1470">
                  <c:v>#N/A</c:v>
                </c:pt>
                <c:pt idx="1471">
                  <c:v>#N/A</c:v>
                </c:pt>
                <c:pt idx="1472">
                  <c:v>#N/A</c:v>
                </c:pt>
                <c:pt idx="1473">
                  <c:v>#N/A</c:v>
                </c:pt>
                <c:pt idx="1474">
                  <c:v>#N/A</c:v>
                </c:pt>
                <c:pt idx="1475">
                  <c:v>#N/A</c:v>
                </c:pt>
                <c:pt idx="1476">
                  <c:v>#N/A</c:v>
                </c:pt>
                <c:pt idx="1477">
                  <c:v>#N/A</c:v>
                </c:pt>
                <c:pt idx="1478">
                  <c:v>#N/A</c:v>
                </c:pt>
                <c:pt idx="1479">
                  <c:v>#N/A</c:v>
                </c:pt>
                <c:pt idx="1480">
                  <c:v>#N/A</c:v>
                </c:pt>
                <c:pt idx="1481">
                  <c:v>#N/A</c:v>
                </c:pt>
                <c:pt idx="1482">
                  <c:v>#N/A</c:v>
                </c:pt>
                <c:pt idx="1483">
                  <c:v>#N/A</c:v>
                </c:pt>
                <c:pt idx="1484">
                  <c:v>#N/A</c:v>
                </c:pt>
                <c:pt idx="1485">
                  <c:v>#N/A</c:v>
                </c:pt>
                <c:pt idx="1486">
                  <c:v>#N/A</c:v>
                </c:pt>
                <c:pt idx="1487">
                  <c:v>#N/A</c:v>
                </c:pt>
                <c:pt idx="1488">
                  <c:v>#N/A</c:v>
                </c:pt>
                <c:pt idx="1489">
                  <c:v>#N/A</c:v>
                </c:pt>
                <c:pt idx="1490">
                  <c:v>#N/A</c:v>
                </c:pt>
                <c:pt idx="1491">
                  <c:v>#N/A</c:v>
                </c:pt>
                <c:pt idx="1492">
                  <c:v>#N/A</c:v>
                </c:pt>
                <c:pt idx="1493">
                  <c:v>#N/A</c:v>
                </c:pt>
                <c:pt idx="1494">
                  <c:v>#N/A</c:v>
                </c:pt>
                <c:pt idx="1495">
                  <c:v>#N/A</c:v>
                </c:pt>
                <c:pt idx="1496">
                  <c:v>#N/A</c:v>
                </c:pt>
                <c:pt idx="1497">
                  <c:v>#N/A</c:v>
                </c:pt>
                <c:pt idx="1498">
                  <c:v>#N/A</c:v>
                </c:pt>
                <c:pt idx="1499">
                  <c:v>#N/A</c:v>
                </c:pt>
                <c:pt idx="1500">
                  <c:v>#N/A</c:v>
                </c:pt>
                <c:pt idx="1501">
                  <c:v>#N/A</c:v>
                </c:pt>
                <c:pt idx="1502">
                  <c:v>#N/A</c:v>
                </c:pt>
                <c:pt idx="1503">
                  <c:v>#N/A</c:v>
                </c:pt>
                <c:pt idx="1504">
                  <c:v>#N/A</c:v>
                </c:pt>
                <c:pt idx="1505">
                  <c:v>#N/A</c:v>
                </c:pt>
                <c:pt idx="1506">
                  <c:v>#N/A</c:v>
                </c:pt>
                <c:pt idx="1507">
                  <c:v>#N/A</c:v>
                </c:pt>
                <c:pt idx="1508">
                  <c:v>#N/A</c:v>
                </c:pt>
                <c:pt idx="1509">
                  <c:v>#N/A</c:v>
                </c:pt>
                <c:pt idx="1510">
                  <c:v>#N/A</c:v>
                </c:pt>
                <c:pt idx="1511">
                  <c:v>#N/A</c:v>
                </c:pt>
                <c:pt idx="1512">
                  <c:v>#N/A</c:v>
                </c:pt>
                <c:pt idx="1513">
                  <c:v>#N/A</c:v>
                </c:pt>
                <c:pt idx="1514">
                  <c:v>#N/A</c:v>
                </c:pt>
                <c:pt idx="1515">
                  <c:v>#N/A</c:v>
                </c:pt>
                <c:pt idx="1516">
                  <c:v>#N/A</c:v>
                </c:pt>
                <c:pt idx="1517">
                  <c:v>#N/A</c:v>
                </c:pt>
                <c:pt idx="1518">
                  <c:v>#N/A</c:v>
                </c:pt>
                <c:pt idx="1519">
                  <c:v>#N/A</c:v>
                </c:pt>
                <c:pt idx="1520">
                  <c:v>#N/A</c:v>
                </c:pt>
                <c:pt idx="1521">
                  <c:v>#N/A</c:v>
                </c:pt>
                <c:pt idx="1522">
                  <c:v>#N/A</c:v>
                </c:pt>
                <c:pt idx="1523">
                  <c:v>#N/A</c:v>
                </c:pt>
                <c:pt idx="1524">
                  <c:v>#N/A</c:v>
                </c:pt>
                <c:pt idx="1525">
                  <c:v>#N/A</c:v>
                </c:pt>
                <c:pt idx="1526">
                  <c:v>#N/A</c:v>
                </c:pt>
                <c:pt idx="1527">
                  <c:v>#N/A</c:v>
                </c:pt>
                <c:pt idx="1528">
                  <c:v>#N/A</c:v>
                </c:pt>
                <c:pt idx="1529">
                  <c:v>#N/A</c:v>
                </c:pt>
                <c:pt idx="1530">
                  <c:v>#N/A</c:v>
                </c:pt>
                <c:pt idx="1531">
                  <c:v>#N/A</c:v>
                </c:pt>
                <c:pt idx="1532">
                  <c:v>#N/A</c:v>
                </c:pt>
                <c:pt idx="1533">
                  <c:v>#N/A</c:v>
                </c:pt>
                <c:pt idx="1534">
                  <c:v>#N/A</c:v>
                </c:pt>
                <c:pt idx="1535">
                  <c:v>#N/A</c:v>
                </c:pt>
                <c:pt idx="1536">
                  <c:v>#N/A</c:v>
                </c:pt>
                <c:pt idx="1537">
                  <c:v>#N/A</c:v>
                </c:pt>
                <c:pt idx="1538">
                  <c:v>#N/A</c:v>
                </c:pt>
                <c:pt idx="1539">
                  <c:v>#N/A</c:v>
                </c:pt>
                <c:pt idx="1540">
                  <c:v>#N/A</c:v>
                </c:pt>
                <c:pt idx="1541">
                  <c:v>#N/A</c:v>
                </c:pt>
                <c:pt idx="1542">
                  <c:v>#N/A</c:v>
                </c:pt>
                <c:pt idx="1543">
                  <c:v>#N/A</c:v>
                </c:pt>
                <c:pt idx="1544">
                  <c:v>#N/A</c:v>
                </c:pt>
                <c:pt idx="1545">
                  <c:v>#N/A</c:v>
                </c:pt>
                <c:pt idx="1546">
                  <c:v>#N/A</c:v>
                </c:pt>
                <c:pt idx="1547">
                  <c:v>#N/A</c:v>
                </c:pt>
                <c:pt idx="1548">
                  <c:v>#N/A</c:v>
                </c:pt>
                <c:pt idx="1549">
                  <c:v>#N/A</c:v>
                </c:pt>
                <c:pt idx="1550">
                  <c:v>#N/A</c:v>
                </c:pt>
                <c:pt idx="1551">
                  <c:v>#N/A</c:v>
                </c:pt>
                <c:pt idx="1552">
                  <c:v>#N/A</c:v>
                </c:pt>
                <c:pt idx="1553">
                  <c:v>#N/A</c:v>
                </c:pt>
                <c:pt idx="1554">
                  <c:v>#N/A</c:v>
                </c:pt>
                <c:pt idx="1555">
                  <c:v>#N/A</c:v>
                </c:pt>
                <c:pt idx="1556">
                  <c:v>#N/A</c:v>
                </c:pt>
                <c:pt idx="1557">
                  <c:v>#N/A</c:v>
                </c:pt>
                <c:pt idx="1558">
                  <c:v>#N/A</c:v>
                </c:pt>
                <c:pt idx="1559">
                  <c:v>#N/A</c:v>
                </c:pt>
                <c:pt idx="1560">
                  <c:v>#N/A</c:v>
                </c:pt>
                <c:pt idx="1561">
                  <c:v>#N/A</c:v>
                </c:pt>
                <c:pt idx="1562">
                  <c:v>#N/A</c:v>
                </c:pt>
                <c:pt idx="1563">
                  <c:v>#N/A</c:v>
                </c:pt>
                <c:pt idx="1564">
                  <c:v>#N/A</c:v>
                </c:pt>
                <c:pt idx="1565">
                  <c:v>#N/A</c:v>
                </c:pt>
                <c:pt idx="1566">
                  <c:v>#N/A</c:v>
                </c:pt>
                <c:pt idx="1567">
                  <c:v>#N/A</c:v>
                </c:pt>
                <c:pt idx="1568">
                  <c:v>#N/A</c:v>
                </c:pt>
                <c:pt idx="1569">
                  <c:v>#N/A</c:v>
                </c:pt>
                <c:pt idx="1570">
                  <c:v>#N/A</c:v>
                </c:pt>
                <c:pt idx="1571">
                  <c:v>#N/A</c:v>
                </c:pt>
                <c:pt idx="1572">
                  <c:v>#N/A</c:v>
                </c:pt>
                <c:pt idx="1573">
                  <c:v>#N/A</c:v>
                </c:pt>
                <c:pt idx="1574">
                  <c:v>#N/A</c:v>
                </c:pt>
                <c:pt idx="1575">
                  <c:v>#N/A</c:v>
                </c:pt>
                <c:pt idx="1576">
                  <c:v>#N/A</c:v>
                </c:pt>
                <c:pt idx="1577">
                  <c:v>#N/A</c:v>
                </c:pt>
                <c:pt idx="1578">
                  <c:v>#N/A</c:v>
                </c:pt>
                <c:pt idx="1579">
                  <c:v>#N/A</c:v>
                </c:pt>
                <c:pt idx="1580">
                  <c:v>#N/A</c:v>
                </c:pt>
                <c:pt idx="1581">
                  <c:v>#N/A</c:v>
                </c:pt>
                <c:pt idx="1582">
                  <c:v>#N/A</c:v>
                </c:pt>
                <c:pt idx="1583">
                  <c:v>#N/A</c:v>
                </c:pt>
                <c:pt idx="1584">
                  <c:v>#N/A</c:v>
                </c:pt>
                <c:pt idx="1585">
                  <c:v>#N/A</c:v>
                </c:pt>
                <c:pt idx="1586">
                  <c:v>#N/A</c:v>
                </c:pt>
                <c:pt idx="1587">
                  <c:v>#N/A</c:v>
                </c:pt>
                <c:pt idx="1588">
                  <c:v>#N/A</c:v>
                </c:pt>
                <c:pt idx="1589">
                  <c:v>#N/A</c:v>
                </c:pt>
                <c:pt idx="1590">
                  <c:v>#N/A</c:v>
                </c:pt>
                <c:pt idx="1591">
                  <c:v>#N/A</c:v>
                </c:pt>
                <c:pt idx="1592">
                  <c:v>#N/A</c:v>
                </c:pt>
                <c:pt idx="1593">
                  <c:v>#N/A</c:v>
                </c:pt>
                <c:pt idx="1594">
                  <c:v>#N/A</c:v>
                </c:pt>
                <c:pt idx="1595">
                  <c:v>#N/A</c:v>
                </c:pt>
                <c:pt idx="1596">
                  <c:v>#N/A</c:v>
                </c:pt>
                <c:pt idx="1597">
                  <c:v>#N/A</c:v>
                </c:pt>
                <c:pt idx="1598">
                  <c:v>#N/A</c:v>
                </c:pt>
                <c:pt idx="1599">
                  <c:v>#N/A</c:v>
                </c:pt>
                <c:pt idx="1600">
                  <c:v>#N/A</c:v>
                </c:pt>
                <c:pt idx="1601">
                  <c:v>#N/A</c:v>
                </c:pt>
                <c:pt idx="1602">
                  <c:v>#N/A</c:v>
                </c:pt>
                <c:pt idx="1603">
                  <c:v>#N/A</c:v>
                </c:pt>
                <c:pt idx="1604">
                  <c:v>#N/A</c:v>
                </c:pt>
                <c:pt idx="1605">
                  <c:v>#N/A</c:v>
                </c:pt>
                <c:pt idx="1606">
                  <c:v>#N/A</c:v>
                </c:pt>
                <c:pt idx="1607">
                  <c:v>#N/A</c:v>
                </c:pt>
                <c:pt idx="1608">
                  <c:v>#N/A</c:v>
                </c:pt>
                <c:pt idx="1609">
                  <c:v>#N/A</c:v>
                </c:pt>
                <c:pt idx="1610">
                  <c:v>#N/A</c:v>
                </c:pt>
                <c:pt idx="1611">
                  <c:v>#N/A</c:v>
                </c:pt>
                <c:pt idx="1612">
                  <c:v>#N/A</c:v>
                </c:pt>
                <c:pt idx="1613">
                  <c:v>#N/A</c:v>
                </c:pt>
                <c:pt idx="1614">
                  <c:v>#N/A</c:v>
                </c:pt>
                <c:pt idx="1615">
                  <c:v>#N/A</c:v>
                </c:pt>
                <c:pt idx="1616">
                  <c:v>#N/A</c:v>
                </c:pt>
                <c:pt idx="1617">
                  <c:v>#N/A</c:v>
                </c:pt>
                <c:pt idx="1618">
                  <c:v>#N/A</c:v>
                </c:pt>
                <c:pt idx="1619">
                  <c:v>#N/A</c:v>
                </c:pt>
                <c:pt idx="1620">
                  <c:v>#N/A</c:v>
                </c:pt>
                <c:pt idx="1621">
                  <c:v>#N/A</c:v>
                </c:pt>
                <c:pt idx="1622">
                  <c:v>#N/A</c:v>
                </c:pt>
                <c:pt idx="1623">
                  <c:v>#N/A</c:v>
                </c:pt>
                <c:pt idx="1624">
                  <c:v>#N/A</c:v>
                </c:pt>
                <c:pt idx="1625">
                  <c:v>#N/A</c:v>
                </c:pt>
                <c:pt idx="1626">
                  <c:v>#N/A</c:v>
                </c:pt>
                <c:pt idx="1627">
                  <c:v>#N/A</c:v>
                </c:pt>
                <c:pt idx="1628">
                  <c:v>#N/A</c:v>
                </c:pt>
                <c:pt idx="1629">
                  <c:v>#N/A</c:v>
                </c:pt>
                <c:pt idx="1630">
                  <c:v>#N/A</c:v>
                </c:pt>
                <c:pt idx="1631">
                  <c:v>#N/A</c:v>
                </c:pt>
                <c:pt idx="1632">
                  <c:v>#N/A</c:v>
                </c:pt>
                <c:pt idx="1633">
                  <c:v>#N/A</c:v>
                </c:pt>
                <c:pt idx="1634">
                  <c:v>#N/A</c:v>
                </c:pt>
                <c:pt idx="1635">
                  <c:v>#N/A</c:v>
                </c:pt>
                <c:pt idx="1636">
                  <c:v>#N/A</c:v>
                </c:pt>
                <c:pt idx="1637">
                  <c:v>#N/A</c:v>
                </c:pt>
                <c:pt idx="1638">
                  <c:v>#N/A</c:v>
                </c:pt>
                <c:pt idx="1639">
                  <c:v>#N/A</c:v>
                </c:pt>
                <c:pt idx="1640">
                  <c:v>#N/A</c:v>
                </c:pt>
                <c:pt idx="1641">
                  <c:v>#N/A</c:v>
                </c:pt>
                <c:pt idx="1642">
                  <c:v>#N/A</c:v>
                </c:pt>
                <c:pt idx="1643">
                  <c:v>#N/A</c:v>
                </c:pt>
                <c:pt idx="1644">
                  <c:v>#N/A</c:v>
                </c:pt>
                <c:pt idx="1645">
                  <c:v>#N/A</c:v>
                </c:pt>
                <c:pt idx="1646">
                  <c:v>#N/A</c:v>
                </c:pt>
                <c:pt idx="1647">
                  <c:v>#N/A</c:v>
                </c:pt>
                <c:pt idx="1648">
                  <c:v>#N/A</c:v>
                </c:pt>
                <c:pt idx="1649">
                  <c:v>#N/A</c:v>
                </c:pt>
                <c:pt idx="1650">
                  <c:v>#N/A</c:v>
                </c:pt>
                <c:pt idx="1651">
                  <c:v>#N/A</c:v>
                </c:pt>
                <c:pt idx="1652">
                  <c:v>#N/A</c:v>
                </c:pt>
                <c:pt idx="1653">
                  <c:v>#N/A</c:v>
                </c:pt>
                <c:pt idx="1654">
                  <c:v>#N/A</c:v>
                </c:pt>
                <c:pt idx="1655">
                  <c:v>#N/A</c:v>
                </c:pt>
                <c:pt idx="1656">
                  <c:v>#N/A</c:v>
                </c:pt>
                <c:pt idx="1657">
                  <c:v>#N/A</c:v>
                </c:pt>
                <c:pt idx="1658">
                  <c:v>#N/A</c:v>
                </c:pt>
                <c:pt idx="1659">
                  <c:v>#N/A</c:v>
                </c:pt>
                <c:pt idx="1660">
                  <c:v>#N/A</c:v>
                </c:pt>
                <c:pt idx="1661">
                  <c:v>#N/A</c:v>
                </c:pt>
                <c:pt idx="1662">
                  <c:v>#N/A</c:v>
                </c:pt>
                <c:pt idx="1663">
                  <c:v>#N/A</c:v>
                </c:pt>
                <c:pt idx="1664">
                  <c:v>#N/A</c:v>
                </c:pt>
                <c:pt idx="1665">
                  <c:v>#N/A</c:v>
                </c:pt>
                <c:pt idx="1666">
                  <c:v>#N/A</c:v>
                </c:pt>
                <c:pt idx="1667">
                  <c:v>#N/A</c:v>
                </c:pt>
                <c:pt idx="1668">
                  <c:v>#N/A</c:v>
                </c:pt>
                <c:pt idx="1669">
                  <c:v>#N/A</c:v>
                </c:pt>
                <c:pt idx="1670">
                  <c:v>#N/A</c:v>
                </c:pt>
                <c:pt idx="1671">
                  <c:v>#N/A</c:v>
                </c:pt>
                <c:pt idx="1672">
                  <c:v>#N/A</c:v>
                </c:pt>
                <c:pt idx="1673">
                  <c:v>#N/A</c:v>
                </c:pt>
                <c:pt idx="1674">
                  <c:v>#N/A</c:v>
                </c:pt>
                <c:pt idx="1675">
                  <c:v>#N/A</c:v>
                </c:pt>
                <c:pt idx="1676">
                  <c:v>#N/A</c:v>
                </c:pt>
                <c:pt idx="1677">
                  <c:v>#N/A</c:v>
                </c:pt>
                <c:pt idx="1678">
                  <c:v>#N/A</c:v>
                </c:pt>
                <c:pt idx="1679">
                  <c:v>#N/A</c:v>
                </c:pt>
                <c:pt idx="1680">
                  <c:v>#N/A</c:v>
                </c:pt>
                <c:pt idx="1681">
                  <c:v>#N/A</c:v>
                </c:pt>
                <c:pt idx="1682">
                  <c:v>#N/A</c:v>
                </c:pt>
                <c:pt idx="1683">
                  <c:v>#N/A</c:v>
                </c:pt>
                <c:pt idx="1684">
                  <c:v>#N/A</c:v>
                </c:pt>
                <c:pt idx="1685">
                  <c:v>#N/A</c:v>
                </c:pt>
                <c:pt idx="1686">
                  <c:v>#N/A</c:v>
                </c:pt>
                <c:pt idx="1687">
                  <c:v>#N/A</c:v>
                </c:pt>
                <c:pt idx="1688">
                  <c:v>#N/A</c:v>
                </c:pt>
                <c:pt idx="1689">
                  <c:v>#N/A</c:v>
                </c:pt>
                <c:pt idx="1690">
                  <c:v>#N/A</c:v>
                </c:pt>
                <c:pt idx="1691">
                  <c:v>#N/A</c:v>
                </c:pt>
                <c:pt idx="1692">
                  <c:v>#N/A</c:v>
                </c:pt>
                <c:pt idx="1693">
                  <c:v>#N/A</c:v>
                </c:pt>
                <c:pt idx="1694">
                  <c:v>#N/A</c:v>
                </c:pt>
                <c:pt idx="1695">
                  <c:v>#N/A</c:v>
                </c:pt>
                <c:pt idx="1696">
                  <c:v>#N/A</c:v>
                </c:pt>
                <c:pt idx="1697">
                  <c:v>#N/A</c:v>
                </c:pt>
                <c:pt idx="1698">
                  <c:v>#N/A</c:v>
                </c:pt>
                <c:pt idx="1699">
                  <c:v>#N/A</c:v>
                </c:pt>
                <c:pt idx="1700">
                  <c:v>#N/A</c:v>
                </c:pt>
                <c:pt idx="1701">
                  <c:v>#N/A</c:v>
                </c:pt>
                <c:pt idx="1702">
                  <c:v>#N/A</c:v>
                </c:pt>
                <c:pt idx="1703">
                  <c:v>#N/A</c:v>
                </c:pt>
                <c:pt idx="1704">
                  <c:v>#N/A</c:v>
                </c:pt>
                <c:pt idx="1705">
                  <c:v>#N/A</c:v>
                </c:pt>
                <c:pt idx="1706">
                  <c:v>#N/A</c:v>
                </c:pt>
                <c:pt idx="1707">
                  <c:v>#N/A</c:v>
                </c:pt>
                <c:pt idx="1708">
                  <c:v>#N/A</c:v>
                </c:pt>
                <c:pt idx="1709">
                  <c:v>#N/A</c:v>
                </c:pt>
                <c:pt idx="1710">
                  <c:v>#N/A</c:v>
                </c:pt>
                <c:pt idx="1711">
                  <c:v>#N/A</c:v>
                </c:pt>
                <c:pt idx="1712">
                  <c:v>#N/A</c:v>
                </c:pt>
                <c:pt idx="1713">
                  <c:v>#N/A</c:v>
                </c:pt>
                <c:pt idx="1714">
                  <c:v>#N/A</c:v>
                </c:pt>
                <c:pt idx="1715">
                  <c:v>#N/A</c:v>
                </c:pt>
                <c:pt idx="1716">
                  <c:v>#N/A</c:v>
                </c:pt>
                <c:pt idx="1717">
                  <c:v>#N/A</c:v>
                </c:pt>
                <c:pt idx="1718">
                  <c:v>#N/A</c:v>
                </c:pt>
                <c:pt idx="1719">
                  <c:v>#N/A</c:v>
                </c:pt>
                <c:pt idx="1720">
                  <c:v>#N/A</c:v>
                </c:pt>
                <c:pt idx="1721">
                  <c:v>#N/A</c:v>
                </c:pt>
                <c:pt idx="1722">
                  <c:v>#N/A</c:v>
                </c:pt>
                <c:pt idx="1723">
                  <c:v>#N/A</c:v>
                </c:pt>
                <c:pt idx="1724">
                  <c:v>#N/A</c:v>
                </c:pt>
                <c:pt idx="1725">
                  <c:v>#N/A</c:v>
                </c:pt>
                <c:pt idx="1726">
                  <c:v>#N/A</c:v>
                </c:pt>
                <c:pt idx="1727">
                  <c:v>#N/A</c:v>
                </c:pt>
                <c:pt idx="1728">
                  <c:v>#N/A</c:v>
                </c:pt>
                <c:pt idx="1729">
                  <c:v>4800</c:v>
                </c:pt>
                <c:pt idx="1730">
                  <c:v>4800</c:v>
                </c:pt>
              </c:numCache>
            </c:numRef>
          </c:val>
          <c:smooth val="0"/>
          <c:extLst>
            <c:ext xmlns:c16="http://schemas.microsoft.com/office/drawing/2014/chart" uri="{C3380CC4-5D6E-409C-BE32-E72D297353CC}">
              <c16:uniqueId val="{00000001-DFF5-4B80-8F67-C395EC68841D}"/>
            </c:ext>
          </c:extLst>
        </c:ser>
        <c:ser>
          <c:idx val="3"/>
          <c:order val="2"/>
          <c:tx>
            <c:strRef>
              <c:f>data!$I$10</c:f>
              <c:strCache>
                <c:ptCount val="1"/>
                <c:pt idx="0">
                  <c:v>Base case</c:v>
                </c:pt>
              </c:strCache>
            </c:strRef>
          </c:tx>
          <c:spPr>
            <a:ln w="38100" cap="rnd" cmpd="sng" algn="ctr">
              <a:solidFill>
                <a:schemeClr val="bg1">
                  <a:lumMod val="75000"/>
                </a:schemeClr>
              </a:solidFill>
              <a:prstDash val="sysDash"/>
              <a:round/>
              <a:headEnd type="none" w="med" len="med"/>
              <a:tailEnd type="none" w="med" len="med"/>
            </a:ln>
            <a:effectLst/>
          </c:spPr>
          <c:marker>
            <c:symbol val="none"/>
          </c:marker>
          <c:cat>
            <c:numRef>
              <c:f>data!$F$12:$F$1742</c:f>
              <c:numCache>
                <c:formatCode>dd\.mm\.yyyy</c:formatCode>
                <c:ptCount val="1731"/>
                <c:pt idx="0">
                  <c:v>42738</c:v>
                </c:pt>
                <c:pt idx="1">
                  <c:v>42739</c:v>
                </c:pt>
                <c:pt idx="2">
                  <c:v>42740</c:v>
                </c:pt>
                <c:pt idx="3">
                  <c:v>42741</c:v>
                </c:pt>
                <c:pt idx="4">
                  <c:v>42744</c:v>
                </c:pt>
                <c:pt idx="5">
                  <c:v>42745</c:v>
                </c:pt>
                <c:pt idx="6">
                  <c:v>42746</c:v>
                </c:pt>
                <c:pt idx="7">
                  <c:v>42747</c:v>
                </c:pt>
                <c:pt idx="8">
                  <c:v>42748</c:v>
                </c:pt>
                <c:pt idx="9">
                  <c:v>42752</c:v>
                </c:pt>
                <c:pt idx="10">
                  <c:v>42753</c:v>
                </c:pt>
                <c:pt idx="11">
                  <c:v>42754</c:v>
                </c:pt>
                <c:pt idx="12">
                  <c:v>42755</c:v>
                </c:pt>
                <c:pt idx="13">
                  <c:v>42758</c:v>
                </c:pt>
                <c:pt idx="14">
                  <c:v>42759</c:v>
                </c:pt>
                <c:pt idx="15">
                  <c:v>42760</c:v>
                </c:pt>
                <c:pt idx="16">
                  <c:v>42761</c:v>
                </c:pt>
                <c:pt idx="17">
                  <c:v>42762</c:v>
                </c:pt>
                <c:pt idx="18">
                  <c:v>42765</c:v>
                </c:pt>
                <c:pt idx="19">
                  <c:v>42766</c:v>
                </c:pt>
                <c:pt idx="20">
                  <c:v>42767</c:v>
                </c:pt>
                <c:pt idx="21">
                  <c:v>42768</c:v>
                </c:pt>
                <c:pt idx="22">
                  <c:v>42769</c:v>
                </c:pt>
                <c:pt idx="23">
                  <c:v>42772</c:v>
                </c:pt>
                <c:pt idx="24">
                  <c:v>42773</c:v>
                </c:pt>
                <c:pt idx="25">
                  <c:v>42774</c:v>
                </c:pt>
                <c:pt idx="26">
                  <c:v>42775</c:v>
                </c:pt>
                <c:pt idx="27">
                  <c:v>42776</c:v>
                </c:pt>
                <c:pt idx="28">
                  <c:v>42779</c:v>
                </c:pt>
                <c:pt idx="29">
                  <c:v>42780</c:v>
                </c:pt>
                <c:pt idx="30">
                  <c:v>42781</c:v>
                </c:pt>
                <c:pt idx="31">
                  <c:v>42782</c:v>
                </c:pt>
                <c:pt idx="32">
                  <c:v>42783</c:v>
                </c:pt>
                <c:pt idx="33">
                  <c:v>42787</c:v>
                </c:pt>
                <c:pt idx="34">
                  <c:v>42788</c:v>
                </c:pt>
                <c:pt idx="35">
                  <c:v>42789</c:v>
                </c:pt>
                <c:pt idx="36">
                  <c:v>42790</c:v>
                </c:pt>
                <c:pt idx="37">
                  <c:v>42793</c:v>
                </c:pt>
                <c:pt idx="38">
                  <c:v>42794</c:v>
                </c:pt>
                <c:pt idx="39">
                  <c:v>42795</c:v>
                </c:pt>
                <c:pt idx="40">
                  <c:v>42796</c:v>
                </c:pt>
                <c:pt idx="41">
                  <c:v>42797</c:v>
                </c:pt>
                <c:pt idx="42">
                  <c:v>42800</c:v>
                </c:pt>
                <c:pt idx="43">
                  <c:v>42801</c:v>
                </c:pt>
                <c:pt idx="44">
                  <c:v>42802</c:v>
                </c:pt>
                <c:pt idx="45">
                  <c:v>42803</c:v>
                </c:pt>
                <c:pt idx="46">
                  <c:v>42804</c:v>
                </c:pt>
                <c:pt idx="47">
                  <c:v>42807</c:v>
                </c:pt>
                <c:pt idx="48">
                  <c:v>42808</c:v>
                </c:pt>
                <c:pt idx="49">
                  <c:v>42809</c:v>
                </c:pt>
                <c:pt idx="50">
                  <c:v>42810</c:v>
                </c:pt>
                <c:pt idx="51">
                  <c:v>42811</c:v>
                </c:pt>
                <c:pt idx="52">
                  <c:v>42814</c:v>
                </c:pt>
                <c:pt idx="53">
                  <c:v>42815</c:v>
                </c:pt>
                <c:pt idx="54">
                  <c:v>42816</c:v>
                </c:pt>
                <c:pt idx="55">
                  <c:v>42817</c:v>
                </c:pt>
                <c:pt idx="56">
                  <c:v>42818</c:v>
                </c:pt>
                <c:pt idx="57">
                  <c:v>42821</c:v>
                </c:pt>
                <c:pt idx="58">
                  <c:v>42822</c:v>
                </c:pt>
                <c:pt idx="59">
                  <c:v>42823</c:v>
                </c:pt>
                <c:pt idx="60">
                  <c:v>42824</c:v>
                </c:pt>
                <c:pt idx="61">
                  <c:v>42825</c:v>
                </c:pt>
                <c:pt idx="62">
                  <c:v>42828</c:v>
                </c:pt>
                <c:pt idx="63">
                  <c:v>42829</c:v>
                </c:pt>
                <c:pt idx="64">
                  <c:v>42830</c:v>
                </c:pt>
                <c:pt idx="65">
                  <c:v>42831</c:v>
                </c:pt>
                <c:pt idx="66">
                  <c:v>42832</c:v>
                </c:pt>
                <c:pt idx="67">
                  <c:v>42835</c:v>
                </c:pt>
                <c:pt idx="68">
                  <c:v>42836</c:v>
                </c:pt>
                <c:pt idx="69">
                  <c:v>42837</c:v>
                </c:pt>
                <c:pt idx="70">
                  <c:v>42838</c:v>
                </c:pt>
                <c:pt idx="71">
                  <c:v>42842</c:v>
                </c:pt>
                <c:pt idx="72">
                  <c:v>42843</c:v>
                </c:pt>
                <c:pt idx="73">
                  <c:v>42844</c:v>
                </c:pt>
                <c:pt idx="74">
                  <c:v>42845</c:v>
                </c:pt>
                <c:pt idx="75">
                  <c:v>42846</c:v>
                </c:pt>
                <c:pt idx="76">
                  <c:v>42849</c:v>
                </c:pt>
                <c:pt idx="77">
                  <c:v>42850</c:v>
                </c:pt>
                <c:pt idx="78">
                  <c:v>42851</c:v>
                </c:pt>
                <c:pt idx="79">
                  <c:v>42852</c:v>
                </c:pt>
                <c:pt idx="80">
                  <c:v>42853</c:v>
                </c:pt>
                <c:pt idx="81">
                  <c:v>42856</c:v>
                </c:pt>
                <c:pt idx="82">
                  <c:v>42857</c:v>
                </c:pt>
                <c:pt idx="83">
                  <c:v>42858</c:v>
                </c:pt>
                <c:pt idx="84">
                  <c:v>42859</c:v>
                </c:pt>
                <c:pt idx="85">
                  <c:v>42860</c:v>
                </c:pt>
                <c:pt idx="86">
                  <c:v>42863</c:v>
                </c:pt>
                <c:pt idx="87">
                  <c:v>42864</c:v>
                </c:pt>
                <c:pt idx="88">
                  <c:v>42865</c:v>
                </c:pt>
                <c:pt idx="89">
                  <c:v>42866</c:v>
                </c:pt>
                <c:pt idx="90">
                  <c:v>42867</c:v>
                </c:pt>
                <c:pt idx="91">
                  <c:v>42870</c:v>
                </c:pt>
                <c:pt idx="92">
                  <c:v>42871</c:v>
                </c:pt>
                <c:pt idx="93">
                  <c:v>42872</c:v>
                </c:pt>
                <c:pt idx="94">
                  <c:v>42873</c:v>
                </c:pt>
                <c:pt idx="95">
                  <c:v>42874</c:v>
                </c:pt>
                <c:pt idx="96">
                  <c:v>42877</c:v>
                </c:pt>
                <c:pt idx="97">
                  <c:v>42878</c:v>
                </c:pt>
                <c:pt idx="98">
                  <c:v>42879</c:v>
                </c:pt>
                <c:pt idx="99">
                  <c:v>42880</c:v>
                </c:pt>
                <c:pt idx="100">
                  <c:v>42881</c:v>
                </c:pt>
                <c:pt idx="101">
                  <c:v>42885</c:v>
                </c:pt>
                <c:pt idx="102">
                  <c:v>42886</c:v>
                </c:pt>
                <c:pt idx="103">
                  <c:v>42887</c:v>
                </c:pt>
                <c:pt idx="104">
                  <c:v>42888</c:v>
                </c:pt>
                <c:pt idx="105">
                  <c:v>42891</c:v>
                </c:pt>
                <c:pt idx="106">
                  <c:v>42892</c:v>
                </c:pt>
                <c:pt idx="107">
                  <c:v>42893</c:v>
                </c:pt>
                <c:pt idx="108">
                  <c:v>42894</c:v>
                </c:pt>
                <c:pt idx="109">
                  <c:v>42895</c:v>
                </c:pt>
                <c:pt idx="110">
                  <c:v>42898</c:v>
                </c:pt>
                <c:pt idx="111">
                  <c:v>42899</c:v>
                </c:pt>
                <c:pt idx="112">
                  <c:v>42900</c:v>
                </c:pt>
                <c:pt idx="113">
                  <c:v>42901</c:v>
                </c:pt>
                <c:pt idx="114">
                  <c:v>42902</c:v>
                </c:pt>
                <c:pt idx="115">
                  <c:v>42905</c:v>
                </c:pt>
                <c:pt idx="116">
                  <c:v>42906</c:v>
                </c:pt>
                <c:pt idx="117">
                  <c:v>42907</c:v>
                </c:pt>
                <c:pt idx="118">
                  <c:v>42908</c:v>
                </c:pt>
                <c:pt idx="119">
                  <c:v>42909</c:v>
                </c:pt>
                <c:pt idx="120">
                  <c:v>42912</c:v>
                </c:pt>
                <c:pt idx="121">
                  <c:v>42913</c:v>
                </c:pt>
                <c:pt idx="122">
                  <c:v>42914</c:v>
                </c:pt>
                <c:pt idx="123">
                  <c:v>42915</c:v>
                </c:pt>
                <c:pt idx="124">
                  <c:v>42916</c:v>
                </c:pt>
                <c:pt idx="125">
                  <c:v>42919</c:v>
                </c:pt>
                <c:pt idx="126">
                  <c:v>42921</c:v>
                </c:pt>
                <c:pt idx="127">
                  <c:v>42922</c:v>
                </c:pt>
                <c:pt idx="128">
                  <c:v>42923</c:v>
                </c:pt>
                <c:pt idx="129">
                  <c:v>42926</c:v>
                </c:pt>
                <c:pt idx="130">
                  <c:v>42927</c:v>
                </c:pt>
                <c:pt idx="131">
                  <c:v>42928</c:v>
                </c:pt>
                <c:pt idx="132">
                  <c:v>42929</c:v>
                </c:pt>
                <c:pt idx="133">
                  <c:v>42930</c:v>
                </c:pt>
                <c:pt idx="134">
                  <c:v>42933</c:v>
                </c:pt>
                <c:pt idx="135">
                  <c:v>42934</c:v>
                </c:pt>
                <c:pt idx="136">
                  <c:v>42935</c:v>
                </c:pt>
                <c:pt idx="137">
                  <c:v>42936</c:v>
                </c:pt>
                <c:pt idx="138">
                  <c:v>42937</c:v>
                </c:pt>
                <c:pt idx="139">
                  <c:v>42940</c:v>
                </c:pt>
                <c:pt idx="140">
                  <c:v>42941</c:v>
                </c:pt>
                <c:pt idx="141">
                  <c:v>42942</c:v>
                </c:pt>
                <c:pt idx="142">
                  <c:v>42943</c:v>
                </c:pt>
                <c:pt idx="143">
                  <c:v>42944</c:v>
                </c:pt>
                <c:pt idx="144">
                  <c:v>42947</c:v>
                </c:pt>
                <c:pt idx="145">
                  <c:v>42948</c:v>
                </c:pt>
                <c:pt idx="146">
                  <c:v>42949</c:v>
                </c:pt>
                <c:pt idx="147">
                  <c:v>42950</c:v>
                </c:pt>
                <c:pt idx="148">
                  <c:v>42951</c:v>
                </c:pt>
                <c:pt idx="149">
                  <c:v>42954</c:v>
                </c:pt>
                <c:pt idx="150">
                  <c:v>42955</c:v>
                </c:pt>
                <c:pt idx="151">
                  <c:v>42956</c:v>
                </c:pt>
                <c:pt idx="152">
                  <c:v>42957</c:v>
                </c:pt>
                <c:pt idx="153">
                  <c:v>42958</c:v>
                </c:pt>
                <c:pt idx="154">
                  <c:v>42961</c:v>
                </c:pt>
                <c:pt idx="155">
                  <c:v>42962</c:v>
                </c:pt>
                <c:pt idx="156">
                  <c:v>42963</c:v>
                </c:pt>
                <c:pt idx="157">
                  <c:v>42964</c:v>
                </c:pt>
                <c:pt idx="158">
                  <c:v>42965</c:v>
                </c:pt>
                <c:pt idx="159">
                  <c:v>42968</c:v>
                </c:pt>
                <c:pt idx="160">
                  <c:v>42969</c:v>
                </c:pt>
                <c:pt idx="161">
                  <c:v>42970</c:v>
                </c:pt>
                <c:pt idx="162">
                  <c:v>42971</c:v>
                </c:pt>
                <c:pt idx="163">
                  <c:v>42972</c:v>
                </c:pt>
                <c:pt idx="164">
                  <c:v>42975</c:v>
                </c:pt>
                <c:pt idx="165">
                  <c:v>42976</c:v>
                </c:pt>
                <c:pt idx="166">
                  <c:v>42977</c:v>
                </c:pt>
                <c:pt idx="167">
                  <c:v>42978</c:v>
                </c:pt>
                <c:pt idx="168">
                  <c:v>42979</c:v>
                </c:pt>
                <c:pt idx="169">
                  <c:v>42983</c:v>
                </c:pt>
                <c:pt idx="170">
                  <c:v>42984</c:v>
                </c:pt>
                <c:pt idx="171">
                  <c:v>42985</c:v>
                </c:pt>
                <c:pt idx="172">
                  <c:v>42986</c:v>
                </c:pt>
                <c:pt idx="173">
                  <c:v>42989</c:v>
                </c:pt>
                <c:pt idx="174">
                  <c:v>42990</c:v>
                </c:pt>
                <c:pt idx="175">
                  <c:v>42991</c:v>
                </c:pt>
                <c:pt idx="176">
                  <c:v>42992</c:v>
                </c:pt>
                <c:pt idx="177">
                  <c:v>42993</c:v>
                </c:pt>
                <c:pt idx="178">
                  <c:v>42996</c:v>
                </c:pt>
                <c:pt idx="179">
                  <c:v>42997</c:v>
                </c:pt>
                <c:pt idx="180">
                  <c:v>42998</c:v>
                </c:pt>
                <c:pt idx="181">
                  <c:v>42999</c:v>
                </c:pt>
                <c:pt idx="182">
                  <c:v>43000</c:v>
                </c:pt>
                <c:pt idx="183">
                  <c:v>43003</c:v>
                </c:pt>
                <c:pt idx="184">
                  <c:v>43004</c:v>
                </c:pt>
                <c:pt idx="185">
                  <c:v>43005</c:v>
                </c:pt>
                <c:pt idx="186">
                  <c:v>43006</c:v>
                </c:pt>
                <c:pt idx="187">
                  <c:v>43007</c:v>
                </c:pt>
                <c:pt idx="188">
                  <c:v>43010</c:v>
                </c:pt>
                <c:pt idx="189">
                  <c:v>43011</c:v>
                </c:pt>
                <c:pt idx="190">
                  <c:v>43012</c:v>
                </c:pt>
                <c:pt idx="191">
                  <c:v>43013</c:v>
                </c:pt>
                <c:pt idx="192">
                  <c:v>43014</c:v>
                </c:pt>
                <c:pt idx="193">
                  <c:v>43017</c:v>
                </c:pt>
                <c:pt idx="194">
                  <c:v>43018</c:v>
                </c:pt>
                <c:pt idx="195">
                  <c:v>43019</c:v>
                </c:pt>
                <c:pt idx="196">
                  <c:v>43020</c:v>
                </c:pt>
                <c:pt idx="197">
                  <c:v>43021</c:v>
                </c:pt>
                <c:pt idx="198">
                  <c:v>43024</c:v>
                </c:pt>
                <c:pt idx="199">
                  <c:v>43025</c:v>
                </c:pt>
                <c:pt idx="200">
                  <c:v>43026</c:v>
                </c:pt>
                <c:pt idx="201">
                  <c:v>43027</c:v>
                </c:pt>
                <c:pt idx="202">
                  <c:v>43028</c:v>
                </c:pt>
                <c:pt idx="203">
                  <c:v>43031</c:v>
                </c:pt>
                <c:pt idx="204">
                  <c:v>43032</c:v>
                </c:pt>
                <c:pt idx="205">
                  <c:v>43033</c:v>
                </c:pt>
                <c:pt idx="206">
                  <c:v>43034</c:v>
                </c:pt>
                <c:pt idx="207">
                  <c:v>43035</c:v>
                </c:pt>
                <c:pt idx="208">
                  <c:v>43038</c:v>
                </c:pt>
                <c:pt idx="209">
                  <c:v>43039</c:v>
                </c:pt>
                <c:pt idx="210">
                  <c:v>43040</c:v>
                </c:pt>
                <c:pt idx="211">
                  <c:v>43041</c:v>
                </c:pt>
                <c:pt idx="212">
                  <c:v>43042</c:v>
                </c:pt>
                <c:pt idx="213">
                  <c:v>43045</c:v>
                </c:pt>
                <c:pt idx="214">
                  <c:v>43046</c:v>
                </c:pt>
                <c:pt idx="215">
                  <c:v>43047</c:v>
                </c:pt>
                <c:pt idx="216">
                  <c:v>43048</c:v>
                </c:pt>
                <c:pt idx="217">
                  <c:v>43049</c:v>
                </c:pt>
                <c:pt idx="218">
                  <c:v>43052</c:v>
                </c:pt>
                <c:pt idx="219">
                  <c:v>43053</c:v>
                </c:pt>
                <c:pt idx="220">
                  <c:v>43054</c:v>
                </c:pt>
                <c:pt idx="221">
                  <c:v>43055</c:v>
                </c:pt>
                <c:pt idx="222">
                  <c:v>43056</c:v>
                </c:pt>
                <c:pt idx="223">
                  <c:v>43059</c:v>
                </c:pt>
                <c:pt idx="224">
                  <c:v>43060</c:v>
                </c:pt>
                <c:pt idx="225">
                  <c:v>43061</c:v>
                </c:pt>
                <c:pt idx="226">
                  <c:v>43063</c:v>
                </c:pt>
                <c:pt idx="227">
                  <c:v>43066</c:v>
                </c:pt>
                <c:pt idx="228">
                  <c:v>43067</c:v>
                </c:pt>
                <c:pt idx="229">
                  <c:v>43068</c:v>
                </c:pt>
                <c:pt idx="230">
                  <c:v>43069</c:v>
                </c:pt>
                <c:pt idx="231">
                  <c:v>43070</c:v>
                </c:pt>
                <c:pt idx="232">
                  <c:v>43073</c:v>
                </c:pt>
                <c:pt idx="233">
                  <c:v>43074</c:v>
                </c:pt>
                <c:pt idx="234">
                  <c:v>43075</c:v>
                </c:pt>
                <c:pt idx="235">
                  <c:v>43076</c:v>
                </c:pt>
                <c:pt idx="236">
                  <c:v>43077</c:v>
                </c:pt>
                <c:pt idx="237">
                  <c:v>43080</c:v>
                </c:pt>
                <c:pt idx="238">
                  <c:v>43081</c:v>
                </c:pt>
                <c:pt idx="239">
                  <c:v>43082</c:v>
                </c:pt>
                <c:pt idx="240">
                  <c:v>43083</c:v>
                </c:pt>
                <c:pt idx="241">
                  <c:v>43084</c:v>
                </c:pt>
                <c:pt idx="242">
                  <c:v>43087</c:v>
                </c:pt>
                <c:pt idx="243">
                  <c:v>43088</c:v>
                </c:pt>
                <c:pt idx="244">
                  <c:v>43089</c:v>
                </c:pt>
                <c:pt idx="245">
                  <c:v>43090</c:v>
                </c:pt>
                <c:pt idx="246">
                  <c:v>43091</c:v>
                </c:pt>
                <c:pt idx="247">
                  <c:v>43095</c:v>
                </c:pt>
                <c:pt idx="248">
                  <c:v>43096</c:v>
                </c:pt>
                <c:pt idx="249">
                  <c:v>43097</c:v>
                </c:pt>
                <c:pt idx="250">
                  <c:v>43098</c:v>
                </c:pt>
                <c:pt idx="251">
                  <c:v>43102</c:v>
                </c:pt>
                <c:pt idx="252">
                  <c:v>43103</c:v>
                </c:pt>
                <c:pt idx="253">
                  <c:v>43104</c:v>
                </c:pt>
                <c:pt idx="254">
                  <c:v>43105</c:v>
                </c:pt>
                <c:pt idx="255">
                  <c:v>43108</c:v>
                </c:pt>
                <c:pt idx="256">
                  <c:v>43109</c:v>
                </c:pt>
                <c:pt idx="257">
                  <c:v>43110</c:v>
                </c:pt>
                <c:pt idx="258">
                  <c:v>43111</c:v>
                </c:pt>
                <c:pt idx="259">
                  <c:v>43112</c:v>
                </c:pt>
                <c:pt idx="260">
                  <c:v>43116</c:v>
                </c:pt>
                <c:pt idx="261">
                  <c:v>43117</c:v>
                </c:pt>
                <c:pt idx="262">
                  <c:v>43118</c:v>
                </c:pt>
                <c:pt idx="263">
                  <c:v>43119</c:v>
                </c:pt>
                <c:pt idx="264">
                  <c:v>43122</c:v>
                </c:pt>
                <c:pt idx="265">
                  <c:v>43123</c:v>
                </c:pt>
                <c:pt idx="266">
                  <c:v>43124</c:v>
                </c:pt>
                <c:pt idx="267">
                  <c:v>43125</c:v>
                </c:pt>
                <c:pt idx="268">
                  <c:v>43126</c:v>
                </c:pt>
                <c:pt idx="269">
                  <c:v>43129</c:v>
                </c:pt>
                <c:pt idx="270">
                  <c:v>43130</c:v>
                </c:pt>
                <c:pt idx="271">
                  <c:v>43131</c:v>
                </c:pt>
                <c:pt idx="272">
                  <c:v>43132</c:v>
                </c:pt>
                <c:pt idx="273">
                  <c:v>43133</c:v>
                </c:pt>
                <c:pt idx="274">
                  <c:v>43136</c:v>
                </c:pt>
                <c:pt idx="275">
                  <c:v>43137</c:v>
                </c:pt>
                <c:pt idx="276">
                  <c:v>43138</c:v>
                </c:pt>
                <c:pt idx="277">
                  <c:v>43139</c:v>
                </c:pt>
                <c:pt idx="278">
                  <c:v>43140</c:v>
                </c:pt>
                <c:pt idx="279">
                  <c:v>43143</c:v>
                </c:pt>
                <c:pt idx="280">
                  <c:v>43144</c:v>
                </c:pt>
                <c:pt idx="281">
                  <c:v>43145</c:v>
                </c:pt>
                <c:pt idx="282">
                  <c:v>43146</c:v>
                </c:pt>
                <c:pt idx="283">
                  <c:v>43147</c:v>
                </c:pt>
                <c:pt idx="284">
                  <c:v>43151</c:v>
                </c:pt>
                <c:pt idx="285">
                  <c:v>43152</c:v>
                </c:pt>
                <c:pt idx="286">
                  <c:v>43153</c:v>
                </c:pt>
                <c:pt idx="287">
                  <c:v>43154</c:v>
                </c:pt>
                <c:pt idx="288">
                  <c:v>43157</c:v>
                </c:pt>
                <c:pt idx="289">
                  <c:v>43158</c:v>
                </c:pt>
                <c:pt idx="290">
                  <c:v>43159</c:v>
                </c:pt>
                <c:pt idx="291">
                  <c:v>43160</c:v>
                </c:pt>
                <c:pt idx="292">
                  <c:v>43161</c:v>
                </c:pt>
                <c:pt idx="293">
                  <c:v>43164</c:v>
                </c:pt>
                <c:pt idx="294">
                  <c:v>43165</c:v>
                </c:pt>
                <c:pt idx="295">
                  <c:v>43166</c:v>
                </c:pt>
                <c:pt idx="296">
                  <c:v>43167</c:v>
                </c:pt>
                <c:pt idx="297">
                  <c:v>43168</c:v>
                </c:pt>
                <c:pt idx="298">
                  <c:v>43171</c:v>
                </c:pt>
                <c:pt idx="299">
                  <c:v>43172</c:v>
                </c:pt>
                <c:pt idx="300">
                  <c:v>43173</c:v>
                </c:pt>
                <c:pt idx="301">
                  <c:v>43174</c:v>
                </c:pt>
                <c:pt idx="302">
                  <c:v>43175</c:v>
                </c:pt>
                <c:pt idx="303">
                  <c:v>43178</c:v>
                </c:pt>
                <c:pt idx="304">
                  <c:v>43179</c:v>
                </c:pt>
                <c:pt idx="305">
                  <c:v>43180</c:v>
                </c:pt>
                <c:pt idx="306">
                  <c:v>43181</c:v>
                </c:pt>
                <c:pt idx="307">
                  <c:v>43182</c:v>
                </c:pt>
                <c:pt idx="308">
                  <c:v>43185</c:v>
                </c:pt>
                <c:pt idx="309">
                  <c:v>43186</c:v>
                </c:pt>
                <c:pt idx="310">
                  <c:v>43187</c:v>
                </c:pt>
                <c:pt idx="311">
                  <c:v>43188</c:v>
                </c:pt>
                <c:pt idx="312">
                  <c:v>43192</c:v>
                </c:pt>
                <c:pt idx="313">
                  <c:v>43193</c:v>
                </c:pt>
                <c:pt idx="314">
                  <c:v>43194</c:v>
                </c:pt>
                <c:pt idx="315">
                  <c:v>43195</c:v>
                </c:pt>
                <c:pt idx="316">
                  <c:v>43196</c:v>
                </c:pt>
                <c:pt idx="317">
                  <c:v>43199</c:v>
                </c:pt>
                <c:pt idx="318">
                  <c:v>43200</c:v>
                </c:pt>
                <c:pt idx="319">
                  <c:v>43201</c:v>
                </c:pt>
                <c:pt idx="320">
                  <c:v>43202</c:v>
                </c:pt>
                <c:pt idx="321">
                  <c:v>43203</c:v>
                </c:pt>
                <c:pt idx="322">
                  <c:v>43206</c:v>
                </c:pt>
                <c:pt idx="323">
                  <c:v>43207</c:v>
                </c:pt>
                <c:pt idx="324">
                  <c:v>43208</c:v>
                </c:pt>
                <c:pt idx="325">
                  <c:v>43209</c:v>
                </c:pt>
                <c:pt idx="326">
                  <c:v>43210</c:v>
                </c:pt>
                <c:pt idx="327">
                  <c:v>43213</c:v>
                </c:pt>
                <c:pt idx="328">
                  <c:v>43214</c:v>
                </c:pt>
                <c:pt idx="329">
                  <c:v>43215</c:v>
                </c:pt>
                <c:pt idx="330">
                  <c:v>43216</c:v>
                </c:pt>
                <c:pt idx="331">
                  <c:v>43217</c:v>
                </c:pt>
                <c:pt idx="332">
                  <c:v>43220</c:v>
                </c:pt>
                <c:pt idx="333">
                  <c:v>43221</c:v>
                </c:pt>
                <c:pt idx="334">
                  <c:v>43222</c:v>
                </c:pt>
                <c:pt idx="335">
                  <c:v>43223</c:v>
                </c:pt>
                <c:pt idx="336">
                  <c:v>43224</c:v>
                </c:pt>
                <c:pt idx="337">
                  <c:v>43227</c:v>
                </c:pt>
                <c:pt idx="338">
                  <c:v>43228</c:v>
                </c:pt>
                <c:pt idx="339">
                  <c:v>43229</c:v>
                </c:pt>
                <c:pt idx="340">
                  <c:v>43230</c:v>
                </c:pt>
                <c:pt idx="341">
                  <c:v>43231</c:v>
                </c:pt>
                <c:pt idx="342">
                  <c:v>43234</c:v>
                </c:pt>
                <c:pt idx="343">
                  <c:v>43235</c:v>
                </c:pt>
                <c:pt idx="344">
                  <c:v>43236</c:v>
                </c:pt>
                <c:pt idx="345">
                  <c:v>43237</c:v>
                </c:pt>
                <c:pt idx="346">
                  <c:v>43238</c:v>
                </c:pt>
                <c:pt idx="347">
                  <c:v>43241</c:v>
                </c:pt>
                <c:pt idx="348">
                  <c:v>43242</c:v>
                </c:pt>
                <c:pt idx="349">
                  <c:v>43243</c:v>
                </c:pt>
                <c:pt idx="350">
                  <c:v>43244</c:v>
                </c:pt>
                <c:pt idx="351">
                  <c:v>43245</c:v>
                </c:pt>
                <c:pt idx="352">
                  <c:v>43249</c:v>
                </c:pt>
                <c:pt idx="353">
                  <c:v>43250</c:v>
                </c:pt>
                <c:pt idx="354">
                  <c:v>43251</c:v>
                </c:pt>
                <c:pt idx="355">
                  <c:v>43252</c:v>
                </c:pt>
                <c:pt idx="356">
                  <c:v>43255</c:v>
                </c:pt>
                <c:pt idx="357">
                  <c:v>43256</c:v>
                </c:pt>
                <c:pt idx="358">
                  <c:v>43257</c:v>
                </c:pt>
                <c:pt idx="359">
                  <c:v>43258</c:v>
                </c:pt>
                <c:pt idx="360">
                  <c:v>43259</c:v>
                </c:pt>
                <c:pt idx="361">
                  <c:v>43262</c:v>
                </c:pt>
                <c:pt idx="362">
                  <c:v>43263</c:v>
                </c:pt>
                <c:pt idx="363">
                  <c:v>43264</c:v>
                </c:pt>
                <c:pt idx="364">
                  <c:v>43265</c:v>
                </c:pt>
                <c:pt idx="365">
                  <c:v>43266</c:v>
                </c:pt>
                <c:pt idx="366">
                  <c:v>43269</c:v>
                </c:pt>
                <c:pt idx="367">
                  <c:v>43270</c:v>
                </c:pt>
                <c:pt idx="368">
                  <c:v>43271</c:v>
                </c:pt>
                <c:pt idx="369">
                  <c:v>43272</c:v>
                </c:pt>
                <c:pt idx="370">
                  <c:v>43273</c:v>
                </c:pt>
                <c:pt idx="371">
                  <c:v>43276</c:v>
                </c:pt>
                <c:pt idx="372">
                  <c:v>43277</c:v>
                </c:pt>
                <c:pt idx="373">
                  <c:v>43278</c:v>
                </c:pt>
                <c:pt idx="374">
                  <c:v>43279</c:v>
                </c:pt>
                <c:pt idx="375">
                  <c:v>43280</c:v>
                </c:pt>
                <c:pt idx="376">
                  <c:v>43283</c:v>
                </c:pt>
                <c:pt idx="377">
                  <c:v>43284</c:v>
                </c:pt>
                <c:pt idx="378">
                  <c:v>43286</c:v>
                </c:pt>
                <c:pt idx="379">
                  <c:v>43287</c:v>
                </c:pt>
                <c:pt idx="380">
                  <c:v>43290</c:v>
                </c:pt>
                <c:pt idx="381">
                  <c:v>43291</c:v>
                </c:pt>
                <c:pt idx="382">
                  <c:v>43292</c:v>
                </c:pt>
                <c:pt idx="383">
                  <c:v>43293</c:v>
                </c:pt>
                <c:pt idx="384">
                  <c:v>43294</c:v>
                </c:pt>
                <c:pt idx="385">
                  <c:v>43297</c:v>
                </c:pt>
                <c:pt idx="386">
                  <c:v>43298</c:v>
                </c:pt>
                <c:pt idx="387">
                  <c:v>43299</c:v>
                </c:pt>
                <c:pt idx="388">
                  <c:v>43300</c:v>
                </c:pt>
                <c:pt idx="389">
                  <c:v>43301</c:v>
                </c:pt>
                <c:pt idx="390">
                  <c:v>43304</c:v>
                </c:pt>
                <c:pt idx="391">
                  <c:v>43305</c:v>
                </c:pt>
                <c:pt idx="392">
                  <c:v>43306</c:v>
                </c:pt>
                <c:pt idx="393">
                  <c:v>43307</c:v>
                </c:pt>
                <c:pt idx="394">
                  <c:v>43308</c:v>
                </c:pt>
                <c:pt idx="395">
                  <c:v>43311</c:v>
                </c:pt>
                <c:pt idx="396">
                  <c:v>43312</c:v>
                </c:pt>
                <c:pt idx="397">
                  <c:v>43313</c:v>
                </c:pt>
                <c:pt idx="398">
                  <c:v>43314</c:v>
                </c:pt>
                <c:pt idx="399">
                  <c:v>43315</c:v>
                </c:pt>
                <c:pt idx="400">
                  <c:v>43318</c:v>
                </c:pt>
                <c:pt idx="401">
                  <c:v>43319</c:v>
                </c:pt>
                <c:pt idx="402">
                  <c:v>43320</c:v>
                </c:pt>
                <c:pt idx="403">
                  <c:v>43321</c:v>
                </c:pt>
                <c:pt idx="404">
                  <c:v>43322</c:v>
                </c:pt>
                <c:pt idx="405">
                  <c:v>43325</c:v>
                </c:pt>
                <c:pt idx="406">
                  <c:v>43326</c:v>
                </c:pt>
                <c:pt idx="407">
                  <c:v>43327</c:v>
                </c:pt>
                <c:pt idx="408">
                  <c:v>43328</c:v>
                </c:pt>
                <c:pt idx="409">
                  <c:v>43329</c:v>
                </c:pt>
                <c:pt idx="410">
                  <c:v>43332</c:v>
                </c:pt>
                <c:pt idx="411">
                  <c:v>43333</c:v>
                </c:pt>
                <c:pt idx="412">
                  <c:v>43334</c:v>
                </c:pt>
                <c:pt idx="413">
                  <c:v>43335</c:v>
                </c:pt>
                <c:pt idx="414">
                  <c:v>43336</c:v>
                </c:pt>
                <c:pt idx="415">
                  <c:v>43339</c:v>
                </c:pt>
                <c:pt idx="416">
                  <c:v>43340</c:v>
                </c:pt>
                <c:pt idx="417">
                  <c:v>43341</c:v>
                </c:pt>
                <c:pt idx="418">
                  <c:v>43342</c:v>
                </c:pt>
                <c:pt idx="419">
                  <c:v>43343</c:v>
                </c:pt>
                <c:pt idx="420">
                  <c:v>43347</c:v>
                </c:pt>
                <c:pt idx="421">
                  <c:v>43348</c:v>
                </c:pt>
                <c:pt idx="422">
                  <c:v>43349</c:v>
                </c:pt>
                <c:pt idx="423">
                  <c:v>43350</c:v>
                </c:pt>
                <c:pt idx="424">
                  <c:v>43353</c:v>
                </c:pt>
                <c:pt idx="425">
                  <c:v>43354</c:v>
                </c:pt>
                <c:pt idx="426">
                  <c:v>43355</c:v>
                </c:pt>
                <c:pt idx="427">
                  <c:v>43356</c:v>
                </c:pt>
                <c:pt idx="428">
                  <c:v>43357</c:v>
                </c:pt>
                <c:pt idx="429">
                  <c:v>43360</c:v>
                </c:pt>
                <c:pt idx="430">
                  <c:v>43361</c:v>
                </c:pt>
                <c:pt idx="431">
                  <c:v>43362</c:v>
                </c:pt>
                <c:pt idx="432">
                  <c:v>43363</c:v>
                </c:pt>
                <c:pt idx="433">
                  <c:v>43364</c:v>
                </c:pt>
                <c:pt idx="434">
                  <c:v>43367</c:v>
                </c:pt>
                <c:pt idx="435">
                  <c:v>43368</c:v>
                </c:pt>
                <c:pt idx="436">
                  <c:v>43369</c:v>
                </c:pt>
                <c:pt idx="437">
                  <c:v>43370</c:v>
                </c:pt>
                <c:pt idx="438">
                  <c:v>43371</c:v>
                </c:pt>
                <c:pt idx="439">
                  <c:v>43374</c:v>
                </c:pt>
                <c:pt idx="440">
                  <c:v>43375</c:v>
                </c:pt>
                <c:pt idx="441">
                  <c:v>43376</c:v>
                </c:pt>
                <c:pt idx="442">
                  <c:v>43377</c:v>
                </c:pt>
                <c:pt idx="443">
                  <c:v>43378</c:v>
                </c:pt>
                <c:pt idx="444">
                  <c:v>43381</c:v>
                </c:pt>
                <c:pt idx="445">
                  <c:v>43382</c:v>
                </c:pt>
                <c:pt idx="446">
                  <c:v>43383</c:v>
                </c:pt>
                <c:pt idx="447">
                  <c:v>43384</c:v>
                </c:pt>
                <c:pt idx="448">
                  <c:v>43385</c:v>
                </c:pt>
                <c:pt idx="449">
                  <c:v>43388</c:v>
                </c:pt>
                <c:pt idx="450">
                  <c:v>43389</c:v>
                </c:pt>
                <c:pt idx="451">
                  <c:v>43390</c:v>
                </c:pt>
                <c:pt idx="452">
                  <c:v>43391</c:v>
                </c:pt>
                <c:pt idx="453">
                  <c:v>43392</c:v>
                </c:pt>
                <c:pt idx="454">
                  <c:v>43395</c:v>
                </c:pt>
                <c:pt idx="455">
                  <c:v>43396</c:v>
                </c:pt>
                <c:pt idx="456">
                  <c:v>43397</c:v>
                </c:pt>
                <c:pt idx="457">
                  <c:v>43398</c:v>
                </c:pt>
                <c:pt idx="458">
                  <c:v>43399</c:v>
                </c:pt>
                <c:pt idx="459">
                  <c:v>43402</c:v>
                </c:pt>
                <c:pt idx="460">
                  <c:v>43403</c:v>
                </c:pt>
                <c:pt idx="461">
                  <c:v>43404</c:v>
                </c:pt>
                <c:pt idx="462">
                  <c:v>43405</c:v>
                </c:pt>
                <c:pt idx="463">
                  <c:v>43406</c:v>
                </c:pt>
                <c:pt idx="464">
                  <c:v>43409</c:v>
                </c:pt>
                <c:pt idx="465">
                  <c:v>43410</c:v>
                </c:pt>
                <c:pt idx="466">
                  <c:v>43411</c:v>
                </c:pt>
                <c:pt idx="467">
                  <c:v>43412</c:v>
                </c:pt>
                <c:pt idx="468">
                  <c:v>43413</c:v>
                </c:pt>
                <c:pt idx="469">
                  <c:v>43416</c:v>
                </c:pt>
                <c:pt idx="470">
                  <c:v>43417</c:v>
                </c:pt>
                <c:pt idx="471">
                  <c:v>43418</c:v>
                </c:pt>
                <c:pt idx="472">
                  <c:v>43419</c:v>
                </c:pt>
                <c:pt idx="473">
                  <c:v>43420</c:v>
                </c:pt>
                <c:pt idx="474">
                  <c:v>43423</c:v>
                </c:pt>
                <c:pt idx="475">
                  <c:v>43424</c:v>
                </c:pt>
                <c:pt idx="476">
                  <c:v>43425</c:v>
                </c:pt>
                <c:pt idx="477">
                  <c:v>43427</c:v>
                </c:pt>
                <c:pt idx="478">
                  <c:v>43430</c:v>
                </c:pt>
                <c:pt idx="479">
                  <c:v>43431</c:v>
                </c:pt>
                <c:pt idx="480">
                  <c:v>43432</c:v>
                </c:pt>
                <c:pt idx="481">
                  <c:v>43433</c:v>
                </c:pt>
                <c:pt idx="482">
                  <c:v>43434</c:v>
                </c:pt>
                <c:pt idx="483">
                  <c:v>43437</c:v>
                </c:pt>
                <c:pt idx="484">
                  <c:v>43438</c:v>
                </c:pt>
                <c:pt idx="485">
                  <c:v>43440</c:v>
                </c:pt>
                <c:pt idx="486">
                  <c:v>43441</c:v>
                </c:pt>
                <c:pt idx="487">
                  <c:v>43444</c:v>
                </c:pt>
                <c:pt idx="488">
                  <c:v>43445</c:v>
                </c:pt>
                <c:pt idx="489">
                  <c:v>43446</c:v>
                </c:pt>
                <c:pt idx="490">
                  <c:v>43447</c:v>
                </c:pt>
                <c:pt idx="491">
                  <c:v>43448</c:v>
                </c:pt>
                <c:pt idx="492">
                  <c:v>43451</c:v>
                </c:pt>
                <c:pt idx="493">
                  <c:v>43452</c:v>
                </c:pt>
                <c:pt idx="494">
                  <c:v>43453</c:v>
                </c:pt>
                <c:pt idx="495">
                  <c:v>43454</c:v>
                </c:pt>
                <c:pt idx="496">
                  <c:v>43455</c:v>
                </c:pt>
                <c:pt idx="497">
                  <c:v>43458</c:v>
                </c:pt>
                <c:pt idx="498">
                  <c:v>43460</c:v>
                </c:pt>
                <c:pt idx="499">
                  <c:v>43461</c:v>
                </c:pt>
                <c:pt idx="500">
                  <c:v>43462</c:v>
                </c:pt>
                <c:pt idx="501">
                  <c:v>43465</c:v>
                </c:pt>
                <c:pt idx="502">
                  <c:v>43467</c:v>
                </c:pt>
                <c:pt idx="503">
                  <c:v>43468</c:v>
                </c:pt>
                <c:pt idx="504">
                  <c:v>43469</c:v>
                </c:pt>
                <c:pt idx="505">
                  <c:v>43472</c:v>
                </c:pt>
                <c:pt idx="506">
                  <c:v>43473</c:v>
                </c:pt>
                <c:pt idx="507">
                  <c:v>43474</c:v>
                </c:pt>
                <c:pt idx="508">
                  <c:v>43475</c:v>
                </c:pt>
                <c:pt idx="509">
                  <c:v>43476</c:v>
                </c:pt>
                <c:pt idx="510">
                  <c:v>43479</c:v>
                </c:pt>
                <c:pt idx="511">
                  <c:v>43480</c:v>
                </c:pt>
                <c:pt idx="512">
                  <c:v>43481</c:v>
                </c:pt>
                <c:pt idx="513">
                  <c:v>43482</c:v>
                </c:pt>
                <c:pt idx="514">
                  <c:v>43483</c:v>
                </c:pt>
                <c:pt idx="515">
                  <c:v>43487</c:v>
                </c:pt>
                <c:pt idx="516">
                  <c:v>43488</c:v>
                </c:pt>
                <c:pt idx="517">
                  <c:v>43489</c:v>
                </c:pt>
                <c:pt idx="518">
                  <c:v>43490</c:v>
                </c:pt>
                <c:pt idx="519">
                  <c:v>43493</c:v>
                </c:pt>
                <c:pt idx="520">
                  <c:v>43494</c:v>
                </c:pt>
                <c:pt idx="521">
                  <c:v>43495</c:v>
                </c:pt>
                <c:pt idx="522">
                  <c:v>43496</c:v>
                </c:pt>
                <c:pt idx="523">
                  <c:v>43497</c:v>
                </c:pt>
                <c:pt idx="524">
                  <c:v>43500</c:v>
                </c:pt>
                <c:pt idx="525">
                  <c:v>43501</c:v>
                </c:pt>
                <c:pt idx="526">
                  <c:v>43502</c:v>
                </c:pt>
                <c:pt idx="527">
                  <c:v>43503</c:v>
                </c:pt>
                <c:pt idx="528">
                  <c:v>43504</c:v>
                </c:pt>
                <c:pt idx="529">
                  <c:v>43507</c:v>
                </c:pt>
                <c:pt idx="530">
                  <c:v>43508</c:v>
                </c:pt>
                <c:pt idx="531">
                  <c:v>43509</c:v>
                </c:pt>
                <c:pt idx="532">
                  <c:v>43510</c:v>
                </c:pt>
                <c:pt idx="533">
                  <c:v>43511</c:v>
                </c:pt>
                <c:pt idx="534">
                  <c:v>43515</c:v>
                </c:pt>
                <c:pt idx="535">
                  <c:v>43516</c:v>
                </c:pt>
                <c:pt idx="536">
                  <c:v>43517</c:v>
                </c:pt>
                <c:pt idx="537">
                  <c:v>43518</c:v>
                </c:pt>
                <c:pt idx="538">
                  <c:v>43521</c:v>
                </c:pt>
                <c:pt idx="539">
                  <c:v>43522</c:v>
                </c:pt>
                <c:pt idx="540">
                  <c:v>43523</c:v>
                </c:pt>
                <c:pt idx="541">
                  <c:v>43524</c:v>
                </c:pt>
                <c:pt idx="542">
                  <c:v>43525</c:v>
                </c:pt>
                <c:pt idx="543">
                  <c:v>43528</c:v>
                </c:pt>
                <c:pt idx="544">
                  <c:v>43529</c:v>
                </c:pt>
                <c:pt idx="545">
                  <c:v>43530</c:v>
                </c:pt>
                <c:pt idx="546">
                  <c:v>43531</c:v>
                </c:pt>
                <c:pt idx="547">
                  <c:v>43532</c:v>
                </c:pt>
                <c:pt idx="548">
                  <c:v>43535</c:v>
                </c:pt>
                <c:pt idx="549">
                  <c:v>43536</c:v>
                </c:pt>
                <c:pt idx="550">
                  <c:v>43537</c:v>
                </c:pt>
                <c:pt idx="551">
                  <c:v>43538</c:v>
                </c:pt>
                <c:pt idx="552">
                  <c:v>43539</c:v>
                </c:pt>
                <c:pt idx="553">
                  <c:v>43542</c:v>
                </c:pt>
                <c:pt idx="554">
                  <c:v>43543</c:v>
                </c:pt>
                <c:pt idx="555">
                  <c:v>43544</c:v>
                </c:pt>
                <c:pt idx="556">
                  <c:v>43545</c:v>
                </c:pt>
                <c:pt idx="557">
                  <c:v>43546</c:v>
                </c:pt>
                <c:pt idx="558">
                  <c:v>43549</c:v>
                </c:pt>
                <c:pt idx="559">
                  <c:v>43550</c:v>
                </c:pt>
                <c:pt idx="560">
                  <c:v>43551</c:v>
                </c:pt>
                <c:pt idx="561">
                  <c:v>43552</c:v>
                </c:pt>
                <c:pt idx="562">
                  <c:v>43553</c:v>
                </c:pt>
                <c:pt idx="563">
                  <c:v>43556</c:v>
                </c:pt>
                <c:pt idx="564">
                  <c:v>43557</c:v>
                </c:pt>
                <c:pt idx="565">
                  <c:v>43558</c:v>
                </c:pt>
                <c:pt idx="566">
                  <c:v>43559</c:v>
                </c:pt>
                <c:pt idx="567">
                  <c:v>43560</c:v>
                </c:pt>
                <c:pt idx="568">
                  <c:v>43563</c:v>
                </c:pt>
                <c:pt idx="569">
                  <c:v>43564</c:v>
                </c:pt>
                <c:pt idx="570">
                  <c:v>43565</c:v>
                </c:pt>
                <c:pt idx="571">
                  <c:v>43566</c:v>
                </c:pt>
                <c:pt idx="572">
                  <c:v>43567</c:v>
                </c:pt>
                <c:pt idx="573">
                  <c:v>43570</c:v>
                </c:pt>
                <c:pt idx="574">
                  <c:v>43571</c:v>
                </c:pt>
                <c:pt idx="575">
                  <c:v>43572</c:v>
                </c:pt>
                <c:pt idx="576">
                  <c:v>43573</c:v>
                </c:pt>
                <c:pt idx="577">
                  <c:v>43577</c:v>
                </c:pt>
                <c:pt idx="578">
                  <c:v>43578</c:v>
                </c:pt>
                <c:pt idx="579">
                  <c:v>43579</c:v>
                </c:pt>
                <c:pt idx="580">
                  <c:v>43580</c:v>
                </c:pt>
                <c:pt idx="581">
                  <c:v>43581</c:v>
                </c:pt>
                <c:pt idx="582">
                  <c:v>43584</c:v>
                </c:pt>
                <c:pt idx="583">
                  <c:v>43585</c:v>
                </c:pt>
                <c:pt idx="584">
                  <c:v>43586</c:v>
                </c:pt>
                <c:pt idx="585">
                  <c:v>43587</c:v>
                </c:pt>
                <c:pt idx="586">
                  <c:v>43588</c:v>
                </c:pt>
                <c:pt idx="587">
                  <c:v>43591</c:v>
                </c:pt>
                <c:pt idx="588">
                  <c:v>43592</c:v>
                </c:pt>
                <c:pt idx="589">
                  <c:v>43593</c:v>
                </c:pt>
                <c:pt idx="590">
                  <c:v>43594</c:v>
                </c:pt>
                <c:pt idx="591">
                  <c:v>43595</c:v>
                </c:pt>
                <c:pt idx="592">
                  <c:v>43598</c:v>
                </c:pt>
                <c:pt idx="593">
                  <c:v>43599</c:v>
                </c:pt>
                <c:pt idx="594">
                  <c:v>43600</c:v>
                </c:pt>
                <c:pt idx="595">
                  <c:v>43601</c:v>
                </c:pt>
                <c:pt idx="596">
                  <c:v>43602</c:v>
                </c:pt>
                <c:pt idx="597">
                  <c:v>43605</c:v>
                </c:pt>
                <c:pt idx="598">
                  <c:v>43606</c:v>
                </c:pt>
                <c:pt idx="599">
                  <c:v>43607</c:v>
                </c:pt>
                <c:pt idx="600">
                  <c:v>43608</c:v>
                </c:pt>
                <c:pt idx="601">
                  <c:v>43609</c:v>
                </c:pt>
                <c:pt idx="602">
                  <c:v>43613</c:v>
                </c:pt>
                <c:pt idx="603">
                  <c:v>43614</c:v>
                </c:pt>
                <c:pt idx="604">
                  <c:v>43615</c:v>
                </c:pt>
                <c:pt idx="605">
                  <c:v>43616</c:v>
                </c:pt>
                <c:pt idx="606">
                  <c:v>43619</c:v>
                </c:pt>
                <c:pt idx="607">
                  <c:v>43620</c:v>
                </c:pt>
                <c:pt idx="608">
                  <c:v>43621</c:v>
                </c:pt>
                <c:pt idx="609">
                  <c:v>43622</c:v>
                </c:pt>
                <c:pt idx="610">
                  <c:v>43623</c:v>
                </c:pt>
                <c:pt idx="611">
                  <c:v>43626</c:v>
                </c:pt>
                <c:pt idx="612">
                  <c:v>43627</c:v>
                </c:pt>
                <c:pt idx="613">
                  <c:v>43628</c:v>
                </c:pt>
                <c:pt idx="614">
                  <c:v>43629</c:v>
                </c:pt>
                <c:pt idx="615">
                  <c:v>43630</c:v>
                </c:pt>
                <c:pt idx="616">
                  <c:v>43633</c:v>
                </c:pt>
                <c:pt idx="617">
                  <c:v>43634</c:v>
                </c:pt>
                <c:pt idx="618">
                  <c:v>43635</c:v>
                </c:pt>
                <c:pt idx="619">
                  <c:v>43636</c:v>
                </c:pt>
                <c:pt idx="620">
                  <c:v>43637</c:v>
                </c:pt>
                <c:pt idx="621">
                  <c:v>43640</c:v>
                </c:pt>
                <c:pt idx="622">
                  <c:v>43641</c:v>
                </c:pt>
                <c:pt idx="623">
                  <c:v>43642</c:v>
                </c:pt>
                <c:pt idx="624">
                  <c:v>43643</c:v>
                </c:pt>
                <c:pt idx="625">
                  <c:v>43644</c:v>
                </c:pt>
                <c:pt idx="626">
                  <c:v>43647</c:v>
                </c:pt>
                <c:pt idx="627">
                  <c:v>43648</c:v>
                </c:pt>
                <c:pt idx="628">
                  <c:v>43649</c:v>
                </c:pt>
                <c:pt idx="629">
                  <c:v>43651</c:v>
                </c:pt>
                <c:pt idx="630">
                  <c:v>43654</c:v>
                </c:pt>
                <c:pt idx="631">
                  <c:v>43655</c:v>
                </c:pt>
                <c:pt idx="632">
                  <c:v>43656</c:v>
                </c:pt>
                <c:pt idx="633">
                  <c:v>43657</c:v>
                </c:pt>
                <c:pt idx="634">
                  <c:v>43658</c:v>
                </c:pt>
                <c:pt idx="635">
                  <c:v>43661</c:v>
                </c:pt>
                <c:pt idx="636">
                  <c:v>43662</c:v>
                </c:pt>
                <c:pt idx="637">
                  <c:v>43663</c:v>
                </c:pt>
                <c:pt idx="638">
                  <c:v>43664</c:v>
                </c:pt>
                <c:pt idx="639">
                  <c:v>43665</c:v>
                </c:pt>
                <c:pt idx="640">
                  <c:v>43668</c:v>
                </c:pt>
                <c:pt idx="641">
                  <c:v>43669</c:v>
                </c:pt>
                <c:pt idx="642">
                  <c:v>43670</c:v>
                </c:pt>
                <c:pt idx="643">
                  <c:v>43671</c:v>
                </c:pt>
                <c:pt idx="644">
                  <c:v>43672</c:v>
                </c:pt>
                <c:pt idx="645">
                  <c:v>43675</c:v>
                </c:pt>
                <c:pt idx="646">
                  <c:v>43676</c:v>
                </c:pt>
                <c:pt idx="647">
                  <c:v>43677</c:v>
                </c:pt>
                <c:pt idx="648">
                  <c:v>43678</c:v>
                </c:pt>
                <c:pt idx="649">
                  <c:v>43679</c:v>
                </c:pt>
                <c:pt idx="650">
                  <c:v>43682</c:v>
                </c:pt>
                <c:pt idx="651">
                  <c:v>43683</c:v>
                </c:pt>
                <c:pt idx="652">
                  <c:v>43684</c:v>
                </c:pt>
                <c:pt idx="653">
                  <c:v>43685</c:v>
                </c:pt>
                <c:pt idx="654">
                  <c:v>43686</c:v>
                </c:pt>
                <c:pt idx="655">
                  <c:v>43689</c:v>
                </c:pt>
                <c:pt idx="656">
                  <c:v>43690</c:v>
                </c:pt>
                <c:pt idx="657">
                  <c:v>43691</c:v>
                </c:pt>
                <c:pt idx="658">
                  <c:v>43692</c:v>
                </c:pt>
                <c:pt idx="659">
                  <c:v>43693</c:v>
                </c:pt>
                <c:pt idx="660">
                  <c:v>43696</c:v>
                </c:pt>
                <c:pt idx="661">
                  <c:v>43697</c:v>
                </c:pt>
                <c:pt idx="662">
                  <c:v>43698</c:v>
                </c:pt>
                <c:pt idx="663">
                  <c:v>43699</c:v>
                </c:pt>
                <c:pt idx="664">
                  <c:v>43700</c:v>
                </c:pt>
                <c:pt idx="665">
                  <c:v>43703</c:v>
                </c:pt>
                <c:pt idx="666">
                  <c:v>43704</c:v>
                </c:pt>
                <c:pt idx="667">
                  <c:v>43705</c:v>
                </c:pt>
                <c:pt idx="668">
                  <c:v>43706</c:v>
                </c:pt>
                <c:pt idx="669">
                  <c:v>43707</c:v>
                </c:pt>
                <c:pt idx="670">
                  <c:v>43711</c:v>
                </c:pt>
                <c:pt idx="671">
                  <c:v>43712</c:v>
                </c:pt>
                <c:pt idx="672">
                  <c:v>43713</c:v>
                </c:pt>
                <c:pt idx="673">
                  <c:v>43714</c:v>
                </c:pt>
                <c:pt idx="674">
                  <c:v>43717</c:v>
                </c:pt>
                <c:pt idx="675">
                  <c:v>43718</c:v>
                </c:pt>
                <c:pt idx="676">
                  <c:v>43719</c:v>
                </c:pt>
                <c:pt idx="677">
                  <c:v>43720</c:v>
                </c:pt>
                <c:pt idx="678">
                  <c:v>43721</c:v>
                </c:pt>
                <c:pt idx="679">
                  <c:v>43724</c:v>
                </c:pt>
                <c:pt idx="680">
                  <c:v>43725</c:v>
                </c:pt>
                <c:pt idx="681">
                  <c:v>43726</c:v>
                </c:pt>
                <c:pt idx="682">
                  <c:v>43727</c:v>
                </c:pt>
                <c:pt idx="683">
                  <c:v>43728</c:v>
                </c:pt>
                <c:pt idx="684">
                  <c:v>43731</c:v>
                </c:pt>
                <c:pt idx="685">
                  <c:v>43732</c:v>
                </c:pt>
                <c:pt idx="686">
                  <c:v>43733</c:v>
                </c:pt>
                <c:pt idx="687">
                  <c:v>43734</c:v>
                </c:pt>
                <c:pt idx="688">
                  <c:v>43735</c:v>
                </c:pt>
                <c:pt idx="689">
                  <c:v>43738</c:v>
                </c:pt>
                <c:pt idx="690">
                  <c:v>43739</c:v>
                </c:pt>
                <c:pt idx="691">
                  <c:v>43740</c:v>
                </c:pt>
                <c:pt idx="692">
                  <c:v>43741</c:v>
                </c:pt>
                <c:pt idx="693">
                  <c:v>43742</c:v>
                </c:pt>
                <c:pt idx="694">
                  <c:v>43745</c:v>
                </c:pt>
                <c:pt idx="695">
                  <c:v>43746</c:v>
                </c:pt>
                <c:pt idx="696">
                  <c:v>43747</c:v>
                </c:pt>
                <c:pt idx="697">
                  <c:v>43748</c:v>
                </c:pt>
                <c:pt idx="698">
                  <c:v>43749</c:v>
                </c:pt>
                <c:pt idx="699">
                  <c:v>43752</c:v>
                </c:pt>
                <c:pt idx="700">
                  <c:v>43753</c:v>
                </c:pt>
                <c:pt idx="701">
                  <c:v>43754</c:v>
                </c:pt>
                <c:pt idx="702">
                  <c:v>43755</c:v>
                </c:pt>
                <c:pt idx="703">
                  <c:v>43756</c:v>
                </c:pt>
                <c:pt idx="704">
                  <c:v>43759</c:v>
                </c:pt>
                <c:pt idx="705">
                  <c:v>43760</c:v>
                </c:pt>
                <c:pt idx="706">
                  <c:v>43761</c:v>
                </c:pt>
                <c:pt idx="707">
                  <c:v>43762</c:v>
                </c:pt>
                <c:pt idx="708">
                  <c:v>43763</c:v>
                </c:pt>
                <c:pt idx="709">
                  <c:v>43766</c:v>
                </c:pt>
                <c:pt idx="710">
                  <c:v>43767</c:v>
                </c:pt>
                <c:pt idx="711">
                  <c:v>43768</c:v>
                </c:pt>
                <c:pt idx="712">
                  <c:v>43769</c:v>
                </c:pt>
                <c:pt idx="713">
                  <c:v>43770</c:v>
                </c:pt>
                <c:pt idx="714">
                  <c:v>43773</c:v>
                </c:pt>
                <c:pt idx="715">
                  <c:v>43774</c:v>
                </c:pt>
                <c:pt idx="716">
                  <c:v>43775</c:v>
                </c:pt>
                <c:pt idx="717">
                  <c:v>43776</c:v>
                </c:pt>
                <c:pt idx="718">
                  <c:v>43777</c:v>
                </c:pt>
                <c:pt idx="719">
                  <c:v>43780</c:v>
                </c:pt>
                <c:pt idx="720">
                  <c:v>43781</c:v>
                </c:pt>
                <c:pt idx="721">
                  <c:v>43782</c:v>
                </c:pt>
                <c:pt idx="722">
                  <c:v>43783</c:v>
                </c:pt>
                <c:pt idx="723">
                  <c:v>43784</c:v>
                </c:pt>
                <c:pt idx="724">
                  <c:v>43787</c:v>
                </c:pt>
                <c:pt idx="725">
                  <c:v>43788</c:v>
                </c:pt>
                <c:pt idx="726">
                  <c:v>43789</c:v>
                </c:pt>
                <c:pt idx="727">
                  <c:v>43790</c:v>
                </c:pt>
                <c:pt idx="728">
                  <c:v>43791</c:v>
                </c:pt>
                <c:pt idx="729">
                  <c:v>43794</c:v>
                </c:pt>
                <c:pt idx="730">
                  <c:v>43795</c:v>
                </c:pt>
                <c:pt idx="731">
                  <c:v>43796</c:v>
                </c:pt>
                <c:pt idx="732">
                  <c:v>43798</c:v>
                </c:pt>
                <c:pt idx="733">
                  <c:v>43801</c:v>
                </c:pt>
                <c:pt idx="734">
                  <c:v>43802</c:v>
                </c:pt>
                <c:pt idx="735">
                  <c:v>43803</c:v>
                </c:pt>
                <c:pt idx="736">
                  <c:v>43804</c:v>
                </c:pt>
                <c:pt idx="737">
                  <c:v>43805</c:v>
                </c:pt>
                <c:pt idx="738">
                  <c:v>43808</c:v>
                </c:pt>
                <c:pt idx="739">
                  <c:v>43809</c:v>
                </c:pt>
                <c:pt idx="740">
                  <c:v>43810</c:v>
                </c:pt>
                <c:pt idx="741">
                  <c:v>43811</c:v>
                </c:pt>
                <c:pt idx="742">
                  <c:v>43812</c:v>
                </c:pt>
                <c:pt idx="743">
                  <c:v>43815</c:v>
                </c:pt>
                <c:pt idx="744">
                  <c:v>43816</c:v>
                </c:pt>
                <c:pt idx="745">
                  <c:v>43817</c:v>
                </c:pt>
                <c:pt idx="746">
                  <c:v>43818</c:v>
                </c:pt>
                <c:pt idx="747">
                  <c:v>43819</c:v>
                </c:pt>
                <c:pt idx="748">
                  <c:v>43822</c:v>
                </c:pt>
                <c:pt idx="749">
                  <c:v>43823</c:v>
                </c:pt>
                <c:pt idx="750">
                  <c:v>43825</c:v>
                </c:pt>
                <c:pt idx="751">
                  <c:v>43826</c:v>
                </c:pt>
                <c:pt idx="752">
                  <c:v>43829</c:v>
                </c:pt>
                <c:pt idx="753">
                  <c:v>43830</c:v>
                </c:pt>
                <c:pt idx="754">
                  <c:v>43832</c:v>
                </c:pt>
                <c:pt idx="755">
                  <c:v>43833</c:v>
                </c:pt>
                <c:pt idx="756">
                  <c:v>43836</c:v>
                </c:pt>
                <c:pt idx="757">
                  <c:v>43837</c:v>
                </c:pt>
                <c:pt idx="758">
                  <c:v>43838</c:v>
                </c:pt>
                <c:pt idx="759">
                  <c:v>43839</c:v>
                </c:pt>
                <c:pt idx="760">
                  <c:v>43840</c:v>
                </c:pt>
                <c:pt idx="761">
                  <c:v>43843</c:v>
                </c:pt>
                <c:pt idx="762">
                  <c:v>43844</c:v>
                </c:pt>
                <c:pt idx="763">
                  <c:v>43845</c:v>
                </c:pt>
                <c:pt idx="764">
                  <c:v>43846</c:v>
                </c:pt>
                <c:pt idx="765">
                  <c:v>43847</c:v>
                </c:pt>
                <c:pt idx="766">
                  <c:v>43851</c:v>
                </c:pt>
                <c:pt idx="767">
                  <c:v>43852</c:v>
                </c:pt>
                <c:pt idx="768">
                  <c:v>43853</c:v>
                </c:pt>
                <c:pt idx="769">
                  <c:v>43854</c:v>
                </c:pt>
                <c:pt idx="770">
                  <c:v>43857</c:v>
                </c:pt>
                <c:pt idx="771">
                  <c:v>43858</c:v>
                </c:pt>
                <c:pt idx="772">
                  <c:v>43859</c:v>
                </c:pt>
                <c:pt idx="773">
                  <c:v>43860</c:v>
                </c:pt>
                <c:pt idx="774">
                  <c:v>43861</c:v>
                </c:pt>
                <c:pt idx="775">
                  <c:v>43864</c:v>
                </c:pt>
                <c:pt idx="776">
                  <c:v>43865</c:v>
                </c:pt>
                <c:pt idx="777">
                  <c:v>43866</c:v>
                </c:pt>
                <c:pt idx="778">
                  <c:v>43867</c:v>
                </c:pt>
                <c:pt idx="779">
                  <c:v>43868</c:v>
                </c:pt>
                <c:pt idx="780">
                  <c:v>43871</c:v>
                </c:pt>
                <c:pt idx="781">
                  <c:v>43872</c:v>
                </c:pt>
                <c:pt idx="782">
                  <c:v>43873</c:v>
                </c:pt>
                <c:pt idx="783">
                  <c:v>43874</c:v>
                </c:pt>
                <c:pt idx="784">
                  <c:v>43875</c:v>
                </c:pt>
                <c:pt idx="785">
                  <c:v>43879</c:v>
                </c:pt>
                <c:pt idx="786">
                  <c:v>43880</c:v>
                </c:pt>
                <c:pt idx="787">
                  <c:v>43881</c:v>
                </c:pt>
                <c:pt idx="788">
                  <c:v>43882</c:v>
                </c:pt>
                <c:pt idx="789">
                  <c:v>43885</c:v>
                </c:pt>
                <c:pt idx="790">
                  <c:v>43886</c:v>
                </c:pt>
                <c:pt idx="791">
                  <c:v>43887</c:v>
                </c:pt>
                <c:pt idx="792">
                  <c:v>43888</c:v>
                </c:pt>
                <c:pt idx="793">
                  <c:v>43889</c:v>
                </c:pt>
                <c:pt idx="794">
                  <c:v>43892</c:v>
                </c:pt>
                <c:pt idx="795">
                  <c:v>43893</c:v>
                </c:pt>
                <c:pt idx="796">
                  <c:v>43894</c:v>
                </c:pt>
                <c:pt idx="797">
                  <c:v>43895</c:v>
                </c:pt>
                <c:pt idx="798">
                  <c:v>43896</c:v>
                </c:pt>
                <c:pt idx="799">
                  <c:v>43899</c:v>
                </c:pt>
                <c:pt idx="800">
                  <c:v>43900</c:v>
                </c:pt>
                <c:pt idx="801">
                  <c:v>43901</c:v>
                </c:pt>
                <c:pt idx="802">
                  <c:v>43902</c:v>
                </c:pt>
                <c:pt idx="803">
                  <c:v>43903</c:v>
                </c:pt>
                <c:pt idx="804">
                  <c:v>43906</c:v>
                </c:pt>
                <c:pt idx="805">
                  <c:v>43907</c:v>
                </c:pt>
                <c:pt idx="806">
                  <c:v>43908</c:v>
                </c:pt>
                <c:pt idx="807">
                  <c:v>43909</c:v>
                </c:pt>
                <c:pt idx="808">
                  <c:v>43910</c:v>
                </c:pt>
                <c:pt idx="809">
                  <c:v>43913</c:v>
                </c:pt>
                <c:pt idx="810">
                  <c:v>43914</c:v>
                </c:pt>
                <c:pt idx="811">
                  <c:v>43915</c:v>
                </c:pt>
                <c:pt idx="812">
                  <c:v>43916</c:v>
                </c:pt>
                <c:pt idx="813">
                  <c:v>43917</c:v>
                </c:pt>
                <c:pt idx="814">
                  <c:v>43920</c:v>
                </c:pt>
                <c:pt idx="815">
                  <c:v>43921</c:v>
                </c:pt>
                <c:pt idx="816">
                  <c:v>43922</c:v>
                </c:pt>
                <c:pt idx="817">
                  <c:v>43923</c:v>
                </c:pt>
                <c:pt idx="818">
                  <c:v>43924</c:v>
                </c:pt>
                <c:pt idx="819">
                  <c:v>43927</c:v>
                </c:pt>
                <c:pt idx="820">
                  <c:v>43928</c:v>
                </c:pt>
                <c:pt idx="821">
                  <c:v>43929</c:v>
                </c:pt>
                <c:pt idx="822">
                  <c:v>43930</c:v>
                </c:pt>
                <c:pt idx="823">
                  <c:v>43934</c:v>
                </c:pt>
                <c:pt idx="824">
                  <c:v>43935</c:v>
                </c:pt>
                <c:pt idx="825">
                  <c:v>43936</c:v>
                </c:pt>
                <c:pt idx="826">
                  <c:v>43937</c:v>
                </c:pt>
                <c:pt idx="827">
                  <c:v>43938</c:v>
                </c:pt>
                <c:pt idx="828">
                  <c:v>43941</c:v>
                </c:pt>
                <c:pt idx="829">
                  <c:v>43942</c:v>
                </c:pt>
                <c:pt idx="830">
                  <c:v>43943</c:v>
                </c:pt>
                <c:pt idx="831">
                  <c:v>43944</c:v>
                </c:pt>
                <c:pt idx="832">
                  <c:v>43945</c:v>
                </c:pt>
                <c:pt idx="833">
                  <c:v>43948</c:v>
                </c:pt>
                <c:pt idx="834">
                  <c:v>43949</c:v>
                </c:pt>
                <c:pt idx="835">
                  <c:v>43950</c:v>
                </c:pt>
                <c:pt idx="836">
                  <c:v>43951</c:v>
                </c:pt>
                <c:pt idx="837">
                  <c:v>43952</c:v>
                </c:pt>
                <c:pt idx="838">
                  <c:v>43955</c:v>
                </c:pt>
                <c:pt idx="839">
                  <c:v>43956</c:v>
                </c:pt>
                <c:pt idx="840">
                  <c:v>43957</c:v>
                </c:pt>
                <c:pt idx="841">
                  <c:v>43958</c:v>
                </c:pt>
                <c:pt idx="842">
                  <c:v>43959</c:v>
                </c:pt>
                <c:pt idx="843">
                  <c:v>43962</c:v>
                </c:pt>
                <c:pt idx="844">
                  <c:v>43963</c:v>
                </c:pt>
                <c:pt idx="845">
                  <c:v>43964</c:v>
                </c:pt>
                <c:pt idx="846">
                  <c:v>43965</c:v>
                </c:pt>
                <c:pt idx="847">
                  <c:v>43966</c:v>
                </c:pt>
                <c:pt idx="848">
                  <c:v>43969</c:v>
                </c:pt>
                <c:pt idx="849">
                  <c:v>43970</c:v>
                </c:pt>
                <c:pt idx="850">
                  <c:v>43971</c:v>
                </c:pt>
                <c:pt idx="851">
                  <c:v>43972</c:v>
                </c:pt>
                <c:pt idx="852">
                  <c:v>43973</c:v>
                </c:pt>
                <c:pt idx="853">
                  <c:v>43977</c:v>
                </c:pt>
                <c:pt idx="854">
                  <c:v>43978</c:v>
                </c:pt>
                <c:pt idx="855">
                  <c:v>43979</c:v>
                </c:pt>
                <c:pt idx="856">
                  <c:v>43980</c:v>
                </c:pt>
                <c:pt idx="857">
                  <c:v>43983</c:v>
                </c:pt>
                <c:pt idx="858">
                  <c:v>43984</c:v>
                </c:pt>
                <c:pt idx="859">
                  <c:v>43985</c:v>
                </c:pt>
                <c:pt idx="860">
                  <c:v>43986</c:v>
                </c:pt>
                <c:pt idx="861">
                  <c:v>43987</c:v>
                </c:pt>
                <c:pt idx="862">
                  <c:v>43990</c:v>
                </c:pt>
                <c:pt idx="863">
                  <c:v>43991</c:v>
                </c:pt>
                <c:pt idx="864">
                  <c:v>43992</c:v>
                </c:pt>
                <c:pt idx="865">
                  <c:v>43993</c:v>
                </c:pt>
                <c:pt idx="866">
                  <c:v>43994</c:v>
                </c:pt>
                <c:pt idx="867">
                  <c:v>43997</c:v>
                </c:pt>
                <c:pt idx="868">
                  <c:v>43998</c:v>
                </c:pt>
                <c:pt idx="869">
                  <c:v>43999</c:v>
                </c:pt>
                <c:pt idx="870">
                  <c:v>44000</c:v>
                </c:pt>
                <c:pt idx="871">
                  <c:v>44001</c:v>
                </c:pt>
                <c:pt idx="872">
                  <c:v>44004</c:v>
                </c:pt>
                <c:pt idx="873">
                  <c:v>44005</c:v>
                </c:pt>
                <c:pt idx="874">
                  <c:v>44006</c:v>
                </c:pt>
                <c:pt idx="875">
                  <c:v>44007</c:v>
                </c:pt>
                <c:pt idx="876">
                  <c:v>44008</c:v>
                </c:pt>
                <c:pt idx="877">
                  <c:v>44011</c:v>
                </c:pt>
                <c:pt idx="878">
                  <c:v>44012</c:v>
                </c:pt>
                <c:pt idx="879">
                  <c:v>44013</c:v>
                </c:pt>
                <c:pt idx="880">
                  <c:v>44014</c:v>
                </c:pt>
                <c:pt idx="881">
                  <c:v>44018</c:v>
                </c:pt>
                <c:pt idx="882">
                  <c:v>44019</c:v>
                </c:pt>
                <c:pt idx="883">
                  <c:v>44020</c:v>
                </c:pt>
                <c:pt idx="884">
                  <c:v>44021</c:v>
                </c:pt>
                <c:pt idx="885">
                  <c:v>44022</c:v>
                </c:pt>
                <c:pt idx="886">
                  <c:v>44025</c:v>
                </c:pt>
                <c:pt idx="887">
                  <c:v>44026</c:v>
                </c:pt>
                <c:pt idx="888">
                  <c:v>44027</c:v>
                </c:pt>
                <c:pt idx="889">
                  <c:v>44028</c:v>
                </c:pt>
                <c:pt idx="890">
                  <c:v>44029</c:v>
                </c:pt>
                <c:pt idx="891">
                  <c:v>44032</c:v>
                </c:pt>
                <c:pt idx="892">
                  <c:v>44033</c:v>
                </c:pt>
                <c:pt idx="893">
                  <c:v>44034</c:v>
                </c:pt>
                <c:pt idx="894">
                  <c:v>44035</c:v>
                </c:pt>
                <c:pt idx="895">
                  <c:v>44036</c:v>
                </c:pt>
                <c:pt idx="896">
                  <c:v>44039</c:v>
                </c:pt>
                <c:pt idx="897">
                  <c:v>44040</c:v>
                </c:pt>
                <c:pt idx="898">
                  <c:v>44041</c:v>
                </c:pt>
                <c:pt idx="899">
                  <c:v>44042</c:v>
                </c:pt>
                <c:pt idx="900">
                  <c:v>44043</c:v>
                </c:pt>
                <c:pt idx="901">
                  <c:v>44046</c:v>
                </c:pt>
                <c:pt idx="902">
                  <c:v>44047</c:v>
                </c:pt>
                <c:pt idx="903">
                  <c:v>44048</c:v>
                </c:pt>
                <c:pt idx="904">
                  <c:v>44049</c:v>
                </c:pt>
                <c:pt idx="905">
                  <c:v>44050</c:v>
                </c:pt>
                <c:pt idx="906">
                  <c:v>44053</c:v>
                </c:pt>
                <c:pt idx="907">
                  <c:v>44054</c:v>
                </c:pt>
                <c:pt idx="908">
                  <c:v>44055</c:v>
                </c:pt>
                <c:pt idx="909">
                  <c:v>44056</c:v>
                </c:pt>
                <c:pt idx="910">
                  <c:v>44057</c:v>
                </c:pt>
                <c:pt idx="911">
                  <c:v>44060</c:v>
                </c:pt>
                <c:pt idx="912">
                  <c:v>44061</c:v>
                </c:pt>
                <c:pt idx="913">
                  <c:v>44062</c:v>
                </c:pt>
                <c:pt idx="914">
                  <c:v>44063</c:v>
                </c:pt>
                <c:pt idx="915">
                  <c:v>44064</c:v>
                </c:pt>
                <c:pt idx="916">
                  <c:v>44067</c:v>
                </c:pt>
                <c:pt idx="917">
                  <c:v>44068</c:v>
                </c:pt>
                <c:pt idx="918">
                  <c:v>44069</c:v>
                </c:pt>
                <c:pt idx="919">
                  <c:v>44070</c:v>
                </c:pt>
                <c:pt idx="920">
                  <c:v>44071</c:v>
                </c:pt>
                <c:pt idx="921">
                  <c:v>44074</c:v>
                </c:pt>
                <c:pt idx="922">
                  <c:v>44075</c:v>
                </c:pt>
                <c:pt idx="923">
                  <c:v>44076</c:v>
                </c:pt>
                <c:pt idx="924">
                  <c:v>44077</c:v>
                </c:pt>
                <c:pt idx="925">
                  <c:v>44078</c:v>
                </c:pt>
                <c:pt idx="926">
                  <c:v>44082</c:v>
                </c:pt>
                <c:pt idx="927">
                  <c:v>44083</c:v>
                </c:pt>
                <c:pt idx="928">
                  <c:v>44084</c:v>
                </c:pt>
                <c:pt idx="929">
                  <c:v>44085</c:v>
                </c:pt>
                <c:pt idx="930">
                  <c:v>44088</c:v>
                </c:pt>
                <c:pt idx="931">
                  <c:v>44089</c:v>
                </c:pt>
                <c:pt idx="932">
                  <c:v>44090</c:v>
                </c:pt>
                <c:pt idx="933">
                  <c:v>44091</c:v>
                </c:pt>
                <c:pt idx="934">
                  <c:v>44092</c:v>
                </c:pt>
                <c:pt idx="935">
                  <c:v>44095</c:v>
                </c:pt>
                <c:pt idx="936">
                  <c:v>44096</c:v>
                </c:pt>
                <c:pt idx="937">
                  <c:v>44097</c:v>
                </c:pt>
                <c:pt idx="938">
                  <c:v>44098</c:v>
                </c:pt>
                <c:pt idx="939">
                  <c:v>44099</c:v>
                </c:pt>
                <c:pt idx="940">
                  <c:v>44102</c:v>
                </c:pt>
                <c:pt idx="941">
                  <c:v>44103</c:v>
                </c:pt>
                <c:pt idx="942">
                  <c:v>44104</c:v>
                </c:pt>
                <c:pt idx="943">
                  <c:v>44105</c:v>
                </c:pt>
                <c:pt idx="944">
                  <c:v>44106</c:v>
                </c:pt>
                <c:pt idx="945">
                  <c:v>44109</c:v>
                </c:pt>
                <c:pt idx="946">
                  <c:v>44110</c:v>
                </c:pt>
                <c:pt idx="947">
                  <c:v>44111</c:v>
                </c:pt>
                <c:pt idx="948">
                  <c:v>44112</c:v>
                </c:pt>
                <c:pt idx="949">
                  <c:v>44113</c:v>
                </c:pt>
                <c:pt idx="950">
                  <c:v>44116</c:v>
                </c:pt>
                <c:pt idx="951">
                  <c:v>44117</c:v>
                </c:pt>
                <c:pt idx="952">
                  <c:v>44118</c:v>
                </c:pt>
                <c:pt idx="953">
                  <c:v>44119</c:v>
                </c:pt>
                <c:pt idx="954">
                  <c:v>44120</c:v>
                </c:pt>
                <c:pt idx="955">
                  <c:v>44123</c:v>
                </c:pt>
                <c:pt idx="956">
                  <c:v>44124</c:v>
                </c:pt>
                <c:pt idx="957">
                  <c:v>44125</c:v>
                </c:pt>
                <c:pt idx="958">
                  <c:v>44126</c:v>
                </c:pt>
                <c:pt idx="959">
                  <c:v>44127</c:v>
                </c:pt>
                <c:pt idx="960">
                  <c:v>44130</c:v>
                </c:pt>
                <c:pt idx="961">
                  <c:v>44131</c:v>
                </c:pt>
                <c:pt idx="962">
                  <c:v>44132</c:v>
                </c:pt>
                <c:pt idx="963">
                  <c:v>44133</c:v>
                </c:pt>
                <c:pt idx="964">
                  <c:v>44134</c:v>
                </c:pt>
                <c:pt idx="965">
                  <c:v>44137</c:v>
                </c:pt>
                <c:pt idx="966">
                  <c:v>44138</c:v>
                </c:pt>
                <c:pt idx="967">
                  <c:v>44139</c:v>
                </c:pt>
                <c:pt idx="968">
                  <c:v>44140</c:v>
                </c:pt>
                <c:pt idx="969">
                  <c:v>44141</c:v>
                </c:pt>
                <c:pt idx="970">
                  <c:v>44144</c:v>
                </c:pt>
                <c:pt idx="971">
                  <c:v>44145</c:v>
                </c:pt>
                <c:pt idx="972">
                  <c:v>44146</c:v>
                </c:pt>
                <c:pt idx="973">
                  <c:v>44147</c:v>
                </c:pt>
                <c:pt idx="974">
                  <c:v>44148</c:v>
                </c:pt>
                <c:pt idx="975">
                  <c:v>44151</c:v>
                </c:pt>
                <c:pt idx="976">
                  <c:v>44152</c:v>
                </c:pt>
                <c:pt idx="977">
                  <c:v>44153</c:v>
                </c:pt>
                <c:pt idx="978">
                  <c:v>44154</c:v>
                </c:pt>
                <c:pt idx="979">
                  <c:v>44155</c:v>
                </c:pt>
                <c:pt idx="980">
                  <c:v>44158</c:v>
                </c:pt>
                <c:pt idx="981">
                  <c:v>44159</c:v>
                </c:pt>
                <c:pt idx="982">
                  <c:v>44160</c:v>
                </c:pt>
                <c:pt idx="983">
                  <c:v>44162</c:v>
                </c:pt>
                <c:pt idx="984">
                  <c:v>44165</c:v>
                </c:pt>
                <c:pt idx="985">
                  <c:v>44166</c:v>
                </c:pt>
                <c:pt idx="986">
                  <c:v>44167</c:v>
                </c:pt>
                <c:pt idx="987">
                  <c:v>44168</c:v>
                </c:pt>
                <c:pt idx="988">
                  <c:v>44169</c:v>
                </c:pt>
                <c:pt idx="989">
                  <c:v>44172</c:v>
                </c:pt>
                <c:pt idx="990">
                  <c:v>44173</c:v>
                </c:pt>
                <c:pt idx="991">
                  <c:v>44174</c:v>
                </c:pt>
                <c:pt idx="992">
                  <c:v>44175</c:v>
                </c:pt>
                <c:pt idx="993">
                  <c:v>44176</c:v>
                </c:pt>
                <c:pt idx="994">
                  <c:v>44179</c:v>
                </c:pt>
                <c:pt idx="995">
                  <c:v>44180</c:v>
                </c:pt>
                <c:pt idx="996">
                  <c:v>44181</c:v>
                </c:pt>
                <c:pt idx="997">
                  <c:v>44182</c:v>
                </c:pt>
                <c:pt idx="998">
                  <c:v>44183</c:v>
                </c:pt>
                <c:pt idx="999">
                  <c:v>44186</c:v>
                </c:pt>
                <c:pt idx="1000">
                  <c:v>44187</c:v>
                </c:pt>
                <c:pt idx="1001">
                  <c:v>44188</c:v>
                </c:pt>
                <c:pt idx="1002">
                  <c:v>44189</c:v>
                </c:pt>
                <c:pt idx="1003">
                  <c:v>44193</c:v>
                </c:pt>
                <c:pt idx="1004">
                  <c:v>44194</c:v>
                </c:pt>
                <c:pt idx="1005">
                  <c:v>44195</c:v>
                </c:pt>
                <c:pt idx="1006">
                  <c:v>44196</c:v>
                </c:pt>
                <c:pt idx="1007">
                  <c:v>44200</c:v>
                </c:pt>
                <c:pt idx="1008">
                  <c:v>44201</c:v>
                </c:pt>
                <c:pt idx="1009">
                  <c:v>44202</c:v>
                </c:pt>
                <c:pt idx="1010">
                  <c:v>44203</c:v>
                </c:pt>
                <c:pt idx="1011">
                  <c:v>44204</c:v>
                </c:pt>
                <c:pt idx="1012">
                  <c:v>44207</c:v>
                </c:pt>
                <c:pt idx="1013">
                  <c:v>44208</c:v>
                </c:pt>
                <c:pt idx="1014">
                  <c:v>44209</c:v>
                </c:pt>
                <c:pt idx="1015">
                  <c:v>44210</c:v>
                </c:pt>
                <c:pt idx="1016">
                  <c:v>44211</c:v>
                </c:pt>
                <c:pt idx="1017">
                  <c:v>44215</c:v>
                </c:pt>
                <c:pt idx="1018">
                  <c:v>44216</c:v>
                </c:pt>
                <c:pt idx="1019">
                  <c:v>44217</c:v>
                </c:pt>
                <c:pt idx="1020">
                  <c:v>44218</c:v>
                </c:pt>
                <c:pt idx="1021">
                  <c:v>44221</c:v>
                </c:pt>
                <c:pt idx="1022">
                  <c:v>44222</c:v>
                </c:pt>
                <c:pt idx="1023">
                  <c:v>44223</c:v>
                </c:pt>
                <c:pt idx="1024">
                  <c:v>44224</c:v>
                </c:pt>
                <c:pt idx="1025">
                  <c:v>44225</c:v>
                </c:pt>
                <c:pt idx="1026">
                  <c:v>44228</c:v>
                </c:pt>
                <c:pt idx="1027">
                  <c:v>44229</c:v>
                </c:pt>
                <c:pt idx="1028">
                  <c:v>44230</c:v>
                </c:pt>
                <c:pt idx="1029">
                  <c:v>44231</c:v>
                </c:pt>
                <c:pt idx="1030">
                  <c:v>44232</c:v>
                </c:pt>
                <c:pt idx="1031">
                  <c:v>44235</c:v>
                </c:pt>
                <c:pt idx="1032">
                  <c:v>44236</c:v>
                </c:pt>
                <c:pt idx="1033">
                  <c:v>44237</c:v>
                </c:pt>
                <c:pt idx="1034">
                  <c:v>44238</c:v>
                </c:pt>
                <c:pt idx="1035">
                  <c:v>44239</c:v>
                </c:pt>
                <c:pt idx="1036">
                  <c:v>44243</c:v>
                </c:pt>
                <c:pt idx="1037">
                  <c:v>44244</c:v>
                </c:pt>
                <c:pt idx="1038">
                  <c:v>44245</c:v>
                </c:pt>
                <c:pt idx="1039">
                  <c:v>44246</c:v>
                </c:pt>
                <c:pt idx="1040">
                  <c:v>44249</c:v>
                </c:pt>
                <c:pt idx="1041">
                  <c:v>44250</c:v>
                </c:pt>
                <c:pt idx="1042">
                  <c:v>44251</c:v>
                </c:pt>
                <c:pt idx="1043">
                  <c:v>44252</c:v>
                </c:pt>
                <c:pt idx="1044">
                  <c:v>44253</c:v>
                </c:pt>
                <c:pt idx="1045">
                  <c:v>44256</c:v>
                </c:pt>
                <c:pt idx="1046">
                  <c:v>44257</c:v>
                </c:pt>
                <c:pt idx="1047">
                  <c:v>44258</c:v>
                </c:pt>
                <c:pt idx="1048">
                  <c:v>44259</c:v>
                </c:pt>
                <c:pt idx="1049">
                  <c:v>44260</c:v>
                </c:pt>
                <c:pt idx="1050">
                  <c:v>44263</c:v>
                </c:pt>
                <c:pt idx="1051">
                  <c:v>44264</c:v>
                </c:pt>
                <c:pt idx="1052">
                  <c:v>44265</c:v>
                </c:pt>
                <c:pt idx="1053">
                  <c:v>44266</c:v>
                </c:pt>
                <c:pt idx="1054">
                  <c:v>44267</c:v>
                </c:pt>
                <c:pt idx="1055">
                  <c:v>44270</c:v>
                </c:pt>
                <c:pt idx="1056">
                  <c:v>44271</c:v>
                </c:pt>
                <c:pt idx="1057">
                  <c:v>44272</c:v>
                </c:pt>
                <c:pt idx="1058">
                  <c:v>44273</c:v>
                </c:pt>
                <c:pt idx="1059">
                  <c:v>44274</c:v>
                </c:pt>
                <c:pt idx="1060">
                  <c:v>44277</c:v>
                </c:pt>
                <c:pt idx="1061">
                  <c:v>44278</c:v>
                </c:pt>
                <c:pt idx="1062">
                  <c:v>44279</c:v>
                </c:pt>
                <c:pt idx="1063">
                  <c:v>44280</c:v>
                </c:pt>
                <c:pt idx="1064">
                  <c:v>44281</c:v>
                </c:pt>
                <c:pt idx="1065">
                  <c:v>44284</c:v>
                </c:pt>
                <c:pt idx="1066">
                  <c:v>44285</c:v>
                </c:pt>
                <c:pt idx="1067">
                  <c:v>44286</c:v>
                </c:pt>
                <c:pt idx="1068">
                  <c:v>44287</c:v>
                </c:pt>
                <c:pt idx="1069">
                  <c:v>44291</c:v>
                </c:pt>
                <c:pt idx="1070">
                  <c:v>44292</c:v>
                </c:pt>
                <c:pt idx="1071">
                  <c:v>44293</c:v>
                </c:pt>
                <c:pt idx="1072">
                  <c:v>44294</c:v>
                </c:pt>
                <c:pt idx="1073">
                  <c:v>44295</c:v>
                </c:pt>
                <c:pt idx="1074">
                  <c:v>44298</c:v>
                </c:pt>
                <c:pt idx="1075">
                  <c:v>44299</c:v>
                </c:pt>
                <c:pt idx="1076">
                  <c:v>44300</c:v>
                </c:pt>
                <c:pt idx="1077">
                  <c:v>44301</c:v>
                </c:pt>
                <c:pt idx="1078">
                  <c:v>44302</c:v>
                </c:pt>
                <c:pt idx="1079">
                  <c:v>44305</c:v>
                </c:pt>
                <c:pt idx="1080">
                  <c:v>44306</c:v>
                </c:pt>
                <c:pt idx="1081">
                  <c:v>44307</c:v>
                </c:pt>
                <c:pt idx="1082">
                  <c:v>44308</c:v>
                </c:pt>
                <c:pt idx="1083">
                  <c:v>44309</c:v>
                </c:pt>
                <c:pt idx="1084">
                  <c:v>44312</c:v>
                </c:pt>
                <c:pt idx="1085">
                  <c:v>44313</c:v>
                </c:pt>
                <c:pt idx="1086">
                  <c:v>44314</c:v>
                </c:pt>
                <c:pt idx="1087">
                  <c:v>44315</c:v>
                </c:pt>
                <c:pt idx="1088">
                  <c:v>44316</c:v>
                </c:pt>
                <c:pt idx="1089">
                  <c:v>44319</c:v>
                </c:pt>
                <c:pt idx="1090">
                  <c:v>44320</c:v>
                </c:pt>
                <c:pt idx="1091">
                  <c:v>44321</c:v>
                </c:pt>
                <c:pt idx="1092">
                  <c:v>44322</c:v>
                </c:pt>
                <c:pt idx="1093">
                  <c:v>44323</c:v>
                </c:pt>
                <c:pt idx="1094">
                  <c:v>44326</c:v>
                </c:pt>
                <c:pt idx="1095">
                  <c:v>44327</c:v>
                </c:pt>
                <c:pt idx="1096">
                  <c:v>44328</c:v>
                </c:pt>
                <c:pt idx="1097">
                  <c:v>44329</c:v>
                </c:pt>
                <c:pt idx="1098">
                  <c:v>44330</c:v>
                </c:pt>
                <c:pt idx="1099">
                  <c:v>44333</c:v>
                </c:pt>
                <c:pt idx="1100">
                  <c:v>44334</c:v>
                </c:pt>
                <c:pt idx="1101">
                  <c:v>44335</c:v>
                </c:pt>
                <c:pt idx="1102">
                  <c:v>44336</c:v>
                </c:pt>
                <c:pt idx="1103">
                  <c:v>44337</c:v>
                </c:pt>
                <c:pt idx="1104">
                  <c:v>44340</c:v>
                </c:pt>
                <c:pt idx="1105">
                  <c:v>44341</c:v>
                </c:pt>
                <c:pt idx="1106">
                  <c:v>44342</c:v>
                </c:pt>
                <c:pt idx="1107">
                  <c:v>44343</c:v>
                </c:pt>
                <c:pt idx="1108">
                  <c:v>44344</c:v>
                </c:pt>
                <c:pt idx="1109">
                  <c:v>44348</c:v>
                </c:pt>
                <c:pt idx="1110">
                  <c:v>44349</c:v>
                </c:pt>
                <c:pt idx="1111">
                  <c:v>44350</c:v>
                </c:pt>
                <c:pt idx="1112">
                  <c:v>44351</c:v>
                </c:pt>
                <c:pt idx="1113">
                  <c:v>44354</c:v>
                </c:pt>
                <c:pt idx="1114">
                  <c:v>44355</c:v>
                </c:pt>
                <c:pt idx="1115">
                  <c:v>44356</c:v>
                </c:pt>
                <c:pt idx="1116">
                  <c:v>44357</c:v>
                </c:pt>
                <c:pt idx="1117">
                  <c:v>44358</c:v>
                </c:pt>
                <c:pt idx="1118">
                  <c:v>44361</c:v>
                </c:pt>
                <c:pt idx="1119">
                  <c:v>44362</c:v>
                </c:pt>
                <c:pt idx="1120">
                  <c:v>44363</c:v>
                </c:pt>
                <c:pt idx="1121">
                  <c:v>44364</c:v>
                </c:pt>
                <c:pt idx="1122">
                  <c:v>44365</c:v>
                </c:pt>
                <c:pt idx="1123">
                  <c:v>44368</c:v>
                </c:pt>
                <c:pt idx="1124">
                  <c:v>44369</c:v>
                </c:pt>
                <c:pt idx="1125">
                  <c:v>44370</c:v>
                </c:pt>
                <c:pt idx="1126">
                  <c:v>44371</c:v>
                </c:pt>
                <c:pt idx="1127">
                  <c:v>44372</c:v>
                </c:pt>
                <c:pt idx="1128">
                  <c:v>44375</c:v>
                </c:pt>
                <c:pt idx="1129">
                  <c:v>44376</c:v>
                </c:pt>
                <c:pt idx="1130">
                  <c:v>44377</c:v>
                </c:pt>
                <c:pt idx="1131">
                  <c:v>44378</c:v>
                </c:pt>
                <c:pt idx="1132">
                  <c:v>44379</c:v>
                </c:pt>
                <c:pt idx="1133">
                  <c:v>44383</c:v>
                </c:pt>
                <c:pt idx="1134">
                  <c:v>44384</c:v>
                </c:pt>
                <c:pt idx="1135">
                  <c:v>44385</c:v>
                </c:pt>
                <c:pt idx="1136">
                  <c:v>44386</c:v>
                </c:pt>
                <c:pt idx="1137">
                  <c:v>44389</c:v>
                </c:pt>
                <c:pt idx="1138">
                  <c:v>44390</c:v>
                </c:pt>
                <c:pt idx="1139">
                  <c:v>44391</c:v>
                </c:pt>
                <c:pt idx="1140">
                  <c:v>44392</c:v>
                </c:pt>
                <c:pt idx="1141">
                  <c:v>44393</c:v>
                </c:pt>
                <c:pt idx="1142">
                  <c:v>44396</c:v>
                </c:pt>
                <c:pt idx="1143">
                  <c:v>44397</c:v>
                </c:pt>
                <c:pt idx="1144">
                  <c:v>44398</c:v>
                </c:pt>
                <c:pt idx="1145">
                  <c:v>44399</c:v>
                </c:pt>
                <c:pt idx="1146">
                  <c:v>44400</c:v>
                </c:pt>
                <c:pt idx="1147">
                  <c:v>44403</c:v>
                </c:pt>
                <c:pt idx="1148">
                  <c:v>44404</c:v>
                </c:pt>
                <c:pt idx="1149">
                  <c:v>44405</c:v>
                </c:pt>
                <c:pt idx="1150">
                  <c:v>44406</c:v>
                </c:pt>
                <c:pt idx="1151">
                  <c:v>44407</c:v>
                </c:pt>
                <c:pt idx="1152">
                  <c:v>44410</c:v>
                </c:pt>
                <c:pt idx="1153">
                  <c:v>44411</c:v>
                </c:pt>
                <c:pt idx="1154">
                  <c:v>44412</c:v>
                </c:pt>
                <c:pt idx="1155">
                  <c:v>44413</c:v>
                </c:pt>
                <c:pt idx="1156">
                  <c:v>44414</c:v>
                </c:pt>
                <c:pt idx="1157">
                  <c:v>44417</c:v>
                </c:pt>
                <c:pt idx="1158">
                  <c:v>44418</c:v>
                </c:pt>
                <c:pt idx="1159">
                  <c:v>44419</c:v>
                </c:pt>
                <c:pt idx="1160">
                  <c:v>44420</c:v>
                </c:pt>
                <c:pt idx="1161">
                  <c:v>44421</c:v>
                </c:pt>
                <c:pt idx="1162">
                  <c:v>44424</c:v>
                </c:pt>
                <c:pt idx="1163">
                  <c:v>44425</c:v>
                </c:pt>
                <c:pt idx="1164">
                  <c:v>44426</c:v>
                </c:pt>
                <c:pt idx="1165">
                  <c:v>44427</c:v>
                </c:pt>
                <c:pt idx="1166">
                  <c:v>44428</c:v>
                </c:pt>
                <c:pt idx="1167">
                  <c:v>44431</c:v>
                </c:pt>
                <c:pt idx="1168">
                  <c:v>44432</c:v>
                </c:pt>
                <c:pt idx="1169">
                  <c:v>44433</c:v>
                </c:pt>
                <c:pt idx="1170">
                  <c:v>44434</c:v>
                </c:pt>
                <c:pt idx="1171">
                  <c:v>44435</c:v>
                </c:pt>
                <c:pt idx="1172">
                  <c:v>44438</c:v>
                </c:pt>
                <c:pt idx="1173">
                  <c:v>44439</c:v>
                </c:pt>
                <c:pt idx="1174">
                  <c:v>44440</c:v>
                </c:pt>
                <c:pt idx="1175">
                  <c:v>44441</c:v>
                </c:pt>
                <c:pt idx="1176">
                  <c:v>44442</c:v>
                </c:pt>
                <c:pt idx="1177">
                  <c:v>44446</c:v>
                </c:pt>
                <c:pt idx="1178">
                  <c:v>44447</c:v>
                </c:pt>
                <c:pt idx="1179">
                  <c:v>44448</c:v>
                </c:pt>
                <c:pt idx="1180">
                  <c:v>44449</c:v>
                </c:pt>
                <c:pt idx="1181">
                  <c:v>44452</c:v>
                </c:pt>
                <c:pt idx="1182">
                  <c:v>44453</c:v>
                </c:pt>
                <c:pt idx="1183">
                  <c:v>44454</c:v>
                </c:pt>
                <c:pt idx="1184">
                  <c:v>44455</c:v>
                </c:pt>
                <c:pt idx="1185">
                  <c:v>44456</c:v>
                </c:pt>
                <c:pt idx="1186">
                  <c:v>44459</c:v>
                </c:pt>
                <c:pt idx="1187">
                  <c:v>44460</c:v>
                </c:pt>
                <c:pt idx="1188">
                  <c:v>44461</c:v>
                </c:pt>
                <c:pt idx="1189">
                  <c:v>44462</c:v>
                </c:pt>
                <c:pt idx="1190">
                  <c:v>44463</c:v>
                </c:pt>
                <c:pt idx="1191">
                  <c:v>44466</c:v>
                </c:pt>
                <c:pt idx="1192">
                  <c:v>44467</c:v>
                </c:pt>
                <c:pt idx="1193">
                  <c:v>44468</c:v>
                </c:pt>
                <c:pt idx="1194">
                  <c:v>44469</c:v>
                </c:pt>
                <c:pt idx="1195">
                  <c:v>44470</c:v>
                </c:pt>
                <c:pt idx="1196">
                  <c:v>44473</c:v>
                </c:pt>
                <c:pt idx="1197">
                  <c:v>44474</c:v>
                </c:pt>
                <c:pt idx="1198">
                  <c:v>44475</c:v>
                </c:pt>
                <c:pt idx="1199">
                  <c:v>44476</c:v>
                </c:pt>
                <c:pt idx="1200">
                  <c:v>44477</c:v>
                </c:pt>
                <c:pt idx="1201">
                  <c:v>44480</c:v>
                </c:pt>
                <c:pt idx="1202">
                  <c:v>44481</c:v>
                </c:pt>
                <c:pt idx="1203">
                  <c:v>44482</c:v>
                </c:pt>
                <c:pt idx="1204">
                  <c:v>44483</c:v>
                </c:pt>
                <c:pt idx="1205">
                  <c:v>44484</c:v>
                </c:pt>
                <c:pt idx="1206">
                  <c:v>44487</c:v>
                </c:pt>
                <c:pt idx="1207">
                  <c:v>44488</c:v>
                </c:pt>
                <c:pt idx="1208">
                  <c:v>44489</c:v>
                </c:pt>
                <c:pt idx="1209">
                  <c:v>44490</c:v>
                </c:pt>
                <c:pt idx="1210">
                  <c:v>44491</c:v>
                </c:pt>
                <c:pt idx="1211">
                  <c:v>44494</c:v>
                </c:pt>
                <c:pt idx="1212">
                  <c:v>44495</c:v>
                </c:pt>
                <c:pt idx="1213">
                  <c:v>44496</c:v>
                </c:pt>
                <c:pt idx="1214">
                  <c:v>44497</c:v>
                </c:pt>
                <c:pt idx="1215">
                  <c:v>44498</c:v>
                </c:pt>
                <c:pt idx="1216">
                  <c:v>44501</c:v>
                </c:pt>
                <c:pt idx="1217">
                  <c:v>44502</c:v>
                </c:pt>
                <c:pt idx="1218">
                  <c:v>44503</c:v>
                </c:pt>
                <c:pt idx="1219">
                  <c:v>44504</c:v>
                </c:pt>
                <c:pt idx="1220">
                  <c:v>44505</c:v>
                </c:pt>
                <c:pt idx="1221">
                  <c:v>44508</c:v>
                </c:pt>
                <c:pt idx="1222">
                  <c:v>44509</c:v>
                </c:pt>
                <c:pt idx="1223">
                  <c:v>44510</c:v>
                </c:pt>
                <c:pt idx="1224">
                  <c:v>44511</c:v>
                </c:pt>
                <c:pt idx="1225">
                  <c:v>44512</c:v>
                </c:pt>
                <c:pt idx="1226">
                  <c:v>44515</c:v>
                </c:pt>
                <c:pt idx="1227">
                  <c:v>44516</c:v>
                </c:pt>
                <c:pt idx="1228">
                  <c:v>44517</c:v>
                </c:pt>
                <c:pt idx="1229">
                  <c:v>44518</c:v>
                </c:pt>
                <c:pt idx="1230">
                  <c:v>44519</c:v>
                </c:pt>
                <c:pt idx="1231">
                  <c:v>44522</c:v>
                </c:pt>
                <c:pt idx="1232">
                  <c:v>44523</c:v>
                </c:pt>
                <c:pt idx="1233">
                  <c:v>44524</c:v>
                </c:pt>
                <c:pt idx="1234">
                  <c:v>44526</c:v>
                </c:pt>
                <c:pt idx="1235">
                  <c:v>44529</c:v>
                </c:pt>
                <c:pt idx="1236">
                  <c:v>44530</c:v>
                </c:pt>
                <c:pt idx="1237">
                  <c:v>44531</c:v>
                </c:pt>
                <c:pt idx="1238">
                  <c:v>44532</c:v>
                </c:pt>
                <c:pt idx="1239">
                  <c:v>44533</c:v>
                </c:pt>
                <c:pt idx="1240">
                  <c:v>44536</c:v>
                </c:pt>
                <c:pt idx="1241">
                  <c:v>44537</c:v>
                </c:pt>
                <c:pt idx="1242">
                  <c:v>44538</c:v>
                </c:pt>
                <c:pt idx="1243">
                  <c:v>44539</c:v>
                </c:pt>
                <c:pt idx="1244">
                  <c:v>44540</c:v>
                </c:pt>
                <c:pt idx="1245">
                  <c:v>44543</c:v>
                </c:pt>
                <c:pt idx="1246">
                  <c:v>44544</c:v>
                </c:pt>
                <c:pt idx="1247">
                  <c:v>44545</c:v>
                </c:pt>
                <c:pt idx="1248">
                  <c:v>44546</c:v>
                </c:pt>
                <c:pt idx="1249">
                  <c:v>44547</c:v>
                </c:pt>
                <c:pt idx="1250">
                  <c:v>44550</c:v>
                </c:pt>
                <c:pt idx="1251">
                  <c:v>44551</c:v>
                </c:pt>
                <c:pt idx="1252">
                  <c:v>44552</c:v>
                </c:pt>
                <c:pt idx="1253">
                  <c:v>44553</c:v>
                </c:pt>
                <c:pt idx="1254">
                  <c:v>44557</c:v>
                </c:pt>
                <c:pt idx="1255">
                  <c:v>44558</c:v>
                </c:pt>
                <c:pt idx="1256">
                  <c:v>44559</c:v>
                </c:pt>
                <c:pt idx="1257">
                  <c:v>44560</c:v>
                </c:pt>
                <c:pt idx="1258">
                  <c:v>44561</c:v>
                </c:pt>
                <c:pt idx="1259">
                  <c:v>44564</c:v>
                </c:pt>
                <c:pt idx="1260">
                  <c:v>44565</c:v>
                </c:pt>
                <c:pt idx="1261">
                  <c:v>44566</c:v>
                </c:pt>
                <c:pt idx="1262">
                  <c:v>44567</c:v>
                </c:pt>
                <c:pt idx="1263">
                  <c:v>44568</c:v>
                </c:pt>
                <c:pt idx="1264">
                  <c:v>44571</c:v>
                </c:pt>
                <c:pt idx="1265">
                  <c:v>44572</c:v>
                </c:pt>
                <c:pt idx="1266">
                  <c:v>44573</c:v>
                </c:pt>
                <c:pt idx="1267">
                  <c:v>44574</c:v>
                </c:pt>
                <c:pt idx="1268">
                  <c:v>44575</c:v>
                </c:pt>
                <c:pt idx="1269">
                  <c:v>44579</c:v>
                </c:pt>
                <c:pt idx="1270">
                  <c:v>44580</c:v>
                </c:pt>
                <c:pt idx="1271">
                  <c:v>44581</c:v>
                </c:pt>
                <c:pt idx="1272">
                  <c:v>44582</c:v>
                </c:pt>
                <c:pt idx="1273">
                  <c:v>44585</c:v>
                </c:pt>
                <c:pt idx="1274">
                  <c:v>44586</c:v>
                </c:pt>
                <c:pt idx="1275">
                  <c:v>44587</c:v>
                </c:pt>
                <c:pt idx="1276">
                  <c:v>44588</c:v>
                </c:pt>
                <c:pt idx="1277">
                  <c:v>44589</c:v>
                </c:pt>
                <c:pt idx="1278">
                  <c:v>44592</c:v>
                </c:pt>
                <c:pt idx="1279">
                  <c:v>44593</c:v>
                </c:pt>
                <c:pt idx="1280">
                  <c:v>44594</c:v>
                </c:pt>
                <c:pt idx="1281">
                  <c:v>44595</c:v>
                </c:pt>
                <c:pt idx="1282">
                  <c:v>44596</c:v>
                </c:pt>
                <c:pt idx="1283">
                  <c:v>44599</c:v>
                </c:pt>
                <c:pt idx="1284">
                  <c:v>44600</c:v>
                </c:pt>
                <c:pt idx="1285">
                  <c:v>44601</c:v>
                </c:pt>
                <c:pt idx="1286">
                  <c:v>44602</c:v>
                </c:pt>
                <c:pt idx="1287">
                  <c:v>44603</c:v>
                </c:pt>
                <c:pt idx="1288">
                  <c:v>44606</c:v>
                </c:pt>
                <c:pt idx="1289">
                  <c:v>44607</c:v>
                </c:pt>
                <c:pt idx="1290">
                  <c:v>44608</c:v>
                </c:pt>
                <c:pt idx="1291">
                  <c:v>44609</c:v>
                </c:pt>
                <c:pt idx="1292">
                  <c:v>44610</c:v>
                </c:pt>
                <c:pt idx="1293">
                  <c:v>44614</c:v>
                </c:pt>
                <c:pt idx="1294">
                  <c:v>44615</c:v>
                </c:pt>
                <c:pt idx="1295">
                  <c:v>44616</c:v>
                </c:pt>
                <c:pt idx="1296">
                  <c:v>44617</c:v>
                </c:pt>
                <c:pt idx="1297">
                  <c:v>44620</c:v>
                </c:pt>
                <c:pt idx="1298">
                  <c:v>44621</c:v>
                </c:pt>
                <c:pt idx="1299">
                  <c:v>44622</c:v>
                </c:pt>
                <c:pt idx="1300">
                  <c:v>44623</c:v>
                </c:pt>
                <c:pt idx="1301">
                  <c:v>44624</c:v>
                </c:pt>
                <c:pt idx="1302">
                  <c:v>44627</c:v>
                </c:pt>
                <c:pt idx="1303">
                  <c:v>44628</c:v>
                </c:pt>
                <c:pt idx="1304">
                  <c:v>44629</c:v>
                </c:pt>
                <c:pt idx="1305">
                  <c:v>44630</c:v>
                </c:pt>
                <c:pt idx="1306">
                  <c:v>44631</c:v>
                </c:pt>
                <c:pt idx="1307">
                  <c:v>44634</c:v>
                </c:pt>
                <c:pt idx="1308">
                  <c:v>44635</c:v>
                </c:pt>
                <c:pt idx="1309">
                  <c:v>44636</c:v>
                </c:pt>
                <c:pt idx="1310">
                  <c:v>44637</c:v>
                </c:pt>
                <c:pt idx="1311">
                  <c:v>44638</c:v>
                </c:pt>
                <c:pt idx="1312">
                  <c:v>44641</c:v>
                </c:pt>
                <c:pt idx="1313">
                  <c:v>44642</c:v>
                </c:pt>
                <c:pt idx="1314">
                  <c:v>44643</c:v>
                </c:pt>
                <c:pt idx="1315">
                  <c:v>44644</c:v>
                </c:pt>
                <c:pt idx="1316">
                  <c:v>44645</c:v>
                </c:pt>
                <c:pt idx="1317">
                  <c:v>44648</c:v>
                </c:pt>
                <c:pt idx="1318">
                  <c:v>44649</c:v>
                </c:pt>
                <c:pt idx="1319">
                  <c:v>44650</c:v>
                </c:pt>
                <c:pt idx="1320">
                  <c:v>44651</c:v>
                </c:pt>
                <c:pt idx="1321">
                  <c:v>44652</c:v>
                </c:pt>
                <c:pt idx="1322">
                  <c:v>44655</c:v>
                </c:pt>
                <c:pt idx="1323">
                  <c:v>44656</c:v>
                </c:pt>
                <c:pt idx="1324">
                  <c:v>44657</c:v>
                </c:pt>
                <c:pt idx="1325">
                  <c:v>44658</c:v>
                </c:pt>
                <c:pt idx="1326">
                  <c:v>44659</c:v>
                </c:pt>
                <c:pt idx="1327">
                  <c:v>44662</c:v>
                </c:pt>
                <c:pt idx="1328">
                  <c:v>44663</c:v>
                </c:pt>
                <c:pt idx="1329">
                  <c:v>44664</c:v>
                </c:pt>
                <c:pt idx="1330">
                  <c:v>44665</c:v>
                </c:pt>
                <c:pt idx="1331">
                  <c:v>44669</c:v>
                </c:pt>
                <c:pt idx="1332">
                  <c:v>44670</c:v>
                </c:pt>
                <c:pt idx="1333">
                  <c:v>44671</c:v>
                </c:pt>
                <c:pt idx="1334">
                  <c:v>44672</c:v>
                </c:pt>
                <c:pt idx="1335">
                  <c:v>44673</c:v>
                </c:pt>
                <c:pt idx="1336">
                  <c:v>44676</c:v>
                </c:pt>
                <c:pt idx="1337">
                  <c:v>44677</c:v>
                </c:pt>
                <c:pt idx="1338">
                  <c:v>44678</c:v>
                </c:pt>
                <c:pt idx="1339">
                  <c:v>44679</c:v>
                </c:pt>
                <c:pt idx="1340">
                  <c:v>44680</c:v>
                </c:pt>
                <c:pt idx="1341">
                  <c:v>44683</c:v>
                </c:pt>
                <c:pt idx="1342">
                  <c:v>44684</c:v>
                </c:pt>
                <c:pt idx="1343">
                  <c:v>44685</c:v>
                </c:pt>
                <c:pt idx="1344">
                  <c:v>44686</c:v>
                </c:pt>
                <c:pt idx="1345">
                  <c:v>44687</c:v>
                </c:pt>
                <c:pt idx="1346">
                  <c:v>44690</c:v>
                </c:pt>
                <c:pt idx="1347">
                  <c:v>44691</c:v>
                </c:pt>
                <c:pt idx="1348">
                  <c:v>44692</c:v>
                </c:pt>
                <c:pt idx="1349">
                  <c:v>44693</c:v>
                </c:pt>
                <c:pt idx="1350">
                  <c:v>44694</c:v>
                </c:pt>
                <c:pt idx="1351">
                  <c:v>44697</c:v>
                </c:pt>
                <c:pt idx="1352">
                  <c:v>44698</c:v>
                </c:pt>
                <c:pt idx="1353">
                  <c:v>44699</c:v>
                </c:pt>
                <c:pt idx="1354">
                  <c:v>44700</c:v>
                </c:pt>
                <c:pt idx="1355">
                  <c:v>44701</c:v>
                </c:pt>
                <c:pt idx="1356">
                  <c:v>44704</c:v>
                </c:pt>
                <c:pt idx="1357">
                  <c:v>44705</c:v>
                </c:pt>
                <c:pt idx="1358">
                  <c:v>44706</c:v>
                </c:pt>
                <c:pt idx="1359">
                  <c:v>44707</c:v>
                </c:pt>
                <c:pt idx="1360">
                  <c:v>44708</c:v>
                </c:pt>
                <c:pt idx="1361">
                  <c:v>44712</c:v>
                </c:pt>
                <c:pt idx="1362">
                  <c:v>44713</c:v>
                </c:pt>
                <c:pt idx="1363">
                  <c:v>44714</c:v>
                </c:pt>
                <c:pt idx="1364">
                  <c:v>44715</c:v>
                </c:pt>
                <c:pt idx="1365">
                  <c:v>44718</c:v>
                </c:pt>
                <c:pt idx="1366">
                  <c:v>44719</c:v>
                </c:pt>
                <c:pt idx="1367">
                  <c:v>44720</c:v>
                </c:pt>
                <c:pt idx="1368">
                  <c:v>44721</c:v>
                </c:pt>
                <c:pt idx="1369">
                  <c:v>44722</c:v>
                </c:pt>
                <c:pt idx="1370">
                  <c:v>44725</c:v>
                </c:pt>
                <c:pt idx="1371">
                  <c:v>44726</c:v>
                </c:pt>
                <c:pt idx="1372">
                  <c:v>44727</c:v>
                </c:pt>
                <c:pt idx="1373">
                  <c:v>44728</c:v>
                </c:pt>
                <c:pt idx="1374">
                  <c:v>44729</c:v>
                </c:pt>
                <c:pt idx="1375">
                  <c:v>44733</c:v>
                </c:pt>
                <c:pt idx="1376">
                  <c:v>44734</c:v>
                </c:pt>
                <c:pt idx="1377">
                  <c:v>44735</c:v>
                </c:pt>
                <c:pt idx="1378">
                  <c:v>44736</c:v>
                </c:pt>
                <c:pt idx="1379">
                  <c:v>44739</c:v>
                </c:pt>
                <c:pt idx="1380">
                  <c:v>44740</c:v>
                </c:pt>
                <c:pt idx="1381">
                  <c:v>44741</c:v>
                </c:pt>
                <c:pt idx="1382">
                  <c:v>44742</c:v>
                </c:pt>
                <c:pt idx="1383">
                  <c:v>44743</c:v>
                </c:pt>
                <c:pt idx="1384">
                  <c:v>44747</c:v>
                </c:pt>
                <c:pt idx="1385">
                  <c:v>44748</c:v>
                </c:pt>
                <c:pt idx="1386">
                  <c:v>44749</c:v>
                </c:pt>
                <c:pt idx="1387">
                  <c:v>44750</c:v>
                </c:pt>
                <c:pt idx="1388">
                  <c:v>44753</c:v>
                </c:pt>
                <c:pt idx="1389">
                  <c:v>44754</c:v>
                </c:pt>
                <c:pt idx="1390">
                  <c:v>44755</c:v>
                </c:pt>
                <c:pt idx="1391">
                  <c:v>44756</c:v>
                </c:pt>
                <c:pt idx="1392">
                  <c:v>44757</c:v>
                </c:pt>
                <c:pt idx="1393">
                  <c:v>44760</c:v>
                </c:pt>
                <c:pt idx="1394">
                  <c:v>44761</c:v>
                </c:pt>
                <c:pt idx="1395">
                  <c:v>44762</c:v>
                </c:pt>
                <c:pt idx="1396">
                  <c:v>44763</c:v>
                </c:pt>
                <c:pt idx="1397">
                  <c:v>44764</c:v>
                </c:pt>
                <c:pt idx="1398">
                  <c:v>44767</c:v>
                </c:pt>
                <c:pt idx="1399">
                  <c:v>44768</c:v>
                </c:pt>
                <c:pt idx="1400">
                  <c:v>44769</c:v>
                </c:pt>
                <c:pt idx="1401">
                  <c:v>44770</c:v>
                </c:pt>
                <c:pt idx="1402">
                  <c:v>44771</c:v>
                </c:pt>
                <c:pt idx="1403">
                  <c:v>44774</c:v>
                </c:pt>
                <c:pt idx="1404">
                  <c:v>44775</c:v>
                </c:pt>
                <c:pt idx="1405">
                  <c:v>44776</c:v>
                </c:pt>
                <c:pt idx="1406">
                  <c:v>44777</c:v>
                </c:pt>
                <c:pt idx="1407">
                  <c:v>44778</c:v>
                </c:pt>
                <c:pt idx="1408">
                  <c:v>44781</c:v>
                </c:pt>
                <c:pt idx="1409">
                  <c:v>44782</c:v>
                </c:pt>
                <c:pt idx="1410">
                  <c:v>44783</c:v>
                </c:pt>
                <c:pt idx="1411">
                  <c:v>44784</c:v>
                </c:pt>
                <c:pt idx="1412">
                  <c:v>44785</c:v>
                </c:pt>
                <c:pt idx="1413">
                  <c:v>44788</c:v>
                </c:pt>
                <c:pt idx="1414">
                  <c:v>44789</c:v>
                </c:pt>
                <c:pt idx="1415">
                  <c:v>44790</c:v>
                </c:pt>
                <c:pt idx="1416">
                  <c:v>44791</c:v>
                </c:pt>
                <c:pt idx="1417">
                  <c:v>44792</c:v>
                </c:pt>
                <c:pt idx="1418">
                  <c:v>44795</c:v>
                </c:pt>
                <c:pt idx="1419">
                  <c:v>44796</c:v>
                </c:pt>
                <c:pt idx="1420">
                  <c:v>44797</c:v>
                </c:pt>
                <c:pt idx="1421">
                  <c:v>44798</c:v>
                </c:pt>
                <c:pt idx="1422">
                  <c:v>44799</c:v>
                </c:pt>
                <c:pt idx="1423">
                  <c:v>44800</c:v>
                </c:pt>
                <c:pt idx="1424">
                  <c:v>44801</c:v>
                </c:pt>
                <c:pt idx="1425">
                  <c:v>44802</c:v>
                </c:pt>
                <c:pt idx="1426">
                  <c:v>44803</c:v>
                </c:pt>
                <c:pt idx="1427">
                  <c:v>44804</c:v>
                </c:pt>
                <c:pt idx="1428">
                  <c:v>44805</c:v>
                </c:pt>
                <c:pt idx="1429">
                  <c:v>44806</c:v>
                </c:pt>
                <c:pt idx="1430">
                  <c:v>44807</c:v>
                </c:pt>
                <c:pt idx="1431">
                  <c:v>44808</c:v>
                </c:pt>
                <c:pt idx="1432">
                  <c:v>44809</c:v>
                </c:pt>
                <c:pt idx="1433">
                  <c:v>44810</c:v>
                </c:pt>
                <c:pt idx="1434">
                  <c:v>44811</c:v>
                </c:pt>
                <c:pt idx="1435">
                  <c:v>44812</c:v>
                </c:pt>
                <c:pt idx="1436">
                  <c:v>44813</c:v>
                </c:pt>
                <c:pt idx="1437">
                  <c:v>44814</c:v>
                </c:pt>
                <c:pt idx="1438">
                  <c:v>44815</c:v>
                </c:pt>
                <c:pt idx="1439">
                  <c:v>44816</c:v>
                </c:pt>
                <c:pt idx="1440">
                  <c:v>44817</c:v>
                </c:pt>
                <c:pt idx="1441">
                  <c:v>44818</c:v>
                </c:pt>
                <c:pt idx="1442">
                  <c:v>44819</c:v>
                </c:pt>
                <c:pt idx="1443">
                  <c:v>44820</c:v>
                </c:pt>
                <c:pt idx="1444">
                  <c:v>44821</c:v>
                </c:pt>
                <c:pt idx="1445">
                  <c:v>44822</c:v>
                </c:pt>
                <c:pt idx="1446">
                  <c:v>44823</c:v>
                </c:pt>
                <c:pt idx="1447">
                  <c:v>44824</c:v>
                </c:pt>
                <c:pt idx="1448">
                  <c:v>44825</c:v>
                </c:pt>
                <c:pt idx="1449">
                  <c:v>44826</c:v>
                </c:pt>
                <c:pt idx="1450">
                  <c:v>44827</c:v>
                </c:pt>
                <c:pt idx="1451">
                  <c:v>44828</c:v>
                </c:pt>
                <c:pt idx="1452">
                  <c:v>44829</c:v>
                </c:pt>
                <c:pt idx="1453">
                  <c:v>44830</c:v>
                </c:pt>
                <c:pt idx="1454">
                  <c:v>44831</c:v>
                </c:pt>
                <c:pt idx="1455">
                  <c:v>44832</c:v>
                </c:pt>
                <c:pt idx="1456">
                  <c:v>44833</c:v>
                </c:pt>
                <c:pt idx="1457">
                  <c:v>44834</c:v>
                </c:pt>
                <c:pt idx="1458">
                  <c:v>44835</c:v>
                </c:pt>
                <c:pt idx="1459">
                  <c:v>44836</c:v>
                </c:pt>
                <c:pt idx="1460">
                  <c:v>44837</c:v>
                </c:pt>
                <c:pt idx="1461">
                  <c:v>44838</c:v>
                </c:pt>
                <c:pt idx="1462">
                  <c:v>44839</c:v>
                </c:pt>
                <c:pt idx="1463">
                  <c:v>44840</c:v>
                </c:pt>
                <c:pt idx="1464">
                  <c:v>44841</c:v>
                </c:pt>
                <c:pt idx="1465">
                  <c:v>44842</c:v>
                </c:pt>
                <c:pt idx="1466">
                  <c:v>44843</c:v>
                </c:pt>
                <c:pt idx="1467">
                  <c:v>44844</c:v>
                </c:pt>
                <c:pt idx="1468">
                  <c:v>44845</c:v>
                </c:pt>
                <c:pt idx="1469">
                  <c:v>44846</c:v>
                </c:pt>
                <c:pt idx="1470">
                  <c:v>44847</c:v>
                </c:pt>
                <c:pt idx="1471">
                  <c:v>44848</c:v>
                </c:pt>
                <c:pt idx="1472">
                  <c:v>44849</c:v>
                </c:pt>
                <c:pt idx="1473">
                  <c:v>44850</c:v>
                </c:pt>
                <c:pt idx="1474">
                  <c:v>44851</c:v>
                </c:pt>
                <c:pt idx="1475">
                  <c:v>44852</c:v>
                </c:pt>
                <c:pt idx="1476">
                  <c:v>44853</c:v>
                </c:pt>
                <c:pt idx="1477">
                  <c:v>44854</c:v>
                </c:pt>
                <c:pt idx="1478">
                  <c:v>44855</c:v>
                </c:pt>
                <c:pt idx="1479">
                  <c:v>44856</c:v>
                </c:pt>
                <c:pt idx="1480">
                  <c:v>44857</c:v>
                </c:pt>
                <c:pt idx="1481">
                  <c:v>44858</c:v>
                </c:pt>
                <c:pt idx="1482">
                  <c:v>44859</c:v>
                </c:pt>
                <c:pt idx="1483">
                  <c:v>44860</c:v>
                </c:pt>
                <c:pt idx="1484">
                  <c:v>44861</c:v>
                </c:pt>
                <c:pt idx="1485">
                  <c:v>44862</c:v>
                </c:pt>
                <c:pt idx="1486">
                  <c:v>44863</c:v>
                </c:pt>
                <c:pt idx="1487">
                  <c:v>44864</c:v>
                </c:pt>
                <c:pt idx="1488">
                  <c:v>44865</c:v>
                </c:pt>
                <c:pt idx="1489">
                  <c:v>44866</c:v>
                </c:pt>
                <c:pt idx="1490">
                  <c:v>44867</c:v>
                </c:pt>
                <c:pt idx="1491">
                  <c:v>44868</c:v>
                </c:pt>
                <c:pt idx="1492">
                  <c:v>44869</c:v>
                </c:pt>
                <c:pt idx="1493">
                  <c:v>44870</c:v>
                </c:pt>
                <c:pt idx="1494">
                  <c:v>44871</c:v>
                </c:pt>
                <c:pt idx="1495">
                  <c:v>44872</c:v>
                </c:pt>
                <c:pt idx="1496">
                  <c:v>44873</c:v>
                </c:pt>
                <c:pt idx="1497">
                  <c:v>44874</c:v>
                </c:pt>
                <c:pt idx="1498">
                  <c:v>44875</c:v>
                </c:pt>
                <c:pt idx="1499">
                  <c:v>44876</c:v>
                </c:pt>
                <c:pt idx="1500">
                  <c:v>44877</c:v>
                </c:pt>
                <c:pt idx="1501">
                  <c:v>44878</c:v>
                </c:pt>
                <c:pt idx="1502">
                  <c:v>44879</c:v>
                </c:pt>
                <c:pt idx="1503">
                  <c:v>44880</c:v>
                </c:pt>
                <c:pt idx="1504">
                  <c:v>44881</c:v>
                </c:pt>
                <c:pt idx="1505">
                  <c:v>44882</c:v>
                </c:pt>
                <c:pt idx="1506">
                  <c:v>44883</c:v>
                </c:pt>
                <c:pt idx="1507">
                  <c:v>44884</c:v>
                </c:pt>
                <c:pt idx="1508">
                  <c:v>44885</c:v>
                </c:pt>
                <c:pt idx="1509">
                  <c:v>44886</c:v>
                </c:pt>
                <c:pt idx="1510">
                  <c:v>44887</c:v>
                </c:pt>
                <c:pt idx="1511">
                  <c:v>44888</c:v>
                </c:pt>
                <c:pt idx="1512">
                  <c:v>44889</c:v>
                </c:pt>
                <c:pt idx="1513">
                  <c:v>44890</c:v>
                </c:pt>
                <c:pt idx="1514">
                  <c:v>44891</c:v>
                </c:pt>
                <c:pt idx="1515">
                  <c:v>44892</c:v>
                </c:pt>
                <c:pt idx="1516">
                  <c:v>44893</c:v>
                </c:pt>
                <c:pt idx="1517">
                  <c:v>44894</c:v>
                </c:pt>
                <c:pt idx="1518">
                  <c:v>44895</c:v>
                </c:pt>
                <c:pt idx="1519">
                  <c:v>44896</c:v>
                </c:pt>
                <c:pt idx="1520">
                  <c:v>44897</c:v>
                </c:pt>
                <c:pt idx="1521">
                  <c:v>44898</c:v>
                </c:pt>
                <c:pt idx="1522">
                  <c:v>44899</c:v>
                </c:pt>
                <c:pt idx="1523">
                  <c:v>44900</c:v>
                </c:pt>
                <c:pt idx="1524">
                  <c:v>44901</c:v>
                </c:pt>
                <c:pt idx="1525">
                  <c:v>44902</c:v>
                </c:pt>
                <c:pt idx="1526">
                  <c:v>44903</c:v>
                </c:pt>
                <c:pt idx="1527">
                  <c:v>44904</c:v>
                </c:pt>
                <c:pt idx="1528">
                  <c:v>44905</c:v>
                </c:pt>
                <c:pt idx="1529">
                  <c:v>44906</c:v>
                </c:pt>
                <c:pt idx="1530">
                  <c:v>44907</c:v>
                </c:pt>
                <c:pt idx="1531">
                  <c:v>44908</c:v>
                </c:pt>
                <c:pt idx="1532">
                  <c:v>44909</c:v>
                </c:pt>
                <c:pt idx="1533">
                  <c:v>44910</c:v>
                </c:pt>
                <c:pt idx="1534">
                  <c:v>44911</c:v>
                </c:pt>
                <c:pt idx="1535">
                  <c:v>44912</c:v>
                </c:pt>
                <c:pt idx="1536">
                  <c:v>44913</c:v>
                </c:pt>
                <c:pt idx="1537">
                  <c:v>44914</c:v>
                </c:pt>
                <c:pt idx="1538">
                  <c:v>44915</c:v>
                </c:pt>
                <c:pt idx="1539">
                  <c:v>44916</c:v>
                </c:pt>
                <c:pt idx="1540">
                  <c:v>44917</c:v>
                </c:pt>
                <c:pt idx="1541">
                  <c:v>44918</c:v>
                </c:pt>
                <c:pt idx="1542">
                  <c:v>44919</c:v>
                </c:pt>
                <c:pt idx="1543">
                  <c:v>44920</c:v>
                </c:pt>
                <c:pt idx="1544">
                  <c:v>44921</c:v>
                </c:pt>
                <c:pt idx="1545">
                  <c:v>44922</c:v>
                </c:pt>
                <c:pt idx="1546">
                  <c:v>44923</c:v>
                </c:pt>
                <c:pt idx="1547">
                  <c:v>44924</c:v>
                </c:pt>
                <c:pt idx="1548">
                  <c:v>44925</c:v>
                </c:pt>
                <c:pt idx="1549">
                  <c:v>44926</c:v>
                </c:pt>
                <c:pt idx="1550">
                  <c:v>44927</c:v>
                </c:pt>
                <c:pt idx="1551">
                  <c:v>44928</c:v>
                </c:pt>
                <c:pt idx="1552">
                  <c:v>44929</c:v>
                </c:pt>
                <c:pt idx="1553">
                  <c:v>44930</c:v>
                </c:pt>
                <c:pt idx="1554">
                  <c:v>44931</c:v>
                </c:pt>
                <c:pt idx="1555">
                  <c:v>44932</c:v>
                </c:pt>
                <c:pt idx="1556">
                  <c:v>44933</c:v>
                </c:pt>
                <c:pt idx="1557">
                  <c:v>44934</c:v>
                </c:pt>
                <c:pt idx="1558">
                  <c:v>44935</c:v>
                </c:pt>
                <c:pt idx="1559">
                  <c:v>44936</c:v>
                </c:pt>
                <c:pt idx="1560">
                  <c:v>44937</c:v>
                </c:pt>
                <c:pt idx="1561">
                  <c:v>44938</c:v>
                </c:pt>
                <c:pt idx="1562">
                  <c:v>44939</c:v>
                </c:pt>
                <c:pt idx="1563">
                  <c:v>44940</c:v>
                </c:pt>
                <c:pt idx="1564">
                  <c:v>44941</c:v>
                </c:pt>
                <c:pt idx="1565">
                  <c:v>44942</c:v>
                </c:pt>
                <c:pt idx="1566">
                  <c:v>44943</c:v>
                </c:pt>
                <c:pt idx="1567">
                  <c:v>44944</c:v>
                </c:pt>
                <c:pt idx="1568">
                  <c:v>44945</c:v>
                </c:pt>
                <c:pt idx="1569">
                  <c:v>44946</c:v>
                </c:pt>
                <c:pt idx="1570">
                  <c:v>44947</c:v>
                </c:pt>
                <c:pt idx="1571">
                  <c:v>44948</c:v>
                </c:pt>
                <c:pt idx="1572">
                  <c:v>44949</c:v>
                </c:pt>
                <c:pt idx="1573">
                  <c:v>44950</c:v>
                </c:pt>
                <c:pt idx="1574">
                  <c:v>44951</c:v>
                </c:pt>
                <c:pt idx="1575">
                  <c:v>44952</c:v>
                </c:pt>
                <c:pt idx="1576">
                  <c:v>44953</c:v>
                </c:pt>
                <c:pt idx="1577">
                  <c:v>44954</c:v>
                </c:pt>
                <c:pt idx="1578">
                  <c:v>44955</c:v>
                </c:pt>
                <c:pt idx="1579">
                  <c:v>44956</c:v>
                </c:pt>
                <c:pt idx="1580">
                  <c:v>44957</c:v>
                </c:pt>
                <c:pt idx="1581">
                  <c:v>44958</c:v>
                </c:pt>
                <c:pt idx="1582">
                  <c:v>44959</c:v>
                </c:pt>
                <c:pt idx="1583">
                  <c:v>44960</c:v>
                </c:pt>
                <c:pt idx="1584">
                  <c:v>44961</c:v>
                </c:pt>
                <c:pt idx="1585">
                  <c:v>44962</c:v>
                </c:pt>
                <c:pt idx="1586">
                  <c:v>44963</c:v>
                </c:pt>
                <c:pt idx="1587">
                  <c:v>44964</c:v>
                </c:pt>
                <c:pt idx="1588">
                  <c:v>44965</c:v>
                </c:pt>
                <c:pt idx="1589">
                  <c:v>44966</c:v>
                </c:pt>
                <c:pt idx="1590">
                  <c:v>44967</c:v>
                </c:pt>
                <c:pt idx="1591">
                  <c:v>44968</c:v>
                </c:pt>
                <c:pt idx="1592">
                  <c:v>44969</c:v>
                </c:pt>
                <c:pt idx="1593">
                  <c:v>44970</c:v>
                </c:pt>
                <c:pt idx="1594">
                  <c:v>44971</c:v>
                </c:pt>
                <c:pt idx="1595">
                  <c:v>44972</c:v>
                </c:pt>
                <c:pt idx="1596">
                  <c:v>44973</c:v>
                </c:pt>
                <c:pt idx="1597">
                  <c:v>44974</c:v>
                </c:pt>
                <c:pt idx="1598">
                  <c:v>44975</c:v>
                </c:pt>
                <c:pt idx="1599">
                  <c:v>44976</c:v>
                </c:pt>
                <c:pt idx="1600">
                  <c:v>44977</c:v>
                </c:pt>
                <c:pt idx="1601">
                  <c:v>44978</c:v>
                </c:pt>
                <c:pt idx="1602">
                  <c:v>44979</c:v>
                </c:pt>
                <c:pt idx="1603">
                  <c:v>44980</c:v>
                </c:pt>
                <c:pt idx="1604">
                  <c:v>44981</c:v>
                </c:pt>
                <c:pt idx="1605">
                  <c:v>44982</c:v>
                </c:pt>
                <c:pt idx="1606">
                  <c:v>44983</c:v>
                </c:pt>
                <c:pt idx="1607">
                  <c:v>44984</c:v>
                </c:pt>
                <c:pt idx="1608">
                  <c:v>44985</c:v>
                </c:pt>
                <c:pt idx="1609">
                  <c:v>44986</c:v>
                </c:pt>
                <c:pt idx="1610">
                  <c:v>44987</c:v>
                </c:pt>
                <c:pt idx="1611">
                  <c:v>44988</c:v>
                </c:pt>
                <c:pt idx="1612">
                  <c:v>44989</c:v>
                </c:pt>
                <c:pt idx="1613">
                  <c:v>44990</c:v>
                </c:pt>
                <c:pt idx="1614">
                  <c:v>44991</c:v>
                </c:pt>
                <c:pt idx="1615">
                  <c:v>44992</c:v>
                </c:pt>
                <c:pt idx="1616">
                  <c:v>44993</c:v>
                </c:pt>
                <c:pt idx="1617">
                  <c:v>44994</c:v>
                </c:pt>
                <c:pt idx="1618">
                  <c:v>44995</c:v>
                </c:pt>
                <c:pt idx="1619">
                  <c:v>44996</c:v>
                </c:pt>
                <c:pt idx="1620">
                  <c:v>44997</c:v>
                </c:pt>
                <c:pt idx="1621">
                  <c:v>44998</c:v>
                </c:pt>
                <c:pt idx="1622">
                  <c:v>44999</c:v>
                </c:pt>
                <c:pt idx="1623">
                  <c:v>45000</c:v>
                </c:pt>
                <c:pt idx="1624">
                  <c:v>45001</c:v>
                </c:pt>
                <c:pt idx="1625">
                  <c:v>45002</c:v>
                </c:pt>
                <c:pt idx="1626">
                  <c:v>45003</c:v>
                </c:pt>
                <c:pt idx="1627">
                  <c:v>45004</c:v>
                </c:pt>
                <c:pt idx="1628">
                  <c:v>45005</c:v>
                </c:pt>
                <c:pt idx="1629">
                  <c:v>45006</c:v>
                </c:pt>
                <c:pt idx="1630">
                  <c:v>45007</c:v>
                </c:pt>
                <c:pt idx="1631">
                  <c:v>45008</c:v>
                </c:pt>
                <c:pt idx="1632">
                  <c:v>45009</c:v>
                </c:pt>
                <c:pt idx="1633">
                  <c:v>45010</c:v>
                </c:pt>
                <c:pt idx="1634">
                  <c:v>45011</c:v>
                </c:pt>
                <c:pt idx="1635">
                  <c:v>45012</c:v>
                </c:pt>
                <c:pt idx="1636">
                  <c:v>45013</c:v>
                </c:pt>
                <c:pt idx="1637">
                  <c:v>45014</c:v>
                </c:pt>
                <c:pt idx="1638">
                  <c:v>45015</c:v>
                </c:pt>
                <c:pt idx="1639">
                  <c:v>45016</c:v>
                </c:pt>
                <c:pt idx="1640">
                  <c:v>45017</c:v>
                </c:pt>
                <c:pt idx="1641">
                  <c:v>45018</c:v>
                </c:pt>
                <c:pt idx="1642">
                  <c:v>45019</c:v>
                </c:pt>
                <c:pt idx="1643">
                  <c:v>45020</c:v>
                </c:pt>
                <c:pt idx="1644">
                  <c:v>45021</c:v>
                </c:pt>
                <c:pt idx="1645">
                  <c:v>45022</c:v>
                </c:pt>
                <c:pt idx="1646">
                  <c:v>45023</c:v>
                </c:pt>
                <c:pt idx="1647">
                  <c:v>45024</c:v>
                </c:pt>
                <c:pt idx="1648">
                  <c:v>45025</c:v>
                </c:pt>
                <c:pt idx="1649">
                  <c:v>45026</c:v>
                </c:pt>
                <c:pt idx="1650">
                  <c:v>45027</c:v>
                </c:pt>
                <c:pt idx="1651">
                  <c:v>45028</c:v>
                </c:pt>
                <c:pt idx="1652">
                  <c:v>45029</c:v>
                </c:pt>
                <c:pt idx="1653">
                  <c:v>45030</c:v>
                </c:pt>
                <c:pt idx="1654">
                  <c:v>45031</c:v>
                </c:pt>
                <c:pt idx="1655">
                  <c:v>45032</c:v>
                </c:pt>
                <c:pt idx="1656">
                  <c:v>45033</c:v>
                </c:pt>
                <c:pt idx="1657">
                  <c:v>45034</c:v>
                </c:pt>
                <c:pt idx="1658">
                  <c:v>45035</c:v>
                </c:pt>
                <c:pt idx="1659">
                  <c:v>45036</c:v>
                </c:pt>
                <c:pt idx="1660">
                  <c:v>45037</c:v>
                </c:pt>
                <c:pt idx="1661">
                  <c:v>45038</c:v>
                </c:pt>
                <c:pt idx="1662">
                  <c:v>45039</c:v>
                </c:pt>
                <c:pt idx="1663">
                  <c:v>45040</c:v>
                </c:pt>
                <c:pt idx="1664">
                  <c:v>45041</c:v>
                </c:pt>
                <c:pt idx="1665">
                  <c:v>45042</c:v>
                </c:pt>
                <c:pt idx="1666">
                  <c:v>45043</c:v>
                </c:pt>
                <c:pt idx="1667">
                  <c:v>45044</c:v>
                </c:pt>
                <c:pt idx="1668">
                  <c:v>45045</c:v>
                </c:pt>
                <c:pt idx="1669">
                  <c:v>45046</c:v>
                </c:pt>
                <c:pt idx="1670">
                  <c:v>45047</c:v>
                </c:pt>
                <c:pt idx="1671">
                  <c:v>45048</c:v>
                </c:pt>
                <c:pt idx="1672">
                  <c:v>45049</c:v>
                </c:pt>
                <c:pt idx="1673">
                  <c:v>45050</c:v>
                </c:pt>
                <c:pt idx="1674">
                  <c:v>45051</c:v>
                </c:pt>
                <c:pt idx="1675">
                  <c:v>45052</c:v>
                </c:pt>
                <c:pt idx="1676">
                  <c:v>45053</c:v>
                </c:pt>
                <c:pt idx="1677">
                  <c:v>45054</c:v>
                </c:pt>
                <c:pt idx="1678">
                  <c:v>45055</c:v>
                </c:pt>
                <c:pt idx="1679">
                  <c:v>45056</c:v>
                </c:pt>
                <c:pt idx="1680">
                  <c:v>45057</c:v>
                </c:pt>
                <c:pt idx="1681">
                  <c:v>45058</c:v>
                </c:pt>
                <c:pt idx="1682">
                  <c:v>45059</c:v>
                </c:pt>
                <c:pt idx="1683">
                  <c:v>45060</c:v>
                </c:pt>
                <c:pt idx="1684">
                  <c:v>45061</c:v>
                </c:pt>
                <c:pt idx="1685">
                  <c:v>45062</c:v>
                </c:pt>
                <c:pt idx="1686">
                  <c:v>45063</c:v>
                </c:pt>
                <c:pt idx="1687">
                  <c:v>45064</c:v>
                </c:pt>
                <c:pt idx="1688">
                  <c:v>45065</c:v>
                </c:pt>
                <c:pt idx="1689">
                  <c:v>45066</c:v>
                </c:pt>
                <c:pt idx="1690">
                  <c:v>45067</c:v>
                </c:pt>
                <c:pt idx="1691">
                  <c:v>45068</c:v>
                </c:pt>
                <c:pt idx="1692">
                  <c:v>45069</c:v>
                </c:pt>
                <c:pt idx="1693">
                  <c:v>45070</c:v>
                </c:pt>
                <c:pt idx="1694">
                  <c:v>45071</c:v>
                </c:pt>
                <c:pt idx="1695">
                  <c:v>45072</c:v>
                </c:pt>
                <c:pt idx="1696">
                  <c:v>45073</c:v>
                </c:pt>
                <c:pt idx="1697">
                  <c:v>45074</c:v>
                </c:pt>
                <c:pt idx="1698">
                  <c:v>45075</c:v>
                </c:pt>
                <c:pt idx="1699">
                  <c:v>45076</c:v>
                </c:pt>
                <c:pt idx="1700">
                  <c:v>45077</c:v>
                </c:pt>
                <c:pt idx="1701">
                  <c:v>45078</c:v>
                </c:pt>
                <c:pt idx="1702">
                  <c:v>45079</c:v>
                </c:pt>
                <c:pt idx="1703">
                  <c:v>45080</c:v>
                </c:pt>
                <c:pt idx="1704">
                  <c:v>45081</c:v>
                </c:pt>
                <c:pt idx="1705">
                  <c:v>45082</c:v>
                </c:pt>
                <c:pt idx="1706">
                  <c:v>45083</c:v>
                </c:pt>
                <c:pt idx="1707">
                  <c:v>45084</c:v>
                </c:pt>
                <c:pt idx="1708">
                  <c:v>45085</c:v>
                </c:pt>
                <c:pt idx="1709">
                  <c:v>45086</c:v>
                </c:pt>
                <c:pt idx="1710">
                  <c:v>45087</c:v>
                </c:pt>
                <c:pt idx="1711">
                  <c:v>45088</c:v>
                </c:pt>
                <c:pt idx="1712">
                  <c:v>45089</c:v>
                </c:pt>
                <c:pt idx="1713">
                  <c:v>45090</c:v>
                </c:pt>
                <c:pt idx="1714">
                  <c:v>45091</c:v>
                </c:pt>
                <c:pt idx="1715">
                  <c:v>45092</c:v>
                </c:pt>
                <c:pt idx="1716">
                  <c:v>45093</c:v>
                </c:pt>
                <c:pt idx="1717">
                  <c:v>45094</c:v>
                </c:pt>
                <c:pt idx="1718">
                  <c:v>45095</c:v>
                </c:pt>
                <c:pt idx="1719">
                  <c:v>45096</c:v>
                </c:pt>
                <c:pt idx="1720">
                  <c:v>45097</c:v>
                </c:pt>
                <c:pt idx="1721">
                  <c:v>45098</c:v>
                </c:pt>
                <c:pt idx="1722">
                  <c:v>45099</c:v>
                </c:pt>
                <c:pt idx="1723">
                  <c:v>45100</c:v>
                </c:pt>
                <c:pt idx="1724">
                  <c:v>45101</c:v>
                </c:pt>
                <c:pt idx="1725">
                  <c:v>45102</c:v>
                </c:pt>
                <c:pt idx="1726">
                  <c:v>45103</c:v>
                </c:pt>
                <c:pt idx="1727">
                  <c:v>45104</c:v>
                </c:pt>
                <c:pt idx="1728">
                  <c:v>45105</c:v>
                </c:pt>
                <c:pt idx="1729">
                  <c:v>45106</c:v>
                </c:pt>
                <c:pt idx="1730">
                  <c:v>45107</c:v>
                </c:pt>
              </c:numCache>
            </c:numRef>
          </c:cat>
          <c:val>
            <c:numRef>
              <c:f>data!$I$12:$I$1742</c:f>
              <c:numCache>
                <c:formatCode>General</c:formatCode>
                <c:ptCount val="1731"/>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#N/A</c:v>
                </c:pt>
                <c:pt idx="646">
                  <c:v>#N/A</c:v>
                </c:pt>
                <c:pt idx="647">
                  <c:v>#N/A</c:v>
                </c:pt>
                <c:pt idx="648">
                  <c:v>#N/A</c:v>
                </c:pt>
                <c:pt idx="649">
                  <c:v>#N/A</c:v>
                </c:pt>
                <c:pt idx="650">
                  <c:v>#N/A</c:v>
                </c:pt>
                <c:pt idx="651">
                  <c:v>#N/A</c:v>
                </c:pt>
                <c:pt idx="652">
                  <c:v>#N/A</c:v>
                </c:pt>
                <c:pt idx="653">
                  <c:v>#N/A</c:v>
                </c:pt>
                <c:pt idx="654">
                  <c:v>#N/A</c:v>
                </c:pt>
                <c:pt idx="655">
                  <c:v>#N/A</c:v>
                </c:pt>
                <c:pt idx="656">
                  <c:v>#N/A</c:v>
                </c:pt>
                <c:pt idx="657">
                  <c:v>#N/A</c:v>
                </c:pt>
                <c:pt idx="658">
                  <c:v>#N/A</c:v>
                </c:pt>
                <c:pt idx="659">
                  <c:v>#N/A</c:v>
                </c:pt>
                <c:pt idx="660">
                  <c:v>#N/A</c:v>
                </c:pt>
                <c:pt idx="661">
                  <c:v>#N/A</c:v>
                </c:pt>
                <c:pt idx="662">
                  <c:v>#N/A</c:v>
                </c:pt>
                <c:pt idx="663">
                  <c:v>#N/A</c:v>
                </c:pt>
                <c:pt idx="664">
                  <c:v>#N/A</c:v>
                </c:pt>
                <c:pt idx="665">
                  <c:v>#N/A</c:v>
                </c:pt>
                <c:pt idx="666">
                  <c:v>#N/A</c:v>
                </c:pt>
                <c:pt idx="667">
                  <c:v>#N/A</c:v>
                </c:pt>
                <c:pt idx="668">
                  <c:v>#N/A</c:v>
                </c:pt>
                <c:pt idx="669">
                  <c:v>#N/A</c:v>
                </c:pt>
                <c:pt idx="670">
                  <c:v>#N/A</c:v>
                </c:pt>
                <c:pt idx="671">
                  <c:v>#N/A</c:v>
                </c:pt>
                <c:pt idx="672">
                  <c:v>#N/A</c:v>
                </c:pt>
                <c:pt idx="673">
                  <c:v>#N/A</c:v>
                </c:pt>
                <c:pt idx="674">
                  <c:v>#N/A</c:v>
                </c:pt>
                <c:pt idx="675">
                  <c:v>#N/A</c:v>
                </c:pt>
                <c:pt idx="676">
                  <c:v>#N/A</c:v>
                </c:pt>
                <c:pt idx="677">
                  <c:v>#N/A</c:v>
                </c:pt>
                <c:pt idx="678">
                  <c:v>#N/A</c:v>
                </c:pt>
                <c:pt idx="679">
                  <c:v>#N/A</c:v>
                </c:pt>
                <c:pt idx="680">
                  <c:v>#N/A</c:v>
                </c:pt>
                <c:pt idx="681">
                  <c:v>#N/A</c:v>
                </c:pt>
                <c:pt idx="682">
                  <c:v>#N/A</c:v>
                </c:pt>
                <c:pt idx="683">
                  <c:v>#N/A</c:v>
                </c:pt>
                <c:pt idx="684">
                  <c:v>#N/A</c:v>
                </c:pt>
                <c:pt idx="685">
                  <c:v>#N/A</c:v>
                </c:pt>
                <c:pt idx="686">
                  <c:v>#N/A</c:v>
                </c:pt>
                <c:pt idx="687">
                  <c:v>#N/A</c:v>
                </c:pt>
                <c:pt idx="688">
                  <c:v>#N/A</c:v>
                </c:pt>
                <c:pt idx="689">
                  <c:v>#N/A</c:v>
                </c:pt>
                <c:pt idx="690">
                  <c:v>#N/A</c:v>
                </c:pt>
                <c:pt idx="691">
                  <c:v>#N/A</c:v>
                </c:pt>
                <c:pt idx="692">
                  <c:v>#N/A</c:v>
                </c:pt>
                <c:pt idx="693">
                  <c:v>#N/A</c:v>
                </c:pt>
                <c:pt idx="694">
                  <c:v>#N/A</c:v>
                </c:pt>
                <c:pt idx="695">
                  <c:v>#N/A</c:v>
                </c:pt>
                <c:pt idx="696">
                  <c:v>#N/A</c:v>
                </c:pt>
                <c:pt idx="697">
                  <c:v>#N/A</c:v>
                </c:pt>
                <c:pt idx="698">
                  <c:v>#N/A</c:v>
                </c:pt>
                <c:pt idx="699">
                  <c:v>#N/A</c:v>
                </c:pt>
                <c:pt idx="700">
                  <c:v>#N/A</c:v>
                </c:pt>
                <c:pt idx="701">
                  <c:v>#N/A</c:v>
                </c:pt>
                <c:pt idx="702">
                  <c:v>#N/A</c:v>
                </c:pt>
                <c:pt idx="703">
                  <c:v>#N/A</c:v>
                </c:pt>
                <c:pt idx="704">
                  <c:v>#N/A</c:v>
                </c:pt>
                <c:pt idx="705">
                  <c:v>#N/A</c:v>
                </c:pt>
                <c:pt idx="706">
                  <c:v>#N/A</c:v>
                </c:pt>
                <c:pt idx="707">
                  <c:v>#N/A</c:v>
                </c:pt>
                <c:pt idx="708">
                  <c:v>#N/A</c:v>
                </c:pt>
                <c:pt idx="709">
                  <c:v>#N/A</c:v>
                </c:pt>
                <c:pt idx="710">
                  <c:v>#N/A</c:v>
                </c:pt>
                <c:pt idx="711">
                  <c:v>#N/A</c:v>
                </c:pt>
                <c:pt idx="712">
                  <c:v>#N/A</c:v>
                </c:pt>
                <c:pt idx="713">
                  <c:v>#N/A</c:v>
                </c:pt>
                <c:pt idx="714">
                  <c:v>#N/A</c:v>
                </c:pt>
                <c:pt idx="715">
                  <c:v>#N/A</c:v>
                </c:pt>
                <c:pt idx="716">
                  <c:v>#N/A</c:v>
                </c:pt>
                <c:pt idx="717">
                  <c:v>#N/A</c:v>
                </c:pt>
                <c:pt idx="718">
                  <c:v>#N/A</c:v>
                </c:pt>
                <c:pt idx="719">
                  <c:v>#N/A</c:v>
                </c:pt>
                <c:pt idx="720">
                  <c:v>#N/A</c:v>
                </c:pt>
                <c:pt idx="721">
                  <c:v>#N/A</c:v>
                </c:pt>
                <c:pt idx="722">
                  <c:v>#N/A</c:v>
                </c:pt>
                <c:pt idx="723">
                  <c:v>#N/A</c:v>
                </c:pt>
                <c:pt idx="724">
                  <c:v>#N/A</c:v>
                </c:pt>
                <c:pt idx="725">
                  <c:v>#N/A</c:v>
                </c:pt>
                <c:pt idx="726">
                  <c:v>#N/A</c:v>
                </c:pt>
                <c:pt idx="727">
                  <c:v>#N/A</c:v>
                </c:pt>
                <c:pt idx="728">
                  <c:v>#N/A</c:v>
                </c:pt>
                <c:pt idx="729">
                  <c:v>#N/A</c:v>
                </c:pt>
                <c:pt idx="730">
                  <c:v>#N/A</c:v>
                </c:pt>
                <c:pt idx="731">
                  <c:v>#N/A</c:v>
                </c:pt>
                <c:pt idx="732">
                  <c:v>#N/A</c:v>
                </c:pt>
                <c:pt idx="733">
                  <c:v>#N/A</c:v>
                </c:pt>
                <c:pt idx="734">
                  <c:v>#N/A</c:v>
                </c:pt>
                <c:pt idx="735">
                  <c:v>#N/A</c:v>
                </c:pt>
                <c:pt idx="736">
                  <c:v>#N/A</c:v>
                </c:pt>
                <c:pt idx="737">
                  <c:v>#N/A</c:v>
                </c:pt>
                <c:pt idx="738">
                  <c:v>#N/A</c:v>
                </c:pt>
                <c:pt idx="739">
                  <c:v>#N/A</c:v>
                </c:pt>
                <c:pt idx="740">
                  <c:v>#N/A</c:v>
                </c:pt>
                <c:pt idx="741">
                  <c:v>#N/A</c:v>
                </c:pt>
                <c:pt idx="742">
                  <c:v>#N/A</c:v>
                </c:pt>
                <c:pt idx="743">
                  <c:v>#N/A</c:v>
                </c:pt>
                <c:pt idx="744">
                  <c:v>#N/A</c:v>
                </c:pt>
                <c:pt idx="745">
                  <c:v>#N/A</c:v>
                </c:pt>
                <c:pt idx="746">
                  <c:v>#N/A</c:v>
                </c:pt>
                <c:pt idx="747">
                  <c:v>#N/A</c:v>
                </c:pt>
                <c:pt idx="748">
                  <c:v>#N/A</c:v>
                </c:pt>
                <c:pt idx="749">
                  <c:v>#N/A</c:v>
                </c:pt>
                <c:pt idx="750">
                  <c:v>#N/A</c:v>
                </c:pt>
                <c:pt idx="751">
                  <c:v>#N/A</c:v>
                </c:pt>
                <c:pt idx="752">
                  <c:v>#N/A</c:v>
                </c:pt>
                <c:pt idx="753">
                  <c:v>#N/A</c:v>
                </c:pt>
                <c:pt idx="754">
                  <c:v>#N/A</c:v>
                </c:pt>
                <c:pt idx="755">
                  <c:v>#N/A</c:v>
                </c:pt>
                <c:pt idx="756">
                  <c:v>#N/A</c:v>
                </c:pt>
                <c:pt idx="757">
                  <c:v>#N/A</c:v>
                </c:pt>
                <c:pt idx="758">
                  <c:v>#N/A</c:v>
                </c:pt>
                <c:pt idx="759">
                  <c:v>#N/A</c:v>
                </c:pt>
                <c:pt idx="760">
                  <c:v>#N/A</c:v>
                </c:pt>
                <c:pt idx="761">
                  <c:v>#N/A</c:v>
                </c:pt>
                <c:pt idx="762">
                  <c:v>#N/A</c:v>
                </c:pt>
                <c:pt idx="763">
                  <c:v>#N/A</c:v>
                </c:pt>
                <c:pt idx="764">
                  <c:v>#N/A</c:v>
                </c:pt>
                <c:pt idx="765">
                  <c:v>#N/A</c:v>
                </c:pt>
                <c:pt idx="766">
                  <c:v>#N/A</c:v>
                </c:pt>
                <c:pt idx="767">
                  <c:v>#N/A</c:v>
                </c:pt>
                <c:pt idx="768">
                  <c:v>#N/A</c:v>
                </c:pt>
                <c:pt idx="769">
                  <c:v>#N/A</c:v>
                </c:pt>
                <c:pt idx="770">
                  <c:v>#N/A</c:v>
                </c:pt>
                <c:pt idx="771">
                  <c:v>#N/A</c:v>
                </c:pt>
                <c:pt idx="772">
                  <c:v>#N/A</c:v>
                </c:pt>
                <c:pt idx="773">
                  <c:v>#N/A</c:v>
                </c:pt>
                <c:pt idx="774">
                  <c:v>#N/A</c:v>
                </c:pt>
                <c:pt idx="775">
                  <c:v>#N/A</c:v>
                </c:pt>
                <c:pt idx="776">
                  <c:v>#N/A</c:v>
                </c:pt>
                <c:pt idx="777">
                  <c:v>#N/A</c:v>
                </c:pt>
                <c:pt idx="778">
                  <c:v>#N/A</c:v>
                </c:pt>
                <c:pt idx="779">
                  <c:v>#N/A</c:v>
                </c:pt>
                <c:pt idx="780">
                  <c:v>#N/A</c:v>
                </c:pt>
                <c:pt idx="781">
                  <c:v>#N/A</c:v>
                </c:pt>
                <c:pt idx="782">
                  <c:v>#N/A</c:v>
                </c:pt>
                <c:pt idx="783">
                  <c:v>#N/A</c:v>
                </c:pt>
                <c:pt idx="784">
                  <c:v>#N/A</c:v>
                </c:pt>
                <c:pt idx="785">
                  <c:v>#N/A</c:v>
                </c:pt>
                <c:pt idx="786">
                  <c:v>#N/A</c:v>
                </c:pt>
                <c:pt idx="787">
                  <c:v>#N/A</c:v>
                </c:pt>
                <c:pt idx="788">
                  <c:v>#N/A</c:v>
                </c:pt>
                <c:pt idx="789">
                  <c:v>#N/A</c:v>
                </c:pt>
                <c:pt idx="790">
                  <c:v>#N/A</c:v>
                </c:pt>
                <c:pt idx="791">
                  <c:v>#N/A</c:v>
                </c:pt>
                <c:pt idx="792">
                  <c:v>#N/A</c:v>
                </c:pt>
                <c:pt idx="793">
                  <c:v>#N/A</c:v>
                </c:pt>
                <c:pt idx="794">
                  <c:v>#N/A</c:v>
                </c:pt>
                <c:pt idx="795">
                  <c:v>#N/A</c:v>
                </c:pt>
                <c:pt idx="796">
                  <c:v>#N/A</c:v>
                </c:pt>
                <c:pt idx="797">
                  <c:v>#N/A</c:v>
                </c:pt>
                <c:pt idx="798">
                  <c:v>#N/A</c:v>
                </c:pt>
                <c:pt idx="799">
                  <c:v>#N/A</c:v>
                </c:pt>
                <c:pt idx="800">
                  <c:v>#N/A</c:v>
                </c:pt>
                <c:pt idx="801">
                  <c:v>#N/A</c:v>
                </c:pt>
                <c:pt idx="802">
                  <c:v>#N/A</c:v>
                </c:pt>
                <c:pt idx="803">
                  <c:v>#N/A</c:v>
                </c:pt>
                <c:pt idx="804">
                  <c:v>#N/A</c:v>
                </c:pt>
                <c:pt idx="805">
                  <c:v>#N/A</c:v>
                </c:pt>
                <c:pt idx="806">
                  <c:v>#N/A</c:v>
                </c:pt>
                <c:pt idx="807">
                  <c:v>#N/A</c:v>
                </c:pt>
                <c:pt idx="808">
                  <c:v>#N/A</c:v>
                </c:pt>
                <c:pt idx="809">
                  <c:v>#N/A</c:v>
                </c:pt>
                <c:pt idx="810">
                  <c:v>#N/A</c:v>
                </c:pt>
                <c:pt idx="811">
                  <c:v>#N/A</c:v>
                </c:pt>
                <c:pt idx="812">
                  <c:v>#N/A</c:v>
                </c:pt>
                <c:pt idx="813">
                  <c:v>#N/A</c:v>
                </c:pt>
                <c:pt idx="814">
                  <c:v>#N/A</c:v>
                </c:pt>
                <c:pt idx="815">
                  <c:v>#N/A</c:v>
                </c:pt>
                <c:pt idx="816">
                  <c:v>#N/A</c:v>
                </c:pt>
                <c:pt idx="817">
                  <c:v>#N/A</c:v>
                </c:pt>
                <c:pt idx="818">
                  <c:v>#N/A</c:v>
                </c:pt>
                <c:pt idx="819">
                  <c:v>#N/A</c:v>
                </c:pt>
                <c:pt idx="820">
                  <c:v>#N/A</c:v>
                </c:pt>
                <c:pt idx="821">
                  <c:v>#N/A</c:v>
                </c:pt>
                <c:pt idx="822">
                  <c:v>#N/A</c:v>
                </c:pt>
                <c:pt idx="823">
                  <c:v>#N/A</c:v>
                </c:pt>
                <c:pt idx="824">
                  <c:v>#N/A</c:v>
                </c:pt>
                <c:pt idx="825">
                  <c:v>#N/A</c:v>
                </c:pt>
                <c:pt idx="826">
                  <c:v>#N/A</c:v>
                </c:pt>
                <c:pt idx="827">
                  <c:v>#N/A</c:v>
                </c:pt>
                <c:pt idx="828">
                  <c:v>#N/A</c:v>
                </c:pt>
                <c:pt idx="829">
                  <c:v>#N/A</c:v>
                </c:pt>
                <c:pt idx="830">
                  <c:v>#N/A</c:v>
                </c:pt>
                <c:pt idx="831">
                  <c:v>#N/A</c:v>
                </c:pt>
                <c:pt idx="832">
                  <c:v>#N/A</c:v>
                </c:pt>
                <c:pt idx="833">
                  <c:v>#N/A</c:v>
                </c:pt>
                <c:pt idx="834">
                  <c:v>#N/A</c:v>
                </c:pt>
                <c:pt idx="835">
                  <c:v>#N/A</c:v>
                </c:pt>
                <c:pt idx="836">
                  <c:v>#N/A</c:v>
                </c:pt>
                <c:pt idx="837">
                  <c:v>#N/A</c:v>
                </c:pt>
                <c:pt idx="838">
                  <c:v>#N/A</c:v>
                </c:pt>
                <c:pt idx="839">
                  <c:v>#N/A</c:v>
                </c:pt>
                <c:pt idx="840">
                  <c:v>#N/A</c:v>
                </c:pt>
                <c:pt idx="841">
                  <c:v>#N/A</c:v>
                </c:pt>
                <c:pt idx="842">
                  <c:v>#N/A</c:v>
                </c:pt>
                <c:pt idx="843">
                  <c:v>#N/A</c:v>
                </c:pt>
                <c:pt idx="844">
                  <c:v>#N/A</c:v>
                </c:pt>
                <c:pt idx="845">
                  <c:v>#N/A</c:v>
                </c:pt>
                <c:pt idx="846">
                  <c:v>#N/A</c:v>
                </c:pt>
                <c:pt idx="847">
                  <c:v>#N/A</c:v>
                </c:pt>
                <c:pt idx="848">
                  <c:v>#N/A</c:v>
                </c:pt>
                <c:pt idx="849">
                  <c:v>#N/A</c:v>
                </c:pt>
                <c:pt idx="850">
                  <c:v>#N/A</c:v>
                </c:pt>
                <c:pt idx="851">
                  <c:v>#N/A</c:v>
                </c:pt>
                <c:pt idx="852">
                  <c:v>#N/A</c:v>
                </c:pt>
                <c:pt idx="853">
                  <c:v>#N/A</c:v>
                </c:pt>
                <c:pt idx="854">
                  <c:v>#N/A</c:v>
                </c:pt>
                <c:pt idx="855">
                  <c:v>#N/A</c:v>
                </c:pt>
                <c:pt idx="856">
                  <c:v>#N/A</c:v>
                </c:pt>
                <c:pt idx="857">
                  <c:v>#N/A</c:v>
                </c:pt>
                <c:pt idx="858">
                  <c:v>#N/A</c:v>
                </c:pt>
                <c:pt idx="859">
                  <c:v>#N/A</c:v>
                </c:pt>
                <c:pt idx="860">
                  <c:v>#N/A</c:v>
                </c:pt>
                <c:pt idx="861">
                  <c:v>#N/A</c:v>
                </c:pt>
                <c:pt idx="862">
                  <c:v>#N/A</c:v>
                </c:pt>
                <c:pt idx="863">
                  <c:v>#N/A</c:v>
                </c:pt>
                <c:pt idx="864">
                  <c:v>#N/A</c:v>
                </c:pt>
                <c:pt idx="865">
                  <c:v>#N/A</c:v>
                </c:pt>
                <c:pt idx="866">
                  <c:v>#N/A</c:v>
                </c:pt>
                <c:pt idx="867">
                  <c:v>#N/A</c:v>
                </c:pt>
                <c:pt idx="868">
                  <c:v>#N/A</c:v>
                </c:pt>
                <c:pt idx="869">
                  <c:v>#N/A</c:v>
                </c:pt>
                <c:pt idx="870">
                  <c:v>#N/A</c:v>
                </c:pt>
                <c:pt idx="871">
                  <c:v>#N/A</c:v>
                </c:pt>
                <c:pt idx="872">
                  <c:v>#N/A</c:v>
                </c:pt>
                <c:pt idx="873">
                  <c:v>#N/A</c:v>
                </c:pt>
                <c:pt idx="874">
                  <c:v>#N/A</c:v>
                </c:pt>
                <c:pt idx="875">
                  <c:v>#N/A</c:v>
                </c:pt>
                <c:pt idx="876">
                  <c:v>#N/A</c:v>
                </c:pt>
                <c:pt idx="877">
                  <c:v>#N/A</c:v>
                </c:pt>
                <c:pt idx="878">
                  <c:v>#N/A</c:v>
                </c:pt>
                <c:pt idx="879">
                  <c:v>#N/A</c:v>
                </c:pt>
                <c:pt idx="880">
                  <c:v>#N/A</c:v>
                </c:pt>
                <c:pt idx="881">
                  <c:v>#N/A</c:v>
                </c:pt>
                <c:pt idx="882">
                  <c:v>#N/A</c:v>
                </c:pt>
                <c:pt idx="883">
                  <c:v>#N/A</c:v>
                </c:pt>
                <c:pt idx="884">
                  <c:v>#N/A</c:v>
                </c:pt>
                <c:pt idx="885">
                  <c:v>#N/A</c:v>
                </c:pt>
                <c:pt idx="886">
                  <c:v>#N/A</c:v>
                </c:pt>
                <c:pt idx="887">
                  <c:v>#N/A</c:v>
                </c:pt>
                <c:pt idx="888">
                  <c:v>#N/A</c:v>
                </c:pt>
                <c:pt idx="889">
                  <c:v>#N/A</c:v>
                </c:pt>
                <c:pt idx="890">
                  <c:v>#N/A</c:v>
                </c:pt>
                <c:pt idx="891">
                  <c:v>#N/A</c:v>
                </c:pt>
                <c:pt idx="892">
                  <c:v>#N/A</c:v>
                </c:pt>
                <c:pt idx="893">
                  <c:v>#N/A</c:v>
                </c:pt>
                <c:pt idx="894">
                  <c:v>#N/A</c:v>
                </c:pt>
                <c:pt idx="895">
                  <c:v>#N/A</c:v>
                </c:pt>
                <c:pt idx="896">
                  <c:v>#N/A</c:v>
                </c:pt>
                <c:pt idx="897">
                  <c:v>#N/A</c:v>
                </c:pt>
                <c:pt idx="898">
                  <c:v>#N/A</c:v>
                </c:pt>
                <c:pt idx="899">
                  <c:v>#N/A</c:v>
                </c:pt>
                <c:pt idx="900">
                  <c:v>#N/A</c:v>
                </c:pt>
                <c:pt idx="901">
                  <c:v>#N/A</c:v>
                </c:pt>
                <c:pt idx="902">
                  <c:v>#N/A</c:v>
                </c:pt>
                <c:pt idx="903">
                  <c:v>#N/A</c:v>
                </c:pt>
                <c:pt idx="904">
                  <c:v>#N/A</c:v>
                </c:pt>
                <c:pt idx="905">
                  <c:v>#N/A</c:v>
                </c:pt>
                <c:pt idx="906">
                  <c:v>#N/A</c:v>
                </c:pt>
                <c:pt idx="907">
                  <c:v>#N/A</c:v>
                </c:pt>
                <c:pt idx="908">
                  <c:v>#N/A</c:v>
                </c:pt>
                <c:pt idx="909">
                  <c:v>#N/A</c:v>
                </c:pt>
                <c:pt idx="910">
                  <c:v>#N/A</c:v>
                </c:pt>
                <c:pt idx="911">
                  <c:v>#N/A</c:v>
                </c:pt>
                <c:pt idx="912">
                  <c:v>#N/A</c:v>
                </c:pt>
                <c:pt idx="913">
                  <c:v>#N/A</c:v>
                </c:pt>
                <c:pt idx="914">
                  <c:v>#N/A</c:v>
                </c:pt>
                <c:pt idx="915">
                  <c:v>#N/A</c:v>
                </c:pt>
                <c:pt idx="916">
                  <c:v>#N/A</c:v>
                </c:pt>
                <c:pt idx="917">
                  <c:v>#N/A</c:v>
                </c:pt>
                <c:pt idx="918">
                  <c:v>#N/A</c:v>
                </c:pt>
                <c:pt idx="919">
                  <c:v>#N/A</c:v>
                </c:pt>
                <c:pt idx="920">
                  <c:v>#N/A</c:v>
                </c:pt>
                <c:pt idx="921">
                  <c:v>#N/A</c:v>
                </c:pt>
                <c:pt idx="922">
                  <c:v>#N/A</c:v>
                </c:pt>
                <c:pt idx="923">
                  <c:v>#N/A</c:v>
                </c:pt>
                <c:pt idx="924">
                  <c:v>#N/A</c:v>
                </c:pt>
                <c:pt idx="925">
                  <c:v>#N/A</c:v>
                </c:pt>
                <c:pt idx="926">
                  <c:v>#N/A</c:v>
                </c:pt>
                <c:pt idx="927">
                  <c:v>#N/A</c:v>
                </c:pt>
                <c:pt idx="928">
                  <c:v>#N/A</c:v>
                </c:pt>
                <c:pt idx="929">
                  <c:v>#N/A</c:v>
                </c:pt>
                <c:pt idx="930">
                  <c:v>#N/A</c:v>
                </c:pt>
                <c:pt idx="931">
                  <c:v>#N/A</c:v>
                </c:pt>
                <c:pt idx="932">
                  <c:v>#N/A</c:v>
                </c:pt>
                <c:pt idx="933">
                  <c:v>#N/A</c:v>
                </c:pt>
                <c:pt idx="934">
                  <c:v>#N/A</c:v>
                </c:pt>
                <c:pt idx="935">
                  <c:v>#N/A</c:v>
                </c:pt>
                <c:pt idx="936">
                  <c:v>#N/A</c:v>
                </c:pt>
                <c:pt idx="937">
                  <c:v>#N/A</c:v>
                </c:pt>
                <c:pt idx="938">
                  <c:v>#N/A</c:v>
                </c:pt>
                <c:pt idx="939">
                  <c:v>#N/A</c:v>
                </c:pt>
                <c:pt idx="940">
                  <c:v>#N/A</c:v>
                </c:pt>
                <c:pt idx="941">
                  <c:v>#N/A</c:v>
                </c:pt>
                <c:pt idx="942">
                  <c:v>#N/A</c:v>
                </c:pt>
                <c:pt idx="943">
                  <c:v>#N/A</c:v>
                </c:pt>
                <c:pt idx="944">
                  <c:v>#N/A</c:v>
                </c:pt>
                <c:pt idx="945">
                  <c:v>#N/A</c:v>
                </c:pt>
                <c:pt idx="946">
                  <c:v>#N/A</c:v>
                </c:pt>
                <c:pt idx="947">
                  <c:v>#N/A</c:v>
                </c:pt>
                <c:pt idx="948">
                  <c:v>#N/A</c:v>
                </c:pt>
                <c:pt idx="949">
                  <c:v>#N/A</c:v>
                </c:pt>
                <c:pt idx="950">
                  <c:v>#N/A</c:v>
                </c:pt>
                <c:pt idx="951">
                  <c:v>#N/A</c:v>
                </c:pt>
                <c:pt idx="952">
                  <c:v>#N/A</c:v>
                </c:pt>
                <c:pt idx="953">
                  <c:v>#N/A</c:v>
                </c:pt>
                <c:pt idx="954">
                  <c:v>#N/A</c:v>
                </c:pt>
                <c:pt idx="955">
                  <c:v>#N/A</c:v>
                </c:pt>
                <c:pt idx="956">
                  <c:v>#N/A</c:v>
                </c:pt>
                <c:pt idx="957">
                  <c:v>#N/A</c:v>
                </c:pt>
                <c:pt idx="958">
                  <c:v>#N/A</c:v>
                </c:pt>
                <c:pt idx="959">
                  <c:v>#N/A</c:v>
                </c:pt>
                <c:pt idx="960">
                  <c:v>#N/A</c:v>
                </c:pt>
                <c:pt idx="961">
                  <c:v>#N/A</c:v>
                </c:pt>
                <c:pt idx="962">
                  <c:v>#N/A</c:v>
                </c:pt>
                <c:pt idx="963">
                  <c:v>#N/A</c:v>
                </c:pt>
                <c:pt idx="964">
                  <c:v>#N/A</c:v>
                </c:pt>
                <c:pt idx="965">
                  <c:v>#N/A</c:v>
                </c:pt>
                <c:pt idx="966">
                  <c:v>#N/A</c:v>
                </c:pt>
                <c:pt idx="967">
                  <c:v>#N/A</c:v>
                </c:pt>
                <c:pt idx="968">
                  <c:v>#N/A</c:v>
                </c:pt>
                <c:pt idx="969">
                  <c:v>#N/A</c:v>
                </c:pt>
                <c:pt idx="970">
                  <c:v>#N/A</c:v>
                </c:pt>
                <c:pt idx="971">
                  <c:v>#N/A</c:v>
                </c:pt>
                <c:pt idx="972">
                  <c:v>#N/A</c:v>
                </c:pt>
                <c:pt idx="973">
                  <c:v>#N/A</c:v>
                </c:pt>
                <c:pt idx="974">
                  <c:v>#N/A</c:v>
                </c:pt>
                <c:pt idx="975">
                  <c:v>#N/A</c:v>
                </c:pt>
                <c:pt idx="976">
                  <c:v>#N/A</c:v>
                </c:pt>
                <c:pt idx="977">
                  <c:v>#N/A</c:v>
                </c:pt>
                <c:pt idx="978">
                  <c:v>#N/A</c:v>
                </c:pt>
                <c:pt idx="979">
                  <c:v>#N/A</c:v>
                </c:pt>
                <c:pt idx="980">
                  <c:v>#N/A</c:v>
                </c:pt>
                <c:pt idx="981">
                  <c:v>#N/A</c:v>
                </c:pt>
                <c:pt idx="982">
                  <c:v>#N/A</c:v>
                </c:pt>
                <c:pt idx="983">
                  <c:v>#N/A</c:v>
                </c:pt>
                <c:pt idx="984">
                  <c:v>#N/A</c:v>
                </c:pt>
                <c:pt idx="985">
                  <c:v>#N/A</c:v>
                </c:pt>
                <c:pt idx="986">
                  <c:v>#N/A</c:v>
                </c:pt>
                <c:pt idx="987">
                  <c:v>#N/A</c:v>
                </c:pt>
                <c:pt idx="988">
                  <c:v>#N/A</c:v>
                </c:pt>
                <c:pt idx="989">
                  <c:v>#N/A</c:v>
                </c:pt>
                <c:pt idx="990">
                  <c:v>#N/A</c:v>
                </c:pt>
                <c:pt idx="991">
                  <c:v>#N/A</c:v>
                </c:pt>
                <c:pt idx="992">
                  <c:v>#N/A</c:v>
                </c:pt>
                <c:pt idx="993">
                  <c:v>#N/A</c:v>
                </c:pt>
                <c:pt idx="994">
                  <c:v>#N/A</c:v>
                </c:pt>
                <c:pt idx="995">
                  <c:v>#N/A</c:v>
                </c:pt>
                <c:pt idx="996">
                  <c:v>#N/A</c:v>
                </c:pt>
                <c:pt idx="997">
                  <c:v>#N/A</c:v>
                </c:pt>
                <c:pt idx="998">
                  <c:v>#N/A</c:v>
                </c:pt>
                <c:pt idx="999">
                  <c:v>#N/A</c:v>
                </c:pt>
                <c:pt idx="1000">
                  <c:v>#N/A</c:v>
                </c:pt>
                <c:pt idx="1001">
                  <c:v>#N/A</c:v>
                </c:pt>
                <c:pt idx="1002">
                  <c:v>#N/A</c:v>
                </c:pt>
                <c:pt idx="1003">
                  <c:v>#N/A</c:v>
                </c:pt>
                <c:pt idx="1004">
                  <c:v>#N/A</c:v>
                </c:pt>
                <c:pt idx="1005">
                  <c:v>#N/A</c:v>
                </c:pt>
                <c:pt idx="1006">
                  <c:v>#N/A</c:v>
                </c:pt>
                <c:pt idx="1007">
                  <c:v>#N/A</c:v>
                </c:pt>
                <c:pt idx="1008">
                  <c:v>#N/A</c:v>
                </c:pt>
                <c:pt idx="1009">
                  <c:v>#N/A</c:v>
                </c:pt>
                <c:pt idx="1010">
                  <c:v>#N/A</c:v>
                </c:pt>
                <c:pt idx="1011">
                  <c:v>#N/A</c:v>
                </c:pt>
                <c:pt idx="1012">
                  <c:v>#N/A</c:v>
                </c:pt>
                <c:pt idx="1013">
                  <c:v>#N/A</c:v>
                </c:pt>
                <c:pt idx="1014">
                  <c:v>#N/A</c:v>
                </c:pt>
                <c:pt idx="1015">
                  <c:v>#N/A</c:v>
                </c:pt>
                <c:pt idx="1016">
                  <c:v>#N/A</c:v>
                </c:pt>
                <c:pt idx="1017">
                  <c:v>#N/A</c:v>
                </c:pt>
                <c:pt idx="1018">
                  <c:v>#N/A</c:v>
                </c:pt>
                <c:pt idx="1019">
                  <c:v>#N/A</c:v>
                </c:pt>
                <c:pt idx="1020">
                  <c:v>#N/A</c:v>
                </c:pt>
                <c:pt idx="1021">
                  <c:v>#N/A</c:v>
                </c:pt>
                <c:pt idx="1022">
                  <c:v>#N/A</c:v>
                </c:pt>
                <c:pt idx="1023">
                  <c:v>#N/A</c:v>
                </c:pt>
                <c:pt idx="1024">
                  <c:v>#N/A</c:v>
                </c:pt>
                <c:pt idx="1025">
                  <c:v>#N/A</c:v>
                </c:pt>
                <c:pt idx="1026">
                  <c:v>#N/A</c:v>
                </c:pt>
                <c:pt idx="1027">
                  <c:v>#N/A</c:v>
                </c:pt>
                <c:pt idx="1028">
                  <c:v>#N/A</c:v>
                </c:pt>
                <c:pt idx="1029">
                  <c:v>#N/A</c:v>
                </c:pt>
                <c:pt idx="1030">
                  <c:v>#N/A</c:v>
                </c:pt>
                <c:pt idx="1031">
                  <c:v>#N/A</c:v>
                </c:pt>
                <c:pt idx="1032">
                  <c:v>#N/A</c:v>
                </c:pt>
                <c:pt idx="1033">
                  <c:v>#N/A</c:v>
                </c:pt>
                <c:pt idx="1034">
                  <c:v>#N/A</c:v>
                </c:pt>
                <c:pt idx="1035">
                  <c:v>#N/A</c:v>
                </c:pt>
                <c:pt idx="1036">
                  <c:v>#N/A</c:v>
                </c:pt>
                <c:pt idx="1037">
                  <c:v>#N/A</c:v>
                </c:pt>
                <c:pt idx="1038">
                  <c:v>#N/A</c:v>
                </c:pt>
                <c:pt idx="1039">
                  <c:v>#N/A</c:v>
                </c:pt>
                <c:pt idx="1040">
                  <c:v>#N/A</c:v>
                </c:pt>
                <c:pt idx="1041">
                  <c:v>#N/A</c:v>
                </c:pt>
                <c:pt idx="1042">
                  <c:v>#N/A</c:v>
                </c:pt>
                <c:pt idx="1043">
                  <c:v>#N/A</c:v>
                </c:pt>
                <c:pt idx="1044">
                  <c:v>#N/A</c:v>
                </c:pt>
                <c:pt idx="1045">
                  <c:v>#N/A</c:v>
                </c:pt>
                <c:pt idx="1046">
                  <c:v>#N/A</c:v>
                </c:pt>
                <c:pt idx="1047">
                  <c:v>#N/A</c:v>
                </c:pt>
                <c:pt idx="1048">
                  <c:v>#N/A</c:v>
                </c:pt>
                <c:pt idx="1049">
                  <c:v>#N/A</c:v>
                </c:pt>
                <c:pt idx="1050">
                  <c:v>#N/A</c:v>
                </c:pt>
                <c:pt idx="1051">
                  <c:v>#N/A</c:v>
                </c:pt>
                <c:pt idx="1052">
                  <c:v>#N/A</c:v>
                </c:pt>
                <c:pt idx="1053">
                  <c:v>#N/A</c:v>
                </c:pt>
                <c:pt idx="1054">
                  <c:v>#N/A</c:v>
                </c:pt>
                <c:pt idx="1055">
                  <c:v>#N/A</c:v>
                </c:pt>
                <c:pt idx="1056">
                  <c:v>#N/A</c:v>
                </c:pt>
                <c:pt idx="1057">
                  <c:v>#N/A</c:v>
                </c:pt>
                <c:pt idx="1058">
                  <c:v>#N/A</c:v>
                </c:pt>
                <c:pt idx="1059">
                  <c:v>#N/A</c:v>
                </c:pt>
                <c:pt idx="1060">
                  <c:v>#N/A</c:v>
                </c:pt>
                <c:pt idx="1061">
                  <c:v>#N/A</c:v>
                </c:pt>
                <c:pt idx="1062">
                  <c:v>#N/A</c:v>
                </c:pt>
                <c:pt idx="1063">
                  <c:v>#N/A</c:v>
                </c:pt>
                <c:pt idx="1064">
                  <c:v>#N/A</c:v>
                </c:pt>
                <c:pt idx="1065">
                  <c:v>#N/A</c:v>
                </c:pt>
                <c:pt idx="1066">
                  <c:v>#N/A</c:v>
                </c:pt>
                <c:pt idx="1067">
                  <c:v>#N/A</c:v>
                </c:pt>
                <c:pt idx="1068">
                  <c:v>#N/A</c:v>
                </c:pt>
                <c:pt idx="1069">
                  <c:v>#N/A</c:v>
                </c:pt>
                <c:pt idx="1070">
                  <c:v>#N/A</c:v>
                </c:pt>
                <c:pt idx="1071">
                  <c:v>#N/A</c:v>
                </c:pt>
                <c:pt idx="1072">
                  <c:v>#N/A</c:v>
                </c:pt>
                <c:pt idx="1073">
                  <c:v>#N/A</c:v>
                </c:pt>
                <c:pt idx="1074">
                  <c:v>#N/A</c:v>
                </c:pt>
                <c:pt idx="1075">
                  <c:v>#N/A</c:v>
                </c:pt>
                <c:pt idx="1076">
                  <c:v>#N/A</c:v>
                </c:pt>
                <c:pt idx="1077">
                  <c:v>#N/A</c:v>
                </c:pt>
                <c:pt idx="1078">
                  <c:v>#N/A</c:v>
                </c:pt>
                <c:pt idx="1079">
                  <c:v>#N/A</c:v>
                </c:pt>
                <c:pt idx="1080">
                  <c:v>#N/A</c:v>
                </c:pt>
                <c:pt idx="1081">
                  <c:v>#N/A</c:v>
                </c:pt>
                <c:pt idx="1082">
                  <c:v>#N/A</c:v>
                </c:pt>
                <c:pt idx="1083">
                  <c:v>#N/A</c:v>
                </c:pt>
                <c:pt idx="1084">
                  <c:v>#N/A</c:v>
                </c:pt>
                <c:pt idx="1085">
                  <c:v>#N/A</c:v>
                </c:pt>
                <c:pt idx="1086">
                  <c:v>#N/A</c:v>
                </c:pt>
                <c:pt idx="1087">
                  <c:v>#N/A</c:v>
                </c:pt>
                <c:pt idx="1088">
                  <c:v>#N/A</c:v>
                </c:pt>
                <c:pt idx="1089">
                  <c:v>#N/A</c:v>
                </c:pt>
                <c:pt idx="1090">
                  <c:v>#N/A</c:v>
                </c:pt>
                <c:pt idx="1091">
                  <c:v>#N/A</c:v>
                </c:pt>
                <c:pt idx="1092">
                  <c:v>#N/A</c:v>
                </c:pt>
                <c:pt idx="1093">
                  <c:v>#N/A</c:v>
                </c:pt>
                <c:pt idx="1094">
                  <c:v>#N/A</c:v>
                </c:pt>
                <c:pt idx="1095">
                  <c:v>#N/A</c:v>
                </c:pt>
                <c:pt idx="1096">
                  <c:v>#N/A</c:v>
                </c:pt>
                <c:pt idx="1097">
                  <c:v>#N/A</c:v>
                </c:pt>
                <c:pt idx="1098">
                  <c:v>#N/A</c:v>
                </c:pt>
                <c:pt idx="1099">
                  <c:v>#N/A</c:v>
                </c:pt>
                <c:pt idx="1100">
                  <c:v>#N/A</c:v>
                </c:pt>
                <c:pt idx="1101">
                  <c:v>#N/A</c:v>
                </c:pt>
                <c:pt idx="1102">
                  <c:v>#N/A</c:v>
                </c:pt>
                <c:pt idx="1103">
                  <c:v>#N/A</c:v>
                </c:pt>
                <c:pt idx="1104">
                  <c:v>#N/A</c:v>
                </c:pt>
                <c:pt idx="1105">
                  <c:v>#N/A</c:v>
                </c:pt>
                <c:pt idx="1106">
                  <c:v>#N/A</c:v>
                </c:pt>
                <c:pt idx="1107">
                  <c:v>#N/A</c:v>
                </c:pt>
                <c:pt idx="1108">
                  <c:v>#N/A</c:v>
                </c:pt>
                <c:pt idx="1109">
                  <c:v>#N/A</c:v>
                </c:pt>
                <c:pt idx="1110">
                  <c:v>#N/A</c:v>
                </c:pt>
                <c:pt idx="1111">
                  <c:v>#N/A</c:v>
                </c:pt>
                <c:pt idx="1112">
                  <c:v>#N/A</c:v>
                </c:pt>
                <c:pt idx="1113">
                  <c:v>#N/A</c:v>
                </c:pt>
                <c:pt idx="1114">
                  <c:v>#N/A</c:v>
                </c:pt>
                <c:pt idx="1115">
                  <c:v>#N/A</c:v>
                </c:pt>
                <c:pt idx="1116">
                  <c:v>#N/A</c:v>
                </c:pt>
                <c:pt idx="1117">
                  <c:v>#N/A</c:v>
                </c:pt>
                <c:pt idx="1118">
                  <c:v>#N/A</c:v>
                </c:pt>
                <c:pt idx="1119">
                  <c:v>#N/A</c:v>
                </c:pt>
                <c:pt idx="1120">
                  <c:v>#N/A</c:v>
                </c:pt>
                <c:pt idx="1121">
                  <c:v>#N/A</c:v>
                </c:pt>
                <c:pt idx="1122">
                  <c:v>#N/A</c:v>
                </c:pt>
                <c:pt idx="1123">
                  <c:v>#N/A</c:v>
                </c:pt>
                <c:pt idx="1124">
                  <c:v>#N/A</c:v>
                </c:pt>
                <c:pt idx="1125">
                  <c:v>#N/A</c:v>
                </c:pt>
                <c:pt idx="1126">
                  <c:v>#N/A</c:v>
                </c:pt>
                <c:pt idx="1127">
                  <c:v>#N/A</c:v>
                </c:pt>
                <c:pt idx="1128">
                  <c:v>#N/A</c:v>
                </c:pt>
                <c:pt idx="1129">
                  <c:v>#N/A</c:v>
                </c:pt>
                <c:pt idx="1130">
                  <c:v>#N/A</c:v>
                </c:pt>
                <c:pt idx="1131">
                  <c:v>#N/A</c:v>
                </c:pt>
                <c:pt idx="1132">
                  <c:v>#N/A</c:v>
                </c:pt>
                <c:pt idx="1133">
                  <c:v>#N/A</c:v>
                </c:pt>
                <c:pt idx="1134">
                  <c:v>#N/A</c:v>
                </c:pt>
                <c:pt idx="1135">
                  <c:v>#N/A</c:v>
                </c:pt>
                <c:pt idx="1136">
                  <c:v>#N/A</c:v>
                </c:pt>
                <c:pt idx="1137">
                  <c:v>#N/A</c:v>
                </c:pt>
                <c:pt idx="1138">
                  <c:v>#N/A</c:v>
                </c:pt>
                <c:pt idx="1139">
                  <c:v>#N/A</c:v>
                </c:pt>
                <c:pt idx="1140">
                  <c:v>#N/A</c:v>
                </c:pt>
                <c:pt idx="1141">
                  <c:v>#N/A</c:v>
                </c:pt>
                <c:pt idx="1142">
                  <c:v>#N/A</c:v>
                </c:pt>
                <c:pt idx="1143">
                  <c:v>#N/A</c:v>
                </c:pt>
                <c:pt idx="1144">
                  <c:v>#N/A</c:v>
                </c:pt>
                <c:pt idx="1145">
                  <c:v>#N/A</c:v>
                </c:pt>
                <c:pt idx="1146">
                  <c:v>#N/A</c:v>
                </c:pt>
                <c:pt idx="1147">
                  <c:v>#N/A</c:v>
                </c:pt>
                <c:pt idx="1148">
                  <c:v>#N/A</c:v>
                </c:pt>
                <c:pt idx="1149">
                  <c:v>#N/A</c:v>
                </c:pt>
                <c:pt idx="1150">
                  <c:v>#N/A</c:v>
                </c:pt>
                <c:pt idx="1151">
                  <c:v>#N/A</c:v>
                </c:pt>
                <c:pt idx="1152">
                  <c:v>#N/A</c:v>
                </c:pt>
                <c:pt idx="1153">
                  <c:v>#N/A</c:v>
                </c:pt>
                <c:pt idx="1154">
                  <c:v>#N/A</c:v>
                </c:pt>
                <c:pt idx="1155">
                  <c:v>#N/A</c:v>
                </c:pt>
                <c:pt idx="1156">
                  <c:v>#N/A</c:v>
                </c:pt>
                <c:pt idx="1157">
                  <c:v>#N/A</c:v>
                </c:pt>
                <c:pt idx="1158">
                  <c:v>#N/A</c:v>
                </c:pt>
                <c:pt idx="1159">
                  <c:v>#N/A</c:v>
                </c:pt>
                <c:pt idx="1160">
                  <c:v>#N/A</c:v>
                </c:pt>
                <c:pt idx="1161">
                  <c:v>#N/A</c:v>
                </c:pt>
                <c:pt idx="1162">
                  <c:v>#N/A</c:v>
                </c:pt>
                <c:pt idx="1163">
                  <c:v>#N/A</c:v>
                </c:pt>
                <c:pt idx="1164">
                  <c:v>#N/A</c:v>
                </c:pt>
                <c:pt idx="1165">
                  <c:v>#N/A</c:v>
                </c:pt>
                <c:pt idx="1166">
                  <c:v>#N/A</c:v>
                </c:pt>
                <c:pt idx="1167">
                  <c:v>#N/A</c:v>
                </c:pt>
                <c:pt idx="1168">
                  <c:v>#N/A</c:v>
                </c:pt>
                <c:pt idx="1169">
                  <c:v>#N/A</c:v>
                </c:pt>
                <c:pt idx="1170">
                  <c:v>#N/A</c:v>
                </c:pt>
                <c:pt idx="1171">
                  <c:v>#N/A</c:v>
                </c:pt>
                <c:pt idx="1172">
                  <c:v>#N/A</c:v>
                </c:pt>
                <c:pt idx="1173">
                  <c:v>#N/A</c:v>
                </c:pt>
                <c:pt idx="1174">
                  <c:v>#N/A</c:v>
                </c:pt>
                <c:pt idx="1175">
                  <c:v>#N/A</c:v>
                </c:pt>
                <c:pt idx="1176">
                  <c:v>#N/A</c:v>
                </c:pt>
                <c:pt idx="1177">
                  <c:v>#N/A</c:v>
                </c:pt>
                <c:pt idx="1178">
                  <c:v>#N/A</c:v>
                </c:pt>
                <c:pt idx="1179">
                  <c:v>#N/A</c:v>
                </c:pt>
                <c:pt idx="1180">
                  <c:v>#N/A</c:v>
                </c:pt>
                <c:pt idx="1181">
                  <c:v>#N/A</c:v>
                </c:pt>
                <c:pt idx="1182">
                  <c:v>#N/A</c:v>
                </c:pt>
                <c:pt idx="1183">
                  <c:v>#N/A</c:v>
                </c:pt>
                <c:pt idx="1184">
                  <c:v>#N/A</c:v>
                </c:pt>
                <c:pt idx="1185">
                  <c:v>#N/A</c:v>
                </c:pt>
                <c:pt idx="1186">
                  <c:v>#N/A</c:v>
                </c:pt>
                <c:pt idx="1187">
                  <c:v>#N/A</c:v>
                </c:pt>
                <c:pt idx="1188">
                  <c:v>#N/A</c:v>
                </c:pt>
                <c:pt idx="1189">
                  <c:v>#N/A</c:v>
                </c:pt>
                <c:pt idx="1190">
                  <c:v>#N/A</c:v>
                </c:pt>
                <c:pt idx="1191">
                  <c:v>#N/A</c:v>
                </c:pt>
                <c:pt idx="1192">
                  <c:v>#N/A</c:v>
                </c:pt>
                <c:pt idx="1193">
                  <c:v>#N/A</c:v>
                </c:pt>
                <c:pt idx="1194">
                  <c:v>#N/A</c:v>
                </c:pt>
                <c:pt idx="1195">
                  <c:v>#N/A</c:v>
                </c:pt>
                <c:pt idx="1196">
                  <c:v>#N/A</c:v>
                </c:pt>
                <c:pt idx="1197">
                  <c:v>#N/A</c:v>
                </c:pt>
                <c:pt idx="1198">
                  <c:v>#N/A</c:v>
                </c:pt>
                <c:pt idx="1199">
                  <c:v>#N/A</c:v>
                </c:pt>
                <c:pt idx="1200">
                  <c:v>#N/A</c:v>
                </c:pt>
                <c:pt idx="1201">
                  <c:v>#N/A</c:v>
                </c:pt>
                <c:pt idx="1202">
                  <c:v>#N/A</c:v>
                </c:pt>
                <c:pt idx="1203">
                  <c:v>#N/A</c:v>
                </c:pt>
                <c:pt idx="1204">
                  <c:v>#N/A</c:v>
                </c:pt>
                <c:pt idx="1205">
                  <c:v>#N/A</c:v>
                </c:pt>
                <c:pt idx="1206">
                  <c:v>#N/A</c:v>
                </c:pt>
                <c:pt idx="1207">
                  <c:v>#N/A</c:v>
                </c:pt>
                <c:pt idx="1208">
                  <c:v>#N/A</c:v>
                </c:pt>
                <c:pt idx="1209">
                  <c:v>#N/A</c:v>
                </c:pt>
                <c:pt idx="1210">
                  <c:v>#N/A</c:v>
                </c:pt>
                <c:pt idx="1211">
                  <c:v>#N/A</c:v>
                </c:pt>
                <c:pt idx="1212">
                  <c:v>#N/A</c:v>
                </c:pt>
                <c:pt idx="1213">
                  <c:v>#N/A</c:v>
                </c:pt>
                <c:pt idx="1214">
                  <c:v>#N/A</c:v>
                </c:pt>
                <c:pt idx="1215">
                  <c:v>#N/A</c:v>
                </c:pt>
                <c:pt idx="1216">
                  <c:v>#N/A</c:v>
                </c:pt>
                <c:pt idx="1217">
                  <c:v>#N/A</c:v>
                </c:pt>
                <c:pt idx="1218">
                  <c:v>#N/A</c:v>
                </c:pt>
                <c:pt idx="1219">
                  <c:v>#N/A</c:v>
                </c:pt>
                <c:pt idx="1220">
                  <c:v>#N/A</c:v>
                </c:pt>
                <c:pt idx="1221">
                  <c:v>#N/A</c:v>
                </c:pt>
                <c:pt idx="1222">
                  <c:v>#N/A</c:v>
                </c:pt>
                <c:pt idx="1223">
                  <c:v>#N/A</c:v>
                </c:pt>
                <c:pt idx="1224">
                  <c:v>#N/A</c:v>
                </c:pt>
                <c:pt idx="1225">
                  <c:v>#N/A</c:v>
                </c:pt>
                <c:pt idx="1226">
                  <c:v>#N/A</c:v>
                </c:pt>
                <c:pt idx="1227">
                  <c:v>#N/A</c:v>
                </c:pt>
                <c:pt idx="1228">
                  <c:v>#N/A</c:v>
                </c:pt>
                <c:pt idx="1229">
                  <c:v>#N/A</c:v>
                </c:pt>
                <c:pt idx="1230">
                  <c:v>#N/A</c:v>
                </c:pt>
                <c:pt idx="1231">
                  <c:v>#N/A</c:v>
                </c:pt>
                <c:pt idx="1232">
                  <c:v>#N/A</c:v>
                </c:pt>
                <c:pt idx="1233">
                  <c:v>#N/A</c:v>
                </c:pt>
                <c:pt idx="1234">
                  <c:v>#N/A</c:v>
                </c:pt>
                <c:pt idx="1235">
                  <c:v>#N/A</c:v>
                </c:pt>
                <c:pt idx="1236">
                  <c:v>#N/A</c:v>
                </c:pt>
                <c:pt idx="1237">
                  <c:v>#N/A</c:v>
                </c:pt>
                <c:pt idx="1238">
                  <c:v>#N/A</c:v>
                </c:pt>
                <c:pt idx="1239">
                  <c:v>#N/A</c:v>
                </c:pt>
                <c:pt idx="1240">
                  <c:v>#N/A</c:v>
                </c:pt>
                <c:pt idx="1241">
                  <c:v>#N/A</c:v>
                </c:pt>
                <c:pt idx="1242">
                  <c:v>#N/A</c:v>
                </c:pt>
                <c:pt idx="1243">
                  <c:v>#N/A</c:v>
                </c:pt>
                <c:pt idx="1244">
                  <c:v>#N/A</c:v>
                </c:pt>
                <c:pt idx="1245">
                  <c:v>#N/A</c:v>
                </c:pt>
                <c:pt idx="1246">
                  <c:v>#N/A</c:v>
                </c:pt>
                <c:pt idx="1247">
                  <c:v>#N/A</c:v>
                </c:pt>
                <c:pt idx="1248">
                  <c:v>#N/A</c:v>
                </c:pt>
                <c:pt idx="1249">
                  <c:v>#N/A</c:v>
                </c:pt>
                <c:pt idx="1250">
                  <c:v>#N/A</c:v>
                </c:pt>
                <c:pt idx="1251">
                  <c:v>#N/A</c:v>
                </c:pt>
                <c:pt idx="1252">
                  <c:v>#N/A</c:v>
                </c:pt>
                <c:pt idx="1253">
                  <c:v>#N/A</c:v>
                </c:pt>
                <c:pt idx="1254">
                  <c:v>#N/A</c:v>
                </c:pt>
                <c:pt idx="1255">
                  <c:v>#N/A</c:v>
                </c:pt>
                <c:pt idx="1256">
                  <c:v>#N/A</c:v>
                </c:pt>
                <c:pt idx="1257">
                  <c:v>#N/A</c:v>
                </c:pt>
                <c:pt idx="1258">
                  <c:v>#N/A</c:v>
                </c:pt>
                <c:pt idx="1259">
                  <c:v>#N/A</c:v>
                </c:pt>
                <c:pt idx="1260">
                  <c:v>#N/A</c:v>
                </c:pt>
                <c:pt idx="1261">
                  <c:v>#N/A</c:v>
                </c:pt>
                <c:pt idx="1262">
                  <c:v>#N/A</c:v>
                </c:pt>
                <c:pt idx="1263">
                  <c:v>#N/A</c:v>
                </c:pt>
                <c:pt idx="1264">
                  <c:v>#N/A</c:v>
                </c:pt>
                <c:pt idx="1265">
                  <c:v>#N/A</c:v>
                </c:pt>
                <c:pt idx="1266">
                  <c:v>#N/A</c:v>
                </c:pt>
                <c:pt idx="1267">
                  <c:v>#N/A</c:v>
                </c:pt>
                <c:pt idx="1268">
                  <c:v>#N/A</c:v>
                </c:pt>
                <c:pt idx="1269">
                  <c:v>#N/A</c:v>
                </c:pt>
                <c:pt idx="1270">
                  <c:v>#N/A</c:v>
                </c:pt>
                <c:pt idx="1271">
                  <c:v>#N/A</c:v>
                </c:pt>
                <c:pt idx="1272">
                  <c:v>#N/A</c:v>
                </c:pt>
                <c:pt idx="1273">
                  <c:v>#N/A</c:v>
                </c:pt>
                <c:pt idx="1274">
                  <c:v>#N/A</c:v>
                </c:pt>
                <c:pt idx="1275">
                  <c:v>#N/A</c:v>
                </c:pt>
                <c:pt idx="1276">
                  <c:v>#N/A</c:v>
                </c:pt>
                <c:pt idx="1277">
                  <c:v>#N/A</c:v>
                </c:pt>
                <c:pt idx="1278">
                  <c:v>#N/A</c:v>
                </c:pt>
                <c:pt idx="1279">
                  <c:v>#N/A</c:v>
                </c:pt>
                <c:pt idx="1280">
                  <c:v>#N/A</c:v>
                </c:pt>
                <c:pt idx="1281">
                  <c:v>#N/A</c:v>
                </c:pt>
                <c:pt idx="1282">
                  <c:v>#N/A</c:v>
                </c:pt>
                <c:pt idx="1283">
                  <c:v>#N/A</c:v>
                </c:pt>
                <c:pt idx="1284">
                  <c:v>#N/A</c:v>
                </c:pt>
                <c:pt idx="1285">
                  <c:v>#N/A</c:v>
                </c:pt>
                <c:pt idx="1286">
                  <c:v>#N/A</c:v>
                </c:pt>
                <c:pt idx="1287">
                  <c:v>#N/A</c:v>
                </c:pt>
                <c:pt idx="1288">
                  <c:v>#N/A</c:v>
                </c:pt>
                <c:pt idx="1289">
                  <c:v>#N/A</c:v>
                </c:pt>
                <c:pt idx="1290">
                  <c:v>#N/A</c:v>
                </c:pt>
                <c:pt idx="1291">
                  <c:v>#N/A</c:v>
                </c:pt>
                <c:pt idx="1292">
                  <c:v>#N/A</c:v>
                </c:pt>
                <c:pt idx="1293">
                  <c:v>#N/A</c:v>
                </c:pt>
                <c:pt idx="1294">
                  <c:v>#N/A</c:v>
                </c:pt>
                <c:pt idx="1295">
                  <c:v>#N/A</c:v>
                </c:pt>
                <c:pt idx="1296">
                  <c:v>#N/A</c:v>
                </c:pt>
                <c:pt idx="1297">
                  <c:v>#N/A</c:v>
                </c:pt>
                <c:pt idx="1298">
                  <c:v>#N/A</c:v>
                </c:pt>
                <c:pt idx="1299">
                  <c:v>#N/A</c:v>
                </c:pt>
                <c:pt idx="1300">
                  <c:v>#N/A</c:v>
                </c:pt>
                <c:pt idx="1301">
                  <c:v>#N/A</c:v>
                </c:pt>
                <c:pt idx="1302">
                  <c:v>#N/A</c:v>
                </c:pt>
                <c:pt idx="1303">
                  <c:v>#N/A</c:v>
                </c:pt>
                <c:pt idx="1304">
                  <c:v>#N/A</c:v>
                </c:pt>
                <c:pt idx="1305">
                  <c:v>#N/A</c:v>
                </c:pt>
                <c:pt idx="1306">
                  <c:v>#N/A</c:v>
                </c:pt>
                <c:pt idx="1307">
                  <c:v>#N/A</c:v>
                </c:pt>
                <c:pt idx="1308">
                  <c:v>#N/A</c:v>
                </c:pt>
                <c:pt idx="1309">
                  <c:v>#N/A</c:v>
                </c:pt>
                <c:pt idx="1310">
                  <c:v>#N/A</c:v>
                </c:pt>
                <c:pt idx="1311">
                  <c:v>#N/A</c:v>
                </c:pt>
                <c:pt idx="1312">
                  <c:v>#N/A</c:v>
                </c:pt>
                <c:pt idx="1313">
                  <c:v>#N/A</c:v>
                </c:pt>
                <c:pt idx="1314">
                  <c:v>#N/A</c:v>
                </c:pt>
                <c:pt idx="1315">
                  <c:v>#N/A</c:v>
                </c:pt>
                <c:pt idx="1316">
                  <c:v>#N/A</c:v>
                </c:pt>
                <c:pt idx="1317">
                  <c:v>#N/A</c:v>
                </c:pt>
                <c:pt idx="1318">
                  <c:v>#N/A</c:v>
                </c:pt>
                <c:pt idx="1319">
                  <c:v>#N/A</c:v>
                </c:pt>
                <c:pt idx="1320">
                  <c:v>#N/A</c:v>
                </c:pt>
                <c:pt idx="1321">
                  <c:v>#N/A</c:v>
                </c:pt>
                <c:pt idx="1322">
                  <c:v>#N/A</c:v>
                </c:pt>
                <c:pt idx="1323">
                  <c:v>#N/A</c:v>
                </c:pt>
                <c:pt idx="1324">
                  <c:v>#N/A</c:v>
                </c:pt>
                <c:pt idx="1325">
                  <c:v>#N/A</c:v>
                </c:pt>
                <c:pt idx="1326">
                  <c:v>#N/A</c:v>
                </c:pt>
                <c:pt idx="1327">
                  <c:v>#N/A</c:v>
                </c:pt>
                <c:pt idx="1328">
                  <c:v>#N/A</c:v>
                </c:pt>
                <c:pt idx="1329">
                  <c:v>#N/A</c:v>
                </c:pt>
                <c:pt idx="1330">
                  <c:v>#N/A</c:v>
                </c:pt>
                <c:pt idx="1331">
                  <c:v>#N/A</c:v>
                </c:pt>
                <c:pt idx="1332">
                  <c:v>#N/A</c:v>
                </c:pt>
                <c:pt idx="1333">
                  <c:v>#N/A</c:v>
                </c:pt>
                <c:pt idx="1334">
                  <c:v>#N/A</c:v>
                </c:pt>
                <c:pt idx="1335">
                  <c:v>#N/A</c:v>
                </c:pt>
                <c:pt idx="1336">
                  <c:v>#N/A</c:v>
                </c:pt>
                <c:pt idx="1337">
                  <c:v>#N/A</c:v>
                </c:pt>
                <c:pt idx="1338">
                  <c:v>#N/A</c:v>
                </c:pt>
                <c:pt idx="1339">
                  <c:v>#N/A</c:v>
                </c:pt>
                <c:pt idx="1340">
                  <c:v>#N/A</c:v>
                </c:pt>
                <c:pt idx="1341">
                  <c:v>#N/A</c:v>
                </c:pt>
                <c:pt idx="1342">
                  <c:v>#N/A</c:v>
                </c:pt>
                <c:pt idx="1343">
                  <c:v>#N/A</c:v>
                </c:pt>
                <c:pt idx="1344">
                  <c:v>#N/A</c:v>
                </c:pt>
                <c:pt idx="1345">
                  <c:v>#N/A</c:v>
                </c:pt>
                <c:pt idx="1346">
                  <c:v>#N/A</c:v>
                </c:pt>
                <c:pt idx="1347">
                  <c:v>#N/A</c:v>
                </c:pt>
                <c:pt idx="1348">
                  <c:v>#N/A</c:v>
                </c:pt>
                <c:pt idx="1349">
                  <c:v>#N/A</c:v>
                </c:pt>
                <c:pt idx="1350">
                  <c:v>#N/A</c:v>
                </c:pt>
                <c:pt idx="1351">
                  <c:v>#N/A</c:v>
                </c:pt>
                <c:pt idx="1352">
                  <c:v>#N/A</c:v>
                </c:pt>
                <c:pt idx="1353">
                  <c:v>#N/A</c:v>
                </c:pt>
                <c:pt idx="1354">
                  <c:v>#N/A</c:v>
                </c:pt>
                <c:pt idx="1355">
                  <c:v>#N/A</c:v>
                </c:pt>
                <c:pt idx="1356">
                  <c:v>#N/A</c:v>
                </c:pt>
                <c:pt idx="1357">
                  <c:v>#N/A</c:v>
                </c:pt>
                <c:pt idx="1358">
                  <c:v>#N/A</c:v>
                </c:pt>
                <c:pt idx="1359">
                  <c:v>#N/A</c:v>
                </c:pt>
                <c:pt idx="1360">
                  <c:v>#N/A</c:v>
                </c:pt>
                <c:pt idx="1361">
                  <c:v>#N/A</c:v>
                </c:pt>
                <c:pt idx="1362">
                  <c:v>#N/A</c:v>
                </c:pt>
                <c:pt idx="1363">
                  <c:v>#N/A</c:v>
                </c:pt>
                <c:pt idx="1364">
                  <c:v>#N/A</c:v>
                </c:pt>
                <c:pt idx="1365">
                  <c:v>#N/A</c:v>
                </c:pt>
                <c:pt idx="1366">
                  <c:v>#N/A</c:v>
                </c:pt>
                <c:pt idx="1367">
                  <c:v>#N/A</c:v>
                </c:pt>
                <c:pt idx="1368">
                  <c:v>#N/A</c:v>
                </c:pt>
                <c:pt idx="1369">
                  <c:v>#N/A</c:v>
                </c:pt>
                <c:pt idx="1370">
                  <c:v>#N/A</c:v>
                </c:pt>
                <c:pt idx="1371">
                  <c:v>#N/A</c:v>
                </c:pt>
                <c:pt idx="1372">
                  <c:v>#N/A</c:v>
                </c:pt>
                <c:pt idx="1373">
                  <c:v>#N/A</c:v>
                </c:pt>
                <c:pt idx="1374">
                  <c:v>#N/A</c:v>
                </c:pt>
                <c:pt idx="1375">
                  <c:v>#N/A</c:v>
                </c:pt>
                <c:pt idx="1376">
                  <c:v>#N/A</c:v>
                </c:pt>
                <c:pt idx="1377">
                  <c:v>#N/A</c:v>
                </c:pt>
                <c:pt idx="1378">
                  <c:v>#N/A</c:v>
                </c:pt>
                <c:pt idx="1379">
                  <c:v>#N/A</c:v>
                </c:pt>
                <c:pt idx="1380">
                  <c:v>#N/A</c:v>
                </c:pt>
                <c:pt idx="1381">
                  <c:v>#N/A</c:v>
                </c:pt>
                <c:pt idx="1382">
                  <c:v>#N/A</c:v>
                </c:pt>
                <c:pt idx="1383">
                  <c:v>#N/A</c:v>
                </c:pt>
                <c:pt idx="1384">
                  <c:v>#N/A</c:v>
                </c:pt>
                <c:pt idx="1385">
                  <c:v>#N/A</c:v>
                </c:pt>
                <c:pt idx="1386">
                  <c:v>#N/A</c:v>
                </c:pt>
                <c:pt idx="1387">
                  <c:v>#N/A</c:v>
                </c:pt>
                <c:pt idx="1388">
                  <c:v>#N/A</c:v>
                </c:pt>
                <c:pt idx="1389">
                  <c:v>#N/A</c:v>
                </c:pt>
                <c:pt idx="1390">
                  <c:v>#N/A</c:v>
                </c:pt>
                <c:pt idx="1391">
                  <c:v>#N/A</c:v>
                </c:pt>
                <c:pt idx="1392">
                  <c:v>#N/A</c:v>
                </c:pt>
                <c:pt idx="1393">
                  <c:v>#N/A</c:v>
                </c:pt>
                <c:pt idx="1394">
                  <c:v>#N/A</c:v>
                </c:pt>
                <c:pt idx="1395">
                  <c:v>#N/A</c:v>
                </c:pt>
                <c:pt idx="1396">
                  <c:v>#N/A</c:v>
                </c:pt>
                <c:pt idx="1397">
                  <c:v>#N/A</c:v>
                </c:pt>
                <c:pt idx="1398">
                  <c:v>#N/A</c:v>
                </c:pt>
                <c:pt idx="1399">
                  <c:v>#N/A</c:v>
                </c:pt>
                <c:pt idx="1400">
                  <c:v>#N/A</c:v>
                </c:pt>
                <c:pt idx="1401">
                  <c:v>#N/A</c:v>
                </c:pt>
                <c:pt idx="1402">
                  <c:v>#N/A</c:v>
                </c:pt>
                <c:pt idx="1403">
                  <c:v>#N/A</c:v>
                </c:pt>
                <c:pt idx="1404">
                  <c:v>#N/A</c:v>
                </c:pt>
                <c:pt idx="1405">
                  <c:v>#N/A</c:v>
                </c:pt>
                <c:pt idx="1406">
                  <c:v>#N/A</c:v>
                </c:pt>
                <c:pt idx="1407">
                  <c:v>#N/A</c:v>
                </c:pt>
                <c:pt idx="1408">
                  <c:v>#N/A</c:v>
                </c:pt>
                <c:pt idx="1409">
                  <c:v>#N/A</c:v>
                </c:pt>
                <c:pt idx="1410">
                  <c:v>#N/A</c:v>
                </c:pt>
                <c:pt idx="1411">
                  <c:v>#N/A</c:v>
                </c:pt>
                <c:pt idx="1412">
                  <c:v>#N/A</c:v>
                </c:pt>
                <c:pt idx="1413">
                  <c:v>#N/A</c:v>
                </c:pt>
                <c:pt idx="1414">
                  <c:v>#N/A</c:v>
                </c:pt>
                <c:pt idx="1415">
                  <c:v>#N/A</c:v>
                </c:pt>
                <c:pt idx="1416">
                  <c:v>#N/A</c:v>
                </c:pt>
                <c:pt idx="1417">
                  <c:v>#N/A</c:v>
                </c:pt>
                <c:pt idx="1418">
                  <c:v>#N/A</c:v>
                </c:pt>
                <c:pt idx="1419">
                  <c:v>#N/A</c:v>
                </c:pt>
                <c:pt idx="1420">
                  <c:v>#N/A</c:v>
                </c:pt>
                <c:pt idx="1421">
                  <c:v>#N/A</c:v>
                </c:pt>
                <c:pt idx="1422">
                  <c:v>#N/A</c:v>
                </c:pt>
                <c:pt idx="1423">
                  <c:v>#N/A</c:v>
                </c:pt>
                <c:pt idx="1424">
                  <c:v>#N/A</c:v>
                </c:pt>
                <c:pt idx="1425">
                  <c:v>#N/A</c:v>
                </c:pt>
                <c:pt idx="1426">
                  <c:v>#N/A</c:v>
                </c:pt>
                <c:pt idx="1427">
                  <c:v>#N/A</c:v>
                </c:pt>
                <c:pt idx="1428">
                  <c:v>#N/A</c:v>
                </c:pt>
                <c:pt idx="1429">
                  <c:v>#N/A</c:v>
                </c:pt>
                <c:pt idx="1430">
                  <c:v>#N/A</c:v>
                </c:pt>
                <c:pt idx="1431">
                  <c:v>#N/A</c:v>
                </c:pt>
                <c:pt idx="1432">
                  <c:v>#N/A</c:v>
                </c:pt>
                <c:pt idx="1433">
                  <c:v>#N/A</c:v>
                </c:pt>
                <c:pt idx="1434">
                  <c:v>#N/A</c:v>
                </c:pt>
                <c:pt idx="1435">
                  <c:v>#N/A</c:v>
                </c:pt>
                <c:pt idx="1436">
                  <c:v>#N/A</c:v>
                </c:pt>
                <c:pt idx="1437">
                  <c:v>#N/A</c:v>
                </c:pt>
                <c:pt idx="1438">
                  <c:v>#N/A</c:v>
                </c:pt>
                <c:pt idx="1439">
                  <c:v>#N/A</c:v>
                </c:pt>
                <c:pt idx="1440">
                  <c:v>#N/A</c:v>
                </c:pt>
                <c:pt idx="1441">
                  <c:v>#N/A</c:v>
                </c:pt>
                <c:pt idx="1442">
                  <c:v>#N/A</c:v>
                </c:pt>
                <c:pt idx="1443">
                  <c:v>#N/A</c:v>
                </c:pt>
                <c:pt idx="1444">
                  <c:v>#N/A</c:v>
                </c:pt>
                <c:pt idx="1445">
                  <c:v>#N/A</c:v>
                </c:pt>
                <c:pt idx="1446">
                  <c:v>#N/A</c:v>
                </c:pt>
                <c:pt idx="1447">
                  <c:v>#N/A</c:v>
                </c:pt>
                <c:pt idx="1448">
                  <c:v>#N/A</c:v>
                </c:pt>
                <c:pt idx="1449">
                  <c:v>#N/A</c:v>
                </c:pt>
                <c:pt idx="1450">
                  <c:v>#N/A</c:v>
                </c:pt>
                <c:pt idx="1451">
                  <c:v>#N/A</c:v>
                </c:pt>
                <c:pt idx="1452">
                  <c:v>#N/A</c:v>
                </c:pt>
                <c:pt idx="1453">
                  <c:v>#N/A</c:v>
                </c:pt>
                <c:pt idx="1454">
                  <c:v>#N/A</c:v>
                </c:pt>
                <c:pt idx="1455">
                  <c:v>#N/A</c:v>
                </c:pt>
                <c:pt idx="1456">
                  <c:v>#N/A</c:v>
                </c:pt>
                <c:pt idx="1457">
                  <c:v>#N/A</c:v>
                </c:pt>
                <c:pt idx="1458">
                  <c:v>#N/A</c:v>
                </c:pt>
                <c:pt idx="1459">
                  <c:v>#N/A</c:v>
                </c:pt>
                <c:pt idx="1460">
                  <c:v>#N/A</c:v>
                </c:pt>
                <c:pt idx="1461">
                  <c:v>#N/A</c:v>
                </c:pt>
                <c:pt idx="1462">
                  <c:v>#N/A</c:v>
                </c:pt>
                <c:pt idx="1463">
                  <c:v>#N/A</c:v>
                </c:pt>
                <c:pt idx="1464">
                  <c:v>#N/A</c:v>
                </c:pt>
                <c:pt idx="1465">
                  <c:v>#N/A</c:v>
                </c:pt>
                <c:pt idx="1466">
                  <c:v>#N/A</c:v>
                </c:pt>
                <c:pt idx="1467">
                  <c:v>#N/A</c:v>
                </c:pt>
                <c:pt idx="1468">
                  <c:v>#N/A</c:v>
                </c:pt>
                <c:pt idx="1469">
                  <c:v>#N/A</c:v>
                </c:pt>
                <c:pt idx="1470">
                  <c:v>#N/A</c:v>
                </c:pt>
                <c:pt idx="1471">
                  <c:v>#N/A</c:v>
                </c:pt>
                <c:pt idx="1472">
                  <c:v>#N/A</c:v>
                </c:pt>
                <c:pt idx="1473">
                  <c:v>#N/A</c:v>
                </c:pt>
                <c:pt idx="1474">
                  <c:v>#N/A</c:v>
                </c:pt>
                <c:pt idx="1475">
                  <c:v>#N/A</c:v>
                </c:pt>
                <c:pt idx="1476">
                  <c:v>#N/A</c:v>
                </c:pt>
                <c:pt idx="1477">
                  <c:v>#N/A</c:v>
                </c:pt>
                <c:pt idx="1478">
                  <c:v>#N/A</c:v>
                </c:pt>
                <c:pt idx="1479">
                  <c:v>#N/A</c:v>
                </c:pt>
                <c:pt idx="1480">
                  <c:v>#N/A</c:v>
                </c:pt>
                <c:pt idx="1481">
                  <c:v>#N/A</c:v>
                </c:pt>
                <c:pt idx="1482">
                  <c:v>#N/A</c:v>
                </c:pt>
                <c:pt idx="1483">
                  <c:v>#N/A</c:v>
                </c:pt>
                <c:pt idx="1484">
                  <c:v>#N/A</c:v>
                </c:pt>
                <c:pt idx="1485">
                  <c:v>#N/A</c:v>
                </c:pt>
                <c:pt idx="1486">
                  <c:v>#N/A</c:v>
                </c:pt>
                <c:pt idx="1487">
                  <c:v>#N/A</c:v>
                </c:pt>
                <c:pt idx="1488">
                  <c:v>#N/A</c:v>
                </c:pt>
                <c:pt idx="1489">
                  <c:v>#N/A</c:v>
                </c:pt>
                <c:pt idx="1490">
                  <c:v>#N/A</c:v>
                </c:pt>
                <c:pt idx="1491">
                  <c:v>#N/A</c:v>
                </c:pt>
                <c:pt idx="1492">
                  <c:v>#N/A</c:v>
                </c:pt>
                <c:pt idx="1493">
                  <c:v>#N/A</c:v>
                </c:pt>
                <c:pt idx="1494">
                  <c:v>#N/A</c:v>
                </c:pt>
                <c:pt idx="1495">
                  <c:v>#N/A</c:v>
                </c:pt>
                <c:pt idx="1496">
                  <c:v>#N/A</c:v>
                </c:pt>
                <c:pt idx="1497">
                  <c:v>#N/A</c:v>
                </c:pt>
                <c:pt idx="1498">
                  <c:v>#N/A</c:v>
                </c:pt>
                <c:pt idx="1499">
                  <c:v>#N/A</c:v>
                </c:pt>
                <c:pt idx="1500">
                  <c:v>#N/A</c:v>
                </c:pt>
                <c:pt idx="1501">
                  <c:v>#N/A</c:v>
                </c:pt>
                <c:pt idx="1502">
                  <c:v>#N/A</c:v>
                </c:pt>
                <c:pt idx="1503">
                  <c:v>#N/A</c:v>
                </c:pt>
                <c:pt idx="1504">
                  <c:v>#N/A</c:v>
                </c:pt>
                <c:pt idx="1505">
                  <c:v>#N/A</c:v>
                </c:pt>
                <c:pt idx="1506">
                  <c:v>#N/A</c:v>
                </c:pt>
                <c:pt idx="1507">
                  <c:v>#N/A</c:v>
                </c:pt>
                <c:pt idx="1508">
                  <c:v>#N/A</c:v>
                </c:pt>
                <c:pt idx="1509">
                  <c:v>#N/A</c:v>
                </c:pt>
                <c:pt idx="1510">
                  <c:v>#N/A</c:v>
                </c:pt>
                <c:pt idx="1511">
                  <c:v>#N/A</c:v>
                </c:pt>
                <c:pt idx="1512">
                  <c:v>#N/A</c:v>
                </c:pt>
                <c:pt idx="1513">
                  <c:v>#N/A</c:v>
                </c:pt>
                <c:pt idx="1514">
                  <c:v>#N/A</c:v>
                </c:pt>
                <c:pt idx="1515">
                  <c:v>#N/A</c:v>
                </c:pt>
                <c:pt idx="1516">
                  <c:v>#N/A</c:v>
                </c:pt>
                <c:pt idx="1517">
                  <c:v>#N/A</c:v>
                </c:pt>
                <c:pt idx="1518">
                  <c:v>#N/A</c:v>
                </c:pt>
                <c:pt idx="1519">
                  <c:v>#N/A</c:v>
                </c:pt>
                <c:pt idx="1520">
                  <c:v>#N/A</c:v>
                </c:pt>
                <c:pt idx="1521">
                  <c:v>#N/A</c:v>
                </c:pt>
                <c:pt idx="1522">
                  <c:v>#N/A</c:v>
                </c:pt>
                <c:pt idx="1523">
                  <c:v>#N/A</c:v>
                </c:pt>
                <c:pt idx="1524">
                  <c:v>#N/A</c:v>
                </c:pt>
                <c:pt idx="1525">
                  <c:v>#N/A</c:v>
                </c:pt>
                <c:pt idx="1526">
                  <c:v>#N/A</c:v>
                </c:pt>
                <c:pt idx="1527">
                  <c:v>#N/A</c:v>
                </c:pt>
                <c:pt idx="1528">
                  <c:v>#N/A</c:v>
                </c:pt>
                <c:pt idx="1529">
                  <c:v>#N/A</c:v>
                </c:pt>
                <c:pt idx="1530">
                  <c:v>#N/A</c:v>
                </c:pt>
                <c:pt idx="1531">
                  <c:v>#N/A</c:v>
                </c:pt>
                <c:pt idx="1532">
                  <c:v>#N/A</c:v>
                </c:pt>
                <c:pt idx="1533">
                  <c:v>#N/A</c:v>
                </c:pt>
                <c:pt idx="1534">
                  <c:v>#N/A</c:v>
                </c:pt>
                <c:pt idx="1535">
                  <c:v>#N/A</c:v>
                </c:pt>
                <c:pt idx="1536">
                  <c:v>#N/A</c:v>
                </c:pt>
                <c:pt idx="1537">
                  <c:v>#N/A</c:v>
                </c:pt>
                <c:pt idx="1538">
                  <c:v>#N/A</c:v>
                </c:pt>
                <c:pt idx="1539">
                  <c:v>#N/A</c:v>
                </c:pt>
                <c:pt idx="1540">
                  <c:v>#N/A</c:v>
                </c:pt>
                <c:pt idx="1541">
                  <c:v>#N/A</c:v>
                </c:pt>
                <c:pt idx="1542">
                  <c:v>#N/A</c:v>
                </c:pt>
                <c:pt idx="1543">
                  <c:v>#N/A</c:v>
                </c:pt>
                <c:pt idx="1544">
                  <c:v>#N/A</c:v>
                </c:pt>
                <c:pt idx="1545">
                  <c:v>#N/A</c:v>
                </c:pt>
                <c:pt idx="1546">
                  <c:v>#N/A</c:v>
                </c:pt>
                <c:pt idx="1547">
                  <c:v>#N/A</c:v>
                </c:pt>
                <c:pt idx="1548">
                  <c:v>#N/A</c:v>
                </c:pt>
                <c:pt idx="1549">
                  <c:v>#N/A</c:v>
                </c:pt>
                <c:pt idx="1550">
                  <c:v>#N/A</c:v>
                </c:pt>
                <c:pt idx="1551">
                  <c:v>#N/A</c:v>
                </c:pt>
                <c:pt idx="1552">
                  <c:v>#N/A</c:v>
                </c:pt>
                <c:pt idx="1553">
                  <c:v>#N/A</c:v>
                </c:pt>
                <c:pt idx="1554">
                  <c:v>#N/A</c:v>
                </c:pt>
                <c:pt idx="1555">
                  <c:v>#N/A</c:v>
                </c:pt>
                <c:pt idx="1556">
                  <c:v>#N/A</c:v>
                </c:pt>
                <c:pt idx="1557">
                  <c:v>#N/A</c:v>
                </c:pt>
                <c:pt idx="1558">
                  <c:v>#N/A</c:v>
                </c:pt>
                <c:pt idx="1559">
                  <c:v>#N/A</c:v>
                </c:pt>
                <c:pt idx="1560">
                  <c:v>#N/A</c:v>
                </c:pt>
                <c:pt idx="1561">
                  <c:v>#N/A</c:v>
                </c:pt>
                <c:pt idx="1562">
                  <c:v>#N/A</c:v>
                </c:pt>
                <c:pt idx="1563">
                  <c:v>#N/A</c:v>
                </c:pt>
                <c:pt idx="1564">
                  <c:v>#N/A</c:v>
                </c:pt>
                <c:pt idx="1565">
                  <c:v>#N/A</c:v>
                </c:pt>
                <c:pt idx="1566">
                  <c:v>#N/A</c:v>
                </c:pt>
                <c:pt idx="1567">
                  <c:v>#N/A</c:v>
                </c:pt>
                <c:pt idx="1568">
                  <c:v>#N/A</c:v>
                </c:pt>
                <c:pt idx="1569">
                  <c:v>#N/A</c:v>
                </c:pt>
                <c:pt idx="1570">
                  <c:v>#N/A</c:v>
                </c:pt>
                <c:pt idx="1571">
                  <c:v>#N/A</c:v>
                </c:pt>
                <c:pt idx="1572">
                  <c:v>#N/A</c:v>
                </c:pt>
                <c:pt idx="1573">
                  <c:v>#N/A</c:v>
                </c:pt>
                <c:pt idx="1574">
                  <c:v>#N/A</c:v>
                </c:pt>
                <c:pt idx="1575">
                  <c:v>#N/A</c:v>
                </c:pt>
                <c:pt idx="1576">
                  <c:v>#N/A</c:v>
                </c:pt>
                <c:pt idx="1577">
                  <c:v>#N/A</c:v>
                </c:pt>
                <c:pt idx="1578">
                  <c:v>#N/A</c:v>
                </c:pt>
                <c:pt idx="1579">
                  <c:v>#N/A</c:v>
                </c:pt>
                <c:pt idx="1580">
                  <c:v>#N/A</c:v>
                </c:pt>
                <c:pt idx="1581">
                  <c:v>#N/A</c:v>
                </c:pt>
                <c:pt idx="1582">
                  <c:v>#N/A</c:v>
                </c:pt>
                <c:pt idx="1583">
                  <c:v>#N/A</c:v>
                </c:pt>
                <c:pt idx="1584">
                  <c:v>#N/A</c:v>
                </c:pt>
                <c:pt idx="1585">
                  <c:v>#N/A</c:v>
                </c:pt>
                <c:pt idx="1586">
                  <c:v>#N/A</c:v>
                </c:pt>
                <c:pt idx="1587">
                  <c:v>#N/A</c:v>
                </c:pt>
                <c:pt idx="1588">
                  <c:v>#N/A</c:v>
                </c:pt>
                <c:pt idx="1589">
                  <c:v>#N/A</c:v>
                </c:pt>
                <c:pt idx="1590">
                  <c:v>#N/A</c:v>
                </c:pt>
                <c:pt idx="1591">
                  <c:v>#N/A</c:v>
                </c:pt>
                <c:pt idx="1592">
                  <c:v>#N/A</c:v>
                </c:pt>
                <c:pt idx="1593">
                  <c:v>#N/A</c:v>
                </c:pt>
                <c:pt idx="1594">
                  <c:v>#N/A</c:v>
                </c:pt>
                <c:pt idx="1595">
                  <c:v>#N/A</c:v>
                </c:pt>
                <c:pt idx="1596">
                  <c:v>#N/A</c:v>
                </c:pt>
                <c:pt idx="1597">
                  <c:v>#N/A</c:v>
                </c:pt>
                <c:pt idx="1598">
                  <c:v>#N/A</c:v>
                </c:pt>
                <c:pt idx="1599">
                  <c:v>#N/A</c:v>
                </c:pt>
                <c:pt idx="1600">
                  <c:v>#N/A</c:v>
                </c:pt>
                <c:pt idx="1601">
                  <c:v>#N/A</c:v>
                </c:pt>
                <c:pt idx="1602">
                  <c:v>#N/A</c:v>
                </c:pt>
                <c:pt idx="1603">
                  <c:v>#N/A</c:v>
                </c:pt>
                <c:pt idx="1604">
                  <c:v>#N/A</c:v>
                </c:pt>
                <c:pt idx="1605">
                  <c:v>#N/A</c:v>
                </c:pt>
                <c:pt idx="1606">
                  <c:v>#N/A</c:v>
                </c:pt>
                <c:pt idx="1607">
                  <c:v>#N/A</c:v>
                </c:pt>
                <c:pt idx="1608">
                  <c:v>#N/A</c:v>
                </c:pt>
                <c:pt idx="1609">
                  <c:v>#N/A</c:v>
                </c:pt>
                <c:pt idx="1610">
                  <c:v>#N/A</c:v>
                </c:pt>
                <c:pt idx="1611">
                  <c:v>#N/A</c:v>
                </c:pt>
                <c:pt idx="1612">
                  <c:v>#N/A</c:v>
                </c:pt>
                <c:pt idx="1613">
                  <c:v>#N/A</c:v>
                </c:pt>
                <c:pt idx="1614">
                  <c:v>#N/A</c:v>
                </c:pt>
                <c:pt idx="1615">
                  <c:v>#N/A</c:v>
                </c:pt>
                <c:pt idx="1616">
                  <c:v>#N/A</c:v>
                </c:pt>
                <c:pt idx="1617">
                  <c:v>#N/A</c:v>
                </c:pt>
                <c:pt idx="1618">
                  <c:v>#N/A</c:v>
                </c:pt>
                <c:pt idx="1619">
                  <c:v>#N/A</c:v>
                </c:pt>
                <c:pt idx="1620">
                  <c:v>#N/A</c:v>
                </c:pt>
                <c:pt idx="1621">
                  <c:v>#N/A</c:v>
                </c:pt>
                <c:pt idx="1622">
                  <c:v>#N/A</c:v>
                </c:pt>
                <c:pt idx="1623">
                  <c:v>#N/A</c:v>
                </c:pt>
                <c:pt idx="1624">
                  <c:v>#N/A</c:v>
                </c:pt>
                <c:pt idx="1625">
                  <c:v>#N/A</c:v>
                </c:pt>
                <c:pt idx="1626">
                  <c:v>#N/A</c:v>
                </c:pt>
                <c:pt idx="1627">
                  <c:v>#N/A</c:v>
                </c:pt>
                <c:pt idx="1628">
                  <c:v>#N/A</c:v>
                </c:pt>
                <c:pt idx="1629">
                  <c:v>#N/A</c:v>
                </c:pt>
                <c:pt idx="1630">
                  <c:v>#N/A</c:v>
                </c:pt>
                <c:pt idx="1631">
                  <c:v>#N/A</c:v>
                </c:pt>
                <c:pt idx="1632">
                  <c:v>#N/A</c:v>
                </c:pt>
                <c:pt idx="1633">
                  <c:v>#N/A</c:v>
                </c:pt>
                <c:pt idx="1634">
                  <c:v>#N/A</c:v>
                </c:pt>
                <c:pt idx="1635">
                  <c:v>#N/A</c:v>
                </c:pt>
                <c:pt idx="1636">
                  <c:v>#N/A</c:v>
                </c:pt>
                <c:pt idx="1637">
                  <c:v>#N/A</c:v>
                </c:pt>
                <c:pt idx="1638">
                  <c:v>#N/A</c:v>
                </c:pt>
                <c:pt idx="1639">
                  <c:v>#N/A</c:v>
                </c:pt>
                <c:pt idx="1640">
                  <c:v>#N/A</c:v>
                </c:pt>
                <c:pt idx="1641">
                  <c:v>#N/A</c:v>
                </c:pt>
                <c:pt idx="1642">
                  <c:v>#N/A</c:v>
                </c:pt>
                <c:pt idx="1643">
                  <c:v>#N/A</c:v>
                </c:pt>
                <c:pt idx="1644">
                  <c:v>#N/A</c:v>
                </c:pt>
                <c:pt idx="1645">
                  <c:v>#N/A</c:v>
                </c:pt>
                <c:pt idx="1646">
                  <c:v>#N/A</c:v>
                </c:pt>
                <c:pt idx="1647">
                  <c:v>#N/A</c:v>
                </c:pt>
                <c:pt idx="1648">
                  <c:v>#N/A</c:v>
                </c:pt>
                <c:pt idx="1649">
                  <c:v>#N/A</c:v>
                </c:pt>
                <c:pt idx="1650">
                  <c:v>#N/A</c:v>
                </c:pt>
                <c:pt idx="1651">
                  <c:v>#N/A</c:v>
                </c:pt>
                <c:pt idx="1652">
                  <c:v>#N/A</c:v>
                </c:pt>
                <c:pt idx="1653">
                  <c:v>#N/A</c:v>
                </c:pt>
                <c:pt idx="1654">
                  <c:v>#N/A</c:v>
                </c:pt>
                <c:pt idx="1655">
                  <c:v>#N/A</c:v>
                </c:pt>
                <c:pt idx="1656">
                  <c:v>#N/A</c:v>
                </c:pt>
                <c:pt idx="1657">
                  <c:v>#N/A</c:v>
                </c:pt>
                <c:pt idx="1658">
                  <c:v>#N/A</c:v>
                </c:pt>
                <c:pt idx="1659">
                  <c:v>#N/A</c:v>
                </c:pt>
                <c:pt idx="1660">
                  <c:v>#N/A</c:v>
                </c:pt>
                <c:pt idx="1661">
                  <c:v>#N/A</c:v>
                </c:pt>
                <c:pt idx="1662">
                  <c:v>#N/A</c:v>
                </c:pt>
                <c:pt idx="1663">
                  <c:v>#N/A</c:v>
                </c:pt>
                <c:pt idx="1664">
                  <c:v>#N/A</c:v>
                </c:pt>
                <c:pt idx="1665">
                  <c:v>#N/A</c:v>
                </c:pt>
                <c:pt idx="1666">
                  <c:v>#N/A</c:v>
                </c:pt>
                <c:pt idx="1667">
                  <c:v>#N/A</c:v>
                </c:pt>
                <c:pt idx="1668">
                  <c:v>#N/A</c:v>
                </c:pt>
                <c:pt idx="1669">
                  <c:v>#N/A</c:v>
                </c:pt>
                <c:pt idx="1670">
                  <c:v>#N/A</c:v>
                </c:pt>
                <c:pt idx="1671">
                  <c:v>#N/A</c:v>
                </c:pt>
                <c:pt idx="1672">
                  <c:v>#N/A</c:v>
                </c:pt>
                <c:pt idx="1673">
                  <c:v>#N/A</c:v>
                </c:pt>
                <c:pt idx="1674">
                  <c:v>#N/A</c:v>
                </c:pt>
                <c:pt idx="1675">
                  <c:v>#N/A</c:v>
                </c:pt>
                <c:pt idx="1676">
                  <c:v>#N/A</c:v>
                </c:pt>
                <c:pt idx="1677">
                  <c:v>#N/A</c:v>
                </c:pt>
                <c:pt idx="1678">
                  <c:v>#N/A</c:v>
                </c:pt>
                <c:pt idx="1679">
                  <c:v>#N/A</c:v>
                </c:pt>
                <c:pt idx="1680">
                  <c:v>#N/A</c:v>
                </c:pt>
                <c:pt idx="1681">
                  <c:v>#N/A</c:v>
                </c:pt>
                <c:pt idx="1682">
                  <c:v>#N/A</c:v>
                </c:pt>
                <c:pt idx="1683">
                  <c:v>#N/A</c:v>
                </c:pt>
                <c:pt idx="1684">
                  <c:v>#N/A</c:v>
                </c:pt>
                <c:pt idx="1685">
                  <c:v>#N/A</c:v>
                </c:pt>
                <c:pt idx="1686">
                  <c:v>#N/A</c:v>
                </c:pt>
                <c:pt idx="1687">
                  <c:v>#N/A</c:v>
                </c:pt>
                <c:pt idx="1688">
                  <c:v>#N/A</c:v>
                </c:pt>
                <c:pt idx="1689">
                  <c:v>#N/A</c:v>
                </c:pt>
                <c:pt idx="1690">
                  <c:v>#N/A</c:v>
                </c:pt>
                <c:pt idx="1691">
                  <c:v>#N/A</c:v>
                </c:pt>
                <c:pt idx="1692">
                  <c:v>#N/A</c:v>
                </c:pt>
                <c:pt idx="1693">
                  <c:v>#N/A</c:v>
                </c:pt>
                <c:pt idx="1694">
                  <c:v>#N/A</c:v>
                </c:pt>
                <c:pt idx="1695">
                  <c:v>#N/A</c:v>
                </c:pt>
                <c:pt idx="1696">
                  <c:v>#N/A</c:v>
                </c:pt>
                <c:pt idx="1697">
                  <c:v>#N/A</c:v>
                </c:pt>
                <c:pt idx="1698">
                  <c:v>#N/A</c:v>
                </c:pt>
                <c:pt idx="1699">
                  <c:v>#N/A</c:v>
                </c:pt>
                <c:pt idx="1700">
                  <c:v>#N/A</c:v>
                </c:pt>
                <c:pt idx="1701">
                  <c:v>#N/A</c:v>
                </c:pt>
                <c:pt idx="1702">
                  <c:v>#N/A</c:v>
                </c:pt>
                <c:pt idx="1703">
                  <c:v>#N/A</c:v>
                </c:pt>
                <c:pt idx="1704">
                  <c:v>#N/A</c:v>
                </c:pt>
                <c:pt idx="1705">
                  <c:v>#N/A</c:v>
                </c:pt>
                <c:pt idx="1706">
                  <c:v>#N/A</c:v>
                </c:pt>
                <c:pt idx="1707">
                  <c:v>#N/A</c:v>
                </c:pt>
                <c:pt idx="1708">
                  <c:v>#N/A</c:v>
                </c:pt>
                <c:pt idx="1709">
                  <c:v>#N/A</c:v>
                </c:pt>
                <c:pt idx="1710">
                  <c:v>#N/A</c:v>
                </c:pt>
                <c:pt idx="1711">
                  <c:v>#N/A</c:v>
                </c:pt>
                <c:pt idx="1712">
                  <c:v>#N/A</c:v>
                </c:pt>
                <c:pt idx="1713">
                  <c:v>#N/A</c:v>
                </c:pt>
                <c:pt idx="1714">
                  <c:v>#N/A</c:v>
                </c:pt>
                <c:pt idx="1715">
                  <c:v>#N/A</c:v>
                </c:pt>
                <c:pt idx="1716">
                  <c:v>#N/A</c:v>
                </c:pt>
                <c:pt idx="1717">
                  <c:v>#N/A</c:v>
                </c:pt>
                <c:pt idx="1718">
                  <c:v>#N/A</c:v>
                </c:pt>
                <c:pt idx="1719">
                  <c:v>#N/A</c:v>
                </c:pt>
                <c:pt idx="1720">
                  <c:v>#N/A</c:v>
                </c:pt>
                <c:pt idx="1721">
                  <c:v>#N/A</c:v>
                </c:pt>
                <c:pt idx="1722">
                  <c:v>#N/A</c:v>
                </c:pt>
                <c:pt idx="1723">
                  <c:v>#N/A</c:v>
                </c:pt>
                <c:pt idx="1724">
                  <c:v>#N/A</c:v>
                </c:pt>
                <c:pt idx="1725">
                  <c:v>#N/A</c:v>
                </c:pt>
                <c:pt idx="1726">
                  <c:v>#N/A</c:v>
                </c:pt>
                <c:pt idx="1727">
                  <c:v>#N/A</c:v>
                </c:pt>
                <c:pt idx="1728">
                  <c:v>#N/A</c:v>
                </c:pt>
                <c:pt idx="1729">
                  <c:v>4200</c:v>
                </c:pt>
                <c:pt idx="1730">
                  <c:v>4200</c:v>
                </c:pt>
              </c:numCache>
            </c:numRef>
          </c:val>
          <c:smooth val="0"/>
          <c:extLst>
            <c:ext xmlns:c16="http://schemas.microsoft.com/office/drawing/2014/chart" uri="{C3380CC4-5D6E-409C-BE32-E72D297353CC}">
              <c16:uniqueId val="{00000002-DFF5-4B80-8F67-C395EC68841D}"/>
            </c:ext>
          </c:extLst>
        </c:ser>
        <c:ser>
          <c:idx val="4"/>
          <c:order val="3"/>
          <c:tx>
            <c:strRef>
              <c:f>data!$J$10</c:f>
              <c:strCache>
                <c:ptCount val="1"/>
                <c:pt idx="0">
                  <c:v>Downside</c:v>
                </c:pt>
              </c:strCache>
            </c:strRef>
          </c:tx>
          <c:spPr>
            <a:ln w="38100" cap="rnd" cmpd="sng" algn="ctr">
              <a:solidFill>
                <a:schemeClr val="tx1"/>
              </a:solidFill>
              <a:prstDash val="sysDash"/>
              <a:round/>
              <a:headEnd type="none" w="med" len="med"/>
              <a:tailEnd type="none" w="med" len="med"/>
            </a:ln>
            <a:effectLst/>
          </c:spPr>
          <c:marker>
            <c:symbol val="none"/>
          </c:marker>
          <c:cat>
            <c:numRef>
              <c:f>data!$F$12:$F$1742</c:f>
              <c:numCache>
                <c:formatCode>dd\.mm\.yyyy</c:formatCode>
                <c:ptCount val="1731"/>
                <c:pt idx="0">
                  <c:v>42738</c:v>
                </c:pt>
                <c:pt idx="1">
                  <c:v>42739</c:v>
                </c:pt>
                <c:pt idx="2">
                  <c:v>42740</c:v>
                </c:pt>
                <c:pt idx="3">
                  <c:v>42741</c:v>
                </c:pt>
                <c:pt idx="4">
                  <c:v>42744</c:v>
                </c:pt>
                <c:pt idx="5">
                  <c:v>42745</c:v>
                </c:pt>
                <c:pt idx="6">
                  <c:v>42746</c:v>
                </c:pt>
                <c:pt idx="7">
                  <c:v>42747</c:v>
                </c:pt>
                <c:pt idx="8">
                  <c:v>42748</c:v>
                </c:pt>
                <c:pt idx="9">
                  <c:v>42752</c:v>
                </c:pt>
                <c:pt idx="10">
                  <c:v>42753</c:v>
                </c:pt>
                <c:pt idx="11">
                  <c:v>42754</c:v>
                </c:pt>
                <c:pt idx="12">
                  <c:v>42755</c:v>
                </c:pt>
                <c:pt idx="13">
                  <c:v>42758</c:v>
                </c:pt>
                <c:pt idx="14">
                  <c:v>42759</c:v>
                </c:pt>
                <c:pt idx="15">
                  <c:v>42760</c:v>
                </c:pt>
                <c:pt idx="16">
                  <c:v>42761</c:v>
                </c:pt>
                <c:pt idx="17">
                  <c:v>42762</c:v>
                </c:pt>
                <c:pt idx="18">
                  <c:v>42765</c:v>
                </c:pt>
                <c:pt idx="19">
                  <c:v>42766</c:v>
                </c:pt>
                <c:pt idx="20">
                  <c:v>42767</c:v>
                </c:pt>
                <c:pt idx="21">
                  <c:v>42768</c:v>
                </c:pt>
                <c:pt idx="22">
                  <c:v>42769</c:v>
                </c:pt>
                <c:pt idx="23">
                  <c:v>42772</c:v>
                </c:pt>
                <c:pt idx="24">
                  <c:v>42773</c:v>
                </c:pt>
                <c:pt idx="25">
                  <c:v>42774</c:v>
                </c:pt>
                <c:pt idx="26">
                  <c:v>42775</c:v>
                </c:pt>
                <c:pt idx="27">
                  <c:v>42776</c:v>
                </c:pt>
                <c:pt idx="28">
                  <c:v>42779</c:v>
                </c:pt>
                <c:pt idx="29">
                  <c:v>42780</c:v>
                </c:pt>
                <c:pt idx="30">
                  <c:v>42781</c:v>
                </c:pt>
                <c:pt idx="31">
                  <c:v>42782</c:v>
                </c:pt>
                <c:pt idx="32">
                  <c:v>42783</c:v>
                </c:pt>
                <c:pt idx="33">
                  <c:v>42787</c:v>
                </c:pt>
                <c:pt idx="34">
                  <c:v>42788</c:v>
                </c:pt>
                <c:pt idx="35">
                  <c:v>42789</c:v>
                </c:pt>
                <c:pt idx="36">
                  <c:v>42790</c:v>
                </c:pt>
                <c:pt idx="37">
                  <c:v>42793</c:v>
                </c:pt>
                <c:pt idx="38">
                  <c:v>42794</c:v>
                </c:pt>
                <c:pt idx="39">
                  <c:v>42795</c:v>
                </c:pt>
                <c:pt idx="40">
                  <c:v>42796</c:v>
                </c:pt>
                <c:pt idx="41">
                  <c:v>42797</c:v>
                </c:pt>
                <c:pt idx="42">
                  <c:v>42800</c:v>
                </c:pt>
                <c:pt idx="43">
                  <c:v>42801</c:v>
                </c:pt>
                <c:pt idx="44">
                  <c:v>42802</c:v>
                </c:pt>
                <c:pt idx="45">
                  <c:v>42803</c:v>
                </c:pt>
                <c:pt idx="46">
                  <c:v>42804</c:v>
                </c:pt>
                <c:pt idx="47">
                  <c:v>42807</c:v>
                </c:pt>
                <c:pt idx="48">
                  <c:v>42808</c:v>
                </c:pt>
                <c:pt idx="49">
                  <c:v>42809</c:v>
                </c:pt>
                <c:pt idx="50">
                  <c:v>42810</c:v>
                </c:pt>
                <c:pt idx="51">
                  <c:v>42811</c:v>
                </c:pt>
                <c:pt idx="52">
                  <c:v>42814</c:v>
                </c:pt>
                <c:pt idx="53">
                  <c:v>42815</c:v>
                </c:pt>
                <c:pt idx="54">
                  <c:v>42816</c:v>
                </c:pt>
                <c:pt idx="55">
                  <c:v>42817</c:v>
                </c:pt>
                <c:pt idx="56">
                  <c:v>42818</c:v>
                </c:pt>
                <c:pt idx="57">
                  <c:v>42821</c:v>
                </c:pt>
                <c:pt idx="58">
                  <c:v>42822</c:v>
                </c:pt>
                <c:pt idx="59">
                  <c:v>42823</c:v>
                </c:pt>
                <c:pt idx="60">
                  <c:v>42824</c:v>
                </c:pt>
                <c:pt idx="61">
                  <c:v>42825</c:v>
                </c:pt>
                <c:pt idx="62">
                  <c:v>42828</c:v>
                </c:pt>
                <c:pt idx="63">
                  <c:v>42829</c:v>
                </c:pt>
                <c:pt idx="64">
                  <c:v>42830</c:v>
                </c:pt>
                <c:pt idx="65">
                  <c:v>42831</c:v>
                </c:pt>
                <c:pt idx="66">
                  <c:v>42832</c:v>
                </c:pt>
                <c:pt idx="67">
                  <c:v>42835</c:v>
                </c:pt>
                <c:pt idx="68">
                  <c:v>42836</c:v>
                </c:pt>
                <c:pt idx="69">
                  <c:v>42837</c:v>
                </c:pt>
                <c:pt idx="70">
                  <c:v>42838</c:v>
                </c:pt>
                <c:pt idx="71">
                  <c:v>42842</c:v>
                </c:pt>
                <c:pt idx="72">
                  <c:v>42843</c:v>
                </c:pt>
                <c:pt idx="73">
                  <c:v>42844</c:v>
                </c:pt>
                <c:pt idx="74">
                  <c:v>42845</c:v>
                </c:pt>
                <c:pt idx="75">
                  <c:v>42846</c:v>
                </c:pt>
                <c:pt idx="76">
                  <c:v>42849</c:v>
                </c:pt>
                <c:pt idx="77">
                  <c:v>42850</c:v>
                </c:pt>
                <c:pt idx="78">
                  <c:v>42851</c:v>
                </c:pt>
                <c:pt idx="79">
                  <c:v>42852</c:v>
                </c:pt>
                <c:pt idx="80">
                  <c:v>42853</c:v>
                </c:pt>
                <c:pt idx="81">
                  <c:v>42856</c:v>
                </c:pt>
                <c:pt idx="82">
                  <c:v>42857</c:v>
                </c:pt>
                <c:pt idx="83">
                  <c:v>42858</c:v>
                </c:pt>
                <c:pt idx="84">
                  <c:v>42859</c:v>
                </c:pt>
                <c:pt idx="85">
                  <c:v>42860</c:v>
                </c:pt>
                <c:pt idx="86">
                  <c:v>42863</c:v>
                </c:pt>
                <c:pt idx="87">
                  <c:v>42864</c:v>
                </c:pt>
                <c:pt idx="88">
                  <c:v>42865</c:v>
                </c:pt>
                <c:pt idx="89">
                  <c:v>42866</c:v>
                </c:pt>
                <c:pt idx="90">
                  <c:v>42867</c:v>
                </c:pt>
                <c:pt idx="91">
                  <c:v>42870</c:v>
                </c:pt>
                <c:pt idx="92">
                  <c:v>42871</c:v>
                </c:pt>
                <c:pt idx="93">
                  <c:v>42872</c:v>
                </c:pt>
                <c:pt idx="94">
                  <c:v>42873</c:v>
                </c:pt>
                <c:pt idx="95">
                  <c:v>42874</c:v>
                </c:pt>
                <c:pt idx="96">
                  <c:v>42877</c:v>
                </c:pt>
                <c:pt idx="97">
                  <c:v>42878</c:v>
                </c:pt>
                <c:pt idx="98">
                  <c:v>42879</c:v>
                </c:pt>
                <c:pt idx="99">
                  <c:v>42880</c:v>
                </c:pt>
                <c:pt idx="100">
                  <c:v>42881</c:v>
                </c:pt>
                <c:pt idx="101">
                  <c:v>42885</c:v>
                </c:pt>
                <c:pt idx="102">
                  <c:v>42886</c:v>
                </c:pt>
                <c:pt idx="103">
                  <c:v>42887</c:v>
                </c:pt>
                <c:pt idx="104">
                  <c:v>42888</c:v>
                </c:pt>
                <c:pt idx="105">
                  <c:v>42891</c:v>
                </c:pt>
                <c:pt idx="106">
                  <c:v>42892</c:v>
                </c:pt>
                <c:pt idx="107">
                  <c:v>42893</c:v>
                </c:pt>
                <c:pt idx="108">
                  <c:v>42894</c:v>
                </c:pt>
                <c:pt idx="109">
                  <c:v>42895</c:v>
                </c:pt>
                <c:pt idx="110">
                  <c:v>42898</c:v>
                </c:pt>
                <c:pt idx="111">
                  <c:v>42899</c:v>
                </c:pt>
                <c:pt idx="112">
                  <c:v>42900</c:v>
                </c:pt>
                <c:pt idx="113">
                  <c:v>42901</c:v>
                </c:pt>
                <c:pt idx="114">
                  <c:v>42902</c:v>
                </c:pt>
                <c:pt idx="115">
                  <c:v>42905</c:v>
                </c:pt>
                <c:pt idx="116">
                  <c:v>42906</c:v>
                </c:pt>
                <c:pt idx="117">
                  <c:v>42907</c:v>
                </c:pt>
                <c:pt idx="118">
                  <c:v>42908</c:v>
                </c:pt>
                <c:pt idx="119">
                  <c:v>42909</c:v>
                </c:pt>
                <c:pt idx="120">
                  <c:v>42912</c:v>
                </c:pt>
                <c:pt idx="121">
                  <c:v>42913</c:v>
                </c:pt>
                <c:pt idx="122">
                  <c:v>42914</c:v>
                </c:pt>
                <c:pt idx="123">
                  <c:v>42915</c:v>
                </c:pt>
                <c:pt idx="124">
                  <c:v>42916</c:v>
                </c:pt>
                <c:pt idx="125">
                  <c:v>42919</c:v>
                </c:pt>
                <c:pt idx="126">
                  <c:v>42921</c:v>
                </c:pt>
                <c:pt idx="127">
                  <c:v>42922</c:v>
                </c:pt>
                <c:pt idx="128">
                  <c:v>42923</c:v>
                </c:pt>
                <c:pt idx="129">
                  <c:v>42926</c:v>
                </c:pt>
                <c:pt idx="130">
                  <c:v>42927</c:v>
                </c:pt>
                <c:pt idx="131">
                  <c:v>42928</c:v>
                </c:pt>
                <c:pt idx="132">
                  <c:v>42929</c:v>
                </c:pt>
                <c:pt idx="133">
                  <c:v>42930</c:v>
                </c:pt>
                <c:pt idx="134">
                  <c:v>42933</c:v>
                </c:pt>
                <c:pt idx="135">
                  <c:v>42934</c:v>
                </c:pt>
                <c:pt idx="136">
                  <c:v>42935</c:v>
                </c:pt>
                <c:pt idx="137">
                  <c:v>42936</c:v>
                </c:pt>
                <c:pt idx="138">
                  <c:v>42937</c:v>
                </c:pt>
                <c:pt idx="139">
                  <c:v>42940</c:v>
                </c:pt>
                <c:pt idx="140">
                  <c:v>42941</c:v>
                </c:pt>
                <c:pt idx="141">
                  <c:v>42942</c:v>
                </c:pt>
                <c:pt idx="142">
                  <c:v>42943</c:v>
                </c:pt>
                <c:pt idx="143">
                  <c:v>42944</c:v>
                </c:pt>
                <c:pt idx="144">
                  <c:v>42947</c:v>
                </c:pt>
                <c:pt idx="145">
                  <c:v>42948</c:v>
                </c:pt>
                <c:pt idx="146">
                  <c:v>42949</c:v>
                </c:pt>
                <c:pt idx="147">
                  <c:v>42950</c:v>
                </c:pt>
                <c:pt idx="148">
                  <c:v>42951</c:v>
                </c:pt>
                <c:pt idx="149">
                  <c:v>42954</c:v>
                </c:pt>
                <c:pt idx="150">
                  <c:v>42955</c:v>
                </c:pt>
                <c:pt idx="151">
                  <c:v>42956</c:v>
                </c:pt>
                <c:pt idx="152">
                  <c:v>42957</c:v>
                </c:pt>
                <c:pt idx="153">
                  <c:v>42958</c:v>
                </c:pt>
                <c:pt idx="154">
                  <c:v>42961</c:v>
                </c:pt>
                <c:pt idx="155">
                  <c:v>42962</c:v>
                </c:pt>
                <c:pt idx="156">
                  <c:v>42963</c:v>
                </c:pt>
                <c:pt idx="157">
                  <c:v>42964</c:v>
                </c:pt>
                <c:pt idx="158">
                  <c:v>42965</c:v>
                </c:pt>
                <c:pt idx="159">
                  <c:v>42968</c:v>
                </c:pt>
                <c:pt idx="160">
                  <c:v>42969</c:v>
                </c:pt>
                <c:pt idx="161">
                  <c:v>42970</c:v>
                </c:pt>
                <c:pt idx="162">
                  <c:v>42971</c:v>
                </c:pt>
                <c:pt idx="163">
                  <c:v>42972</c:v>
                </c:pt>
                <c:pt idx="164">
                  <c:v>42975</c:v>
                </c:pt>
                <c:pt idx="165">
                  <c:v>42976</c:v>
                </c:pt>
                <c:pt idx="166">
                  <c:v>42977</c:v>
                </c:pt>
                <c:pt idx="167">
                  <c:v>42978</c:v>
                </c:pt>
                <c:pt idx="168">
                  <c:v>42979</c:v>
                </c:pt>
                <c:pt idx="169">
                  <c:v>42983</c:v>
                </c:pt>
                <c:pt idx="170">
                  <c:v>42984</c:v>
                </c:pt>
                <c:pt idx="171">
                  <c:v>42985</c:v>
                </c:pt>
                <c:pt idx="172">
                  <c:v>42986</c:v>
                </c:pt>
                <c:pt idx="173">
                  <c:v>42989</c:v>
                </c:pt>
                <c:pt idx="174">
                  <c:v>42990</c:v>
                </c:pt>
                <c:pt idx="175">
                  <c:v>42991</c:v>
                </c:pt>
                <c:pt idx="176">
                  <c:v>42992</c:v>
                </c:pt>
                <c:pt idx="177">
                  <c:v>42993</c:v>
                </c:pt>
                <c:pt idx="178">
                  <c:v>42996</c:v>
                </c:pt>
                <c:pt idx="179">
                  <c:v>42997</c:v>
                </c:pt>
                <c:pt idx="180">
                  <c:v>42998</c:v>
                </c:pt>
                <c:pt idx="181">
                  <c:v>42999</c:v>
                </c:pt>
                <c:pt idx="182">
                  <c:v>43000</c:v>
                </c:pt>
                <c:pt idx="183">
                  <c:v>43003</c:v>
                </c:pt>
                <c:pt idx="184">
                  <c:v>43004</c:v>
                </c:pt>
                <c:pt idx="185">
                  <c:v>43005</c:v>
                </c:pt>
                <c:pt idx="186">
                  <c:v>43006</c:v>
                </c:pt>
                <c:pt idx="187">
                  <c:v>43007</c:v>
                </c:pt>
                <c:pt idx="188">
                  <c:v>43010</c:v>
                </c:pt>
                <c:pt idx="189">
                  <c:v>43011</c:v>
                </c:pt>
                <c:pt idx="190">
                  <c:v>43012</c:v>
                </c:pt>
                <c:pt idx="191">
                  <c:v>43013</c:v>
                </c:pt>
                <c:pt idx="192">
                  <c:v>43014</c:v>
                </c:pt>
                <c:pt idx="193">
                  <c:v>43017</c:v>
                </c:pt>
                <c:pt idx="194">
                  <c:v>43018</c:v>
                </c:pt>
                <c:pt idx="195">
                  <c:v>43019</c:v>
                </c:pt>
                <c:pt idx="196">
                  <c:v>43020</c:v>
                </c:pt>
                <c:pt idx="197">
                  <c:v>43021</c:v>
                </c:pt>
                <c:pt idx="198">
                  <c:v>43024</c:v>
                </c:pt>
                <c:pt idx="199">
                  <c:v>43025</c:v>
                </c:pt>
                <c:pt idx="200">
                  <c:v>43026</c:v>
                </c:pt>
                <c:pt idx="201">
                  <c:v>43027</c:v>
                </c:pt>
                <c:pt idx="202">
                  <c:v>43028</c:v>
                </c:pt>
                <c:pt idx="203">
                  <c:v>43031</c:v>
                </c:pt>
                <c:pt idx="204">
                  <c:v>43032</c:v>
                </c:pt>
                <c:pt idx="205">
                  <c:v>43033</c:v>
                </c:pt>
                <c:pt idx="206">
                  <c:v>43034</c:v>
                </c:pt>
                <c:pt idx="207">
                  <c:v>43035</c:v>
                </c:pt>
                <c:pt idx="208">
                  <c:v>43038</c:v>
                </c:pt>
                <c:pt idx="209">
                  <c:v>43039</c:v>
                </c:pt>
                <c:pt idx="210">
                  <c:v>43040</c:v>
                </c:pt>
                <c:pt idx="211">
                  <c:v>43041</c:v>
                </c:pt>
                <c:pt idx="212">
                  <c:v>43042</c:v>
                </c:pt>
                <c:pt idx="213">
                  <c:v>43045</c:v>
                </c:pt>
                <c:pt idx="214">
                  <c:v>43046</c:v>
                </c:pt>
                <c:pt idx="215">
                  <c:v>43047</c:v>
                </c:pt>
                <c:pt idx="216">
                  <c:v>43048</c:v>
                </c:pt>
                <c:pt idx="217">
                  <c:v>43049</c:v>
                </c:pt>
                <c:pt idx="218">
                  <c:v>43052</c:v>
                </c:pt>
                <c:pt idx="219">
                  <c:v>43053</c:v>
                </c:pt>
                <c:pt idx="220">
                  <c:v>43054</c:v>
                </c:pt>
                <c:pt idx="221">
                  <c:v>43055</c:v>
                </c:pt>
                <c:pt idx="222">
                  <c:v>43056</c:v>
                </c:pt>
                <c:pt idx="223">
                  <c:v>43059</c:v>
                </c:pt>
                <c:pt idx="224">
                  <c:v>43060</c:v>
                </c:pt>
                <c:pt idx="225">
                  <c:v>43061</c:v>
                </c:pt>
                <c:pt idx="226">
                  <c:v>43063</c:v>
                </c:pt>
                <c:pt idx="227">
                  <c:v>43066</c:v>
                </c:pt>
                <c:pt idx="228">
                  <c:v>43067</c:v>
                </c:pt>
                <c:pt idx="229">
                  <c:v>43068</c:v>
                </c:pt>
                <c:pt idx="230">
                  <c:v>43069</c:v>
                </c:pt>
                <c:pt idx="231">
                  <c:v>43070</c:v>
                </c:pt>
                <c:pt idx="232">
                  <c:v>43073</c:v>
                </c:pt>
                <c:pt idx="233">
                  <c:v>43074</c:v>
                </c:pt>
                <c:pt idx="234">
                  <c:v>43075</c:v>
                </c:pt>
                <c:pt idx="235">
                  <c:v>43076</c:v>
                </c:pt>
                <c:pt idx="236">
                  <c:v>43077</c:v>
                </c:pt>
                <c:pt idx="237">
                  <c:v>43080</c:v>
                </c:pt>
                <c:pt idx="238">
                  <c:v>43081</c:v>
                </c:pt>
                <c:pt idx="239">
                  <c:v>43082</c:v>
                </c:pt>
                <c:pt idx="240">
                  <c:v>43083</c:v>
                </c:pt>
                <c:pt idx="241">
                  <c:v>43084</c:v>
                </c:pt>
                <c:pt idx="242">
                  <c:v>43087</c:v>
                </c:pt>
                <c:pt idx="243">
                  <c:v>43088</c:v>
                </c:pt>
                <c:pt idx="244">
                  <c:v>43089</c:v>
                </c:pt>
                <c:pt idx="245">
                  <c:v>43090</c:v>
                </c:pt>
                <c:pt idx="246">
                  <c:v>43091</c:v>
                </c:pt>
                <c:pt idx="247">
                  <c:v>43095</c:v>
                </c:pt>
                <c:pt idx="248">
                  <c:v>43096</c:v>
                </c:pt>
                <c:pt idx="249">
                  <c:v>43097</c:v>
                </c:pt>
                <c:pt idx="250">
                  <c:v>43098</c:v>
                </c:pt>
                <c:pt idx="251">
                  <c:v>43102</c:v>
                </c:pt>
                <c:pt idx="252">
                  <c:v>43103</c:v>
                </c:pt>
                <c:pt idx="253">
                  <c:v>43104</c:v>
                </c:pt>
                <c:pt idx="254">
                  <c:v>43105</c:v>
                </c:pt>
                <c:pt idx="255">
                  <c:v>43108</c:v>
                </c:pt>
                <c:pt idx="256">
                  <c:v>43109</c:v>
                </c:pt>
                <c:pt idx="257">
                  <c:v>43110</c:v>
                </c:pt>
                <c:pt idx="258">
                  <c:v>43111</c:v>
                </c:pt>
                <c:pt idx="259">
                  <c:v>43112</c:v>
                </c:pt>
                <c:pt idx="260">
                  <c:v>43116</c:v>
                </c:pt>
                <c:pt idx="261">
                  <c:v>43117</c:v>
                </c:pt>
                <c:pt idx="262">
                  <c:v>43118</c:v>
                </c:pt>
                <c:pt idx="263">
                  <c:v>43119</c:v>
                </c:pt>
                <c:pt idx="264">
                  <c:v>43122</c:v>
                </c:pt>
                <c:pt idx="265">
                  <c:v>43123</c:v>
                </c:pt>
                <c:pt idx="266">
                  <c:v>43124</c:v>
                </c:pt>
                <c:pt idx="267">
                  <c:v>43125</c:v>
                </c:pt>
                <c:pt idx="268">
                  <c:v>43126</c:v>
                </c:pt>
                <c:pt idx="269">
                  <c:v>43129</c:v>
                </c:pt>
                <c:pt idx="270">
                  <c:v>43130</c:v>
                </c:pt>
                <c:pt idx="271">
                  <c:v>43131</c:v>
                </c:pt>
                <c:pt idx="272">
                  <c:v>43132</c:v>
                </c:pt>
                <c:pt idx="273">
                  <c:v>43133</c:v>
                </c:pt>
                <c:pt idx="274">
                  <c:v>43136</c:v>
                </c:pt>
                <c:pt idx="275">
                  <c:v>43137</c:v>
                </c:pt>
                <c:pt idx="276">
                  <c:v>43138</c:v>
                </c:pt>
                <c:pt idx="277">
                  <c:v>43139</c:v>
                </c:pt>
                <c:pt idx="278">
                  <c:v>43140</c:v>
                </c:pt>
                <c:pt idx="279">
                  <c:v>43143</c:v>
                </c:pt>
                <c:pt idx="280">
                  <c:v>43144</c:v>
                </c:pt>
                <c:pt idx="281">
                  <c:v>43145</c:v>
                </c:pt>
                <c:pt idx="282">
                  <c:v>43146</c:v>
                </c:pt>
                <c:pt idx="283">
                  <c:v>43147</c:v>
                </c:pt>
                <c:pt idx="284">
                  <c:v>43151</c:v>
                </c:pt>
                <c:pt idx="285">
                  <c:v>43152</c:v>
                </c:pt>
                <c:pt idx="286">
                  <c:v>43153</c:v>
                </c:pt>
                <c:pt idx="287">
                  <c:v>43154</c:v>
                </c:pt>
                <c:pt idx="288">
                  <c:v>43157</c:v>
                </c:pt>
                <c:pt idx="289">
                  <c:v>43158</c:v>
                </c:pt>
                <c:pt idx="290">
                  <c:v>43159</c:v>
                </c:pt>
                <c:pt idx="291">
                  <c:v>43160</c:v>
                </c:pt>
                <c:pt idx="292">
                  <c:v>43161</c:v>
                </c:pt>
                <c:pt idx="293">
                  <c:v>43164</c:v>
                </c:pt>
                <c:pt idx="294">
                  <c:v>43165</c:v>
                </c:pt>
                <c:pt idx="295">
                  <c:v>43166</c:v>
                </c:pt>
                <c:pt idx="296">
                  <c:v>43167</c:v>
                </c:pt>
                <c:pt idx="297">
                  <c:v>43168</c:v>
                </c:pt>
                <c:pt idx="298">
                  <c:v>43171</c:v>
                </c:pt>
                <c:pt idx="299">
                  <c:v>43172</c:v>
                </c:pt>
                <c:pt idx="300">
                  <c:v>43173</c:v>
                </c:pt>
                <c:pt idx="301">
                  <c:v>43174</c:v>
                </c:pt>
                <c:pt idx="302">
                  <c:v>43175</c:v>
                </c:pt>
                <c:pt idx="303">
                  <c:v>43178</c:v>
                </c:pt>
                <c:pt idx="304">
                  <c:v>43179</c:v>
                </c:pt>
                <c:pt idx="305">
                  <c:v>43180</c:v>
                </c:pt>
                <c:pt idx="306">
                  <c:v>43181</c:v>
                </c:pt>
                <c:pt idx="307">
                  <c:v>43182</c:v>
                </c:pt>
                <c:pt idx="308">
                  <c:v>43185</c:v>
                </c:pt>
                <c:pt idx="309">
                  <c:v>43186</c:v>
                </c:pt>
                <c:pt idx="310">
                  <c:v>43187</c:v>
                </c:pt>
                <c:pt idx="311">
                  <c:v>43188</c:v>
                </c:pt>
                <c:pt idx="312">
                  <c:v>43192</c:v>
                </c:pt>
                <c:pt idx="313">
                  <c:v>43193</c:v>
                </c:pt>
                <c:pt idx="314">
                  <c:v>43194</c:v>
                </c:pt>
                <c:pt idx="315">
                  <c:v>43195</c:v>
                </c:pt>
                <c:pt idx="316">
                  <c:v>43196</c:v>
                </c:pt>
                <c:pt idx="317">
                  <c:v>43199</c:v>
                </c:pt>
                <c:pt idx="318">
                  <c:v>43200</c:v>
                </c:pt>
                <c:pt idx="319">
                  <c:v>43201</c:v>
                </c:pt>
                <c:pt idx="320">
                  <c:v>43202</c:v>
                </c:pt>
                <c:pt idx="321">
                  <c:v>43203</c:v>
                </c:pt>
                <c:pt idx="322">
                  <c:v>43206</c:v>
                </c:pt>
                <c:pt idx="323">
                  <c:v>43207</c:v>
                </c:pt>
                <c:pt idx="324">
                  <c:v>43208</c:v>
                </c:pt>
                <c:pt idx="325">
                  <c:v>43209</c:v>
                </c:pt>
                <c:pt idx="326">
                  <c:v>43210</c:v>
                </c:pt>
                <c:pt idx="327">
                  <c:v>43213</c:v>
                </c:pt>
                <c:pt idx="328">
                  <c:v>43214</c:v>
                </c:pt>
                <c:pt idx="329">
                  <c:v>43215</c:v>
                </c:pt>
                <c:pt idx="330">
                  <c:v>43216</c:v>
                </c:pt>
                <c:pt idx="331">
                  <c:v>43217</c:v>
                </c:pt>
                <c:pt idx="332">
                  <c:v>43220</c:v>
                </c:pt>
                <c:pt idx="333">
                  <c:v>43221</c:v>
                </c:pt>
                <c:pt idx="334">
                  <c:v>43222</c:v>
                </c:pt>
                <c:pt idx="335">
                  <c:v>43223</c:v>
                </c:pt>
                <c:pt idx="336">
                  <c:v>43224</c:v>
                </c:pt>
                <c:pt idx="337">
                  <c:v>43227</c:v>
                </c:pt>
                <c:pt idx="338">
                  <c:v>43228</c:v>
                </c:pt>
                <c:pt idx="339">
                  <c:v>43229</c:v>
                </c:pt>
                <c:pt idx="340">
                  <c:v>43230</c:v>
                </c:pt>
                <c:pt idx="341">
                  <c:v>43231</c:v>
                </c:pt>
                <c:pt idx="342">
                  <c:v>43234</c:v>
                </c:pt>
                <c:pt idx="343">
                  <c:v>43235</c:v>
                </c:pt>
                <c:pt idx="344">
                  <c:v>43236</c:v>
                </c:pt>
                <c:pt idx="345">
                  <c:v>43237</c:v>
                </c:pt>
                <c:pt idx="346">
                  <c:v>43238</c:v>
                </c:pt>
                <c:pt idx="347">
                  <c:v>43241</c:v>
                </c:pt>
                <c:pt idx="348">
                  <c:v>43242</c:v>
                </c:pt>
                <c:pt idx="349">
                  <c:v>43243</c:v>
                </c:pt>
                <c:pt idx="350">
                  <c:v>43244</c:v>
                </c:pt>
                <c:pt idx="351">
                  <c:v>43245</c:v>
                </c:pt>
                <c:pt idx="352">
                  <c:v>43249</c:v>
                </c:pt>
                <c:pt idx="353">
                  <c:v>43250</c:v>
                </c:pt>
                <c:pt idx="354">
                  <c:v>43251</c:v>
                </c:pt>
                <c:pt idx="355">
                  <c:v>43252</c:v>
                </c:pt>
                <c:pt idx="356">
                  <c:v>43255</c:v>
                </c:pt>
                <c:pt idx="357">
                  <c:v>43256</c:v>
                </c:pt>
                <c:pt idx="358">
                  <c:v>43257</c:v>
                </c:pt>
                <c:pt idx="359">
                  <c:v>43258</c:v>
                </c:pt>
                <c:pt idx="360">
                  <c:v>43259</c:v>
                </c:pt>
                <c:pt idx="361">
                  <c:v>43262</c:v>
                </c:pt>
                <c:pt idx="362">
                  <c:v>43263</c:v>
                </c:pt>
                <c:pt idx="363">
                  <c:v>43264</c:v>
                </c:pt>
                <c:pt idx="364">
                  <c:v>43265</c:v>
                </c:pt>
                <c:pt idx="365">
                  <c:v>43266</c:v>
                </c:pt>
                <c:pt idx="366">
                  <c:v>43269</c:v>
                </c:pt>
                <c:pt idx="367">
                  <c:v>43270</c:v>
                </c:pt>
                <c:pt idx="368">
                  <c:v>43271</c:v>
                </c:pt>
                <c:pt idx="369">
                  <c:v>43272</c:v>
                </c:pt>
                <c:pt idx="370">
                  <c:v>43273</c:v>
                </c:pt>
                <c:pt idx="371">
                  <c:v>43276</c:v>
                </c:pt>
                <c:pt idx="372">
                  <c:v>43277</c:v>
                </c:pt>
                <c:pt idx="373">
                  <c:v>43278</c:v>
                </c:pt>
                <c:pt idx="374">
                  <c:v>43279</c:v>
                </c:pt>
                <c:pt idx="375">
                  <c:v>43280</c:v>
                </c:pt>
                <c:pt idx="376">
                  <c:v>43283</c:v>
                </c:pt>
                <c:pt idx="377">
                  <c:v>43284</c:v>
                </c:pt>
                <c:pt idx="378">
                  <c:v>43286</c:v>
                </c:pt>
                <c:pt idx="379">
                  <c:v>43287</c:v>
                </c:pt>
                <c:pt idx="380">
                  <c:v>43290</c:v>
                </c:pt>
                <c:pt idx="381">
                  <c:v>43291</c:v>
                </c:pt>
                <c:pt idx="382">
                  <c:v>43292</c:v>
                </c:pt>
                <c:pt idx="383">
                  <c:v>43293</c:v>
                </c:pt>
                <c:pt idx="384">
                  <c:v>43294</c:v>
                </c:pt>
                <c:pt idx="385">
                  <c:v>43297</c:v>
                </c:pt>
                <c:pt idx="386">
                  <c:v>43298</c:v>
                </c:pt>
                <c:pt idx="387">
                  <c:v>43299</c:v>
                </c:pt>
                <c:pt idx="388">
                  <c:v>43300</c:v>
                </c:pt>
                <c:pt idx="389">
                  <c:v>43301</c:v>
                </c:pt>
                <c:pt idx="390">
                  <c:v>43304</c:v>
                </c:pt>
                <c:pt idx="391">
                  <c:v>43305</c:v>
                </c:pt>
                <c:pt idx="392">
                  <c:v>43306</c:v>
                </c:pt>
                <c:pt idx="393">
                  <c:v>43307</c:v>
                </c:pt>
                <c:pt idx="394">
                  <c:v>43308</c:v>
                </c:pt>
                <c:pt idx="395">
                  <c:v>43311</c:v>
                </c:pt>
                <c:pt idx="396">
                  <c:v>43312</c:v>
                </c:pt>
                <c:pt idx="397">
                  <c:v>43313</c:v>
                </c:pt>
                <c:pt idx="398">
                  <c:v>43314</c:v>
                </c:pt>
                <c:pt idx="399">
                  <c:v>43315</c:v>
                </c:pt>
                <c:pt idx="400">
                  <c:v>43318</c:v>
                </c:pt>
                <c:pt idx="401">
                  <c:v>43319</c:v>
                </c:pt>
                <c:pt idx="402">
                  <c:v>43320</c:v>
                </c:pt>
                <c:pt idx="403">
                  <c:v>43321</c:v>
                </c:pt>
                <c:pt idx="404">
                  <c:v>43322</c:v>
                </c:pt>
                <c:pt idx="405">
                  <c:v>43325</c:v>
                </c:pt>
                <c:pt idx="406">
                  <c:v>43326</c:v>
                </c:pt>
                <c:pt idx="407">
                  <c:v>43327</c:v>
                </c:pt>
                <c:pt idx="408">
                  <c:v>43328</c:v>
                </c:pt>
                <c:pt idx="409">
                  <c:v>43329</c:v>
                </c:pt>
                <c:pt idx="410">
                  <c:v>43332</c:v>
                </c:pt>
                <c:pt idx="411">
                  <c:v>43333</c:v>
                </c:pt>
                <c:pt idx="412">
                  <c:v>43334</c:v>
                </c:pt>
                <c:pt idx="413">
                  <c:v>43335</c:v>
                </c:pt>
                <c:pt idx="414">
                  <c:v>43336</c:v>
                </c:pt>
                <c:pt idx="415">
                  <c:v>43339</c:v>
                </c:pt>
                <c:pt idx="416">
                  <c:v>43340</c:v>
                </c:pt>
                <c:pt idx="417">
                  <c:v>43341</c:v>
                </c:pt>
                <c:pt idx="418">
                  <c:v>43342</c:v>
                </c:pt>
                <c:pt idx="419">
                  <c:v>43343</c:v>
                </c:pt>
                <c:pt idx="420">
                  <c:v>43347</c:v>
                </c:pt>
                <c:pt idx="421">
                  <c:v>43348</c:v>
                </c:pt>
                <c:pt idx="422">
                  <c:v>43349</c:v>
                </c:pt>
                <c:pt idx="423">
                  <c:v>43350</c:v>
                </c:pt>
                <c:pt idx="424">
                  <c:v>43353</c:v>
                </c:pt>
                <c:pt idx="425">
                  <c:v>43354</c:v>
                </c:pt>
                <c:pt idx="426">
                  <c:v>43355</c:v>
                </c:pt>
                <c:pt idx="427">
                  <c:v>43356</c:v>
                </c:pt>
                <c:pt idx="428">
                  <c:v>43357</c:v>
                </c:pt>
                <c:pt idx="429">
                  <c:v>43360</c:v>
                </c:pt>
                <c:pt idx="430">
                  <c:v>43361</c:v>
                </c:pt>
                <c:pt idx="431">
                  <c:v>43362</c:v>
                </c:pt>
                <c:pt idx="432">
                  <c:v>43363</c:v>
                </c:pt>
                <c:pt idx="433">
                  <c:v>43364</c:v>
                </c:pt>
                <c:pt idx="434">
                  <c:v>43367</c:v>
                </c:pt>
                <c:pt idx="435">
                  <c:v>43368</c:v>
                </c:pt>
                <c:pt idx="436">
                  <c:v>43369</c:v>
                </c:pt>
                <c:pt idx="437">
                  <c:v>43370</c:v>
                </c:pt>
                <c:pt idx="438">
                  <c:v>43371</c:v>
                </c:pt>
                <c:pt idx="439">
                  <c:v>43374</c:v>
                </c:pt>
                <c:pt idx="440">
                  <c:v>43375</c:v>
                </c:pt>
                <c:pt idx="441">
                  <c:v>43376</c:v>
                </c:pt>
                <c:pt idx="442">
                  <c:v>43377</c:v>
                </c:pt>
                <c:pt idx="443">
                  <c:v>43378</c:v>
                </c:pt>
                <c:pt idx="444">
                  <c:v>43381</c:v>
                </c:pt>
                <c:pt idx="445">
                  <c:v>43382</c:v>
                </c:pt>
                <c:pt idx="446">
                  <c:v>43383</c:v>
                </c:pt>
                <c:pt idx="447">
                  <c:v>43384</c:v>
                </c:pt>
                <c:pt idx="448">
                  <c:v>43385</c:v>
                </c:pt>
                <c:pt idx="449">
                  <c:v>43388</c:v>
                </c:pt>
                <c:pt idx="450">
                  <c:v>43389</c:v>
                </c:pt>
                <c:pt idx="451">
                  <c:v>43390</c:v>
                </c:pt>
                <c:pt idx="452">
                  <c:v>43391</c:v>
                </c:pt>
                <c:pt idx="453">
                  <c:v>43392</c:v>
                </c:pt>
                <c:pt idx="454">
                  <c:v>43395</c:v>
                </c:pt>
                <c:pt idx="455">
                  <c:v>43396</c:v>
                </c:pt>
                <c:pt idx="456">
                  <c:v>43397</c:v>
                </c:pt>
                <c:pt idx="457">
                  <c:v>43398</c:v>
                </c:pt>
                <c:pt idx="458">
                  <c:v>43399</c:v>
                </c:pt>
                <c:pt idx="459">
                  <c:v>43402</c:v>
                </c:pt>
                <c:pt idx="460">
                  <c:v>43403</c:v>
                </c:pt>
                <c:pt idx="461">
                  <c:v>43404</c:v>
                </c:pt>
                <c:pt idx="462">
                  <c:v>43405</c:v>
                </c:pt>
                <c:pt idx="463">
                  <c:v>43406</c:v>
                </c:pt>
                <c:pt idx="464">
                  <c:v>43409</c:v>
                </c:pt>
                <c:pt idx="465">
                  <c:v>43410</c:v>
                </c:pt>
                <c:pt idx="466">
                  <c:v>43411</c:v>
                </c:pt>
                <c:pt idx="467">
                  <c:v>43412</c:v>
                </c:pt>
                <c:pt idx="468">
                  <c:v>43413</c:v>
                </c:pt>
                <c:pt idx="469">
                  <c:v>43416</c:v>
                </c:pt>
                <c:pt idx="470">
                  <c:v>43417</c:v>
                </c:pt>
                <c:pt idx="471">
                  <c:v>43418</c:v>
                </c:pt>
                <c:pt idx="472">
                  <c:v>43419</c:v>
                </c:pt>
                <c:pt idx="473">
                  <c:v>43420</c:v>
                </c:pt>
                <c:pt idx="474">
                  <c:v>43423</c:v>
                </c:pt>
                <c:pt idx="475">
                  <c:v>43424</c:v>
                </c:pt>
                <c:pt idx="476">
                  <c:v>43425</c:v>
                </c:pt>
                <c:pt idx="477">
                  <c:v>43427</c:v>
                </c:pt>
                <c:pt idx="478">
                  <c:v>43430</c:v>
                </c:pt>
                <c:pt idx="479">
                  <c:v>43431</c:v>
                </c:pt>
                <c:pt idx="480">
                  <c:v>43432</c:v>
                </c:pt>
                <c:pt idx="481">
                  <c:v>43433</c:v>
                </c:pt>
                <c:pt idx="482">
                  <c:v>43434</c:v>
                </c:pt>
                <c:pt idx="483">
                  <c:v>43437</c:v>
                </c:pt>
                <c:pt idx="484">
                  <c:v>43438</c:v>
                </c:pt>
                <c:pt idx="485">
                  <c:v>43440</c:v>
                </c:pt>
                <c:pt idx="486">
                  <c:v>43441</c:v>
                </c:pt>
                <c:pt idx="487">
                  <c:v>43444</c:v>
                </c:pt>
                <c:pt idx="488">
                  <c:v>43445</c:v>
                </c:pt>
                <c:pt idx="489">
                  <c:v>43446</c:v>
                </c:pt>
                <c:pt idx="490">
                  <c:v>43447</c:v>
                </c:pt>
                <c:pt idx="491">
                  <c:v>43448</c:v>
                </c:pt>
                <c:pt idx="492">
                  <c:v>43451</c:v>
                </c:pt>
                <c:pt idx="493">
                  <c:v>43452</c:v>
                </c:pt>
                <c:pt idx="494">
                  <c:v>43453</c:v>
                </c:pt>
                <c:pt idx="495">
                  <c:v>43454</c:v>
                </c:pt>
                <c:pt idx="496">
                  <c:v>43455</c:v>
                </c:pt>
                <c:pt idx="497">
                  <c:v>43458</c:v>
                </c:pt>
                <c:pt idx="498">
                  <c:v>43460</c:v>
                </c:pt>
                <c:pt idx="499">
                  <c:v>43461</c:v>
                </c:pt>
                <c:pt idx="500">
                  <c:v>43462</c:v>
                </c:pt>
                <c:pt idx="501">
                  <c:v>43465</c:v>
                </c:pt>
                <c:pt idx="502">
                  <c:v>43467</c:v>
                </c:pt>
                <c:pt idx="503">
                  <c:v>43468</c:v>
                </c:pt>
                <c:pt idx="504">
                  <c:v>43469</c:v>
                </c:pt>
                <c:pt idx="505">
                  <c:v>43472</c:v>
                </c:pt>
                <c:pt idx="506">
                  <c:v>43473</c:v>
                </c:pt>
                <c:pt idx="507">
                  <c:v>43474</c:v>
                </c:pt>
                <c:pt idx="508">
                  <c:v>43475</c:v>
                </c:pt>
                <c:pt idx="509">
                  <c:v>43476</c:v>
                </c:pt>
                <c:pt idx="510">
                  <c:v>43479</c:v>
                </c:pt>
                <c:pt idx="511">
                  <c:v>43480</c:v>
                </c:pt>
                <c:pt idx="512">
                  <c:v>43481</c:v>
                </c:pt>
                <c:pt idx="513">
                  <c:v>43482</c:v>
                </c:pt>
                <c:pt idx="514">
                  <c:v>43483</c:v>
                </c:pt>
                <c:pt idx="515">
                  <c:v>43487</c:v>
                </c:pt>
                <c:pt idx="516">
                  <c:v>43488</c:v>
                </c:pt>
                <c:pt idx="517">
                  <c:v>43489</c:v>
                </c:pt>
                <c:pt idx="518">
                  <c:v>43490</c:v>
                </c:pt>
                <c:pt idx="519">
                  <c:v>43493</c:v>
                </c:pt>
                <c:pt idx="520">
                  <c:v>43494</c:v>
                </c:pt>
                <c:pt idx="521">
                  <c:v>43495</c:v>
                </c:pt>
                <c:pt idx="522">
                  <c:v>43496</c:v>
                </c:pt>
                <c:pt idx="523">
                  <c:v>43497</c:v>
                </c:pt>
                <c:pt idx="524">
                  <c:v>43500</c:v>
                </c:pt>
                <c:pt idx="525">
                  <c:v>43501</c:v>
                </c:pt>
                <c:pt idx="526">
                  <c:v>43502</c:v>
                </c:pt>
                <c:pt idx="527">
                  <c:v>43503</c:v>
                </c:pt>
                <c:pt idx="528">
                  <c:v>43504</c:v>
                </c:pt>
                <c:pt idx="529">
                  <c:v>43507</c:v>
                </c:pt>
                <c:pt idx="530">
                  <c:v>43508</c:v>
                </c:pt>
                <c:pt idx="531">
                  <c:v>43509</c:v>
                </c:pt>
                <c:pt idx="532">
                  <c:v>43510</c:v>
                </c:pt>
                <c:pt idx="533">
                  <c:v>43511</c:v>
                </c:pt>
                <c:pt idx="534">
                  <c:v>43515</c:v>
                </c:pt>
                <c:pt idx="535">
                  <c:v>43516</c:v>
                </c:pt>
                <c:pt idx="536">
                  <c:v>43517</c:v>
                </c:pt>
                <c:pt idx="537">
                  <c:v>43518</c:v>
                </c:pt>
                <c:pt idx="538">
                  <c:v>43521</c:v>
                </c:pt>
                <c:pt idx="539">
                  <c:v>43522</c:v>
                </c:pt>
                <c:pt idx="540">
                  <c:v>43523</c:v>
                </c:pt>
                <c:pt idx="541">
                  <c:v>43524</c:v>
                </c:pt>
                <c:pt idx="542">
                  <c:v>43525</c:v>
                </c:pt>
                <c:pt idx="543">
                  <c:v>43528</c:v>
                </c:pt>
                <c:pt idx="544">
                  <c:v>43529</c:v>
                </c:pt>
                <c:pt idx="545">
                  <c:v>43530</c:v>
                </c:pt>
                <c:pt idx="546">
                  <c:v>43531</c:v>
                </c:pt>
                <c:pt idx="547">
                  <c:v>43532</c:v>
                </c:pt>
                <c:pt idx="548">
                  <c:v>43535</c:v>
                </c:pt>
                <c:pt idx="549">
                  <c:v>43536</c:v>
                </c:pt>
                <c:pt idx="550">
                  <c:v>43537</c:v>
                </c:pt>
                <c:pt idx="551">
                  <c:v>43538</c:v>
                </c:pt>
                <c:pt idx="552">
                  <c:v>43539</c:v>
                </c:pt>
                <c:pt idx="553">
                  <c:v>43542</c:v>
                </c:pt>
                <c:pt idx="554">
                  <c:v>43543</c:v>
                </c:pt>
                <c:pt idx="555">
                  <c:v>43544</c:v>
                </c:pt>
                <c:pt idx="556">
                  <c:v>43545</c:v>
                </c:pt>
                <c:pt idx="557">
                  <c:v>43546</c:v>
                </c:pt>
                <c:pt idx="558">
                  <c:v>43549</c:v>
                </c:pt>
                <c:pt idx="559">
                  <c:v>43550</c:v>
                </c:pt>
                <c:pt idx="560">
                  <c:v>43551</c:v>
                </c:pt>
                <c:pt idx="561">
                  <c:v>43552</c:v>
                </c:pt>
                <c:pt idx="562">
                  <c:v>43553</c:v>
                </c:pt>
                <c:pt idx="563">
                  <c:v>43556</c:v>
                </c:pt>
                <c:pt idx="564">
                  <c:v>43557</c:v>
                </c:pt>
                <c:pt idx="565">
                  <c:v>43558</c:v>
                </c:pt>
                <c:pt idx="566">
                  <c:v>43559</c:v>
                </c:pt>
                <c:pt idx="567">
                  <c:v>43560</c:v>
                </c:pt>
                <c:pt idx="568">
                  <c:v>43563</c:v>
                </c:pt>
                <c:pt idx="569">
                  <c:v>43564</c:v>
                </c:pt>
                <c:pt idx="570">
                  <c:v>43565</c:v>
                </c:pt>
                <c:pt idx="571">
                  <c:v>43566</c:v>
                </c:pt>
                <c:pt idx="572">
                  <c:v>43567</c:v>
                </c:pt>
                <c:pt idx="573">
                  <c:v>43570</c:v>
                </c:pt>
                <c:pt idx="574">
                  <c:v>43571</c:v>
                </c:pt>
                <c:pt idx="575">
                  <c:v>43572</c:v>
                </c:pt>
                <c:pt idx="576">
                  <c:v>43573</c:v>
                </c:pt>
                <c:pt idx="577">
                  <c:v>43577</c:v>
                </c:pt>
                <c:pt idx="578">
                  <c:v>43578</c:v>
                </c:pt>
                <c:pt idx="579">
                  <c:v>43579</c:v>
                </c:pt>
                <c:pt idx="580">
                  <c:v>43580</c:v>
                </c:pt>
                <c:pt idx="581">
                  <c:v>43581</c:v>
                </c:pt>
                <c:pt idx="582">
                  <c:v>43584</c:v>
                </c:pt>
                <c:pt idx="583">
                  <c:v>43585</c:v>
                </c:pt>
                <c:pt idx="584">
                  <c:v>43586</c:v>
                </c:pt>
                <c:pt idx="585">
                  <c:v>43587</c:v>
                </c:pt>
                <c:pt idx="586">
                  <c:v>43588</c:v>
                </c:pt>
                <c:pt idx="587">
                  <c:v>43591</c:v>
                </c:pt>
                <c:pt idx="588">
                  <c:v>43592</c:v>
                </c:pt>
                <c:pt idx="589">
                  <c:v>43593</c:v>
                </c:pt>
                <c:pt idx="590">
                  <c:v>43594</c:v>
                </c:pt>
                <c:pt idx="591">
                  <c:v>43595</c:v>
                </c:pt>
                <c:pt idx="592">
                  <c:v>43598</c:v>
                </c:pt>
                <c:pt idx="593">
                  <c:v>43599</c:v>
                </c:pt>
                <c:pt idx="594">
                  <c:v>43600</c:v>
                </c:pt>
                <c:pt idx="595">
                  <c:v>43601</c:v>
                </c:pt>
                <c:pt idx="596">
                  <c:v>43602</c:v>
                </c:pt>
                <c:pt idx="597">
                  <c:v>43605</c:v>
                </c:pt>
                <c:pt idx="598">
                  <c:v>43606</c:v>
                </c:pt>
                <c:pt idx="599">
                  <c:v>43607</c:v>
                </c:pt>
                <c:pt idx="600">
                  <c:v>43608</c:v>
                </c:pt>
                <c:pt idx="601">
                  <c:v>43609</c:v>
                </c:pt>
                <c:pt idx="602">
                  <c:v>43613</c:v>
                </c:pt>
                <c:pt idx="603">
                  <c:v>43614</c:v>
                </c:pt>
                <c:pt idx="604">
                  <c:v>43615</c:v>
                </c:pt>
                <c:pt idx="605">
                  <c:v>43616</c:v>
                </c:pt>
                <c:pt idx="606">
                  <c:v>43619</c:v>
                </c:pt>
                <c:pt idx="607">
                  <c:v>43620</c:v>
                </c:pt>
                <c:pt idx="608">
                  <c:v>43621</c:v>
                </c:pt>
                <c:pt idx="609">
                  <c:v>43622</c:v>
                </c:pt>
                <c:pt idx="610">
                  <c:v>43623</c:v>
                </c:pt>
                <c:pt idx="611">
                  <c:v>43626</c:v>
                </c:pt>
                <c:pt idx="612">
                  <c:v>43627</c:v>
                </c:pt>
                <c:pt idx="613">
                  <c:v>43628</c:v>
                </c:pt>
                <c:pt idx="614">
                  <c:v>43629</c:v>
                </c:pt>
                <c:pt idx="615">
                  <c:v>43630</c:v>
                </c:pt>
                <c:pt idx="616">
                  <c:v>43633</c:v>
                </c:pt>
                <c:pt idx="617">
                  <c:v>43634</c:v>
                </c:pt>
                <c:pt idx="618">
                  <c:v>43635</c:v>
                </c:pt>
                <c:pt idx="619">
                  <c:v>43636</c:v>
                </c:pt>
                <c:pt idx="620">
                  <c:v>43637</c:v>
                </c:pt>
                <c:pt idx="621">
                  <c:v>43640</c:v>
                </c:pt>
                <c:pt idx="622">
                  <c:v>43641</c:v>
                </c:pt>
                <c:pt idx="623">
                  <c:v>43642</c:v>
                </c:pt>
                <c:pt idx="624">
                  <c:v>43643</c:v>
                </c:pt>
                <c:pt idx="625">
                  <c:v>43644</c:v>
                </c:pt>
                <c:pt idx="626">
                  <c:v>43647</c:v>
                </c:pt>
                <c:pt idx="627">
                  <c:v>43648</c:v>
                </c:pt>
                <c:pt idx="628">
                  <c:v>43649</c:v>
                </c:pt>
                <c:pt idx="629">
                  <c:v>43651</c:v>
                </c:pt>
                <c:pt idx="630">
                  <c:v>43654</c:v>
                </c:pt>
                <c:pt idx="631">
                  <c:v>43655</c:v>
                </c:pt>
                <c:pt idx="632">
                  <c:v>43656</c:v>
                </c:pt>
                <c:pt idx="633">
                  <c:v>43657</c:v>
                </c:pt>
                <c:pt idx="634">
                  <c:v>43658</c:v>
                </c:pt>
                <c:pt idx="635">
                  <c:v>43661</c:v>
                </c:pt>
                <c:pt idx="636">
                  <c:v>43662</c:v>
                </c:pt>
                <c:pt idx="637">
                  <c:v>43663</c:v>
                </c:pt>
                <c:pt idx="638">
                  <c:v>43664</c:v>
                </c:pt>
                <c:pt idx="639">
                  <c:v>43665</c:v>
                </c:pt>
                <c:pt idx="640">
                  <c:v>43668</c:v>
                </c:pt>
                <c:pt idx="641">
                  <c:v>43669</c:v>
                </c:pt>
                <c:pt idx="642">
                  <c:v>43670</c:v>
                </c:pt>
                <c:pt idx="643">
                  <c:v>43671</c:v>
                </c:pt>
                <c:pt idx="644">
                  <c:v>43672</c:v>
                </c:pt>
                <c:pt idx="645">
                  <c:v>43675</c:v>
                </c:pt>
                <c:pt idx="646">
                  <c:v>43676</c:v>
                </c:pt>
                <c:pt idx="647">
                  <c:v>43677</c:v>
                </c:pt>
                <c:pt idx="648">
                  <c:v>43678</c:v>
                </c:pt>
                <c:pt idx="649">
                  <c:v>43679</c:v>
                </c:pt>
                <c:pt idx="650">
                  <c:v>43682</c:v>
                </c:pt>
                <c:pt idx="651">
                  <c:v>43683</c:v>
                </c:pt>
                <c:pt idx="652">
                  <c:v>43684</c:v>
                </c:pt>
                <c:pt idx="653">
                  <c:v>43685</c:v>
                </c:pt>
                <c:pt idx="654">
                  <c:v>43686</c:v>
                </c:pt>
                <c:pt idx="655">
                  <c:v>43689</c:v>
                </c:pt>
                <c:pt idx="656">
                  <c:v>43690</c:v>
                </c:pt>
                <c:pt idx="657">
                  <c:v>43691</c:v>
                </c:pt>
                <c:pt idx="658">
                  <c:v>43692</c:v>
                </c:pt>
                <c:pt idx="659">
                  <c:v>43693</c:v>
                </c:pt>
                <c:pt idx="660">
                  <c:v>43696</c:v>
                </c:pt>
                <c:pt idx="661">
                  <c:v>43697</c:v>
                </c:pt>
                <c:pt idx="662">
                  <c:v>43698</c:v>
                </c:pt>
                <c:pt idx="663">
                  <c:v>43699</c:v>
                </c:pt>
                <c:pt idx="664">
                  <c:v>43700</c:v>
                </c:pt>
                <c:pt idx="665">
                  <c:v>43703</c:v>
                </c:pt>
                <c:pt idx="666">
                  <c:v>43704</c:v>
                </c:pt>
                <c:pt idx="667">
                  <c:v>43705</c:v>
                </c:pt>
                <c:pt idx="668">
                  <c:v>43706</c:v>
                </c:pt>
                <c:pt idx="669">
                  <c:v>43707</c:v>
                </c:pt>
                <c:pt idx="670">
                  <c:v>43711</c:v>
                </c:pt>
                <c:pt idx="671">
                  <c:v>43712</c:v>
                </c:pt>
                <c:pt idx="672">
                  <c:v>43713</c:v>
                </c:pt>
                <c:pt idx="673">
                  <c:v>43714</c:v>
                </c:pt>
                <c:pt idx="674">
                  <c:v>43717</c:v>
                </c:pt>
                <c:pt idx="675">
                  <c:v>43718</c:v>
                </c:pt>
                <c:pt idx="676">
                  <c:v>43719</c:v>
                </c:pt>
                <c:pt idx="677">
                  <c:v>43720</c:v>
                </c:pt>
                <c:pt idx="678">
                  <c:v>43721</c:v>
                </c:pt>
                <c:pt idx="679">
                  <c:v>43724</c:v>
                </c:pt>
                <c:pt idx="680">
                  <c:v>43725</c:v>
                </c:pt>
                <c:pt idx="681">
                  <c:v>43726</c:v>
                </c:pt>
                <c:pt idx="682">
                  <c:v>43727</c:v>
                </c:pt>
                <c:pt idx="683">
                  <c:v>43728</c:v>
                </c:pt>
                <c:pt idx="684">
                  <c:v>43731</c:v>
                </c:pt>
                <c:pt idx="685">
                  <c:v>43732</c:v>
                </c:pt>
                <c:pt idx="686">
                  <c:v>43733</c:v>
                </c:pt>
                <c:pt idx="687">
                  <c:v>43734</c:v>
                </c:pt>
                <c:pt idx="688">
                  <c:v>43735</c:v>
                </c:pt>
                <c:pt idx="689">
                  <c:v>43738</c:v>
                </c:pt>
                <c:pt idx="690">
                  <c:v>43739</c:v>
                </c:pt>
                <c:pt idx="691">
                  <c:v>43740</c:v>
                </c:pt>
                <c:pt idx="692">
                  <c:v>43741</c:v>
                </c:pt>
                <c:pt idx="693">
                  <c:v>43742</c:v>
                </c:pt>
                <c:pt idx="694">
                  <c:v>43745</c:v>
                </c:pt>
                <c:pt idx="695">
                  <c:v>43746</c:v>
                </c:pt>
                <c:pt idx="696">
                  <c:v>43747</c:v>
                </c:pt>
                <c:pt idx="697">
                  <c:v>43748</c:v>
                </c:pt>
                <c:pt idx="698">
                  <c:v>43749</c:v>
                </c:pt>
                <c:pt idx="699">
                  <c:v>43752</c:v>
                </c:pt>
                <c:pt idx="700">
                  <c:v>43753</c:v>
                </c:pt>
                <c:pt idx="701">
                  <c:v>43754</c:v>
                </c:pt>
                <c:pt idx="702">
                  <c:v>43755</c:v>
                </c:pt>
                <c:pt idx="703">
                  <c:v>43756</c:v>
                </c:pt>
                <c:pt idx="704">
                  <c:v>43759</c:v>
                </c:pt>
                <c:pt idx="705">
                  <c:v>43760</c:v>
                </c:pt>
                <c:pt idx="706">
                  <c:v>43761</c:v>
                </c:pt>
                <c:pt idx="707">
                  <c:v>43762</c:v>
                </c:pt>
                <c:pt idx="708">
                  <c:v>43763</c:v>
                </c:pt>
                <c:pt idx="709">
                  <c:v>43766</c:v>
                </c:pt>
                <c:pt idx="710">
                  <c:v>43767</c:v>
                </c:pt>
                <c:pt idx="711">
                  <c:v>43768</c:v>
                </c:pt>
                <c:pt idx="712">
                  <c:v>43769</c:v>
                </c:pt>
                <c:pt idx="713">
                  <c:v>43770</c:v>
                </c:pt>
                <c:pt idx="714">
                  <c:v>43773</c:v>
                </c:pt>
                <c:pt idx="715">
                  <c:v>43774</c:v>
                </c:pt>
                <c:pt idx="716">
                  <c:v>43775</c:v>
                </c:pt>
                <c:pt idx="717">
                  <c:v>43776</c:v>
                </c:pt>
                <c:pt idx="718">
                  <c:v>43777</c:v>
                </c:pt>
                <c:pt idx="719">
                  <c:v>43780</c:v>
                </c:pt>
                <c:pt idx="720">
                  <c:v>43781</c:v>
                </c:pt>
                <c:pt idx="721">
                  <c:v>43782</c:v>
                </c:pt>
                <c:pt idx="722">
                  <c:v>43783</c:v>
                </c:pt>
                <c:pt idx="723">
                  <c:v>43784</c:v>
                </c:pt>
                <c:pt idx="724">
                  <c:v>43787</c:v>
                </c:pt>
                <c:pt idx="725">
                  <c:v>43788</c:v>
                </c:pt>
                <c:pt idx="726">
                  <c:v>43789</c:v>
                </c:pt>
                <c:pt idx="727">
                  <c:v>43790</c:v>
                </c:pt>
                <c:pt idx="728">
                  <c:v>43791</c:v>
                </c:pt>
                <c:pt idx="729">
                  <c:v>43794</c:v>
                </c:pt>
                <c:pt idx="730">
                  <c:v>43795</c:v>
                </c:pt>
                <c:pt idx="731">
                  <c:v>43796</c:v>
                </c:pt>
                <c:pt idx="732">
                  <c:v>43798</c:v>
                </c:pt>
                <c:pt idx="733">
                  <c:v>43801</c:v>
                </c:pt>
                <c:pt idx="734">
                  <c:v>43802</c:v>
                </c:pt>
                <c:pt idx="735">
                  <c:v>43803</c:v>
                </c:pt>
                <c:pt idx="736">
                  <c:v>43804</c:v>
                </c:pt>
                <c:pt idx="737">
                  <c:v>43805</c:v>
                </c:pt>
                <c:pt idx="738">
                  <c:v>43808</c:v>
                </c:pt>
                <c:pt idx="739">
                  <c:v>43809</c:v>
                </c:pt>
                <c:pt idx="740">
                  <c:v>43810</c:v>
                </c:pt>
                <c:pt idx="741">
                  <c:v>43811</c:v>
                </c:pt>
                <c:pt idx="742">
                  <c:v>43812</c:v>
                </c:pt>
                <c:pt idx="743">
                  <c:v>43815</c:v>
                </c:pt>
                <c:pt idx="744">
                  <c:v>43816</c:v>
                </c:pt>
                <c:pt idx="745">
                  <c:v>43817</c:v>
                </c:pt>
                <c:pt idx="746">
                  <c:v>43818</c:v>
                </c:pt>
                <c:pt idx="747">
                  <c:v>43819</c:v>
                </c:pt>
                <c:pt idx="748">
                  <c:v>43822</c:v>
                </c:pt>
                <c:pt idx="749">
                  <c:v>43823</c:v>
                </c:pt>
                <c:pt idx="750">
                  <c:v>43825</c:v>
                </c:pt>
                <c:pt idx="751">
                  <c:v>43826</c:v>
                </c:pt>
                <c:pt idx="752">
                  <c:v>43829</c:v>
                </c:pt>
                <c:pt idx="753">
                  <c:v>43830</c:v>
                </c:pt>
                <c:pt idx="754">
                  <c:v>43832</c:v>
                </c:pt>
                <c:pt idx="755">
                  <c:v>43833</c:v>
                </c:pt>
                <c:pt idx="756">
                  <c:v>43836</c:v>
                </c:pt>
                <c:pt idx="757">
                  <c:v>43837</c:v>
                </c:pt>
                <c:pt idx="758">
                  <c:v>43838</c:v>
                </c:pt>
                <c:pt idx="759">
                  <c:v>43839</c:v>
                </c:pt>
                <c:pt idx="760">
                  <c:v>43840</c:v>
                </c:pt>
                <c:pt idx="761">
                  <c:v>43843</c:v>
                </c:pt>
                <c:pt idx="762">
                  <c:v>43844</c:v>
                </c:pt>
                <c:pt idx="763">
                  <c:v>43845</c:v>
                </c:pt>
                <c:pt idx="764">
                  <c:v>43846</c:v>
                </c:pt>
                <c:pt idx="765">
                  <c:v>43847</c:v>
                </c:pt>
                <c:pt idx="766">
                  <c:v>43851</c:v>
                </c:pt>
                <c:pt idx="767">
                  <c:v>43852</c:v>
                </c:pt>
                <c:pt idx="768">
                  <c:v>43853</c:v>
                </c:pt>
                <c:pt idx="769">
                  <c:v>43854</c:v>
                </c:pt>
                <c:pt idx="770">
                  <c:v>43857</c:v>
                </c:pt>
                <c:pt idx="771">
                  <c:v>43858</c:v>
                </c:pt>
                <c:pt idx="772">
                  <c:v>43859</c:v>
                </c:pt>
                <c:pt idx="773">
                  <c:v>43860</c:v>
                </c:pt>
                <c:pt idx="774">
                  <c:v>43861</c:v>
                </c:pt>
                <c:pt idx="775">
                  <c:v>43864</c:v>
                </c:pt>
                <c:pt idx="776">
                  <c:v>43865</c:v>
                </c:pt>
                <c:pt idx="777">
                  <c:v>43866</c:v>
                </c:pt>
                <c:pt idx="778">
                  <c:v>43867</c:v>
                </c:pt>
                <c:pt idx="779">
                  <c:v>43868</c:v>
                </c:pt>
                <c:pt idx="780">
                  <c:v>43871</c:v>
                </c:pt>
                <c:pt idx="781">
                  <c:v>43872</c:v>
                </c:pt>
                <c:pt idx="782">
                  <c:v>43873</c:v>
                </c:pt>
                <c:pt idx="783">
                  <c:v>43874</c:v>
                </c:pt>
                <c:pt idx="784">
                  <c:v>43875</c:v>
                </c:pt>
                <c:pt idx="785">
                  <c:v>43879</c:v>
                </c:pt>
                <c:pt idx="786">
                  <c:v>43880</c:v>
                </c:pt>
                <c:pt idx="787">
                  <c:v>43881</c:v>
                </c:pt>
                <c:pt idx="788">
                  <c:v>43882</c:v>
                </c:pt>
                <c:pt idx="789">
                  <c:v>43885</c:v>
                </c:pt>
                <c:pt idx="790">
                  <c:v>43886</c:v>
                </c:pt>
                <c:pt idx="791">
                  <c:v>43887</c:v>
                </c:pt>
                <c:pt idx="792">
                  <c:v>43888</c:v>
                </c:pt>
                <c:pt idx="793">
                  <c:v>43889</c:v>
                </c:pt>
                <c:pt idx="794">
                  <c:v>43892</c:v>
                </c:pt>
                <c:pt idx="795">
                  <c:v>43893</c:v>
                </c:pt>
                <c:pt idx="796">
                  <c:v>43894</c:v>
                </c:pt>
                <c:pt idx="797">
                  <c:v>43895</c:v>
                </c:pt>
                <c:pt idx="798">
                  <c:v>43896</c:v>
                </c:pt>
                <c:pt idx="799">
                  <c:v>43899</c:v>
                </c:pt>
                <c:pt idx="800">
                  <c:v>43900</c:v>
                </c:pt>
                <c:pt idx="801">
                  <c:v>43901</c:v>
                </c:pt>
                <c:pt idx="802">
                  <c:v>43902</c:v>
                </c:pt>
                <c:pt idx="803">
                  <c:v>43903</c:v>
                </c:pt>
                <c:pt idx="804">
                  <c:v>43906</c:v>
                </c:pt>
                <c:pt idx="805">
                  <c:v>43907</c:v>
                </c:pt>
                <c:pt idx="806">
                  <c:v>43908</c:v>
                </c:pt>
                <c:pt idx="807">
                  <c:v>43909</c:v>
                </c:pt>
                <c:pt idx="808">
                  <c:v>43910</c:v>
                </c:pt>
                <c:pt idx="809">
                  <c:v>43913</c:v>
                </c:pt>
                <c:pt idx="810">
                  <c:v>43914</c:v>
                </c:pt>
                <c:pt idx="811">
                  <c:v>43915</c:v>
                </c:pt>
                <c:pt idx="812">
                  <c:v>43916</c:v>
                </c:pt>
                <c:pt idx="813">
                  <c:v>43917</c:v>
                </c:pt>
                <c:pt idx="814">
                  <c:v>43920</c:v>
                </c:pt>
                <c:pt idx="815">
                  <c:v>43921</c:v>
                </c:pt>
                <c:pt idx="816">
                  <c:v>43922</c:v>
                </c:pt>
                <c:pt idx="817">
                  <c:v>43923</c:v>
                </c:pt>
                <c:pt idx="818">
                  <c:v>43924</c:v>
                </c:pt>
                <c:pt idx="819">
                  <c:v>43927</c:v>
                </c:pt>
                <c:pt idx="820">
                  <c:v>43928</c:v>
                </c:pt>
                <c:pt idx="821">
                  <c:v>43929</c:v>
                </c:pt>
                <c:pt idx="822">
                  <c:v>43930</c:v>
                </c:pt>
                <c:pt idx="823">
                  <c:v>43934</c:v>
                </c:pt>
                <c:pt idx="824">
                  <c:v>43935</c:v>
                </c:pt>
                <c:pt idx="825">
                  <c:v>43936</c:v>
                </c:pt>
                <c:pt idx="826">
                  <c:v>43937</c:v>
                </c:pt>
                <c:pt idx="827">
                  <c:v>43938</c:v>
                </c:pt>
                <c:pt idx="828">
                  <c:v>43941</c:v>
                </c:pt>
                <c:pt idx="829">
                  <c:v>43942</c:v>
                </c:pt>
                <c:pt idx="830">
                  <c:v>43943</c:v>
                </c:pt>
                <c:pt idx="831">
                  <c:v>43944</c:v>
                </c:pt>
                <c:pt idx="832">
                  <c:v>43945</c:v>
                </c:pt>
                <c:pt idx="833">
                  <c:v>43948</c:v>
                </c:pt>
                <c:pt idx="834">
                  <c:v>43949</c:v>
                </c:pt>
                <c:pt idx="835">
                  <c:v>43950</c:v>
                </c:pt>
                <c:pt idx="836">
                  <c:v>43951</c:v>
                </c:pt>
                <c:pt idx="837">
                  <c:v>43952</c:v>
                </c:pt>
                <c:pt idx="838">
                  <c:v>43955</c:v>
                </c:pt>
                <c:pt idx="839">
                  <c:v>43956</c:v>
                </c:pt>
                <c:pt idx="840">
                  <c:v>43957</c:v>
                </c:pt>
                <c:pt idx="841">
                  <c:v>43958</c:v>
                </c:pt>
                <c:pt idx="842">
                  <c:v>43959</c:v>
                </c:pt>
                <c:pt idx="843">
                  <c:v>43962</c:v>
                </c:pt>
                <c:pt idx="844">
                  <c:v>43963</c:v>
                </c:pt>
                <c:pt idx="845">
                  <c:v>43964</c:v>
                </c:pt>
                <c:pt idx="846">
                  <c:v>43965</c:v>
                </c:pt>
                <c:pt idx="847">
                  <c:v>43966</c:v>
                </c:pt>
                <c:pt idx="848">
                  <c:v>43969</c:v>
                </c:pt>
                <c:pt idx="849">
                  <c:v>43970</c:v>
                </c:pt>
                <c:pt idx="850">
                  <c:v>43971</c:v>
                </c:pt>
                <c:pt idx="851">
                  <c:v>43972</c:v>
                </c:pt>
                <c:pt idx="852">
                  <c:v>43973</c:v>
                </c:pt>
                <c:pt idx="853">
                  <c:v>43977</c:v>
                </c:pt>
                <c:pt idx="854">
                  <c:v>43978</c:v>
                </c:pt>
                <c:pt idx="855">
                  <c:v>43979</c:v>
                </c:pt>
                <c:pt idx="856">
                  <c:v>43980</c:v>
                </c:pt>
                <c:pt idx="857">
                  <c:v>43983</c:v>
                </c:pt>
                <c:pt idx="858">
                  <c:v>43984</c:v>
                </c:pt>
                <c:pt idx="859">
                  <c:v>43985</c:v>
                </c:pt>
                <c:pt idx="860">
                  <c:v>43986</c:v>
                </c:pt>
                <c:pt idx="861">
                  <c:v>43987</c:v>
                </c:pt>
                <c:pt idx="862">
                  <c:v>43990</c:v>
                </c:pt>
                <c:pt idx="863">
                  <c:v>43991</c:v>
                </c:pt>
                <c:pt idx="864">
                  <c:v>43992</c:v>
                </c:pt>
                <c:pt idx="865">
                  <c:v>43993</c:v>
                </c:pt>
                <c:pt idx="866">
                  <c:v>43994</c:v>
                </c:pt>
                <c:pt idx="867">
                  <c:v>43997</c:v>
                </c:pt>
                <c:pt idx="868">
                  <c:v>43998</c:v>
                </c:pt>
                <c:pt idx="869">
                  <c:v>43999</c:v>
                </c:pt>
                <c:pt idx="870">
                  <c:v>44000</c:v>
                </c:pt>
                <c:pt idx="871">
                  <c:v>44001</c:v>
                </c:pt>
                <c:pt idx="872">
                  <c:v>44004</c:v>
                </c:pt>
                <c:pt idx="873">
                  <c:v>44005</c:v>
                </c:pt>
                <c:pt idx="874">
                  <c:v>44006</c:v>
                </c:pt>
                <c:pt idx="875">
                  <c:v>44007</c:v>
                </c:pt>
                <c:pt idx="876">
                  <c:v>44008</c:v>
                </c:pt>
                <c:pt idx="877">
                  <c:v>44011</c:v>
                </c:pt>
                <c:pt idx="878">
                  <c:v>44012</c:v>
                </c:pt>
                <c:pt idx="879">
                  <c:v>44013</c:v>
                </c:pt>
                <c:pt idx="880">
                  <c:v>44014</c:v>
                </c:pt>
                <c:pt idx="881">
                  <c:v>44018</c:v>
                </c:pt>
                <c:pt idx="882">
                  <c:v>44019</c:v>
                </c:pt>
                <c:pt idx="883">
                  <c:v>44020</c:v>
                </c:pt>
                <c:pt idx="884">
                  <c:v>44021</c:v>
                </c:pt>
                <c:pt idx="885">
                  <c:v>44022</c:v>
                </c:pt>
                <c:pt idx="886">
                  <c:v>44025</c:v>
                </c:pt>
                <c:pt idx="887">
                  <c:v>44026</c:v>
                </c:pt>
                <c:pt idx="888">
                  <c:v>44027</c:v>
                </c:pt>
                <c:pt idx="889">
                  <c:v>44028</c:v>
                </c:pt>
                <c:pt idx="890">
                  <c:v>44029</c:v>
                </c:pt>
                <c:pt idx="891">
                  <c:v>44032</c:v>
                </c:pt>
                <c:pt idx="892">
                  <c:v>44033</c:v>
                </c:pt>
                <c:pt idx="893">
                  <c:v>44034</c:v>
                </c:pt>
                <c:pt idx="894">
                  <c:v>44035</c:v>
                </c:pt>
                <c:pt idx="895">
                  <c:v>44036</c:v>
                </c:pt>
                <c:pt idx="896">
                  <c:v>44039</c:v>
                </c:pt>
                <c:pt idx="897">
                  <c:v>44040</c:v>
                </c:pt>
                <c:pt idx="898">
                  <c:v>44041</c:v>
                </c:pt>
                <c:pt idx="899">
                  <c:v>44042</c:v>
                </c:pt>
                <c:pt idx="900">
                  <c:v>44043</c:v>
                </c:pt>
                <c:pt idx="901">
                  <c:v>44046</c:v>
                </c:pt>
                <c:pt idx="902">
                  <c:v>44047</c:v>
                </c:pt>
                <c:pt idx="903">
                  <c:v>44048</c:v>
                </c:pt>
                <c:pt idx="904">
                  <c:v>44049</c:v>
                </c:pt>
                <c:pt idx="905">
                  <c:v>44050</c:v>
                </c:pt>
                <c:pt idx="906">
                  <c:v>44053</c:v>
                </c:pt>
                <c:pt idx="907">
                  <c:v>44054</c:v>
                </c:pt>
                <c:pt idx="908">
                  <c:v>44055</c:v>
                </c:pt>
                <c:pt idx="909">
                  <c:v>44056</c:v>
                </c:pt>
                <c:pt idx="910">
                  <c:v>44057</c:v>
                </c:pt>
                <c:pt idx="911">
                  <c:v>44060</c:v>
                </c:pt>
                <c:pt idx="912">
                  <c:v>44061</c:v>
                </c:pt>
                <c:pt idx="913">
                  <c:v>44062</c:v>
                </c:pt>
                <c:pt idx="914">
                  <c:v>44063</c:v>
                </c:pt>
                <c:pt idx="915">
                  <c:v>44064</c:v>
                </c:pt>
                <c:pt idx="916">
                  <c:v>44067</c:v>
                </c:pt>
                <c:pt idx="917">
                  <c:v>44068</c:v>
                </c:pt>
                <c:pt idx="918">
                  <c:v>44069</c:v>
                </c:pt>
                <c:pt idx="919">
                  <c:v>44070</c:v>
                </c:pt>
                <c:pt idx="920">
                  <c:v>44071</c:v>
                </c:pt>
                <c:pt idx="921">
                  <c:v>44074</c:v>
                </c:pt>
                <c:pt idx="922">
                  <c:v>44075</c:v>
                </c:pt>
                <c:pt idx="923">
                  <c:v>44076</c:v>
                </c:pt>
                <c:pt idx="924">
                  <c:v>44077</c:v>
                </c:pt>
                <c:pt idx="925">
                  <c:v>44078</c:v>
                </c:pt>
                <c:pt idx="926">
                  <c:v>44082</c:v>
                </c:pt>
                <c:pt idx="927">
                  <c:v>44083</c:v>
                </c:pt>
                <c:pt idx="928">
                  <c:v>44084</c:v>
                </c:pt>
                <c:pt idx="929">
                  <c:v>44085</c:v>
                </c:pt>
                <c:pt idx="930">
                  <c:v>44088</c:v>
                </c:pt>
                <c:pt idx="931">
                  <c:v>44089</c:v>
                </c:pt>
                <c:pt idx="932">
                  <c:v>44090</c:v>
                </c:pt>
                <c:pt idx="933">
                  <c:v>44091</c:v>
                </c:pt>
                <c:pt idx="934">
                  <c:v>44092</c:v>
                </c:pt>
                <c:pt idx="935">
                  <c:v>44095</c:v>
                </c:pt>
                <c:pt idx="936">
                  <c:v>44096</c:v>
                </c:pt>
                <c:pt idx="937">
                  <c:v>44097</c:v>
                </c:pt>
                <c:pt idx="938">
                  <c:v>44098</c:v>
                </c:pt>
                <c:pt idx="939">
                  <c:v>44099</c:v>
                </c:pt>
                <c:pt idx="940">
                  <c:v>44102</c:v>
                </c:pt>
                <c:pt idx="941">
                  <c:v>44103</c:v>
                </c:pt>
                <c:pt idx="942">
                  <c:v>44104</c:v>
                </c:pt>
                <c:pt idx="943">
                  <c:v>44105</c:v>
                </c:pt>
                <c:pt idx="944">
                  <c:v>44106</c:v>
                </c:pt>
                <c:pt idx="945">
                  <c:v>44109</c:v>
                </c:pt>
                <c:pt idx="946">
                  <c:v>44110</c:v>
                </c:pt>
                <c:pt idx="947">
                  <c:v>44111</c:v>
                </c:pt>
                <c:pt idx="948">
                  <c:v>44112</c:v>
                </c:pt>
                <c:pt idx="949">
                  <c:v>44113</c:v>
                </c:pt>
                <c:pt idx="950">
                  <c:v>44116</c:v>
                </c:pt>
                <c:pt idx="951">
                  <c:v>44117</c:v>
                </c:pt>
                <c:pt idx="952">
                  <c:v>44118</c:v>
                </c:pt>
                <c:pt idx="953">
                  <c:v>44119</c:v>
                </c:pt>
                <c:pt idx="954">
                  <c:v>44120</c:v>
                </c:pt>
                <c:pt idx="955">
                  <c:v>44123</c:v>
                </c:pt>
                <c:pt idx="956">
                  <c:v>44124</c:v>
                </c:pt>
                <c:pt idx="957">
                  <c:v>44125</c:v>
                </c:pt>
                <c:pt idx="958">
                  <c:v>44126</c:v>
                </c:pt>
                <c:pt idx="959">
                  <c:v>44127</c:v>
                </c:pt>
                <c:pt idx="960">
                  <c:v>44130</c:v>
                </c:pt>
                <c:pt idx="961">
                  <c:v>44131</c:v>
                </c:pt>
                <c:pt idx="962">
                  <c:v>44132</c:v>
                </c:pt>
                <c:pt idx="963">
                  <c:v>44133</c:v>
                </c:pt>
                <c:pt idx="964">
                  <c:v>44134</c:v>
                </c:pt>
                <c:pt idx="965">
                  <c:v>44137</c:v>
                </c:pt>
                <c:pt idx="966">
                  <c:v>44138</c:v>
                </c:pt>
                <c:pt idx="967">
                  <c:v>44139</c:v>
                </c:pt>
                <c:pt idx="968">
                  <c:v>44140</c:v>
                </c:pt>
                <c:pt idx="969">
                  <c:v>44141</c:v>
                </c:pt>
                <c:pt idx="970">
                  <c:v>44144</c:v>
                </c:pt>
                <c:pt idx="971">
                  <c:v>44145</c:v>
                </c:pt>
                <c:pt idx="972">
                  <c:v>44146</c:v>
                </c:pt>
                <c:pt idx="973">
                  <c:v>44147</c:v>
                </c:pt>
                <c:pt idx="974">
                  <c:v>44148</c:v>
                </c:pt>
                <c:pt idx="975">
                  <c:v>44151</c:v>
                </c:pt>
                <c:pt idx="976">
                  <c:v>44152</c:v>
                </c:pt>
                <c:pt idx="977">
                  <c:v>44153</c:v>
                </c:pt>
                <c:pt idx="978">
                  <c:v>44154</c:v>
                </c:pt>
                <c:pt idx="979">
                  <c:v>44155</c:v>
                </c:pt>
                <c:pt idx="980">
                  <c:v>44158</c:v>
                </c:pt>
                <c:pt idx="981">
                  <c:v>44159</c:v>
                </c:pt>
                <c:pt idx="982">
                  <c:v>44160</c:v>
                </c:pt>
                <c:pt idx="983">
                  <c:v>44162</c:v>
                </c:pt>
                <c:pt idx="984">
                  <c:v>44165</c:v>
                </c:pt>
                <c:pt idx="985">
                  <c:v>44166</c:v>
                </c:pt>
                <c:pt idx="986">
                  <c:v>44167</c:v>
                </c:pt>
                <c:pt idx="987">
                  <c:v>44168</c:v>
                </c:pt>
                <c:pt idx="988">
                  <c:v>44169</c:v>
                </c:pt>
                <c:pt idx="989">
                  <c:v>44172</c:v>
                </c:pt>
                <c:pt idx="990">
                  <c:v>44173</c:v>
                </c:pt>
                <c:pt idx="991">
                  <c:v>44174</c:v>
                </c:pt>
                <c:pt idx="992">
                  <c:v>44175</c:v>
                </c:pt>
                <c:pt idx="993">
                  <c:v>44176</c:v>
                </c:pt>
                <c:pt idx="994">
                  <c:v>44179</c:v>
                </c:pt>
                <c:pt idx="995">
                  <c:v>44180</c:v>
                </c:pt>
                <c:pt idx="996">
                  <c:v>44181</c:v>
                </c:pt>
                <c:pt idx="997">
                  <c:v>44182</c:v>
                </c:pt>
                <c:pt idx="998">
                  <c:v>44183</c:v>
                </c:pt>
                <c:pt idx="999">
                  <c:v>44186</c:v>
                </c:pt>
                <c:pt idx="1000">
                  <c:v>44187</c:v>
                </c:pt>
                <c:pt idx="1001">
                  <c:v>44188</c:v>
                </c:pt>
                <c:pt idx="1002">
                  <c:v>44189</c:v>
                </c:pt>
                <c:pt idx="1003">
                  <c:v>44193</c:v>
                </c:pt>
                <c:pt idx="1004">
                  <c:v>44194</c:v>
                </c:pt>
                <c:pt idx="1005">
                  <c:v>44195</c:v>
                </c:pt>
                <c:pt idx="1006">
                  <c:v>44196</c:v>
                </c:pt>
                <c:pt idx="1007">
                  <c:v>44200</c:v>
                </c:pt>
                <c:pt idx="1008">
                  <c:v>44201</c:v>
                </c:pt>
                <c:pt idx="1009">
                  <c:v>44202</c:v>
                </c:pt>
                <c:pt idx="1010">
                  <c:v>44203</c:v>
                </c:pt>
                <c:pt idx="1011">
                  <c:v>44204</c:v>
                </c:pt>
                <c:pt idx="1012">
                  <c:v>44207</c:v>
                </c:pt>
                <c:pt idx="1013">
                  <c:v>44208</c:v>
                </c:pt>
                <c:pt idx="1014">
                  <c:v>44209</c:v>
                </c:pt>
                <c:pt idx="1015">
                  <c:v>44210</c:v>
                </c:pt>
                <c:pt idx="1016">
                  <c:v>44211</c:v>
                </c:pt>
                <c:pt idx="1017">
                  <c:v>44215</c:v>
                </c:pt>
                <c:pt idx="1018">
                  <c:v>44216</c:v>
                </c:pt>
                <c:pt idx="1019">
                  <c:v>44217</c:v>
                </c:pt>
                <c:pt idx="1020">
                  <c:v>44218</c:v>
                </c:pt>
                <c:pt idx="1021">
                  <c:v>44221</c:v>
                </c:pt>
                <c:pt idx="1022">
                  <c:v>44222</c:v>
                </c:pt>
                <c:pt idx="1023">
                  <c:v>44223</c:v>
                </c:pt>
                <c:pt idx="1024">
                  <c:v>44224</c:v>
                </c:pt>
                <c:pt idx="1025">
                  <c:v>44225</c:v>
                </c:pt>
                <c:pt idx="1026">
                  <c:v>44228</c:v>
                </c:pt>
                <c:pt idx="1027">
                  <c:v>44229</c:v>
                </c:pt>
                <c:pt idx="1028">
                  <c:v>44230</c:v>
                </c:pt>
                <c:pt idx="1029">
                  <c:v>44231</c:v>
                </c:pt>
                <c:pt idx="1030">
                  <c:v>44232</c:v>
                </c:pt>
                <c:pt idx="1031">
                  <c:v>44235</c:v>
                </c:pt>
                <c:pt idx="1032">
                  <c:v>44236</c:v>
                </c:pt>
                <c:pt idx="1033">
                  <c:v>44237</c:v>
                </c:pt>
                <c:pt idx="1034">
                  <c:v>44238</c:v>
                </c:pt>
                <c:pt idx="1035">
                  <c:v>44239</c:v>
                </c:pt>
                <c:pt idx="1036">
                  <c:v>44243</c:v>
                </c:pt>
                <c:pt idx="1037">
                  <c:v>44244</c:v>
                </c:pt>
                <c:pt idx="1038">
                  <c:v>44245</c:v>
                </c:pt>
                <c:pt idx="1039">
                  <c:v>44246</c:v>
                </c:pt>
                <c:pt idx="1040">
                  <c:v>44249</c:v>
                </c:pt>
                <c:pt idx="1041">
                  <c:v>44250</c:v>
                </c:pt>
                <c:pt idx="1042">
                  <c:v>44251</c:v>
                </c:pt>
                <c:pt idx="1043">
                  <c:v>44252</c:v>
                </c:pt>
                <c:pt idx="1044">
                  <c:v>44253</c:v>
                </c:pt>
                <c:pt idx="1045">
                  <c:v>44256</c:v>
                </c:pt>
                <c:pt idx="1046">
                  <c:v>44257</c:v>
                </c:pt>
                <c:pt idx="1047">
                  <c:v>44258</c:v>
                </c:pt>
                <c:pt idx="1048">
                  <c:v>44259</c:v>
                </c:pt>
                <c:pt idx="1049">
                  <c:v>44260</c:v>
                </c:pt>
                <c:pt idx="1050">
                  <c:v>44263</c:v>
                </c:pt>
                <c:pt idx="1051">
                  <c:v>44264</c:v>
                </c:pt>
                <c:pt idx="1052">
                  <c:v>44265</c:v>
                </c:pt>
                <c:pt idx="1053">
                  <c:v>44266</c:v>
                </c:pt>
                <c:pt idx="1054">
                  <c:v>44267</c:v>
                </c:pt>
                <c:pt idx="1055">
                  <c:v>44270</c:v>
                </c:pt>
                <c:pt idx="1056">
                  <c:v>44271</c:v>
                </c:pt>
                <c:pt idx="1057">
                  <c:v>44272</c:v>
                </c:pt>
                <c:pt idx="1058">
                  <c:v>44273</c:v>
                </c:pt>
                <c:pt idx="1059">
                  <c:v>44274</c:v>
                </c:pt>
                <c:pt idx="1060">
                  <c:v>44277</c:v>
                </c:pt>
                <c:pt idx="1061">
                  <c:v>44278</c:v>
                </c:pt>
                <c:pt idx="1062">
                  <c:v>44279</c:v>
                </c:pt>
                <c:pt idx="1063">
                  <c:v>44280</c:v>
                </c:pt>
                <c:pt idx="1064">
                  <c:v>44281</c:v>
                </c:pt>
                <c:pt idx="1065">
                  <c:v>44284</c:v>
                </c:pt>
                <c:pt idx="1066">
                  <c:v>44285</c:v>
                </c:pt>
                <c:pt idx="1067">
                  <c:v>44286</c:v>
                </c:pt>
                <c:pt idx="1068">
                  <c:v>44287</c:v>
                </c:pt>
                <c:pt idx="1069">
                  <c:v>44291</c:v>
                </c:pt>
                <c:pt idx="1070">
                  <c:v>44292</c:v>
                </c:pt>
                <c:pt idx="1071">
                  <c:v>44293</c:v>
                </c:pt>
                <c:pt idx="1072">
                  <c:v>44294</c:v>
                </c:pt>
                <c:pt idx="1073">
                  <c:v>44295</c:v>
                </c:pt>
                <c:pt idx="1074">
                  <c:v>44298</c:v>
                </c:pt>
                <c:pt idx="1075">
                  <c:v>44299</c:v>
                </c:pt>
                <c:pt idx="1076">
                  <c:v>44300</c:v>
                </c:pt>
                <c:pt idx="1077">
                  <c:v>44301</c:v>
                </c:pt>
                <c:pt idx="1078">
                  <c:v>44302</c:v>
                </c:pt>
                <c:pt idx="1079">
                  <c:v>44305</c:v>
                </c:pt>
                <c:pt idx="1080">
                  <c:v>44306</c:v>
                </c:pt>
                <c:pt idx="1081">
                  <c:v>44307</c:v>
                </c:pt>
                <c:pt idx="1082">
                  <c:v>44308</c:v>
                </c:pt>
                <c:pt idx="1083">
                  <c:v>44309</c:v>
                </c:pt>
                <c:pt idx="1084">
                  <c:v>44312</c:v>
                </c:pt>
                <c:pt idx="1085">
                  <c:v>44313</c:v>
                </c:pt>
                <c:pt idx="1086">
                  <c:v>44314</c:v>
                </c:pt>
                <c:pt idx="1087">
                  <c:v>44315</c:v>
                </c:pt>
                <c:pt idx="1088">
                  <c:v>44316</c:v>
                </c:pt>
                <c:pt idx="1089">
                  <c:v>44319</c:v>
                </c:pt>
                <c:pt idx="1090">
                  <c:v>44320</c:v>
                </c:pt>
                <c:pt idx="1091">
                  <c:v>44321</c:v>
                </c:pt>
                <c:pt idx="1092">
                  <c:v>44322</c:v>
                </c:pt>
                <c:pt idx="1093">
                  <c:v>44323</c:v>
                </c:pt>
                <c:pt idx="1094">
                  <c:v>44326</c:v>
                </c:pt>
                <c:pt idx="1095">
                  <c:v>44327</c:v>
                </c:pt>
                <c:pt idx="1096">
                  <c:v>44328</c:v>
                </c:pt>
                <c:pt idx="1097">
                  <c:v>44329</c:v>
                </c:pt>
                <c:pt idx="1098">
                  <c:v>44330</c:v>
                </c:pt>
                <c:pt idx="1099">
                  <c:v>44333</c:v>
                </c:pt>
                <c:pt idx="1100">
                  <c:v>44334</c:v>
                </c:pt>
                <c:pt idx="1101">
                  <c:v>44335</c:v>
                </c:pt>
                <c:pt idx="1102">
                  <c:v>44336</c:v>
                </c:pt>
                <c:pt idx="1103">
                  <c:v>44337</c:v>
                </c:pt>
                <c:pt idx="1104">
                  <c:v>44340</c:v>
                </c:pt>
                <c:pt idx="1105">
                  <c:v>44341</c:v>
                </c:pt>
                <c:pt idx="1106">
                  <c:v>44342</c:v>
                </c:pt>
                <c:pt idx="1107">
                  <c:v>44343</c:v>
                </c:pt>
                <c:pt idx="1108">
                  <c:v>44344</c:v>
                </c:pt>
                <c:pt idx="1109">
                  <c:v>44348</c:v>
                </c:pt>
                <c:pt idx="1110">
                  <c:v>44349</c:v>
                </c:pt>
                <c:pt idx="1111">
                  <c:v>44350</c:v>
                </c:pt>
                <c:pt idx="1112">
                  <c:v>44351</c:v>
                </c:pt>
                <c:pt idx="1113">
                  <c:v>44354</c:v>
                </c:pt>
                <c:pt idx="1114">
                  <c:v>44355</c:v>
                </c:pt>
                <c:pt idx="1115">
                  <c:v>44356</c:v>
                </c:pt>
                <c:pt idx="1116">
                  <c:v>44357</c:v>
                </c:pt>
                <c:pt idx="1117">
                  <c:v>44358</c:v>
                </c:pt>
                <c:pt idx="1118">
                  <c:v>44361</c:v>
                </c:pt>
                <c:pt idx="1119">
                  <c:v>44362</c:v>
                </c:pt>
                <c:pt idx="1120">
                  <c:v>44363</c:v>
                </c:pt>
                <c:pt idx="1121">
                  <c:v>44364</c:v>
                </c:pt>
                <c:pt idx="1122">
                  <c:v>44365</c:v>
                </c:pt>
                <c:pt idx="1123">
                  <c:v>44368</c:v>
                </c:pt>
                <c:pt idx="1124">
                  <c:v>44369</c:v>
                </c:pt>
                <c:pt idx="1125">
                  <c:v>44370</c:v>
                </c:pt>
                <c:pt idx="1126">
                  <c:v>44371</c:v>
                </c:pt>
                <c:pt idx="1127">
                  <c:v>44372</c:v>
                </c:pt>
                <c:pt idx="1128">
                  <c:v>44375</c:v>
                </c:pt>
                <c:pt idx="1129">
                  <c:v>44376</c:v>
                </c:pt>
                <c:pt idx="1130">
                  <c:v>44377</c:v>
                </c:pt>
                <c:pt idx="1131">
                  <c:v>44378</c:v>
                </c:pt>
                <c:pt idx="1132">
                  <c:v>44379</c:v>
                </c:pt>
                <c:pt idx="1133">
                  <c:v>44383</c:v>
                </c:pt>
                <c:pt idx="1134">
                  <c:v>44384</c:v>
                </c:pt>
                <c:pt idx="1135">
                  <c:v>44385</c:v>
                </c:pt>
                <c:pt idx="1136">
                  <c:v>44386</c:v>
                </c:pt>
                <c:pt idx="1137">
                  <c:v>44389</c:v>
                </c:pt>
                <c:pt idx="1138">
                  <c:v>44390</c:v>
                </c:pt>
                <c:pt idx="1139">
                  <c:v>44391</c:v>
                </c:pt>
                <c:pt idx="1140">
                  <c:v>44392</c:v>
                </c:pt>
                <c:pt idx="1141">
                  <c:v>44393</c:v>
                </c:pt>
                <c:pt idx="1142">
                  <c:v>44396</c:v>
                </c:pt>
                <c:pt idx="1143">
                  <c:v>44397</c:v>
                </c:pt>
                <c:pt idx="1144">
                  <c:v>44398</c:v>
                </c:pt>
                <c:pt idx="1145">
                  <c:v>44399</c:v>
                </c:pt>
                <c:pt idx="1146">
                  <c:v>44400</c:v>
                </c:pt>
                <c:pt idx="1147">
                  <c:v>44403</c:v>
                </c:pt>
                <c:pt idx="1148">
                  <c:v>44404</c:v>
                </c:pt>
                <c:pt idx="1149">
                  <c:v>44405</c:v>
                </c:pt>
                <c:pt idx="1150">
                  <c:v>44406</c:v>
                </c:pt>
                <c:pt idx="1151">
                  <c:v>44407</c:v>
                </c:pt>
                <c:pt idx="1152">
                  <c:v>44410</c:v>
                </c:pt>
                <c:pt idx="1153">
                  <c:v>44411</c:v>
                </c:pt>
                <c:pt idx="1154">
                  <c:v>44412</c:v>
                </c:pt>
                <c:pt idx="1155">
                  <c:v>44413</c:v>
                </c:pt>
                <c:pt idx="1156">
                  <c:v>44414</c:v>
                </c:pt>
                <c:pt idx="1157">
                  <c:v>44417</c:v>
                </c:pt>
                <c:pt idx="1158">
                  <c:v>44418</c:v>
                </c:pt>
                <c:pt idx="1159">
                  <c:v>44419</c:v>
                </c:pt>
                <c:pt idx="1160">
                  <c:v>44420</c:v>
                </c:pt>
                <c:pt idx="1161">
                  <c:v>44421</c:v>
                </c:pt>
                <c:pt idx="1162">
                  <c:v>44424</c:v>
                </c:pt>
                <c:pt idx="1163">
                  <c:v>44425</c:v>
                </c:pt>
                <c:pt idx="1164">
                  <c:v>44426</c:v>
                </c:pt>
                <c:pt idx="1165">
                  <c:v>44427</c:v>
                </c:pt>
                <c:pt idx="1166">
                  <c:v>44428</c:v>
                </c:pt>
                <c:pt idx="1167">
                  <c:v>44431</c:v>
                </c:pt>
                <c:pt idx="1168">
                  <c:v>44432</c:v>
                </c:pt>
                <c:pt idx="1169">
                  <c:v>44433</c:v>
                </c:pt>
                <c:pt idx="1170">
                  <c:v>44434</c:v>
                </c:pt>
                <c:pt idx="1171">
                  <c:v>44435</c:v>
                </c:pt>
                <c:pt idx="1172">
                  <c:v>44438</c:v>
                </c:pt>
                <c:pt idx="1173">
                  <c:v>44439</c:v>
                </c:pt>
                <c:pt idx="1174">
                  <c:v>44440</c:v>
                </c:pt>
                <c:pt idx="1175">
                  <c:v>44441</c:v>
                </c:pt>
                <c:pt idx="1176">
                  <c:v>44442</c:v>
                </c:pt>
                <c:pt idx="1177">
                  <c:v>44446</c:v>
                </c:pt>
                <c:pt idx="1178">
                  <c:v>44447</c:v>
                </c:pt>
                <c:pt idx="1179">
                  <c:v>44448</c:v>
                </c:pt>
                <c:pt idx="1180">
                  <c:v>44449</c:v>
                </c:pt>
                <c:pt idx="1181">
                  <c:v>44452</c:v>
                </c:pt>
                <c:pt idx="1182">
                  <c:v>44453</c:v>
                </c:pt>
                <c:pt idx="1183">
                  <c:v>44454</c:v>
                </c:pt>
                <c:pt idx="1184">
                  <c:v>44455</c:v>
                </c:pt>
                <c:pt idx="1185">
                  <c:v>44456</c:v>
                </c:pt>
                <c:pt idx="1186">
                  <c:v>44459</c:v>
                </c:pt>
                <c:pt idx="1187">
                  <c:v>44460</c:v>
                </c:pt>
                <c:pt idx="1188">
                  <c:v>44461</c:v>
                </c:pt>
                <c:pt idx="1189">
                  <c:v>44462</c:v>
                </c:pt>
                <c:pt idx="1190">
                  <c:v>44463</c:v>
                </c:pt>
                <c:pt idx="1191">
                  <c:v>44466</c:v>
                </c:pt>
                <c:pt idx="1192">
                  <c:v>44467</c:v>
                </c:pt>
                <c:pt idx="1193">
                  <c:v>44468</c:v>
                </c:pt>
                <c:pt idx="1194">
                  <c:v>44469</c:v>
                </c:pt>
                <c:pt idx="1195">
                  <c:v>44470</c:v>
                </c:pt>
                <c:pt idx="1196">
                  <c:v>44473</c:v>
                </c:pt>
                <c:pt idx="1197">
                  <c:v>44474</c:v>
                </c:pt>
                <c:pt idx="1198">
                  <c:v>44475</c:v>
                </c:pt>
                <c:pt idx="1199">
                  <c:v>44476</c:v>
                </c:pt>
                <c:pt idx="1200">
                  <c:v>44477</c:v>
                </c:pt>
                <c:pt idx="1201">
                  <c:v>44480</c:v>
                </c:pt>
                <c:pt idx="1202">
                  <c:v>44481</c:v>
                </c:pt>
                <c:pt idx="1203">
                  <c:v>44482</c:v>
                </c:pt>
                <c:pt idx="1204">
                  <c:v>44483</c:v>
                </c:pt>
                <c:pt idx="1205">
                  <c:v>44484</c:v>
                </c:pt>
                <c:pt idx="1206">
                  <c:v>44487</c:v>
                </c:pt>
                <c:pt idx="1207">
                  <c:v>44488</c:v>
                </c:pt>
                <c:pt idx="1208">
                  <c:v>44489</c:v>
                </c:pt>
                <c:pt idx="1209">
                  <c:v>44490</c:v>
                </c:pt>
                <c:pt idx="1210">
                  <c:v>44491</c:v>
                </c:pt>
                <c:pt idx="1211">
                  <c:v>44494</c:v>
                </c:pt>
                <c:pt idx="1212">
                  <c:v>44495</c:v>
                </c:pt>
                <c:pt idx="1213">
                  <c:v>44496</c:v>
                </c:pt>
                <c:pt idx="1214">
                  <c:v>44497</c:v>
                </c:pt>
                <c:pt idx="1215">
                  <c:v>44498</c:v>
                </c:pt>
                <c:pt idx="1216">
                  <c:v>44501</c:v>
                </c:pt>
                <c:pt idx="1217">
                  <c:v>44502</c:v>
                </c:pt>
                <c:pt idx="1218">
                  <c:v>44503</c:v>
                </c:pt>
                <c:pt idx="1219">
                  <c:v>44504</c:v>
                </c:pt>
                <c:pt idx="1220">
                  <c:v>44505</c:v>
                </c:pt>
                <c:pt idx="1221">
                  <c:v>44508</c:v>
                </c:pt>
                <c:pt idx="1222">
                  <c:v>44509</c:v>
                </c:pt>
                <c:pt idx="1223">
                  <c:v>44510</c:v>
                </c:pt>
                <c:pt idx="1224">
                  <c:v>44511</c:v>
                </c:pt>
                <c:pt idx="1225">
                  <c:v>44512</c:v>
                </c:pt>
                <c:pt idx="1226">
                  <c:v>44515</c:v>
                </c:pt>
                <c:pt idx="1227">
                  <c:v>44516</c:v>
                </c:pt>
                <c:pt idx="1228">
                  <c:v>44517</c:v>
                </c:pt>
                <c:pt idx="1229">
                  <c:v>44518</c:v>
                </c:pt>
                <c:pt idx="1230">
                  <c:v>44519</c:v>
                </c:pt>
                <c:pt idx="1231">
                  <c:v>44522</c:v>
                </c:pt>
                <c:pt idx="1232">
                  <c:v>44523</c:v>
                </c:pt>
                <c:pt idx="1233">
                  <c:v>44524</c:v>
                </c:pt>
                <c:pt idx="1234">
                  <c:v>44526</c:v>
                </c:pt>
                <c:pt idx="1235">
                  <c:v>44529</c:v>
                </c:pt>
                <c:pt idx="1236">
                  <c:v>44530</c:v>
                </c:pt>
                <c:pt idx="1237">
                  <c:v>44531</c:v>
                </c:pt>
                <c:pt idx="1238">
                  <c:v>44532</c:v>
                </c:pt>
                <c:pt idx="1239">
                  <c:v>44533</c:v>
                </c:pt>
                <c:pt idx="1240">
                  <c:v>44536</c:v>
                </c:pt>
                <c:pt idx="1241">
                  <c:v>44537</c:v>
                </c:pt>
                <c:pt idx="1242">
                  <c:v>44538</c:v>
                </c:pt>
                <c:pt idx="1243">
                  <c:v>44539</c:v>
                </c:pt>
                <c:pt idx="1244">
                  <c:v>44540</c:v>
                </c:pt>
                <c:pt idx="1245">
                  <c:v>44543</c:v>
                </c:pt>
                <c:pt idx="1246">
                  <c:v>44544</c:v>
                </c:pt>
                <c:pt idx="1247">
                  <c:v>44545</c:v>
                </c:pt>
                <c:pt idx="1248">
                  <c:v>44546</c:v>
                </c:pt>
                <c:pt idx="1249">
                  <c:v>44547</c:v>
                </c:pt>
                <c:pt idx="1250">
                  <c:v>44550</c:v>
                </c:pt>
                <c:pt idx="1251">
                  <c:v>44551</c:v>
                </c:pt>
                <c:pt idx="1252">
                  <c:v>44552</c:v>
                </c:pt>
                <c:pt idx="1253">
                  <c:v>44553</c:v>
                </c:pt>
                <c:pt idx="1254">
                  <c:v>44557</c:v>
                </c:pt>
                <c:pt idx="1255">
                  <c:v>44558</c:v>
                </c:pt>
                <c:pt idx="1256">
                  <c:v>44559</c:v>
                </c:pt>
                <c:pt idx="1257">
                  <c:v>44560</c:v>
                </c:pt>
                <c:pt idx="1258">
                  <c:v>44561</c:v>
                </c:pt>
                <c:pt idx="1259">
                  <c:v>44564</c:v>
                </c:pt>
                <c:pt idx="1260">
                  <c:v>44565</c:v>
                </c:pt>
                <c:pt idx="1261">
                  <c:v>44566</c:v>
                </c:pt>
                <c:pt idx="1262">
                  <c:v>44567</c:v>
                </c:pt>
                <c:pt idx="1263">
                  <c:v>44568</c:v>
                </c:pt>
                <c:pt idx="1264">
                  <c:v>44571</c:v>
                </c:pt>
                <c:pt idx="1265">
                  <c:v>44572</c:v>
                </c:pt>
                <c:pt idx="1266">
                  <c:v>44573</c:v>
                </c:pt>
                <c:pt idx="1267">
                  <c:v>44574</c:v>
                </c:pt>
                <c:pt idx="1268">
                  <c:v>44575</c:v>
                </c:pt>
                <c:pt idx="1269">
                  <c:v>44579</c:v>
                </c:pt>
                <c:pt idx="1270">
                  <c:v>44580</c:v>
                </c:pt>
                <c:pt idx="1271">
                  <c:v>44581</c:v>
                </c:pt>
                <c:pt idx="1272">
                  <c:v>44582</c:v>
                </c:pt>
                <c:pt idx="1273">
                  <c:v>44585</c:v>
                </c:pt>
                <c:pt idx="1274">
                  <c:v>44586</c:v>
                </c:pt>
                <c:pt idx="1275">
                  <c:v>44587</c:v>
                </c:pt>
                <c:pt idx="1276">
                  <c:v>44588</c:v>
                </c:pt>
                <c:pt idx="1277">
                  <c:v>44589</c:v>
                </c:pt>
                <c:pt idx="1278">
                  <c:v>44592</c:v>
                </c:pt>
                <c:pt idx="1279">
                  <c:v>44593</c:v>
                </c:pt>
                <c:pt idx="1280">
                  <c:v>44594</c:v>
                </c:pt>
                <c:pt idx="1281">
                  <c:v>44595</c:v>
                </c:pt>
                <c:pt idx="1282">
                  <c:v>44596</c:v>
                </c:pt>
                <c:pt idx="1283">
                  <c:v>44599</c:v>
                </c:pt>
                <c:pt idx="1284">
                  <c:v>44600</c:v>
                </c:pt>
                <c:pt idx="1285">
                  <c:v>44601</c:v>
                </c:pt>
                <c:pt idx="1286">
                  <c:v>44602</c:v>
                </c:pt>
                <c:pt idx="1287">
                  <c:v>44603</c:v>
                </c:pt>
                <c:pt idx="1288">
                  <c:v>44606</c:v>
                </c:pt>
                <c:pt idx="1289">
                  <c:v>44607</c:v>
                </c:pt>
                <c:pt idx="1290">
                  <c:v>44608</c:v>
                </c:pt>
                <c:pt idx="1291">
                  <c:v>44609</c:v>
                </c:pt>
                <c:pt idx="1292">
                  <c:v>44610</c:v>
                </c:pt>
                <c:pt idx="1293">
                  <c:v>44614</c:v>
                </c:pt>
                <c:pt idx="1294">
                  <c:v>44615</c:v>
                </c:pt>
                <c:pt idx="1295">
                  <c:v>44616</c:v>
                </c:pt>
                <c:pt idx="1296">
                  <c:v>44617</c:v>
                </c:pt>
                <c:pt idx="1297">
                  <c:v>44620</c:v>
                </c:pt>
                <c:pt idx="1298">
                  <c:v>44621</c:v>
                </c:pt>
                <c:pt idx="1299">
                  <c:v>44622</c:v>
                </c:pt>
                <c:pt idx="1300">
                  <c:v>44623</c:v>
                </c:pt>
                <c:pt idx="1301">
                  <c:v>44624</c:v>
                </c:pt>
                <c:pt idx="1302">
                  <c:v>44627</c:v>
                </c:pt>
                <c:pt idx="1303">
                  <c:v>44628</c:v>
                </c:pt>
                <c:pt idx="1304">
                  <c:v>44629</c:v>
                </c:pt>
                <c:pt idx="1305">
                  <c:v>44630</c:v>
                </c:pt>
                <c:pt idx="1306">
                  <c:v>44631</c:v>
                </c:pt>
                <c:pt idx="1307">
                  <c:v>44634</c:v>
                </c:pt>
                <c:pt idx="1308">
                  <c:v>44635</c:v>
                </c:pt>
                <c:pt idx="1309">
                  <c:v>44636</c:v>
                </c:pt>
                <c:pt idx="1310">
                  <c:v>44637</c:v>
                </c:pt>
                <c:pt idx="1311">
                  <c:v>44638</c:v>
                </c:pt>
                <c:pt idx="1312">
                  <c:v>44641</c:v>
                </c:pt>
                <c:pt idx="1313">
                  <c:v>44642</c:v>
                </c:pt>
                <c:pt idx="1314">
                  <c:v>44643</c:v>
                </c:pt>
                <c:pt idx="1315">
                  <c:v>44644</c:v>
                </c:pt>
                <c:pt idx="1316">
                  <c:v>44645</c:v>
                </c:pt>
                <c:pt idx="1317">
                  <c:v>44648</c:v>
                </c:pt>
                <c:pt idx="1318">
                  <c:v>44649</c:v>
                </c:pt>
                <c:pt idx="1319">
                  <c:v>44650</c:v>
                </c:pt>
                <c:pt idx="1320">
                  <c:v>44651</c:v>
                </c:pt>
                <c:pt idx="1321">
                  <c:v>44652</c:v>
                </c:pt>
                <c:pt idx="1322">
                  <c:v>44655</c:v>
                </c:pt>
                <c:pt idx="1323">
                  <c:v>44656</c:v>
                </c:pt>
                <c:pt idx="1324">
                  <c:v>44657</c:v>
                </c:pt>
                <c:pt idx="1325">
                  <c:v>44658</c:v>
                </c:pt>
                <c:pt idx="1326">
                  <c:v>44659</c:v>
                </c:pt>
                <c:pt idx="1327">
                  <c:v>44662</c:v>
                </c:pt>
                <c:pt idx="1328">
                  <c:v>44663</c:v>
                </c:pt>
                <c:pt idx="1329">
                  <c:v>44664</c:v>
                </c:pt>
                <c:pt idx="1330">
                  <c:v>44665</c:v>
                </c:pt>
                <c:pt idx="1331">
                  <c:v>44669</c:v>
                </c:pt>
                <c:pt idx="1332">
                  <c:v>44670</c:v>
                </c:pt>
                <c:pt idx="1333">
                  <c:v>44671</c:v>
                </c:pt>
                <c:pt idx="1334">
                  <c:v>44672</c:v>
                </c:pt>
                <c:pt idx="1335">
                  <c:v>44673</c:v>
                </c:pt>
                <c:pt idx="1336">
                  <c:v>44676</c:v>
                </c:pt>
                <c:pt idx="1337">
                  <c:v>44677</c:v>
                </c:pt>
                <c:pt idx="1338">
                  <c:v>44678</c:v>
                </c:pt>
                <c:pt idx="1339">
                  <c:v>44679</c:v>
                </c:pt>
                <c:pt idx="1340">
                  <c:v>44680</c:v>
                </c:pt>
                <c:pt idx="1341">
                  <c:v>44683</c:v>
                </c:pt>
                <c:pt idx="1342">
                  <c:v>44684</c:v>
                </c:pt>
                <c:pt idx="1343">
                  <c:v>44685</c:v>
                </c:pt>
                <c:pt idx="1344">
                  <c:v>44686</c:v>
                </c:pt>
                <c:pt idx="1345">
                  <c:v>44687</c:v>
                </c:pt>
                <c:pt idx="1346">
                  <c:v>44690</c:v>
                </c:pt>
                <c:pt idx="1347">
                  <c:v>44691</c:v>
                </c:pt>
                <c:pt idx="1348">
                  <c:v>44692</c:v>
                </c:pt>
                <c:pt idx="1349">
                  <c:v>44693</c:v>
                </c:pt>
                <c:pt idx="1350">
                  <c:v>44694</c:v>
                </c:pt>
                <c:pt idx="1351">
                  <c:v>44697</c:v>
                </c:pt>
                <c:pt idx="1352">
                  <c:v>44698</c:v>
                </c:pt>
                <c:pt idx="1353">
                  <c:v>44699</c:v>
                </c:pt>
                <c:pt idx="1354">
                  <c:v>44700</c:v>
                </c:pt>
                <c:pt idx="1355">
                  <c:v>44701</c:v>
                </c:pt>
                <c:pt idx="1356">
                  <c:v>44704</c:v>
                </c:pt>
                <c:pt idx="1357">
                  <c:v>44705</c:v>
                </c:pt>
                <c:pt idx="1358">
                  <c:v>44706</c:v>
                </c:pt>
                <c:pt idx="1359">
                  <c:v>44707</c:v>
                </c:pt>
                <c:pt idx="1360">
                  <c:v>44708</c:v>
                </c:pt>
                <c:pt idx="1361">
                  <c:v>44712</c:v>
                </c:pt>
                <c:pt idx="1362">
                  <c:v>44713</c:v>
                </c:pt>
                <c:pt idx="1363">
                  <c:v>44714</c:v>
                </c:pt>
                <c:pt idx="1364">
                  <c:v>44715</c:v>
                </c:pt>
                <c:pt idx="1365">
                  <c:v>44718</c:v>
                </c:pt>
                <c:pt idx="1366">
                  <c:v>44719</c:v>
                </c:pt>
                <c:pt idx="1367">
                  <c:v>44720</c:v>
                </c:pt>
                <c:pt idx="1368">
                  <c:v>44721</c:v>
                </c:pt>
                <c:pt idx="1369">
                  <c:v>44722</c:v>
                </c:pt>
                <c:pt idx="1370">
                  <c:v>44725</c:v>
                </c:pt>
                <c:pt idx="1371">
                  <c:v>44726</c:v>
                </c:pt>
                <c:pt idx="1372">
                  <c:v>44727</c:v>
                </c:pt>
                <c:pt idx="1373">
                  <c:v>44728</c:v>
                </c:pt>
                <c:pt idx="1374">
                  <c:v>44729</c:v>
                </c:pt>
                <c:pt idx="1375">
                  <c:v>44733</c:v>
                </c:pt>
                <c:pt idx="1376">
                  <c:v>44734</c:v>
                </c:pt>
                <c:pt idx="1377">
                  <c:v>44735</c:v>
                </c:pt>
                <c:pt idx="1378">
                  <c:v>44736</c:v>
                </c:pt>
                <c:pt idx="1379">
                  <c:v>44739</c:v>
                </c:pt>
                <c:pt idx="1380">
                  <c:v>44740</c:v>
                </c:pt>
                <c:pt idx="1381">
                  <c:v>44741</c:v>
                </c:pt>
                <c:pt idx="1382">
                  <c:v>44742</c:v>
                </c:pt>
                <c:pt idx="1383">
                  <c:v>44743</c:v>
                </c:pt>
                <c:pt idx="1384">
                  <c:v>44747</c:v>
                </c:pt>
                <c:pt idx="1385">
                  <c:v>44748</c:v>
                </c:pt>
                <c:pt idx="1386">
                  <c:v>44749</c:v>
                </c:pt>
                <c:pt idx="1387">
                  <c:v>44750</c:v>
                </c:pt>
                <c:pt idx="1388">
                  <c:v>44753</c:v>
                </c:pt>
                <c:pt idx="1389">
                  <c:v>44754</c:v>
                </c:pt>
                <c:pt idx="1390">
                  <c:v>44755</c:v>
                </c:pt>
                <c:pt idx="1391">
                  <c:v>44756</c:v>
                </c:pt>
                <c:pt idx="1392">
                  <c:v>44757</c:v>
                </c:pt>
                <c:pt idx="1393">
                  <c:v>44760</c:v>
                </c:pt>
                <c:pt idx="1394">
                  <c:v>44761</c:v>
                </c:pt>
                <c:pt idx="1395">
                  <c:v>44762</c:v>
                </c:pt>
                <c:pt idx="1396">
                  <c:v>44763</c:v>
                </c:pt>
                <c:pt idx="1397">
                  <c:v>44764</c:v>
                </c:pt>
                <c:pt idx="1398">
                  <c:v>44767</c:v>
                </c:pt>
                <c:pt idx="1399">
                  <c:v>44768</c:v>
                </c:pt>
                <c:pt idx="1400">
                  <c:v>44769</c:v>
                </c:pt>
                <c:pt idx="1401">
                  <c:v>44770</c:v>
                </c:pt>
                <c:pt idx="1402">
                  <c:v>44771</c:v>
                </c:pt>
                <c:pt idx="1403">
                  <c:v>44774</c:v>
                </c:pt>
                <c:pt idx="1404">
                  <c:v>44775</c:v>
                </c:pt>
                <c:pt idx="1405">
                  <c:v>44776</c:v>
                </c:pt>
                <c:pt idx="1406">
                  <c:v>44777</c:v>
                </c:pt>
                <c:pt idx="1407">
                  <c:v>44778</c:v>
                </c:pt>
                <c:pt idx="1408">
                  <c:v>44781</c:v>
                </c:pt>
                <c:pt idx="1409">
                  <c:v>44782</c:v>
                </c:pt>
                <c:pt idx="1410">
                  <c:v>44783</c:v>
                </c:pt>
                <c:pt idx="1411">
                  <c:v>44784</c:v>
                </c:pt>
                <c:pt idx="1412">
                  <c:v>44785</c:v>
                </c:pt>
                <c:pt idx="1413">
                  <c:v>44788</c:v>
                </c:pt>
                <c:pt idx="1414">
                  <c:v>44789</c:v>
                </c:pt>
                <c:pt idx="1415">
                  <c:v>44790</c:v>
                </c:pt>
                <c:pt idx="1416">
                  <c:v>44791</c:v>
                </c:pt>
                <c:pt idx="1417">
                  <c:v>44792</c:v>
                </c:pt>
                <c:pt idx="1418">
                  <c:v>44795</c:v>
                </c:pt>
                <c:pt idx="1419">
                  <c:v>44796</c:v>
                </c:pt>
                <c:pt idx="1420">
                  <c:v>44797</c:v>
                </c:pt>
                <c:pt idx="1421">
                  <c:v>44798</c:v>
                </c:pt>
                <c:pt idx="1422">
                  <c:v>44799</c:v>
                </c:pt>
                <c:pt idx="1423">
                  <c:v>44800</c:v>
                </c:pt>
                <c:pt idx="1424">
                  <c:v>44801</c:v>
                </c:pt>
                <c:pt idx="1425">
                  <c:v>44802</c:v>
                </c:pt>
                <c:pt idx="1426">
                  <c:v>44803</c:v>
                </c:pt>
                <c:pt idx="1427">
                  <c:v>44804</c:v>
                </c:pt>
                <c:pt idx="1428">
                  <c:v>44805</c:v>
                </c:pt>
                <c:pt idx="1429">
                  <c:v>44806</c:v>
                </c:pt>
                <c:pt idx="1430">
                  <c:v>44807</c:v>
                </c:pt>
                <c:pt idx="1431">
                  <c:v>44808</c:v>
                </c:pt>
                <c:pt idx="1432">
                  <c:v>44809</c:v>
                </c:pt>
                <c:pt idx="1433">
                  <c:v>44810</c:v>
                </c:pt>
                <c:pt idx="1434">
                  <c:v>44811</c:v>
                </c:pt>
                <c:pt idx="1435">
                  <c:v>44812</c:v>
                </c:pt>
                <c:pt idx="1436">
                  <c:v>44813</c:v>
                </c:pt>
                <c:pt idx="1437">
                  <c:v>44814</c:v>
                </c:pt>
                <c:pt idx="1438">
                  <c:v>44815</c:v>
                </c:pt>
                <c:pt idx="1439">
                  <c:v>44816</c:v>
                </c:pt>
                <c:pt idx="1440">
                  <c:v>44817</c:v>
                </c:pt>
                <c:pt idx="1441">
                  <c:v>44818</c:v>
                </c:pt>
                <c:pt idx="1442">
                  <c:v>44819</c:v>
                </c:pt>
                <c:pt idx="1443">
                  <c:v>44820</c:v>
                </c:pt>
                <c:pt idx="1444">
                  <c:v>44821</c:v>
                </c:pt>
                <c:pt idx="1445">
                  <c:v>44822</c:v>
                </c:pt>
                <c:pt idx="1446">
                  <c:v>44823</c:v>
                </c:pt>
                <c:pt idx="1447">
                  <c:v>44824</c:v>
                </c:pt>
                <c:pt idx="1448">
                  <c:v>44825</c:v>
                </c:pt>
                <c:pt idx="1449">
                  <c:v>44826</c:v>
                </c:pt>
                <c:pt idx="1450">
                  <c:v>44827</c:v>
                </c:pt>
                <c:pt idx="1451">
                  <c:v>44828</c:v>
                </c:pt>
                <c:pt idx="1452">
                  <c:v>44829</c:v>
                </c:pt>
                <c:pt idx="1453">
                  <c:v>44830</c:v>
                </c:pt>
                <c:pt idx="1454">
                  <c:v>44831</c:v>
                </c:pt>
                <c:pt idx="1455">
                  <c:v>44832</c:v>
                </c:pt>
                <c:pt idx="1456">
                  <c:v>44833</c:v>
                </c:pt>
                <c:pt idx="1457">
                  <c:v>44834</c:v>
                </c:pt>
                <c:pt idx="1458">
                  <c:v>44835</c:v>
                </c:pt>
                <c:pt idx="1459">
                  <c:v>44836</c:v>
                </c:pt>
                <c:pt idx="1460">
                  <c:v>44837</c:v>
                </c:pt>
                <c:pt idx="1461">
                  <c:v>44838</c:v>
                </c:pt>
                <c:pt idx="1462">
                  <c:v>44839</c:v>
                </c:pt>
                <c:pt idx="1463">
                  <c:v>44840</c:v>
                </c:pt>
                <c:pt idx="1464">
                  <c:v>44841</c:v>
                </c:pt>
                <c:pt idx="1465">
                  <c:v>44842</c:v>
                </c:pt>
                <c:pt idx="1466">
                  <c:v>44843</c:v>
                </c:pt>
                <c:pt idx="1467">
                  <c:v>44844</c:v>
                </c:pt>
                <c:pt idx="1468">
                  <c:v>44845</c:v>
                </c:pt>
                <c:pt idx="1469">
                  <c:v>44846</c:v>
                </c:pt>
                <c:pt idx="1470">
                  <c:v>44847</c:v>
                </c:pt>
                <c:pt idx="1471">
                  <c:v>44848</c:v>
                </c:pt>
                <c:pt idx="1472">
                  <c:v>44849</c:v>
                </c:pt>
                <c:pt idx="1473">
                  <c:v>44850</c:v>
                </c:pt>
                <c:pt idx="1474">
                  <c:v>44851</c:v>
                </c:pt>
                <c:pt idx="1475">
                  <c:v>44852</c:v>
                </c:pt>
                <c:pt idx="1476">
                  <c:v>44853</c:v>
                </c:pt>
                <c:pt idx="1477">
                  <c:v>44854</c:v>
                </c:pt>
                <c:pt idx="1478">
                  <c:v>44855</c:v>
                </c:pt>
                <c:pt idx="1479">
                  <c:v>44856</c:v>
                </c:pt>
                <c:pt idx="1480">
                  <c:v>44857</c:v>
                </c:pt>
                <c:pt idx="1481">
                  <c:v>44858</c:v>
                </c:pt>
                <c:pt idx="1482">
                  <c:v>44859</c:v>
                </c:pt>
                <c:pt idx="1483">
                  <c:v>44860</c:v>
                </c:pt>
                <c:pt idx="1484">
                  <c:v>44861</c:v>
                </c:pt>
                <c:pt idx="1485">
                  <c:v>44862</c:v>
                </c:pt>
                <c:pt idx="1486">
                  <c:v>44863</c:v>
                </c:pt>
                <c:pt idx="1487">
                  <c:v>44864</c:v>
                </c:pt>
                <c:pt idx="1488">
                  <c:v>44865</c:v>
                </c:pt>
                <c:pt idx="1489">
                  <c:v>44866</c:v>
                </c:pt>
                <c:pt idx="1490">
                  <c:v>44867</c:v>
                </c:pt>
                <c:pt idx="1491">
                  <c:v>44868</c:v>
                </c:pt>
                <c:pt idx="1492">
                  <c:v>44869</c:v>
                </c:pt>
                <c:pt idx="1493">
                  <c:v>44870</c:v>
                </c:pt>
                <c:pt idx="1494">
                  <c:v>44871</c:v>
                </c:pt>
                <c:pt idx="1495">
                  <c:v>44872</c:v>
                </c:pt>
                <c:pt idx="1496">
                  <c:v>44873</c:v>
                </c:pt>
                <c:pt idx="1497">
                  <c:v>44874</c:v>
                </c:pt>
                <c:pt idx="1498">
                  <c:v>44875</c:v>
                </c:pt>
                <c:pt idx="1499">
                  <c:v>44876</c:v>
                </c:pt>
                <c:pt idx="1500">
                  <c:v>44877</c:v>
                </c:pt>
                <c:pt idx="1501">
                  <c:v>44878</c:v>
                </c:pt>
                <c:pt idx="1502">
                  <c:v>44879</c:v>
                </c:pt>
                <c:pt idx="1503">
                  <c:v>44880</c:v>
                </c:pt>
                <c:pt idx="1504">
                  <c:v>44881</c:v>
                </c:pt>
                <c:pt idx="1505">
                  <c:v>44882</c:v>
                </c:pt>
                <c:pt idx="1506">
                  <c:v>44883</c:v>
                </c:pt>
                <c:pt idx="1507">
                  <c:v>44884</c:v>
                </c:pt>
                <c:pt idx="1508">
                  <c:v>44885</c:v>
                </c:pt>
                <c:pt idx="1509">
                  <c:v>44886</c:v>
                </c:pt>
                <c:pt idx="1510">
                  <c:v>44887</c:v>
                </c:pt>
                <c:pt idx="1511">
                  <c:v>44888</c:v>
                </c:pt>
                <c:pt idx="1512">
                  <c:v>44889</c:v>
                </c:pt>
                <c:pt idx="1513">
                  <c:v>44890</c:v>
                </c:pt>
                <c:pt idx="1514">
                  <c:v>44891</c:v>
                </c:pt>
                <c:pt idx="1515">
                  <c:v>44892</c:v>
                </c:pt>
                <c:pt idx="1516">
                  <c:v>44893</c:v>
                </c:pt>
                <c:pt idx="1517">
                  <c:v>44894</c:v>
                </c:pt>
                <c:pt idx="1518">
                  <c:v>44895</c:v>
                </c:pt>
                <c:pt idx="1519">
                  <c:v>44896</c:v>
                </c:pt>
                <c:pt idx="1520">
                  <c:v>44897</c:v>
                </c:pt>
                <c:pt idx="1521">
                  <c:v>44898</c:v>
                </c:pt>
                <c:pt idx="1522">
                  <c:v>44899</c:v>
                </c:pt>
                <c:pt idx="1523">
                  <c:v>44900</c:v>
                </c:pt>
                <c:pt idx="1524">
                  <c:v>44901</c:v>
                </c:pt>
                <c:pt idx="1525">
                  <c:v>44902</c:v>
                </c:pt>
                <c:pt idx="1526">
                  <c:v>44903</c:v>
                </c:pt>
                <c:pt idx="1527">
                  <c:v>44904</c:v>
                </c:pt>
                <c:pt idx="1528">
                  <c:v>44905</c:v>
                </c:pt>
                <c:pt idx="1529">
                  <c:v>44906</c:v>
                </c:pt>
                <c:pt idx="1530">
                  <c:v>44907</c:v>
                </c:pt>
                <c:pt idx="1531">
                  <c:v>44908</c:v>
                </c:pt>
                <c:pt idx="1532">
                  <c:v>44909</c:v>
                </c:pt>
                <c:pt idx="1533">
                  <c:v>44910</c:v>
                </c:pt>
                <c:pt idx="1534">
                  <c:v>44911</c:v>
                </c:pt>
                <c:pt idx="1535">
                  <c:v>44912</c:v>
                </c:pt>
                <c:pt idx="1536">
                  <c:v>44913</c:v>
                </c:pt>
                <c:pt idx="1537">
                  <c:v>44914</c:v>
                </c:pt>
                <c:pt idx="1538">
                  <c:v>44915</c:v>
                </c:pt>
                <c:pt idx="1539">
                  <c:v>44916</c:v>
                </c:pt>
                <c:pt idx="1540">
                  <c:v>44917</c:v>
                </c:pt>
                <c:pt idx="1541">
                  <c:v>44918</c:v>
                </c:pt>
                <c:pt idx="1542">
                  <c:v>44919</c:v>
                </c:pt>
                <c:pt idx="1543">
                  <c:v>44920</c:v>
                </c:pt>
                <c:pt idx="1544">
                  <c:v>44921</c:v>
                </c:pt>
                <c:pt idx="1545">
                  <c:v>44922</c:v>
                </c:pt>
                <c:pt idx="1546">
                  <c:v>44923</c:v>
                </c:pt>
                <c:pt idx="1547">
                  <c:v>44924</c:v>
                </c:pt>
                <c:pt idx="1548">
                  <c:v>44925</c:v>
                </c:pt>
                <c:pt idx="1549">
                  <c:v>44926</c:v>
                </c:pt>
                <c:pt idx="1550">
                  <c:v>44927</c:v>
                </c:pt>
                <c:pt idx="1551">
                  <c:v>44928</c:v>
                </c:pt>
                <c:pt idx="1552">
                  <c:v>44929</c:v>
                </c:pt>
                <c:pt idx="1553">
                  <c:v>44930</c:v>
                </c:pt>
                <c:pt idx="1554">
                  <c:v>44931</c:v>
                </c:pt>
                <c:pt idx="1555">
                  <c:v>44932</c:v>
                </c:pt>
                <c:pt idx="1556">
                  <c:v>44933</c:v>
                </c:pt>
                <c:pt idx="1557">
                  <c:v>44934</c:v>
                </c:pt>
                <c:pt idx="1558">
                  <c:v>44935</c:v>
                </c:pt>
                <c:pt idx="1559">
                  <c:v>44936</c:v>
                </c:pt>
                <c:pt idx="1560">
                  <c:v>44937</c:v>
                </c:pt>
                <c:pt idx="1561">
                  <c:v>44938</c:v>
                </c:pt>
                <c:pt idx="1562">
                  <c:v>44939</c:v>
                </c:pt>
                <c:pt idx="1563">
                  <c:v>44940</c:v>
                </c:pt>
                <c:pt idx="1564">
                  <c:v>44941</c:v>
                </c:pt>
                <c:pt idx="1565">
                  <c:v>44942</c:v>
                </c:pt>
                <c:pt idx="1566">
                  <c:v>44943</c:v>
                </c:pt>
                <c:pt idx="1567">
                  <c:v>44944</c:v>
                </c:pt>
                <c:pt idx="1568">
                  <c:v>44945</c:v>
                </c:pt>
                <c:pt idx="1569">
                  <c:v>44946</c:v>
                </c:pt>
                <c:pt idx="1570">
                  <c:v>44947</c:v>
                </c:pt>
                <c:pt idx="1571">
                  <c:v>44948</c:v>
                </c:pt>
                <c:pt idx="1572">
                  <c:v>44949</c:v>
                </c:pt>
                <c:pt idx="1573">
                  <c:v>44950</c:v>
                </c:pt>
                <c:pt idx="1574">
                  <c:v>44951</c:v>
                </c:pt>
                <c:pt idx="1575">
                  <c:v>44952</c:v>
                </c:pt>
                <c:pt idx="1576">
                  <c:v>44953</c:v>
                </c:pt>
                <c:pt idx="1577">
                  <c:v>44954</c:v>
                </c:pt>
                <c:pt idx="1578">
                  <c:v>44955</c:v>
                </c:pt>
                <c:pt idx="1579">
                  <c:v>44956</c:v>
                </c:pt>
                <c:pt idx="1580">
                  <c:v>44957</c:v>
                </c:pt>
                <c:pt idx="1581">
                  <c:v>44958</c:v>
                </c:pt>
                <c:pt idx="1582">
                  <c:v>44959</c:v>
                </c:pt>
                <c:pt idx="1583">
                  <c:v>44960</c:v>
                </c:pt>
                <c:pt idx="1584">
                  <c:v>44961</c:v>
                </c:pt>
                <c:pt idx="1585">
                  <c:v>44962</c:v>
                </c:pt>
                <c:pt idx="1586">
                  <c:v>44963</c:v>
                </c:pt>
                <c:pt idx="1587">
                  <c:v>44964</c:v>
                </c:pt>
                <c:pt idx="1588">
                  <c:v>44965</c:v>
                </c:pt>
                <c:pt idx="1589">
                  <c:v>44966</c:v>
                </c:pt>
                <c:pt idx="1590">
                  <c:v>44967</c:v>
                </c:pt>
                <c:pt idx="1591">
                  <c:v>44968</c:v>
                </c:pt>
                <c:pt idx="1592">
                  <c:v>44969</c:v>
                </c:pt>
                <c:pt idx="1593">
                  <c:v>44970</c:v>
                </c:pt>
                <c:pt idx="1594">
                  <c:v>44971</c:v>
                </c:pt>
                <c:pt idx="1595">
                  <c:v>44972</c:v>
                </c:pt>
                <c:pt idx="1596">
                  <c:v>44973</c:v>
                </c:pt>
                <c:pt idx="1597">
                  <c:v>44974</c:v>
                </c:pt>
                <c:pt idx="1598">
                  <c:v>44975</c:v>
                </c:pt>
                <c:pt idx="1599">
                  <c:v>44976</c:v>
                </c:pt>
                <c:pt idx="1600">
                  <c:v>44977</c:v>
                </c:pt>
                <c:pt idx="1601">
                  <c:v>44978</c:v>
                </c:pt>
                <c:pt idx="1602">
                  <c:v>44979</c:v>
                </c:pt>
                <c:pt idx="1603">
                  <c:v>44980</c:v>
                </c:pt>
                <c:pt idx="1604">
                  <c:v>44981</c:v>
                </c:pt>
                <c:pt idx="1605">
                  <c:v>44982</c:v>
                </c:pt>
                <c:pt idx="1606">
                  <c:v>44983</c:v>
                </c:pt>
                <c:pt idx="1607">
                  <c:v>44984</c:v>
                </c:pt>
                <c:pt idx="1608">
                  <c:v>44985</c:v>
                </c:pt>
                <c:pt idx="1609">
                  <c:v>44986</c:v>
                </c:pt>
                <c:pt idx="1610">
                  <c:v>44987</c:v>
                </c:pt>
                <c:pt idx="1611">
                  <c:v>44988</c:v>
                </c:pt>
                <c:pt idx="1612">
                  <c:v>44989</c:v>
                </c:pt>
                <c:pt idx="1613">
                  <c:v>44990</c:v>
                </c:pt>
                <c:pt idx="1614">
                  <c:v>44991</c:v>
                </c:pt>
                <c:pt idx="1615">
                  <c:v>44992</c:v>
                </c:pt>
                <c:pt idx="1616">
                  <c:v>44993</c:v>
                </c:pt>
                <c:pt idx="1617">
                  <c:v>44994</c:v>
                </c:pt>
                <c:pt idx="1618">
                  <c:v>44995</c:v>
                </c:pt>
                <c:pt idx="1619">
                  <c:v>44996</c:v>
                </c:pt>
                <c:pt idx="1620">
                  <c:v>44997</c:v>
                </c:pt>
                <c:pt idx="1621">
                  <c:v>44998</c:v>
                </c:pt>
                <c:pt idx="1622">
                  <c:v>44999</c:v>
                </c:pt>
                <c:pt idx="1623">
                  <c:v>45000</c:v>
                </c:pt>
                <c:pt idx="1624">
                  <c:v>45001</c:v>
                </c:pt>
                <c:pt idx="1625">
                  <c:v>45002</c:v>
                </c:pt>
                <c:pt idx="1626">
                  <c:v>45003</c:v>
                </c:pt>
                <c:pt idx="1627">
                  <c:v>45004</c:v>
                </c:pt>
                <c:pt idx="1628">
                  <c:v>45005</c:v>
                </c:pt>
                <c:pt idx="1629">
                  <c:v>45006</c:v>
                </c:pt>
                <c:pt idx="1630">
                  <c:v>45007</c:v>
                </c:pt>
                <c:pt idx="1631">
                  <c:v>45008</c:v>
                </c:pt>
                <c:pt idx="1632">
                  <c:v>45009</c:v>
                </c:pt>
                <c:pt idx="1633">
                  <c:v>45010</c:v>
                </c:pt>
                <c:pt idx="1634">
                  <c:v>45011</c:v>
                </c:pt>
                <c:pt idx="1635">
                  <c:v>45012</c:v>
                </c:pt>
                <c:pt idx="1636">
                  <c:v>45013</c:v>
                </c:pt>
                <c:pt idx="1637">
                  <c:v>45014</c:v>
                </c:pt>
                <c:pt idx="1638">
                  <c:v>45015</c:v>
                </c:pt>
                <c:pt idx="1639">
                  <c:v>45016</c:v>
                </c:pt>
                <c:pt idx="1640">
                  <c:v>45017</c:v>
                </c:pt>
                <c:pt idx="1641">
                  <c:v>45018</c:v>
                </c:pt>
                <c:pt idx="1642">
                  <c:v>45019</c:v>
                </c:pt>
                <c:pt idx="1643">
                  <c:v>45020</c:v>
                </c:pt>
                <c:pt idx="1644">
                  <c:v>45021</c:v>
                </c:pt>
                <c:pt idx="1645">
                  <c:v>45022</c:v>
                </c:pt>
                <c:pt idx="1646">
                  <c:v>45023</c:v>
                </c:pt>
                <c:pt idx="1647">
                  <c:v>45024</c:v>
                </c:pt>
                <c:pt idx="1648">
                  <c:v>45025</c:v>
                </c:pt>
                <c:pt idx="1649">
                  <c:v>45026</c:v>
                </c:pt>
                <c:pt idx="1650">
                  <c:v>45027</c:v>
                </c:pt>
                <c:pt idx="1651">
                  <c:v>45028</c:v>
                </c:pt>
                <c:pt idx="1652">
                  <c:v>45029</c:v>
                </c:pt>
                <c:pt idx="1653">
                  <c:v>45030</c:v>
                </c:pt>
                <c:pt idx="1654">
                  <c:v>45031</c:v>
                </c:pt>
                <c:pt idx="1655">
                  <c:v>45032</c:v>
                </c:pt>
                <c:pt idx="1656">
                  <c:v>45033</c:v>
                </c:pt>
                <c:pt idx="1657">
                  <c:v>45034</c:v>
                </c:pt>
                <c:pt idx="1658">
                  <c:v>45035</c:v>
                </c:pt>
                <c:pt idx="1659">
                  <c:v>45036</c:v>
                </c:pt>
                <c:pt idx="1660">
                  <c:v>45037</c:v>
                </c:pt>
                <c:pt idx="1661">
                  <c:v>45038</c:v>
                </c:pt>
                <c:pt idx="1662">
                  <c:v>45039</c:v>
                </c:pt>
                <c:pt idx="1663">
                  <c:v>45040</c:v>
                </c:pt>
                <c:pt idx="1664">
                  <c:v>45041</c:v>
                </c:pt>
                <c:pt idx="1665">
                  <c:v>45042</c:v>
                </c:pt>
                <c:pt idx="1666">
                  <c:v>45043</c:v>
                </c:pt>
                <c:pt idx="1667">
                  <c:v>45044</c:v>
                </c:pt>
                <c:pt idx="1668">
                  <c:v>45045</c:v>
                </c:pt>
                <c:pt idx="1669">
                  <c:v>45046</c:v>
                </c:pt>
                <c:pt idx="1670">
                  <c:v>45047</c:v>
                </c:pt>
                <c:pt idx="1671">
                  <c:v>45048</c:v>
                </c:pt>
                <c:pt idx="1672">
                  <c:v>45049</c:v>
                </c:pt>
                <c:pt idx="1673">
                  <c:v>45050</c:v>
                </c:pt>
                <c:pt idx="1674">
                  <c:v>45051</c:v>
                </c:pt>
                <c:pt idx="1675">
                  <c:v>45052</c:v>
                </c:pt>
                <c:pt idx="1676">
                  <c:v>45053</c:v>
                </c:pt>
                <c:pt idx="1677">
                  <c:v>45054</c:v>
                </c:pt>
                <c:pt idx="1678">
                  <c:v>45055</c:v>
                </c:pt>
                <c:pt idx="1679">
                  <c:v>45056</c:v>
                </c:pt>
                <c:pt idx="1680">
                  <c:v>45057</c:v>
                </c:pt>
                <c:pt idx="1681">
                  <c:v>45058</c:v>
                </c:pt>
                <c:pt idx="1682">
                  <c:v>45059</c:v>
                </c:pt>
                <c:pt idx="1683">
                  <c:v>45060</c:v>
                </c:pt>
                <c:pt idx="1684">
                  <c:v>45061</c:v>
                </c:pt>
                <c:pt idx="1685">
                  <c:v>45062</c:v>
                </c:pt>
                <c:pt idx="1686">
                  <c:v>45063</c:v>
                </c:pt>
                <c:pt idx="1687">
                  <c:v>45064</c:v>
                </c:pt>
                <c:pt idx="1688">
                  <c:v>45065</c:v>
                </c:pt>
                <c:pt idx="1689">
                  <c:v>45066</c:v>
                </c:pt>
                <c:pt idx="1690">
                  <c:v>45067</c:v>
                </c:pt>
                <c:pt idx="1691">
                  <c:v>45068</c:v>
                </c:pt>
                <c:pt idx="1692">
                  <c:v>45069</c:v>
                </c:pt>
                <c:pt idx="1693">
                  <c:v>45070</c:v>
                </c:pt>
                <c:pt idx="1694">
                  <c:v>45071</c:v>
                </c:pt>
                <c:pt idx="1695">
                  <c:v>45072</c:v>
                </c:pt>
                <c:pt idx="1696">
                  <c:v>45073</c:v>
                </c:pt>
                <c:pt idx="1697">
                  <c:v>45074</c:v>
                </c:pt>
                <c:pt idx="1698">
                  <c:v>45075</c:v>
                </c:pt>
                <c:pt idx="1699">
                  <c:v>45076</c:v>
                </c:pt>
                <c:pt idx="1700">
                  <c:v>45077</c:v>
                </c:pt>
                <c:pt idx="1701">
                  <c:v>45078</c:v>
                </c:pt>
                <c:pt idx="1702">
                  <c:v>45079</c:v>
                </c:pt>
                <c:pt idx="1703">
                  <c:v>45080</c:v>
                </c:pt>
                <c:pt idx="1704">
                  <c:v>45081</c:v>
                </c:pt>
                <c:pt idx="1705">
                  <c:v>45082</c:v>
                </c:pt>
                <c:pt idx="1706">
                  <c:v>45083</c:v>
                </c:pt>
                <c:pt idx="1707">
                  <c:v>45084</c:v>
                </c:pt>
                <c:pt idx="1708">
                  <c:v>45085</c:v>
                </c:pt>
                <c:pt idx="1709">
                  <c:v>45086</c:v>
                </c:pt>
                <c:pt idx="1710">
                  <c:v>45087</c:v>
                </c:pt>
                <c:pt idx="1711">
                  <c:v>45088</c:v>
                </c:pt>
                <c:pt idx="1712">
                  <c:v>45089</c:v>
                </c:pt>
                <c:pt idx="1713">
                  <c:v>45090</c:v>
                </c:pt>
                <c:pt idx="1714">
                  <c:v>45091</c:v>
                </c:pt>
                <c:pt idx="1715">
                  <c:v>45092</c:v>
                </c:pt>
                <c:pt idx="1716">
                  <c:v>45093</c:v>
                </c:pt>
                <c:pt idx="1717">
                  <c:v>45094</c:v>
                </c:pt>
                <c:pt idx="1718">
                  <c:v>45095</c:v>
                </c:pt>
                <c:pt idx="1719">
                  <c:v>45096</c:v>
                </c:pt>
                <c:pt idx="1720">
                  <c:v>45097</c:v>
                </c:pt>
                <c:pt idx="1721">
                  <c:v>45098</c:v>
                </c:pt>
                <c:pt idx="1722">
                  <c:v>45099</c:v>
                </c:pt>
                <c:pt idx="1723">
                  <c:v>45100</c:v>
                </c:pt>
                <c:pt idx="1724">
                  <c:v>45101</c:v>
                </c:pt>
                <c:pt idx="1725">
                  <c:v>45102</c:v>
                </c:pt>
                <c:pt idx="1726">
                  <c:v>45103</c:v>
                </c:pt>
                <c:pt idx="1727">
                  <c:v>45104</c:v>
                </c:pt>
                <c:pt idx="1728">
                  <c:v>45105</c:v>
                </c:pt>
                <c:pt idx="1729">
                  <c:v>45106</c:v>
                </c:pt>
                <c:pt idx="1730">
                  <c:v>45107</c:v>
                </c:pt>
              </c:numCache>
            </c:numRef>
          </c:cat>
          <c:val>
            <c:numRef>
              <c:f>data!$J$12:$J$1742</c:f>
              <c:numCache>
                <c:formatCode>General</c:formatCode>
                <c:ptCount val="1731"/>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#N/A</c:v>
                </c:pt>
                <c:pt idx="646">
                  <c:v>#N/A</c:v>
                </c:pt>
                <c:pt idx="647">
                  <c:v>#N/A</c:v>
                </c:pt>
                <c:pt idx="648">
                  <c:v>#N/A</c:v>
                </c:pt>
                <c:pt idx="649">
                  <c:v>#N/A</c:v>
                </c:pt>
                <c:pt idx="650">
                  <c:v>#N/A</c:v>
                </c:pt>
                <c:pt idx="651">
                  <c:v>#N/A</c:v>
                </c:pt>
                <c:pt idx="652">
                  <c:v>#N/A</c:v>
                </c:pt>
                <c:pt idx="653">
                  <c:v>#N/A</c:v>
                </c:pt>
                <c:pt idx="654">
                  <c:v>#N/A</c:v>
                </c:pt>
                <c:pt idx="655">
                  <c:v>#N/A</c:v>
                </c:pt>
                <c:pt idx="656">
                  <c:v>#N/A</c:v>
                </c:pt>
                <c:pt idx="657">
                  <c:v>#N/A</c:v>
                </c:pt>
                <c:pt idx="658">
                  <c:v>#N/A</c:v>
                </c:pt>
                <c:pt idx="659">
                  <c:v>#N/A</c:v>
                </c:pt>
                <c:pt idx="660">
                  <c:v>#N/A</c:v>
                </c:pt>
                <c:pt idx="661">
                  <c:v>#N/A</c:v>
                </c:pt>
                <c:pt idx="662">
                  <c:v>#N/A</c:v>
                </c:pt>
                <c:pt idx="663">
                  <c:v>#N/A</c:v>
                </c:pt>
                <c:pt idx="664">
                  <c:v>#N/A</c:v>
                </c:pt>
                <c:pt idx="665">
                  <c:v>#N/A</c:v>
                </c:pt>
                <c:pt idx="666">
                  <c:v>#N/A</c:v>
                </c:pt>
                <c:pt idx="667">
                  <c:v>#N/A</c:v>
                </c:pt>
                <c:pt idx="668">
                  <c:v>#N/A</c:v>
                </c:pt>
                <c:pt idx="669">
                  <c:v>#N/A</c:v>
                </c:pt>
                <c:pt idx="670">
                  <c:v>#N/A</c:v>
                </c:pt>
                <c:pt idx="671">
                  <c:v>#N/A</c:v>
                </c:pt>
                <c:pt idx="672">
                  <c:v>#N/A</c:v>
                </c:pt>
                <c:pt idx="673">
                  <c:v>#N/A</c:v>
                </c:pt>
                <c:pt idx="674">
                  <c:v>#N/A</c:v>
                </c:pt>
                <c:pt idx="675">
                  <c:v>#N/A</c:v>
                </c:pt>
                <c:pt idx="676">
                  <c:v>#N/A</c:v>
                </c:pt>
                <c:pt idx="677">
                  <c:v>#N/A</c:v>
                </c:pt>
                <c:pt idx="678">
                  <c:v>#N/A</c:v>
                </c:pt>
                <c:pt idx="679">
                  <c:v>#N/A</c:v>
                </c:pt>
                <c:pt idx="680">
                  <c:v>#N/A</c:v>
                </c:pt>
                <c:pt idx="681">
                  <c:v>#N/A</c:v>
                </c:pt>
                <c:pt idx="682">
                  <c:v>#N/A</c:v>
                </c:pt>
                <c:pt idx="683">
                  <c:v>#N/A</c:v>
                </c:pt>
                <c:pt idx="684">
                  <c:v>#N/A</c:v>
                </c:pt>
                <c:pt idx="685">
                  <c:v>#N/A</c:v>
                </c:pt>
                <c:pt idx="686">
                  <c:v>#N/A</c:v>
                </c:pt>
                <c:pt idx="687">
                  <c:v>#N/A</c:v>
                </c:pt>
                <c:pt idx="688">
                  <c:v>#N/A</c:v>
                </c:pt>
                <c:pt idx="689">
                  <c:v>#N/A</c:v>
                </c:pt>
                <c:pt idx="690">
                  <c:v>#N/A</c:v>
                </c:pt>
                <c:pt idx="691">
                  <c:v>#N/A</c:v>
                </c:pt>
                <c:pt idx="692">
                  <c:v>#N/A</c:v>
                </c:pt>
                <c:pt idx="693">
                  <c:v>#N/A</c:v>
                </c:pt>
                <c:pt idx="694">
                  <c:v>#N/A</c:v>
                </c:pt>
                <c:pt idx="695">
                  <c:v>#N/A</c:v>
                </c:pt>
                <c:pt idx="696">
                  <c:v>#N/A</c:v>
                </c:pt>
                <c:pt idx="697">
                  <c:v>#N/A</c:v>
                </c:pt>
                <c:pt idx="698">
                  <c:v>#N/A</c:v>
                </c:pt>
                <c:pt idx="699">
                  <c:v>#N/A</c:v>
                </c:pt>
                <c:pt idx="700">
                  <c:v>#N/A</c:v>
                </c:pt>
                <c:pt idx="701">
                  <c:v>#N/A</c:v>
                </c:pt>
                <c:pt idx="702">
                  <c:v>#N/A</c:v>
                </c:pt>
                <c:pt idx="703">
                  <c:v>#N/A</c:v>
                </c:pt>
                <c:pt idx="704">
                  <c:v>#N/A</c:v>
                </c:pt>
                <c:pt idx="705">
                  <c:v>#N/A</c:v>
                </c:pt>
                <c:pt idx="706">
                  <c:v>#N/A</c:v>
                </c:pt>
                <c:pt idx="707">
                  <c:v>#N/A</c:v>
                </c:pt>
                <c:pt idx="708">
                  <c:v>#N/A</c:v>
                </c:pt>
                <c:pt idx="709">
                  <c:v>#N/A</c:v>
                </c:pt>
                <c:pt idx="710">
                  <c:v>#N/A</c:v>
                </c:pt>
                <c:pt idx="711">
                  <c:v>#N/A</c:v>
                </c:pt>
                <c:pt idx="712">
                  <c:v>#N/A</c:v>
                </c:pt>
                <c:pt idx="713">
                  <c:v>#N/A</c:v>
                </c:pt>
                <c:pt idx="714">
                  <c:v>#N/A</c:v>
                </c:pt>
                <c:pt idx="715">
                  <c:v>#N/A</c:v>
                </c:pt>
                <c:pt idx="716">
                  <c:v>#N/A</c:v>
                </c:pt>
                <c:pt idx="717">
                  <c:v>#N/A</c:v>
                </c:pt>
                <c:pt idx="718">
                  <c:v>#N/A</c:v>
                </c:pt>
                <c:pt idx="719">
                  <c:v>#N/A</c:v>
                </c:pt>
                <c:pt idx="720">
                  <c:v>#N/A</c:v>
                </c:pt>
                <c:pt idx="721">
                  <c:v>#N/A</c:v>
                </c:pt>
                <c:pt idx="722">
                  <c:v>#N/A</c:v>
                </c:pt>
                <c:pt idx="723">
                  <c:v>#N/A</c:v>
                </c:pt>
                <c:pt idx="724">
                  <c:v>#N/A</c:v>
                </c:pt>
                <c:pt idx="725">
                  <c:v>#N/A</c:v>
                </c:pt>
                <c:pt idx="726">
                  <c:v>#N/A</c:v>
                </c:pt>
                <c:pt idx="727">
                  <c:v>#N/A</c:v>
                </c:pt>
                <c:pt idx="728">
                  <c:v>#N/A</c:v>
                </c:pt>
                <c:pt idx="729">
                  <c:v>#N/A</c:v>
                </c:pt>
                <c:pt idx="730">
                  <c:v>#N/A</c:v>
                </c:pt>
                <c:pt idx="731">
                  <c:v>#N/A</c:v>
                </c:pt>
                <c:pt idx="732">
                  <c:v>#N/A</c:v>
                </c:pt>
                <c:pt idx="733">
                  <c:v>#N/A</c:v>
                </c:pt>
                <c:pt idx="734">
                  <c:v>#N/A</c:v>
                </c:pt>
                <c:pt idx="735">
                  <c:v>#N/A</c:v>
                </c:pt>
                <c:pt idx="736">
                  <c:v>#N/A</c:v>
                </c:pt>
                <c:pt idx="737">
                  <c:v>#N/A</c:v>
                </c:pt>
                <c:pt idx="738">
                  <c:v>#N/A</c:v>
                </c:pt>
                <c:pt idx="739">
                  <c:v>#N/A</c:v>
                </c:pt>
                <c:pt idx="740">
                  <c:v>#N/A</c:v>
                </c:pt>
                <c:pt idx="741">
                  <c:v>#N/A</c:v>
                </c:pt>
                <c:pt idx="742">
                  <c:v>#N/A</c:v>
                </c:pt>
                <c:pt idx="743">
                  <c:v>#N/A</c:v>
                </c:pt>
                <c:pt idx="744">
                  <c:v>#N/A</c:v>
                </c:pt>
                <c:pt idx="745">
                  <c:v>#N/A</c:v>
                </c:pt>
                <c:pt idx="746">
                  <c:v>#N/A</c:v>
                </c:pt>
                <c:pt idx="747">
                  <c:v>#N/A</c:v>
                </c:pt>
                <c:pt idx="748">
                  <c:v>#N/A</c:v>
                </c:pt>
                <c:pt idx="749">
                  <c:v>#N/A</c:v>
                </c:pt>
                <c:pt idx="750">
                  <c:v>#N/A</c:v>
                </c:pt>
                <c:pt idx="751">
                  <c:v>#N/A</c:v>
                </c:pt>
                <c:pt idx="752">
                  <c:v>#N/A</c:v>
                </c:pt>
                <c:pt idx="753">
                  <c:v>#N/A</c:v>
                </c:pt>
                <c:pt idx="754">
                  <c:v>#N/A</c:v>
                </c:pt>
                <c:pt idx="755">
                  <c:v>#N/A</c:v>
                </c:pt>
                <c:pt idx="756">
                  <c:v>#N/A</c:v>
                </c:pt>
                <c:pt idx="757">
                  <c:v>#N/A</c:v>
                </c:pt>
                <c:pt idx="758">
                  <c:v>#N/A</c:v>
                </c:pt>
                <c:pt idx="759">
                  <c:v>#N/A</c:v>
                </c:pt>
                <c:pt idx="760">
                  <c:v>#N/A</c:v>
                </c:pt>
                <c:pt idx="761">
                  <c:v>#N/A</c:v>
                </c:pt>
                <c:pt idx="762">
                  <c:v>#N/A</c:v>
                </c:pt>
                <c:pt idx="763">
                  <c:v>#N/A</c:v>
                </c:pt>
                <c:pt idx="764">
                  <c:v>#N/A</c:v>
                </c:pt>
                <c:pt idx="765">
                  <c:v>#N/A</c:v>
                </c:pt>
                <c:pt idx="766">
                  <c:v>#N/A</c:v>
                </c:pt>
                <c:pt idx="767">
                  <c:v>#N/A</c:v>
                </c:pt>
                <c:pt idx="768">
                  <c:v>#N/A</c:v>
                </c:pt>
                <c:pt idx="769">
                  <c:v>#N/A</c:v>
                </c:pt>
                <c:pt idx="770">
                  <c:v>#N/A</c:v>
                </c:pt>
                <c:pt idx="771">
                  <c:v>#N/A</c:v>
                </c:pt>
                <c:pt idx="772">
                  <c:v>#N/A</c:v>
                </c:pt>
                <c:pt idx="773">
                  <c:v>#N/A</c:v>
                </c:pt>
                <c:pt idx="774">
                  <c:v>#N/A</c:v>
                </c:pt>
                <c:pt idx="775">
                  <c:v>#N/A</c:v>
                </c:pt>
                <c:pt idx="776">
                  <c:v>#N/A</c:v>
                </c:pt>
                <c:pt idx="777">
                  <c:v>#N/A</c:v>
                </c:pt>
                <c:pt idx="778">
                  <c:v>#N/A</c:v>
                </c:pt>
                <c:pt idx="779">
                  <c:v>#N/A</c:v>
                </c:pt>
                <c:pt idx="780">
                  <c:v>#N/A</c:v>
                </c:pt>
                <c:pt idx="781">
                  <c:v>#N/A</c:v>
                </c:pt>
                <c:pt idx="782">
                  <c:v>#N/A</c:v>
                </c:pt>
                <c:pt idx="783">
                  <c:v>#N/A</c:v>
                </c:pt>
                <c:pt idx="784">
                  <c:v>#N/A</c:v>
                </c:pt>
                <c:pt idx="785">
                  <c:v>#N/A</c:v>
                </c:pt>
                <c:pt idx="786">
                  <c:v>#N/A</c:v>
                </c:pt>
                <c:pt idx="787">
                  <c:v>#N/A</c:v>
                </c:pt>
                <c:pt idx="788">
                  <c:v>#N/A</c:v>
                </c:pt>
                <c:pt idx="789">
                  <c:v>#N/A</c:v>
                </c:pt>
                <c:pt idx="790">
                  <c:v>#N/A</c:v>
                </c:pt>
                <c:pt idx="791">
                  <c:v>#N/A</c:v>
                </c:pt>
                <c:pt idx="792">
                  <c:v>#N/A</c:v>
                </c:pt>
                <c:pt idx="793">
                  <c:v>#N/A</c:v>
                </c:pt>
                <c:pt idx="794">
                  <c:v>#N/A</c:v>
                </c:pt>
                <c:pt idx="795">
                  <c:v>#N/A</c:v>
                </c:pt>
                <c:pt idx="796">
                  <c:v>#N/A</c:v>
                </c:pt>
                <c:pt idx="797">
                  <c:v>#N/A</c:v>
                </c:pt>
                <c:pt idx="798">
                  <c:v>#N/A</c:v>
                </c:pt>
                <c:pt idx="799">
                  <c:v>#N/A</c:v>
                </c:pt>
                <c:pt idx="800">
                  <c:v>#N/A</c:v>
                </c:pt>
                <c:pt idx="801">
                  <c:v>#N/A</c:v>
                </c:pt>
                <c:pt idx="802">
                  <c:v>#N/A</c:v>
                </c:pt>
                <c:pt idx="803">
                  <c:v>#N/A</c:v>
                </c:pt>
                <c:pt idx="804">
                  <c:v>#N/A</c:v>
                </c:pt>
                <c:pt idx="805">
                  <c:v>#N/A</c:v>
                </c:pt>
                <c:pt idx="806">
                  <c:v>#N/A</c:v>
                </c:pt>
                <c:pt idx="807">
                  <c:v>#N/A</c:v>
                </c:pt>
                <c:pt idx="808">
                  <c:v>#N/A</c:v>
                </c:pt>
                <c:pt idx="809">
                  <c:v>#N/A</c:v>
                </c:pt>
                <c:pt idx="810">
                  <c:v>#N/A</c:v>
                </c:pt>
                <c:pt idx="811">
                  <c:v>#N/A</c:v>
                </c:pt>
                <c:pt idx="812">
                  <c:v>#N/A</c:v>
                </c:pt>
                <c:pt idx="813">
                  <c:v>#N/A</c:v>
                </c:pt>
                <c:pt idx="814">
                  <c:v>#N/A</c:v>
                </c:pt>
                <c:pt idx="815">
                  <c:v>#N/A</c:v>
                </c:pt>
                <c:pt idx="816">
                  <c:v>#N/A</c:v>
                </c:pt>
                <c:pt idx="817">
                  <c:v>#N/A</c:v>
                </c:pt>
                <c:pt idx="818">
                  <c:v>#N/A</c:v>
                </c:pt>
                <c:pt idx="819">
                  <c:v>#N/A</c:v>
                </c:pt>
                <c:pt idx="820">
                  <c:v>#N/A</c:v>
                </c:pt>
                <c:pt idx="821">
                  <c:v>#N/A</c:v>
                </c:pt>
                <c:pt idx="822">
                  <c:v>#N/A</c:v>
                </c:pt>
                <c:pt idx="823">
                  <c:v>#N/A</c:v>
                </c:pt>
                <c:pt idx="824">
                  <c:v>#N/A</c:v>
                </c:pt>
                <c:pt idx="825">
                  <c:v>#N/A</c:v>
                </c:pt>
                <c:pt idx="826">
                  <c:v>#N/A</c:v>
                </c:pt>
                <c:pt idx="827">
                  <c:v>#N/A</c:v>
                </c:pt>
                <c:pt idx="828">
                  <c:v>#N/A</c:v>
                </c:pt>
                <c:pt idx="829">
                  <c:v>#N/A</c:v>
                </c:pt>
                <c:pt idx="830">
                  <c:v>#N/A</c:v>
                </c:pt>
                <c:pt idx="831">
                  <c:v>#N/A</c:v>
                </c:pt>
                <c:pt idx="832">
                  <c:v>#N/A</c:v>
                </c:pt>
                <c:pt idx="833">
                  <c:v>#N/A</c:v>
                </c:pt>
                <c:pt idx="834">
                  <c:v>#N/A</c:v>
                </c:pt>
                <c:pt idx="835">
                  <c:v>#N/A</c:v>
                </c:pt>
                <c:pt idx="836">
                  <c:v>#N/A</c:v>
                </c:pt>
                <c:pt idx="837">
                  <c:v>#N/A</c:v>
                </c:pt>
                <c:pt idx="838">
                  <c:v>#N/A</c:v>
                </c:pt>
                <c:pt idx="839">
                  <c:v>#N/A</c:v>
                </c:pt>
                <c:pt idx="840">
                  <c:v>#N/A</c:v>
                </c:pt>
                <c:pt idx="841">
                  <c:v>#N/A</c:v>
                </c:pt>
                <c:pt idx="842">
                  <c:v>#N/A</c:v>
                </c:pt>
                <c:pt idx="843">
                  <c:v>#N/A</c:v>
                </c:pt>
                <c:pt idx="844">
                  <c:v>#N/A</c:v>
                </c:pt>
                <c:pt idx="845">
                  <c:v>#N/A</c:v>
                </c:pt>
                <c:pt idx="846">
                  <c:v>#N/A</c:v>
                </c:pt>
                <c:pt idx="847">
                  <c:v>#N/A</c:v>
                </c:pt>
                <c:pt idx="848">
                  <c:v>#N/A</c:v>
                </c:pt>
                <c:pt idx="849">
                  <c:v>#N/A</c:v>
                </c:pt>
                <c:pt idx="850">
                  <c:v>#N/A</c:v>
                </c:pt>
                <c:pt idx="851">
                  <c:v>#N/A</c:v>
                </c:pt>
                <c:pt idx="852">
                  <c:v>#N/A</c:v>
                </c:pt>
                <c:pt idx="853">
                  <c:v>#N/A</c:v>
                </c:pt>
                <c:pt idx="854">
                  <c:v>#N/A</c:v>
                </c:pt>
                <c:pt idx="855">
                  <c:v>#N/A</c:v>
                </c:pt>
                <c:pt idx="856">
                  <c:v>#N/A</c:v>
                </c:pt>
                <c:pt idx="857">
                  <c:v>#N/A</c:v>
                </c:pt>
                <c:pt idx="858">
                  <c:v>#N/A</c:v>
                </c:pt>
                <c:pt idx="859">
                  <c:v>#N/A</c:v>
                </c:pt>
                <c:pt idx="860">
                  <c:v>#N/A</c:v>
                </c:pt>
                <c:pt idx="861">
                  <c:v>#N/A</c:v>
                </c:pt>
                <c:pt idx="862">
                  <c:v>#N/A</c:v>
                </c:pt>
                <c:pt idx="863">
                  <c:v>#N/A</c:v>
                </c:pt>
                <c:pt idx="864">
                  <c:v>#N/A</c:v>
                </c:pt>
                <c:pt idx="865">
                  <c:v>#N/A</c:v>
                </c:pt>
                <c:pt idx="866">
                  <c:v>#N/A</c:v>
                </c:pt>
                <c:pt idx="867">
                  <c:v>#N/A</c:v>
                </c:pt>
                <c:pt idx="868">
                  <c:v>#N/A</c:v>
                </c:pt>
                <c:pt idx="869">
                  <c:v>#N/A</c:v>
                </c:pt>
                <c:pt idx="870">
                  <c:v>#N/A</c:v>
                </c:pt>
                <c:pt idx="871">
                  <c:v>#N/A</c:v>
                </c:pt>
                <c:pt idx="872">
                  <c:v>#N/A</c:v>
                </c:pt>
                <c:pt idx="873">
                  <c:v>#N/A</c:v>
                </c:pt>
                <c:pt idx="874">
                  <c:v>#N/A</c:v>
                </c:pt>
                <c:pt idx="875">
                  <c:v>#N/A</c:v>
                </c:pt>
                <c:pt idx="876">
                  <c:v>#N/A</c:v>
                </c:pt>
                <c:pt idx="877">
                  <c:v>#N/A</c:v>
                </c:pt>
                <c:pt idx="878">
                  <c:v>#N/A</c:v>
                </c:pt>
                <c:pt idx="879">
                  <c:v>#N/A</c:v>
                </c:pt>
                <c:pt idx="880">
                  <c:v>#N/A</c:v>
                </c:pt>
                <c:pt idx="881">
                  <c:v>#N/A</c:v>
                </c:pt>
                <c:pt idx="882">
                  <c:v>#N/A</c:v>
                </c:pt>
                <c:pt idx="883">
                  <c:v>#N/A</c:v>
                </c:pt>
                <c:pt idx="884">
                  <c:v>#N/A</c:v>
                </c:pt>
                <c:pt idx="885">
                  <c:v>#N/A</c:v>
                </c:pt>
                <c:pt idx="886">
                  <c:v>#N/A</c:v>
                </c:pt>
                <c:pt idx="887">
                  <c:v>#N/A</c:v>
                </c:pt>
                <c:pt idx="888">
                  <c:v>#N/A</c:v>
                </c:pt>
                <c:pt idx="889">
                  <c:v>#N/A</c:v>
                </c:pt>
                <c:pt idx="890">
                  <c:v>#N/A</c:v>
                </c:pt>
                <c:pt idx="891">
                  <c:v>#N/A</c:v>
                </c:pt>
                <c:pt idx="892">
                  <c:v>#N/A</c:v>
                </c:pt>
                <c:pt idx="893">
                  <c:v>#N/A</c:v>
                </c:pt>
                <c:pt idx="894">
                  <c:v>#N/A</c:v>
                </c:pt>
                <c:pt idx="895">
                  <c:v>#N/A</c:v>
                </c:pt>
                <c:pt idx="896">
                  <c:v>#N/A</c:v>
                </c:pt>
                <c:pt idx="897">
                  <c:v>#N/A</c:v>
                </c:pt>
                <c:pt idx="898">
                  <c:v>#N/A</c:v>
                </c:pt>
                <c:pt idx="899">
                  <c:v>#N/A</c:v>
                </c:pt>
                <c:pt idx="900">
                  <c:v>#N/A</c:v>
                </c:pt>
                <c:pt idx="901">
                  <c:v>#N/A</c:v>
                </c:pt>
                <c:pt idx="902">
                  <c:v>#N/A</c:v>
                </c:pt>
                <c:pt idx="903">
                  <c:v>#N/A</c:v>
                </c:pt>
                <c:pt idx="904">
                  <c:v>#N/A</c:v>
                </c:pt>
                <c:pt idx="905">
                  <c:v>#N/A</c:v>
                </c:pt>
                <c:pt idx="906">
                  <c:v>#N/A</c:v>
                </c:pt>
                <c:pt idx="907">
                  <c:v>#N/A</c:v>
                </c:pt>
                <c:pt idx="908">
                  <c:v>#N/A</c:v>
                </c:pt>
                <c:pt idx="909">
                  <c:v>#N/A</c:v>
                </c:pt>
                <c:pt idx="910">
                  <c:v>#N/A</c:v>
                </c:pt>
                <c:pt idx="911">
                  <c:v>#N/A</c:v>
                </c:pt>
                <c:pt idx="912">
                  <c:v>#N/A</c:v>
                </c:pt>
                <c:pt idx="913">
                  <c:v>#N/A</c:v>
                </c:pt>
                <c:pt idx="914">
                  <c:v>#N/A</c:v>
                </c:pt>
                <c:pt idx="915">
                  <c:v>#N/A</c:v>
                </c:pt>
                <c:pt idx="916">
                  <c:v>#N/A</c:v>
                </c:pt>
                <c:pt idx="917">
                  <c:v>#N/A</c:v>
                </c:pt>
                <c:pt idx="918">
                  <c:v>#N/A</c:v>
                </c:pt>
                <c:pt idx="919">
                  <c:v>#N/A</c:v>
                </c:pt>
                <c:pt idx="920">
                  <c:v>#N/A</c:v>
                </c:pt>
                <c:pt idx="921">
                  <c:v>#N/A</c:v>
                </c:pt>
                <c:pt idx="922">
                  <c:v>#N/A</c:v>
                </c:pt>
                <c:pt idx="923">
                  <c:v>#N/A</c:v>
                </c:pt>
                <c:pt idx="924">
                  <c:v>#N/A</c:v>
                </c:pt>
                <c:pt idx="925">
                  <c:v>#N/A</c:v>
                </c:pt>
                <c:pt idx="926">
                  <c:v>#N/A</c:v>
                </c:pt>
                <c:pt idx="927">
                  <c:v>#N/A</c:v>
                </c:pt>
                <c:pt idx="928">
                  <c:v>#N/A</c:v>
                </c:pt>
                <c:pt idx="929">
                  <c:v>#N/A</c:v>
                </c:pt>
                <c:pt idx="930">
                  <c:v>#N/A</c:v>
                </c:pt>
                <c:pt idx="931">
                  <c:v>#N/A</c:v>
                </c:pt>
                <c:pt idx="932">
                  <c:v>#N/A</c:v>
                </c:pt>
                <c:pt idx="933">
                  <c:v>#N/A</c:v>
                </c:pt>
                <c:pt idx="934">
                  <c:v>#N/A</c:v>
                </c:pt>
                <c:pt idx="935">
                  <c:v>#N/A</c:v>
                </c:pt>
                <c:pt idx="936">
                  <c:v>#N/A</c:v>
                </c:pt>
                <c:pt idx="937">
                  <c:v>#N/A</c:v>
                </c:pt>
                <c:pt idx="938">
                  <c:v>#N/A</c:v>
                </c:pt>
                <c:pt idx="939">
                  <c:v>#N/A</c:v>
                </c:pt>
                <c:pt idx="940">
                  <c:v>#N/A</c:v>
                </c:pt>
                <c:pt idx="941">
                  <c:v>#N/A</c:v>
                </c:pt>
                <c:pt idx="942">
                  <c:v>#N/A</c:v>
                </c:pt>
                <c:pt idx="943">
                  <c:v>#N/A</c:v>
                </c:pt>
                <c:pt idx="944">
                  <c:v>#N/A</c:v>
                </c:pt>
                <c:pt idx="945">
                  <c:v>#N/A</c:v>
                </c:pt>
                <c:pt idx="946">
                  <c:v>#N/A</c:v>
                </c:pt>
                <c:pt idx="947">
                  <c:v>#N/A</c:v>
                </c:pt>
                <c:pt idx="948">
                  <c:v>#N/A</c:v>
                </c:pt>
                <c:pt idx="949">
                  <c:v>#N/A</c:v>
                </c:pt>
                <c:pt idx="950">
                  <c:v>#N/A</c:v>
                </c:pt>
                <c:pt idx="951">
                  <c:v>#N/A</c:v>
                </c:pt>
                <c:pt idx="952">
                  <c:v>#N/A</c:v>
                </c:pt>
                <c:pt idx="953">
                  <c:v>#N/A</c:v>
                </c:pt>
                <c:pt idx="954">
                  <c:v>#N/A</c:v>
                </c:pt>
                <c:pt idx="955">
                  <c:v>#N/A</c:v>
                </c:pt>
                <c:pt idx="956">
                  <c:v>#N/A</c:v>
                </c:pt>
                <c:pt idx="957">
                  <c:v>#N/A</c:v>
                </c:pt>
                <c:pt idx="958">
                  <c:v>#N/A</c:v>
                </c:pt>
                <c:pt idx="959">
                  <c:v>#N/A</c:v>
                </c:pt>
                <c:pt idx="960">
                  <c:v>#N/A</c:v>
                </c:pt>
                <c:pt idx="961">
                  <c:v>#N/A</c:v>
                </c:pt>
                <c:pt idx="962">
                  <c:v>#N/A</c:v>
                </c:pt>
                <c:pt idx="963">
                  <c:v>#N/A</c:v>
                </c:pt>
                <c:pt idx="964">
                  <c:v>#N/A</c:v>
                </c:pt>
                <c:pt idx="965">
                  <c:v>#N/A</c:v>
                </c:pt>
                <c:pt idx="966">
                  <c:v>#N/A</c:v>
                </c:pt>
                <c:pt idx="967">
                  <c:v>#N/A</c:v>
                </c:pt>
                <c:pt idx="968">
                  <c:v>#N/A</c:v>
                </c:pt>
                <c:pt idx="969">
                  <c:v>#N/A</c:v>
                </c:pt>
                <c:pt idx="970">
                  <c:v>#N/A</c:v>
                </c:pt>
                <c:pt idx="971">
                  <c:v>#N/A</c:v>
                </c:pt>
                <c:pt idx="972">
                  <c:v>#N/A</c:v>
                </c:pt>
                <c:pt idx="973">
                  <c:v>#N/A</c:v>
                </c:pt>
                <c:pt idx="974">
                  <c:v>#N/A</c:v>
                </c:pt>
                <c:pt idx="975">
                  <c:v>#N/A</c:v>
                </c:pt>
                <c:pt idx="976">
                  <c:v>#N/A</c:v>
                </c:pt>
                <c:pt idx="977">
                  <c:v>#N/A</c:v>
                </c:pt>
                <c:pt idx="978">
                  <c:v>#N/A</c:v>
                </c:pt>
                <c:pt idx="979">
                  <c:v>#N/A</c:v>
                </c:pt>
                <c:pt idx="980">
                  <c:v>#N/A</c:v>
                </c:pt>
                <c:pt idx="981">
                  <c:v>#N/A</c:v>
                </c:pt>
                <c:pt idx="982">
                  <c:v>#N/A</c:v>
                </c:pt>
                <c:pt idx="983">
                  <c:v>#N/A</c:v>
                </c:pt>
                <c:pt idx="984">
                  <c:v>#N/A</c:v>
                </c:pt>
                <c:pt idx="985">
                  <c:v>#N/A</c:v>
                </c:pt>
                <c:pt idx="986">
                  <c:v>#N/A</c:v>
                </c:pt>
                <c:pt idx="987">
                  <c:v>#N/A</c:v>
                </c:pt>
                <c:pt idx="988">
                  <c:v>#N/A</c:v>
                </c:pt>
                <c:pt idx="989">
                  <c:v>#N/A</c:v>
                </c:pt>
                <c:pt idx="990">
                  <c:v>#N/A</c:v>
                </c:pt>
                <c:pt idx="991">
                  <c:v>#N/A</c:v>
                </c:pt>
                <c:pt idx="992">
                  <c:v>#N/A</c:v>
                </c:pt>
                <c:pt idx="993">
                  <c:v>#N/A</c:v>
                </c:pt>
                <c:pt idx="994">
                  <c:v>#N/A</c:v>
                </c:pt>
                <c:pt idx="995">
                  <c:v>#N/A</c:v>
                </c:pt>
                <c:pt idx="996">
                  <c:v>#N/A</c:v>
                </c:pt>
                <c:pt idx="997">
                  <c:v>#N/A</c:v>
                </c:pt>
                <c:pt idx="998">
                  <c:v>#N/A</c:v>
                </c:pt>
                <c:pt idx="999">
                  <c:v>#N/A</c:v>
                </c:pt>
                <c:pt idx="1000">
                  <c:v>#N/A</c:v>
                </c:pt>
                <c:pt idx="1001">
                  <c:v>#N/A</c:v>
                </c:pt>
                <c:pt idx="1002">
                  <c:v>#N/A</c:v>
                </c:pt>
                <c:pt idx="1003">
                  <c:v>#N/A</c:v>
                </c:pt>
                <c:pt idx="1004">
                  <c:v>#N/A</c:v>
                </c:pt>
                <c:pt idx="1005">
                  <c:v>#N/A</c:v>
                </c:pt>
                <c:pt idx="1006">
                  <c:v>#N/A</c:v>
                </c:pt>
                <c:pt idx="1007">
                  <c:v>#N/A</c:v>
                </c:pt>
                <c:pt idx="1008">
                  <c:v>#N/A</c:v>
                </c:pt>
                <c:pt idx="1009">
                  <c:v>#N/A</c:v>
                </c:pt>
                <c:pt idx="1010">
                  <c:v>#N/A</c:v>
                </c:pt>
                <c:pt idx="1011">
                  <c:v>#N/A</c:v>
                </c:pt>
                <c:pt idx="1012">
                  <c:v>#N/A</c:v>
                </c:pt>
                <c:pt idx="1013">
                  <c:v>#N/A</c:v>
                </c:pt>
                <c:pt idx="1014">
                  <c:v>#N/A</c:v>
                </c:pt>
                <c:pt idx="1015">
                  <c:v>#N/A</c:v>
                </c:pt>
                <c:pt idx="1016">
                  <c:v>#N/A</c:v>
                </c:pt>
                <c:pt idx="1017">
                  <c:v>#N/A</c:v>
                </c:pt>
                <c:pt idx="1018">
                  <c:v>#N/A</c:v>
                </c:pt>
                <c:pt idx="1019">
                  <c:v>#N/A</c:v>
                </c:pt>
                <c:pt idx="1020">
                  <c:v>#N/A</c:v>
                </c:pt>
                <c:pt idx="1021">
                  <c:v>#N/A</c:v>
                </c:pt>
                <c:pt idx="1022">
                  <c:v>#N/A</c:v>
                </c:pt>
                <c:pt idx="1023">
                  <c:v>#N/A</c:v>
                </c:pt>
                <c:pt idx="1024">
                  <c:v>#N/A</c:v>
                </c:pt>
                <c:pt idx="1025">
                  <c:v>#N/A</c:v>
                </c:pt>
                <c:pt idx="1026">
                  <c:v>#N/A</c:v>
                </c:pt>
                <c:pt idx="1027">
                  <c:v>#N/A</c:v>
                </c:pt>
                <c:pt idx="1028">
                  <c:v>#N/A</c:v>
                </c:pt>
                <c:pt idx="1029">
                  <c:v>#N/A</c:v>
                </c:pt>
                <c:pt idx="1030">
                  <c:v>#N/A</c:v>
                </c:pt>
                <c:pt idx="1031">
                  <c:v>#N/A</c:v>
                </c:pt>
                <c:pt idx="1032">
                  <c:v>#N/A</c:v>
                </c:pt>
                <c:pt idx="1033">
                  <c:v>#N/A</c:v>
                </c:pt>
                <c:pt idx="1034">
                  <c:v>#N/A</c:v>
                </c:pt>
                <c:pt idx="1035">
                  <c:v>#N/A</c:v>
                </c:pt>
                <c:pt idx="1036">
                  <c:v>#N/A</c:v>
                </c:pt>
                <c:pt idx="1037">
                  <c:v>#N/A</c:v>
                </c:pt>
                <c:pt idx="1038">
                  <c:v>#N/A</c:v>
                </c:pt>
                <c:pt idx="1039">
                  <c:v>#N/A</c:v>
                </c:pt>
                <c:pt idx="1040">
                  <c:v>#N/A</c:v>
                </c:pt>
                <c:pt idx="1041">
                  <c:v>#N/A</c:v>
                </c:pt>
                <c:pt idx="1042">
                  <c:v>#N/A</c:v>
                </c:pt>
                <c:pt idx="1043">
                  <c:v>#N/A</c:v>
                </c:pt>
                <c:pt idx="1044">
                  <c:v>#N/A</c:v>
                </c:pt>
                <c:pt idx="1045">
                  <c:v>#N/A</c:v>
                </c:pt>
                <c:pt idx="1046">
                  <c:v>#N/A</c:v>
                </c:pt>
                <c:pt idx="1047">
                  <c:v>#N/A</c:v>
                </c:pt>
                <c:pt idx="1048">
                  <c:v>#N/A</c:v>
                </c:pt>
                <c:pt idx="1049">
                  <c:v>#N/A</c:v>
                </c:pt>
                <c:pt idx="1050">
                  <c:v>#N/A</c:v>
                </c:pt>
                <c:pt idx="1051">
                  <c:v>#N/A</c:v>
                </c:pt>
                <c:pt idx="1052">
                  <c:v>#N/A</c:v>
                </c:pt>
                <c:pt idx="1053">
                  <c:v>#N/A</c:v>
                </c:pt>
                <c:pt idx="1054">
                  <c:v>#N/A</c:v>
                </c:pt>
                <c:pt idx="1055">
                  <c:v>#N/A</c:v>
                </c:pt>
                <c:pt idx="1056">
                  <c:v>#N/A</c:v>
                </c:pt>
                <c:pt idx="1057">
                  <c:v>#N/A</c:v>
                </c:pt>
                <c:pt idx="1058">
                  <c:v>#N/A</c:v>
                </c:pt>
                <c:pt idx="1059">
                  <c:v>#N/A</c:v>
                </c:pt>
                <c:pt idx="1060">
                  <c:v>#N/A</c:v>
                </c:pt>
                <c:pt idx="1061">
                  <c:v>#N/A</c:v>
                </c:pt>
                <c:pt idx="1062">
                  <c:v>#N/A</c:v>
                </c:pt>
                <c:pt idx="1063">
                  <c:v>#N/A</c:v>
                </c:pt>
                <c:pt idx="1064">
                  <c:v>#N/A</c:v>
                </c:pt>
                <c:pt idx="1065">
                  <c:v>#N/A</c:v>
                </c:pt>
                <c:pt idx="1066">
                  <c:v>#N/A</c:v>
                </c:pt>
                <c:pt idx="1067">
                  <c:v>#N/A</c:v>
                </c:pt>
                <c:pt idx="1068">
                  <c:v>#N/A</c:v>
                </c:pt>
                <c:pt idx="1069">
                  <c:v>#N/A</c:v>
                </c:pt>
                <c:pt idx="1070">
                  <c:v>#N/A</c:v>
                </c:pt>
                <c:pt idx="1071">
                  <c:v>#N/A</c:v>
                </c:pt>
                <c:pt idx="1072">
                  <c:v>#N/A</c:v>
                </c:pt>
                <c:pt idx="1073">
                  <c:v>#N/A</c:v>
                </c:pt>
                <c:pt idx="1074">
                  <c:v>#N/A</c:v>
                </c:pt>
                <c:pt idx="1075">
                  <c:v>#N/A</c:v>
                </c:pt>
                <c:pt idx="1076">
                  <c:v>#N/A</c:v>
                </c:pt>
                <c:pt idx="1077">
                  <c:v>#N/A</c:v>
                </c:pt>
                <c:pt idx="1078">
                  <c:v>#N/A</c:v>
                </c:pt>
                <c:pt idx="1079">
                  <c:v>#N/A</c:v>
                </c:pt>
                <c:pt idx="1080">
                  <c:v>#N/A</c:v>
                </c:pt>
                <c:pt idx="1081">
                  <c:v>#N/A</c:v>
                </c:pt>
                <c:pt idx="1082">
                  <c:v>#N/A</c:v>
                </c:pt>
                <c:pt idx="1083">
                  <c:v>#N/A</c:v>
                </c:pt>
                <c:pt idx="1084">
                  <c:v>#N/A</c:v>
                </c:pt>
                <c:pt idx="1085">
                  <c:v>#N/A</c:v>
                </c:pt>
                <c:pt idx="1086">
                  <c:v>#N/A</c:v>
                </c:pt>
                <c:pt idx="1087">
                  <c:v>#N/A</c:v>
                </c:pt>
                <c:pt idx="1088">
                  <c:v>#N/A</c:v>
                </c:pt>
                <c:pt idx="1089">
                  <c:v>#N/A</c:v>
                </c:pt>
                <c:pt idx="1090">
                  <c:v>#N/A</c:v>
                </c:pt>
                <c:pt idx="1091">
                  <c:v>#N/A</c:v>
                </c:pt>
                <c:pt idx="1092">
                  <c:v>#N/A</c:v>
                </c:pt>
                <c:pt idx="1093">
                  <c:v>#N/A</c:v>
                </c:pt>
                <c:pt idx="1094">
                  <c:v>#N/A</c:v>
                </c:pt>
                <c:pt idx="1095">
                  <c:v>#N/A</c:v>
                </c:pt>
                <c:pt idx="1096">
                  <c:v>#N/A</c:v>
                </c:pt>
                <c:pt idx="1097">
                  <c:v>#N/A</c:v>
                </c:pt>
                <c:pt idx="1098">
                  <c:v>#N/A</c:v>
                </c:pt>
                <c:pt idx="1099">
                  <c:v>#N/A</c:v>
                </c:pt>
                <c:pt idx="1100">
                  <c:v>#N/A</c:v>
                </c:pt>
                <c:pt idx="1101">
                  <c:v>#N/A</c:v>
                </c:pt>
                <c:pt idx="1102">
                  <c:v>#N/A</c:v>
                </c:pt>
                <c:pt idx="1103">
                  <c:v>#N/A</c:v>
                </c:pt>
                <c:pt idx="1104">
                  <c:v>#N/A</c:v>
                </c:pt>
                <c:pt idx="1105">
                  <c:v>#N/A</c:v>
                </c:pt>
                <c:pt idx="1106">
                  <c:v>#N/A</c:v>
                </c:pt>
                <c:pt idx="1107">
                  <c:v>#N/A</c:v>
                </c:pt>
                <c:pt idx="1108">
                  <c:v>#N/A</c:v>
                </c:pt>
                <c:pt idx="1109">
                  <c:v>#N/A</c:v>
                </c:pt>
                <c:pt idx="1110">
                  <c:v>#N/A</c:v>
                </c:pt>
                <c:pt idx="1111">
                  <c:v>#N/A</c:v>
                </c:pt>
                <c:pt idx="1112">
                  <c:v>#N/A</c:v>
                </c:pt>
                <c:pt idx="1113">
                  <c:v>#N/A</c:v>
                </c:pt>
                <c:pt idx="1114">
                  <c:v>#N/A</c:v>
                </c:pt>
                <c:pt idx="1115">
                  <c:v>#N/A</c:v>
                </c:pt>
                <c:pt idx="1116">
                  <c:v>#N/A</c:v>
                </c:pt>
                <c:pt idx="1117">
                  <c:v>#N/A</c:v>
                </c:pt>
                <c:pt idx="1118">
                  <c:v>#N/A</c:v>
                </c:pt>
                <c:pt idx="1119">
                  <c:v>#N/A</c:v>
                </c:pt>
                <c:pt idx="1120">
                  <c:v>#N/A</c:v>
                </c:pt>
                <c:pt idx="1121">
                  <c:v>#N/A</c:v>
                </c:pt>
                <c:pt idx="1122">
                  <c:v>#N/A</c:v>
                </c:pt>
                <c:pt idx="1123">
                  <c:v>#N/A</c:v>
                </c:pt>
                <c:pt idx="1124">
                  <c:v>#N/A</c:v>
                </c:pt>
                <c:pt idx="1125">
                  <c:v>#N/A</c:v>
                </c:pt>
                <c:pt idx="1126">
                  <c:v>#N/A</c:v>
                </c:pt>
                <c:pt idx="1127">
                  <c:v>#N/A</c:v>
                </c:pt>
                <c:pt idx="1128">
                  <c:v>#N/A</c:v>
                </c:pt>
                <c:pt idx="1129">
                  <c:v>#N/A</c:v>
                </c:pt>
                <c:pt idx="1130">
                  <c:v>#N/A</c:v>
                </c:pt>
                <c:pt idx="1131">
                  <c:v>#N/A</c:v>
                </c:pt>
                <c:pt idx="1132">
                  <c:v>#N/A</c:v>
                </c:pt>
                <c:pt idx="1133">
                  <c:v>#N/A</c:v>
                </c:pt>
                <c:pt idx="1134">
                  <c:v>#N/A</c:v>
                </c:pt>
                <c:pt idx="1135">
                  <c:v>#N/A</c:v>
                </c:pt>
                <c:pt idx="1136">
                  <c:v>#N/A</c:v>
                </c:pt>
                <c:pt idx="1137">
                  <c:v>#N/A</c:v>
                </c:pt>
                <c:pt idx="1138">
                  <c:v>#N/A</c:v>
                </c:pt>
                <c:pt idx="1139">
                  <c:v>#N/A</c:v>
                </c:pt>
                <c:pt idx="1140">
                  <c:v>#N/A</c:v>
                </c:pt>
                <c:pt idx="1141">
                  <c:v>#N/A</c:v>
                </c:pt>
                <c:pt idx="1142">
                  <c:v>#N/A</c:v>
                </c:pt>
                <c:pt idx="1143">
                  <c:v>#N/A</c:v>
                </c:pt>
                <c:pt idx="1144">
                  <c:v>#N/A</c:v>
                </c:pt>
                <c:pt idx="1145">
                  <c:v>#N/A</c:v>
                </c:pt>
                <c:pt idx="1146">
                  <c:v>#N/A</c:v>
                </c:pt>
                <c:pt idx="1147">
                  <c:v>#N/A</c:v>
                </c:pt>
                <c:pt idx="1148">
                  <c:v>#N/A</c:v>
                </c:pt>
                <c:pt idx="1149">
                  <c:v>#N/A</c:v>
                </c:pt>
                <c:pt idx="1150">
                  <c:v>#N/A</c:v>
                </c:pt>
                <c:pt idx="1151">
                  <c:v>#N/A</c:v>
                </c:pt>
                <c:pt idx="1152">
                  <c:v>#N/A</c:v>
                </c:pt>
                <c:pt idx="1153">
                  <c:v>#N/A</c:v>
                </c:pt>
                <c:pt idx="1154">
                  <c:v>#N/A</c:v>
                </c:pt>
                <c:pt idx="1155">
                  <c:v>#N/A</c:v>
                </c:pt>
                <c:pt idx="1156">
                  <c:v>#N/A</c:v>
                </c:pt>
                <c:pt idx="1157">
                  <c:v>#N/A</c:v>
                </c:pt>
                <c:pt idx="1158">
                  <c:v>#N/A</c:v>
                </c:pt>
                <c:pt idx="1159">
                  <c:v>#N/A</c:v>
                </c:pt>
                <c:pt idx="1160">
                  <c:v>#N/A</c:v>
                </c:pt>
                <c:pt idx="1161">
                  <c:v>#N/A</c:v>
                </c:pt>
                <c:pt idx="1162">
                  <c:v>#N/A</c:v>
                </c:pt>
                <c:pt idx="1163">
                  <c:v>#N/A</c:v>
                </c:pt>
                <c:pt idx="1164">
                  <c:v>#N/A</c:v>
                </c:pt>
                <c:pt idx="1165">
                  <c:v>#N/A</c:v>
                </c:pt>
                <c:pt idx="1166">
                  <c:v>#N/A</c:v>
                </c:pt>
                <c:pt idx="1167">
                  <c:v>#N/A</c:v>
                </c:pt>
                <c:pt idx="1168">
                  <c:v>#N/A</c:v>
                </c:pt>
                <c:pt idx="1169">
                  <c:v>#N/A</c:v>
                </c:pt>
                <c:pt idx="1170">
                  <c:v>#N/A</c:v>
                </c:pt>
                <c:pt idx="1171">
                  <c:v>#N/A</c:v>
                </c:pt>
                <c:pt idx="1172">
                  <c:v>#N/A</c:v>
                </c:pt>
                <c:pt idx="1173">
                  <c:v>#N/A</c:v>
                </c:pt>
                <c:pt idx="1174">
                  <c:v>#N/A</c:v>
                </c:pt>
                <c:pt idx="1175">
                  <c:v>#N/A</c:v>
                </c:pt>
                <c:pt idx="1176">
                  <c:v>#N/A</c:v>
                </c:pt>
                <c:pt idx="1177">
                  <c:v>#N/A</c:v>
                </c:pt>
                <c:pt idx="1178">
                  <c:v>#N/A</c:v>
                </c:pt>
                <c:pt idx="1179">
                  <c:v>#N/A</c:v>
                </c:pt>
                <c:pt idx="1180">
                  <c:v>#N/A</c:v>
                </c:pt>
                <c:pt idx="1181">
                  <c:v>#N/A</c:v>
                </c:pt>
                <c:pt idx="1182">
                  <c:v>#N/A</c:v>
                </c:pt>
                <c:pt idx="1183">
                  <c:v>#N/A</c:v>
                </c:pt>
                <c:pt idx="1184">
                  <c:v>#N/A</c:v>
                </c:pt>
                <c:pt idx="1185">
                  <c:v>#N/A</c:v>
                </c:pt>
                <c:pt idx="1186">
                  <c:v>#N/A</c:v>
                </c:pt>
                <c:pt idx="1187">
                  <c:v>#N/A</c:v>
                </c:pt>
                <c:pt idx="1188">
                  <c:v>#N/A</c:v>
                </c:pt>
                <c:pt idx="1189">
                  <c:v>#N/A</c:v>
                </c:pt>
                <c:pt idx="1190">
                  <c:v>#N/A</c:v>
                </c:pt>
                <c:pt idx="1191">
                  <c:v>#N/A</c:v>
                </c:pt>
                <c:pt idx="1192">
                  <c:v>#N/A</c:v>
                </c:pt>
                <c:pt idx="1193">
                  <c:v>#N/A</c:v>
                </c:pt>
                <c:pt idx="1194">
                  <c:v>#N/A</c:v>
                </c:pt>
                <c:pt idx="1195">
                  <c:v>#N/A</c:v>
                </c:pt>
                <c:pt idx="1196">
                  <c:v>#N/A</c:v>
                </c:pt>
                <c:pt idx="1197">
                  <c:v>#N/A</c:v>
                </c:pt>
                <c:pt idx="1198">
                  <c:v>#N/A</c:v>
                </c:pt>
                <c:pt idx="1199">
                  <c:v>#N/A</c:v>
                </c:pt>
                <c:pt idx="1200">
                  <c:v>#N/A</c:v>
                </c:pt>
                <c:pt idx="1201">
                  <c:v>#N/A</c:v>
                </c:pt>
                <c:pt idx="1202">
                  <c:v>#N/A</c:v>
                </c:pt>
                <c:pt idx="1203">
                  <c:v>#N/A</c:v>
                </c:pt>
                <c:pt idx="1204">
                  <c:v>#N/A</c:v>
                </c:pt>
                <c:pt idx="1205">
                  <c:v>#N/A</c:v>
                </c:pt>
                <c:pt idx="1206">
                  <c:v>#N/A</c:v>
                </c:pt>
                <c:pt idx="1207">
                  <c:v>#N/A</c:v>
                </c:pt>
                <c:pt idx="1208">
                  <c:v>#N/A</c:v>
                </c:pt>
                <c:pt idx="1209">
                  <c:v>#N/A</c:v>
                </c:pt>
                <c:pt idx="1210">
                  <c:v>#N/A</c:v>
                </c:pt>
                <c:pt idx="1211">
                  <c:v>#N/A</c:v>
                </c:pt>
                <c:pt idx="1212">
                  <c:v>#N/A</c:v>
                </c:pt>
                <c:pt idx="1213">
                  <c:v>#N/A</c:v>
                </c:pt>
                <c:pt idx="1214">
                  <c:v>#N/A</c:v>
                </c:pt>
                <c:pt idx="1215">
                  <c:v>#N/A</c:v>
                </c:pt>
                <c:pt idx="1216">
                  <c:v>#N/A</c:v>
                </c:pt>
                <c:pt idx="1217">
                  <c:v>#N/A</c:v>
                </c:pt>
                <c:pt idx="1218">
                  <c:v>#N/A</c:v>
                </c:pt>
                <c:pt idx="1219">
                  <c:v>#N/A</c:v>
                </c:pt>
                <c:pt idx="1220">
                  <c:v>#N/A</c:v>
                </c:pt>
                <c:pt idx="1221">
                  <c:v>#N/A</c:v>
                </c:pt>
                <c:pt idx="1222">
                  <c:v>#N/A</c:v>
                </c:pt>
                <c:pt idx="1223">
                  <c:v>#N/A</c:v>
                </c:pt>
                <c:pt idx="1224">
                  <c:v>#N/A</c:v>
                </c:pt>
                <c:pt idx="1225">
                  <c:v>#N/A</c:v>
                </c:pt>
                <c:pt idx="1226">
                  <c:v>#N/A</c:v>
                </c:pt>
                <c:pt idx="1227">
                  <c:v>#N/A</c:v>
                </c:pt>
                <c:pt idx="1228">
                  <c:v>#N/A</c:v>
                </c:pt>
                <c:pt idx="1229">
                  <c:v>#N/A</c:v>
                </c:pt>
                <c:pt idx="1230">
                  <c:v>#N/A</c:v>
                </c:pt>
                <c:pt idx="1231">
                  <c:v>#N/A</c:v>
                </c:pt>
                <c:pt idx="1232">
                  <c:v>#N/A</c:v>
                </c:pt>
                <c:pt idx="1233">
                  <c:v>#N/A</c:v>
                </c:pt>
                <c:pt idx="1234">
                  <c:v>#N/A</c:v>
                </c:pt>
                <c:pt idx="1235">
                  <c:v>#N/A</c:v>
                </c:pt>
                <c:pt idx="1236">
                  <c:v>#N/A</c:v>
                </c:pt>
                <c:pt idx="1237">
                  <c:v>#N/A</c:v>
                </c:pt>
                <c:pt idx="1238">
                  <c:v>#N/A</c:v>
                </c:pt>
                <c:pt idx="1239">
                  <c:v>#N/A</c:v>
                </c:pt>
                <c:pt idx="1240">
                  <c:v>#N/A</c:v>
                </c:pt>
                <c:pt idx="1241">
                  <c:v>#N/A</c:v>
                </c:pt>
                <c:pt idx="1242">
                  <c:v>#N/A</c:v>
                </c:pt>
                <c:pt idx="1243">
                  <c:v>#N/A</c:v>
                </c:pt>
                <c:pt idx="1244">
                  <c:v>#N/A</c:v>
                </c:pt>
                <c:pt idx="1245">
                  <c:v>#N/A</c:v>
                </c:pt>
                <c:pt idx="1246">
                  <c:v>#N/A</c:v>
                </c:pt>
                <c:pt idx="1247">
                  <c:v>#N/A</c:v>
                </c:pt>
                <c:pt idx="1248">
                  <c:v>#N/A</c:v>
                </c:pt>
                <c:pt idx="1249">
                  <c:v>#N/A</c:v>
                </c:pt>
                <c:pt idx="1250">
                  <c:v>#N/A</c:v>
                </c:pt>
                <c:pt idx="1251">
                  <c:v>#N/A</c:v>
                </c:pt>
                <c:pt idx="1252">
                  <c:v>#N/A</c:v>
                </c:pt>
                <c:pt idx="1253">
                  <c:v>#N/A</c:v>
                </c:pt>
                <c:pt idx="1254">
                  <c:v>#N/A</c:v>
                </c:pt>
                <c:pt idx="1255">
                  <c:v>#N/A</c:v>
                </c:pt>
                <c:pt idx="1256">
                  <c:v>#N/A</c:v>
                </c:pt>
                <c:pt idx="1257">
                  <c:v>#N/A</c:v>
                </c:pt>
                <c:pt idx="1258">
                  <c:v>#N/A</c:v>
                </c:pt>
                <c:pt idx="1259">
                  <c:v>#N/A</c:v>
                </c:pt>
                <c:pt idx="1260">
                  <c:v>#N/A</c:v>
                </c:pt>
                <c:pt idx="1261">
                  <c:v>#N/A</c:v>
                </c:pt>
                <c:pt idx="1262">
                  <c:v>#N/A</c:v>
                </c:pt>
                <c:pt idx="1263">
                  <c:v>#N/A</c:v>
                </c:pt>
                <c:pt idx="1264">
                  <c:v>#N/A</c:v>
                </c:pt>
                <c:pt idx="1265">
                  <c:v>#N/A</c:v>
                </c:pt>
                <c:pt idx="1266">
                  <c:v>#N/A</c:v>
                </c:pt>
                <c:pt idx="1267">
                  <c:v>#N/A</c:v>
                </c:pt>
                <c:pt idx="1268">
                  <c:v>#N/A</c:v>
                </c:pt>
                <c:pt idx="1269">
                  <c:v>#N/A</c:v>
                </c:pt>
                <c:pt idx="1270">
                  <c:v>#N/A</c:v>
                </c:pt>
                <c:pt idx="1271">
                  <c:v>#N/A</c:v>
                </c:pt>
                <c:pt idx="1272">
                  <c:v>#N/A</c:v>
                </c:pt>
                <c:pt idx="1273">
                  <c:v>#N/A</c:v>
                </c:pt>
                <c:pt idx="1274">
                  <c:v>#N/A</c:v>
                </c:pt>
                <c:pt idx="1275">
                  <c:v>#N/A</c:v>
                </c:pt>
                <c:pt idx="1276">
                  <c:v>#N/A</c:v>
                </c:pt>
                <c:pt idx="1277">
                  <c:v>#N/A</c:v>
                </c:pt>
                <c:pt idx="1278">
                  <c:v>#N/A</c:v>
                </c:pt>
                <c:pt idx="1279">
                  <c:v>#N/A</c:v>
                </c:pt>
                <c:pt idx="1280">
                  <c:v>#N/A</c:v>
                </c:pt>
                <c:pt idx="1281">
                  <c:v>#N/A</c:v>
                </c:pt>
                <c:pt idx="1282">
                  <c:v>#N/A</c:v>
                </c:pt>
                <c:pt idx="1283">
                  <c:v>#N/A</c:v>
                </c:pt>
                <c:pt idx="1284">
                  <c:v>#N/A</c:v>
                </c:pt>
                <c:pt idx="1285">
                  <c:v>#N/A</c:v>
                </c:pt>
                <c:pt idx="1286">
                  <c:v>#N/A</c:v>
                </c:pt>
                <c:pt idx="1287">
                  <c:v>#N/A</c:v>
                </c:pt>
                <c:pt idx="1288">
                  <c:v>#N/A</c:v>
                </c:pt>
                <c:pt idx="1289">
                  <c:v>#N/A</c:v>
                </c:pt>
                <c:pt idx="1290">
                  <c:v>#N/A</c:v>
                </c:pt>
                <c:pt idx="1291">
                  <c:v>#N/A</c:v>
                </c:pt>
                <c:pt idx="1292">
                  <c:v>#N/A</c:v>
                </c:pt>
                <c:pt idx="1293">
                  <c:v>#N/A</c:v>
                </c:pt>
                <c:pt idx="1294">
                  <c:v>#N/A</c:v>
                </c:pt>
                <c:pt idx="1295">
                  <c:v>#N/A</c:v>
                </c:pt>
                <c:pt idx="1296">
                  <c:v>#N/A</c:v>
                </c:pt>
                <c:pt idx="1297">
                  <c:v>#N/A</c:v>
                </c:pt>
                <c:pt idx="1298">
                  <c:v>#N/A</c:v>
                </c:pt>
                <c:pt idx="1299">
                  <c:v>#N/A</c:v>
                </c:pt>
                <c:pt idx="1300">
                  <c:v>#N/A</c:v>
                </c:pt>
                <c:pt idx="1301">
                  <c:v>#N/A</c:v>
                </c:pt>
                <c:pt idx="1302">
                  <c:v>#N/A</c:v>
                </c:pt>
                <c:pt idx="1303">
                  <c:v>#N/A</c:v>
                </c:pt>
                <c:pt idx="1304">
                  <c:v>#N/A</c:v>
                </c:pt>
                <c:pt idx="1305">
                  <c:v>#N/A</c:v>
                </c:pt>
                <c:pt idx="1306">
                  <c:v>#N/A</c:v>
                </c:pt>
                <c:pt idx="1307">
                  <c:v>#N/A</c:v>
                </c:pt>
                <c:pt idx="1308">
                  <c:v>#N/A</c:v>
                </c:pt>
                <c:pt idx="1309">
                  <c:v>#N/A</c:v>
                </c:pt>
                <c:pt idx="1310">
                  <c:v>#N/A</c:v>
                </c:pt>
                <c:pt idx="1311">
                  <c:v>#N/A</c:v>
                </c:pt>
                <c:pt idx="1312">
                  <c:v>#N/A</c:v>
                </c:pt>
                <c:pt idx="1313">
                  <c:v>#N/A</c:v>
                </c:pt>
                <c:pt idx="1314">
                  <c:v>#N/A</c:v>
                </c:pt>
                <c:pt idx="1315">
                  <c:v>#N/A</c:v>
                </c:pt>
                <c:pt idx="1316">
                  <c:v>#N/A</c:v>
                </c:pt>
                <c:pt idx="1317">
                  <c:v>#N/A</c:v>
                </c:pt>
                <c:pt idx="1318">
                  <c:v>#N/A</c:v>
                </c:pt>
                <c:pt idx="1319">
                  <c:v>#N/A</c:v>
                </c:pt>
                <c:pt idx="1320">
                  <c:v>#N/A</c:v>
                </c:pt>
                <c:pt idx="1321">
                  <c:v>#N/A</c:v>
                </c:pt>
                <c:pt idx="1322">
                  <c:v>#N/A</c:v>
                </c:pt>
                <c:pt idx="1323">
                  <c:v>#N/A</c:v>
                </c:pt>
                <c:pt idx="1324">
                  <c:v>#N/A</c:v>
                </c:pt>
                <c:pt idx="1325">
                  <c:v>#N/A</c:v>
                </c:pt>
                <c:pt idx="1326">
                  <c:v>#N/A</c:v>
                </c:pt>
                <c:pt idx="1327">
                  <c:v>#N/A</c:v>
                </c:pt>
                <c:pt idx="1328">
                  <c:v>#N/A</c:v>
                </c:pt>
                <c:pt idx="1329">
                  <c:v>#N/A</c:v>
                </c:pt>
                <c:pt idx="1330">
                  <c:v>#N/A</c:v>
                </c:pt>
                <c:pt idx="1331">
                  <c:v>#N/A</c:v>
                </c:pt>
                <c:pt idx="1332">
                  <c:v>#N/A</c:v>
                </c:pt>
                <c:pt idx="1333">
                  <c:v>#N/A</c:v>
                </c:pt>
                <c:pt idx="1334">
                  <c:v>#N/A</c:v>
                </c:pt>
                <c:pt idx="1335">
                  <c:v>#N/A</c:v>
                </c:pt>
                <c:pt idx="1336">
                  <c:v>#N/A</c:v>
                </c:pt>
                <c:pt idx="1337">
                  <c:v>#N/A</c:v>
                </c:pt>
                <c:pt idx="1338">
                  <c:v>#N/A</c:v>
                </c:pt>
                <c:pt idx="1339">
                  <c:v>#N/A</c:v>
                </c:pt>
                <c:pt idx="1340">
                  <c:v>#N/A</c:v>
                </c:pt>
                <c:pt idx="1341">
                  <c:v>#N/A</c:v>
                </c:pt>
                <c:pt idx="1342">
                  <c:v>#N/A</c:v>
                </c:pt>
                <c:pt idx="1343">
                  <c:v>#N/A</c:v>
                </c:pt>
                <c:pt idx="1344">
                  <c:v>#N/A</c:v>
                </c:pt>
                <c:pt idx="1345">
                  <c:v>#N/A</c:v>
                </c:pt>
                <c:pt idx="1346">
                  <c:v>#N/A</c:v>
                </c:pt>
                <c:pt idx="1347">
                  <c:v>#N/A</c:v>
                </c:pt>
                <c:pt idx="1348">
                  <c:v>#N/A</c:v>
                </c:pt>
                <c:pt idx="1349">
                  <c:v>#N/A</c:v>
                </c:pt>
                <c:pt idx="1350">
                  <c:v>#N/A</c:v>
                </c:pt>
                <c:pt idx="1351">
                  <c:v>#N/A</c:v>
                </c:pt>
                <c:pt idx="1352">
                  <c:v>#N/A</c:v>
                </c:pt>
                <c:pt idx="1353">
                  <c:v>#N/A</c:v>
                </c:pt>
                <c:pt idx="1354">
                  <c:v>#N/A</c:v>
                </c:pt>
                <c:pt idx="1355">
                  <c:v>#N/A</c:v>
                </c:pt>
                <c:pt idx="1356">
                  <c:v>#N/A</c:v>
                </c:pt>
                <c:pt idx="1357">
                  <c:v>#N/A</c:v>
                </c:pt>
                <c:pt idx="1358">
                  <c:v>#N/A</c:v>
                </c:pt>
                <c:pt idx="1359">
                  <c:v>#N/A</c:v>
                </c:pt>
                <c:pt idx="1360">
                  <c:v>#N/A</c:v>
                </c:pt>
                <c:pt idx="1361">
                  <c:v>#N/A</c:v>
                </c:pt>
                <c:pt idx="1362">
                  <c:v>#N/A</c:v>
                </c:pt>
                <c:pt idx="1363">
                  <c:v>#N/A</c:v>
                </c:pt>
                <c:pt idx="1364">
                  <c:v>#N/A</c:v>
                </c:pt>
                <c:pt idx="1365">
                  <c:v>#N/A</c:v>
                </c:pt>
                <c:pt idx="1366">
                  <c:v>#N/A</c:v>
                </c:pt>
                <c:pt idx="1367">
                  <c:v>#N/A</c:v>
                </c:pt>
                <c:pt idx="1368">
                  <c:v>#N/A</c:v>
                </c:pt>
                <c:pt idx="1369">
                  <c:v>#N/A</c:v>
                </c:pt>
                <c:pt idx="1370">
                  <c:v>#N/A</c:v>
                </c:pt>
                <c:pt idx="1371">
                  <c:v>#N/A</c:v>
                </c:pt>
                <c:pt idx="1372">
                  <c:v>#N/A</c:v>
                </c:pt>
                <c:pt idx="1373">
                  <c:v>#N/A</c:v>
                </c:pt>
                <c:pt idx="1374">
                  <c:v>#N/A</c:v>
                </c:pt>
                <c:pt idx="1375">
                  <c:v>#N/A</c:v>
                </c:pt>
                <c:pt idx="1376">
                  <c:v>#N/A</c:v>
                </c:pt>
                <c:pt idx="1377">
                  <c:v>#N/A</c:v>
                </c:pt>
                <c:pt idx="1378">
                  <c:v>#N/A</c:v>
                </c:pt>
                <c:pt idx="1379">
                  <c:v>#N/A</c:v>
                </c:pt>
                <c:pt idx="1380">
                  <c:v>#N/A</c:v>
                </c:pt>
                <c:pt idx="1381">
                  <c:v>#N/A</c:v>
                </c:pt>
                <c:pt idx="1382">
                  <c:v>#N/A</c:v>
                </c:pt>
                <c:pt idx="1383">
                  <c:v>#N/A</c:v>
                </c:pt>
                <c:pt idx="1384">
                  <c:v>#N/A</c:v>
                </c:pt>
                <c:pt idx="1385">
                  <c:v>#N/A</c:v>
                </c:pt>
                <c:pt idx="1386">
                  <c:v>#N/A</c:v>
                </c:pt>
                <c:pt idx="1387">
                  <c:v>#N/A</c:v>
                </c:pt>
                <c:pt idx="1388">
                  <c:v>#N/A</c:v>
                </c:pt>
                <c:pt idx="1389">
                  <c:v>#N/A</c:v>
                </c:pt>
                <c:pt idx="1390">
                  <c:v>#N/A</c:v>
                </c:pt>
                <c:pt idx="1391">
                  <c:v>#N/A</c:v>
                </c:pt>
                <c:pt idx="1392">
                  <c:v>#N/A</c:v>
                </c:pt>
                <c:pt idx="1393">
                  <c:v>#N/A</c:v>
                </c:pt>
                <c:pt idx="1394">
                  <c:v>#N/A</c:v>
                </c:pt>
                <c:pt idx="1395">
                  <c:v>#N/A</c:v>
                </c:pt>
                <c:pt idx="1396">
                  <c:v>#N/A</c:v>
                </c:pt>
                <c:pt idx="1397">
                  <c:v>#N/A</c:v>
                </c:pt>
                <c:pt idx="1398">
                  <c:v>#N/A</c:v>
                </c:pt>
                <c:pt idx="1399">
                  <c:v>#N/A</c:v>
                </c:pt>
                <c:pt idx="1400">
                  <c:v>#N/A</c:v>
                </c:pt>
                <c:pt idx="1401">
                  <c:v>#N/A</c:v>
                </c:pt>
                <c:pt idx="1402">
                  <c:v>#N/A</c:v>
                </c:pt>
                <c:pt idx="1403">
                  <c:v>#N/A</c:v>
                </c:pt>
                <c:pt idx="1404">
                  <c:v>#N/A</c:v>
                </c:pt>
                <c:pt idx="1405">
                  <c:v>#N/A</c:v>
                </c:pt>
                <c:pt idx="1406">
                  <c:v>#N/A</c:v>
                </c:pt>
                <c:pt idx="1407">
                  <c:v>#N/A</c:v>
                </c:pt>
                <c:pt idx="1408">
                  <c:v>#N/A</c:v>
                </c:pt>
                <c:pt idx="1409">
                  <c:v>#N/A</c:v>
                </c:pt>
                <c:pt idx="1410">
                  <c:v>#N/A</c:v>
                </c:pt>
                <c:pt idx="1411">
                  <c:v>#N/A</c:v>
                </c:pt>
                <c:pt idx="1412">
                  <c:v>#N/A</c:v>
                </c:pt>
                <c:pt idx="1413">
                  <c:v>#N/A</c:v>
                </c:pt>
                <c:pt idx="1414">
                  <c:v>#N/A</c:v>
                </c:pt>
                <c:pt idx="1415">
                  <c:v>#N/A</c:v>
                </c:pt>
                <c:pt idx="1416">
                  <c:v>#N/A</c:v>
                </c:pt>
                <c:pt idx="1417">
                  <c:v>#N/A</c:v>
                </c:pt>
                <c:pt idx="1418">
                  <c:v>#N/A</c:v>
                </c:pt>
                <c:pt idx="1419">
                  <c:v>#N/A</c:v>
                </c:pt>
                <c:pt idx="1420">
                  <c:v>#N/A</c:v>
                </c:pt>
                <c:pt idx="1421">
                  <c:v>#N/A</c:v>
                </c:pt>
                <c:pt idx="1422">
                  <c:v>#N/A</c:v>
                </c:pt>
                <c:pt idx="1423">
                  <c:v>#N/A</c:v>
                </c:pt>
                <c:pt idx="1424">
                  <c:v>#N/A</c:v>
                </c:pt>
                <c:pt idx="1425">
                  <c:v>#N/A</c:v>
                </c:pt>
                <c:pt idx="1426">
                  <c:v>#N/A</c:v>
                </c:pt>
                <c:pt idx="1427">
                  <c:v>#N/A</c:v>
                </c:pt>
                <c:pt idx="1428">
                  <c:v>#N/A</c:v>
                </c:pt>
                <c:pt idx="1429">
                  <c:v>#N/A</c:v>
                </c:pt>
                <c:pt idx="1430">
                  <c:v>#N/A</c:v>
                </c:pt>
                <c:pt idx="1431">
                  <c:v>#N/A</c:v>
                </c:pt>
                <c:pt idx="1432">
                  <c:v>#N/A</c:v>
                </c:pt>
                <c:pt idx="1433">
                  <c:v>#N/A</c:v>
                </c:pt>
                <c:pt idx="1434">
                  <c:v>#N/A</c:v>
                </c:pt>
                <c:pt idx="1435">
                  <c:v>#N/A</c:v>
                </c:pt>
                <c:pt idx="1436">
                  <c:v>#N/A</c:v>
                </c:pt>
                <c:pt idx="1437">
                  <c:v>#N/A</c:v>
                </c:pt>
                <c:pt idx="1438">
                  <c:v>#N/A</c:v>
                </c:pt>
                <c:pt idx="1439">
                  <c:v>#N/A</c:v>
                </c:pt>
                <c:pt idx="1440">
                  <c:v>#N/A</c:v>
                </c:pt>
                <c:pt idx="1441">
                  <c:v>#N/A</c:v>
                </c:pt>
                <c:pt idx="1442">
                  <c:v>#N/A</c:v>
                </c:pt>
                <c:pt idx="1443">
                  <c:v>#N/A</c:v>
                </c:pt>
                <c:pt idx="1444">
                  <c:v>#N/A</c:v>
                </c:pt>
                <c:pt idx="1445">
                  <c:v>#N/A</c:v>
                </c:pt>
                <c:pt idx="1446">
                  <c:v>#N/A</c:v>
                </c:pt>
                <c:pt idx="1447">
                  <c:v>#N/A</c:v>
                </c:pt>
                <c:pt idx="1448">
                  <c:v>#N/A</c:v>
                </c:pt>
                <c:pt idx="1449">
                  <c:v>#N/A</c:v>
                </c:pt>
                <c:pt idx="1450">
                  <c:v>#N/A</c:v>
                </c:pt>
                <c:pt idx="1451">
                  <c:v>#N/A</c:v>
                </c:pt>
                <c:pt idx="1452">
                  <c:v>#N/A</c:v>
                </c:pt>
                <c:pt idx="1453">
                  <c:v>#N/A</c:v>
                </c:pt>
                <c:pt idx="1454">
                  <c:v>#N/A</c:v>
                </c:pt>
                <c:pt idx="1455">
                  <c:v>#N/A</c:v>
                </c:pt>
                <c:pt idx="1456">
                  <c:v>#N/A</c:v>
                </c:pt>
                <c:pt idx="1457">
                  <c:v>#N/A</c:v>
                </c:pt>
                <c:pt idx="1458">
                  <c:v>#N/A</c:v>
                </c:pt>
                <c:pt idx="1459">
                  <c:v>#N/A</c:v>
                </c:pt>
                <c:pt idx="1460">
                  <c:v>#N/A</c:v>
                </c:pt>
                <c:pt idx="1461">
                  <c:v>#N/A</c:v>
                </c:pt>
                <c:pt idx="1462">
                  <c:v>#N/A</c:v>
                </c:pt>
                <c:pt idx="1463">
                  <c:v>#N/A</c:v>
                </c:pt>
                <c:pt idx="1464">
                  <c:v>#N/A</c:v>
                </c:pt>
                <c:pt idx="1465">
                  <c:v>#N/A</c:v>
                </c:pt>
                <c:pt idx="1466">
                  <c:v>#N/A</c:v>
                </c:pt>
                <c:pt idx="1467">
                  <c:v>#N/A</c:v>
                </c:pt>
                <c:pt idx="1468">
                  <c:v>#N/A</c:v>
                </c:pt>
                <c:pt idx="1469">
                  <c:v>#N/A</c:v>
                </c:pt>
                <c:pt idx="1470">
                  <c:v>#N/A</c:v>
                </c:pt>
                <c:pt idx="1471">
                  <c:v>#N/A</c:v>
                </c:pt>
                <c:pt idx="1472">
                  <c:v>#N/A</c:v>
                </c:pt>
                <c:pt idx="1473">
                  <c:v>#N/A</c:v>
                </c:pt>
                <c:pt idx="1474">
                  <c:v>#N/A</c:v>
                </c:pt>
                <c:pt idx="1475">
                  <c:v>#N/A</c:v>
                </c:pt>
                <c:pt idx="1476">
                  <c:v>#N/A</c:v>
                </c:pt>
                <c:pt idx="1477">
                  <c:v>#N/A</c:v>
                </c:pt>
                <c:pt idx="1478">
                  <c:v>#N/A</c:v>
                </c:pt>
                <c:pt idx="1479">
                  <c:v>#N/A</c:v>
                </c:pt>
                <c:pt idx="1480">
                  <c:v>#N/A</c:v>
                </c:pt>
                <c:pt idx="1481">
                  <c:v>#N/A</c:v>
                </c:pt>
                <c:pt idx="1482">
                  <c:v>#N/A</c:v>
                </c:pt>
                <c:pt idx="1483">
                  <c:v>#N/A</c:v>
                </c:pt>
                <c:pt idx="1484">
                  <c:v>#N/A</c:v>
                </c:pt>
                <c:pt idx="1485">
                  <c:v>#N/A</c:v>
                </c:pt>
                <c:pt idx="1486">
                  <c:v>#N/A</c:v>
                </c:pt>
                <c:pt idx="1487">
                  <c:v>#N/A</c:v>
                </c:pt>
                <c:pt idx="1488">
                  <c:v>#N/A</c:v>
                </c:pt>
                <c:pt idx="1489">
                  <c:v>#N/A</c:v>
                </c:pt>
                <c:pt idx="1490">
                  <c:v>#N/A</c:v>
                </c:pt>
                <c:pt idx="1491">
                  <c:v>#N/A</c:v>
                </c:pt>
                <c:pt idx="1492">
                  <c:v>#N/A</c:v>
                </c:pt>
                <c:pt idx="1493">
                  <c:v>#N/A</c:v>
                </c:pt>
                <c:pt idx="1494">
                  <c:v>#N/A</c:v>
                </c:pt>
                <c:pt idx="1495">
                  <c:v>#N/A</c:v>
                </c:pt>
                <c:pt idx="1496">
                  <c:v>#N/A</c:v>
                </c:pt>
                <c:pt idx="1497">
                  <c:v>#N/A</c:v>
                </c:pt>
                <c:pt idx="1498">
                  <c:v>#N/A</c:v>
                </c:pt>
                <c:pt idx="1499">
                  <c:v>#N/A</c:v>
                </c:pt>
                <c:pt idx="1500">
                  <c:v>#N/A</c:v>
                </c:pt>
                <c:pt idx="1501">
                  <c:v>#N/A</c:v>
                </c:pt>
                <c:pt idx="1502">
                  <c:v>#N/A</c:v>
                </c:pt>
                <c:pt idx="1503">
                  <c:v>#N/A</c:v>
                </c:pt>
                <c:pt idx="1504">
                  <c:v>#N/A</c:v>
                </c:pt>
                <c:pt idx="1505">
                  <c:v>#N/A</c:v>
                </c:pt>
                <c:pt idx="1506">
                  <c:v>#N/A</c:v>
                </c:pt>
                <c:pt idx="1507">
                  <c:v>#N/A</c:v>
                </c:pt>
                <c:pt idx="1508">
                  <c:v>#N/A</c:v>
                </c:pt>
                <c:pt idx="1509">
                  <c:v>#N/A</c:v>
                </c:pt>
                <c:pt idx="1510">
                  <c:v>#N/A</c:v>
                </c:pt>
                <c:pt idx="1511">
                  <c:v>#N/A</c:v>
                </c:pt>
                <c:pt idx="1512">
                  <c:v>#N/A</c:v>
                </c:pt>
                <c:pt idx="1513">
                  <c:v>#N/A</c:v>
                </c:pt>
                <c:pt idx="1514">
                  <c:v>#N/A</c:v>
                </c:pt>
                <c:pt idx="1515">
                  <c:v>#N/A</c:v>
                </c:pt>
                <c:pt idx="1516">
                  <c:v>#N/A</c:v>
                </c:pt>
                <c:pt idx="1517">
                  <c:v>#N/A</c:v>
                </c:pt>
                <c:pt idx="1518">
                  <c:v>#N/A</c:v>
                </c:pt>
                <c:pt idx="1519">
                  <c:v>#N/A</c:v>
                </c:pt>
                <c:pt idx="1520">
                  <c:v>#N/A</c:v>
                </c:pt>
                <c:pt idx="1521">
                  <c:v>#N/A</c:v>
                </c:pt>
                <c:pt idx="1522">
                  <c:v>#N/A</c:v>
                </c:pt>
                <c:pt idx="1523">
                  <c:v>#N/A</c:v>
                </c:pt>
                <c:pt idx="1524">
                  <c:v>#N/A</c:v>
                </c:pt>
                <c:pt idx="1525">
                  <c:v>#N/A</c:v>
                </c:pt>
                <c:pt idx="1526">
                  <c:v>#N/A</c:v>
                </c:pt>
                <c:pt idx="1527">
                  <c:v>#N/A</c:v>
                </c:pt>
                <c:pt idx="1528">
                  <c:v>#N/A</c:v>
                </c:pt>
                <c:pt idx="1529">
                  <c:v>#N/A</c:v>
                </c:pt>
                <c:pt idx="1530">
                  <c:v>#N/A</c:v>
                </c:pt>
                <c:pt idx="1531">
                  <c:v>#N/A</c:v>
                </c:pt>
                <c:pt idx="1532">
                  <c:v>#N/A</c:v>
                </c:pt>
                <c:pt idx="1533">
                  <c:v>#N/A</c:v>
                </c:pt>
                <c:pt idx="1534">
                  <c:v>#N/A</c:v>
                </c:pt>
                <c:pt idx="1535">
                  <c:v>#N/A</c:v>
                </c:pt>
                <c:pt idx="1536">
                  <c:v>#N/A</c:v>
                </c:pt>
                <c:pt idx="1537">
                  <c:v>#N/A</c:v>
                </c:pt>
                <c:pt idx="1538">
                  <c:v>#N/A</c:v>
                </c:pt>
                <c:pt idx="1539">
                  <c:v>#N/A</c:v>
                </c:pt>
                <c:pt idx="1540">
                  <c:v>#N/A</c:v>
                </c:pt>
                <c:pt idx="1541">
                  <c:v>#N/A</c:v>
                </c:pt>
                <c:pt idx="1542">
                  <c:v>#N/A</c:v>
                </c:pt>
                <c:pt idx="1543">
                  <c:v>#N/A</c:v>
                </c:pt>
                <c:pt idx="1544">
                  <c:v>#N/A</c:v>
                </c:pt>
                <c:pt idx="1545">
                  <c:v>#N/A</c:v>
                </c:pt>
                <c:pt idx="1546">
                  <c:v>#N/A</c:v>
                </c:pt>
                <c:pt idx="1547">
                  <c:v>#N/A</c:v>
                </c:pt>
                <c:pt idx="1548">
                  <c:v>#N/A</c:v>
                </c:pt>
                <c:pt idx="1549">
                  <c:v>#N/A</c:v>
                </c:pt>
                <c:pt idx="1550">
                  <c:v>#N/A</c:v>
                </c:pt>
                <c:pt idx="1551">
                  <c:v>#N/A</c:v>
                </c:pt>
                <c:pt idx="1552">
                  <c:v>#N/A</c:v>
                </c:pt>
                <c:pt idx="1553">
                  <c:v>#N/A</c:v>
                </c:pt>
                <c:pt idx="1554">
                  <c:v>#N/A</c:v>
                </c:pt>
                <c:pt idx="1555">
                  <c:v>#N/A</c:v>
                </c:pt>
                <c:pt idx="1556">
                  <c:v>#N/A</c:v>
                </c:pt>
                <c:pt idx="1557">
                  <c:v>#N/A</c:v>
                </c:pt>
                <c:pt idx="1558">
                  <c:v>#N/A</c:v>
                </c:pt>
                <c:pt idx="1559">
                  <c:v>#N/A</c:v>
                </c:pt>
                <c:pt idx="1560">
                  <c:v>#N/A</c:v>
                </c:pt>
                <c:pt idx="1561">
                  <c:v>#N/A</c:v>
                </c:pt>
                <c:pt idx="1562">
                  <c:v>#N/A</c:v>
                </c:pt>
                <c:pt idx="1563">
                  <c:v>#N/A</c:v>
                </c:pt>
                <c:pt idx="1564">
                  <c:v>#N/A</c:v>
                </c:pt>
                <c:pt idx="1565">
                  <c:v>#N/A</c:v>
                </c:pt>
                <c:pt idx="1566">
                  <c:v>#N/A</c:v>
                </c:pt>
                <c:pt idx="1567">
                  <c:v>#N/A</c:v>
                </c:pt>
                <c:pt idx="1568">
                  <c:v>#N/A</c:v>
                </c:pt>
                <c:pt idx="1569">
                  <c:v>#N/A</c:v>
                </c:pt>
                <c:pt idx="1570">
                  <c:v>#N/A</c:v>
                </c:pt>
                <c:pt idx="1571">
                  <c:v>#N/A</c:v>
                </c:pt>
                <c:pt idx="1572">
                  <c:v>#N/A</c:v>
                </c:pt>
                <c:pt idx="1573">
                  <c:v>#N/A</c:v>
                </c:pt>
                <c:pt idx="1574">
                  <c:v>#N/A</c:v>
                </c:pt>
                <c:pt idx="1575">
                  <c:v>#N/A</c:v>
                </c:pt>
                <c:pt idx="1576">
                  <c:v>#N/A</c:v>
                </c:pt>
                <c:pt idx="1577">
                  <c:v>#N/A</c:v>
                </c:pt>
                <c:pt idx="1578">
                  <c:v>#N/A</c:v>
                </c:pt>
                <c:pt idx="1579">
                  <c:v>#N/A</c:v>
                </c:pt>
                <c:pt idx="1580">
                  <c:v>#N/A</c:v>
                </c:pt>
                <c:pt idx="1581">
                  <c:v>#N/A</c:v>
                </c:pt>
                <c:pt idx="1582">
                  <c:v>#N/A</c:v>
                </c:pt>
                <c:pt idx="1583">
                  <c:v>#N/A</c:v>
                </c:pt>
                <c:pt idx="1584">
                  <c:v>#N/A</c:v>
                </c:pt>
                <c:pt idx="1585">
                  <c:v>#N/A</c:v>
                </c:pt>
                <c:pt idx="1586">
                  <c:v>#N/A</c:v>
                </c:pt>
                <c:pt idx="1587">
                  <c:v>#N/A</c:v>
                </c:pt>
                <c:pt idx="1588">
                  <c:v>#N/A</c:v>
                </c:pt>
                <c:pt idx="1589">
                  <c:v>#N/A</c:v>
                </c:pt>
                <c:pt idx="1590">
                  <c:v>#N/A</c:v>
                </c:pt>
                <c:pt idx="1591">
                  <c:v>#N/A</c:v>
                </c:pt>
                <c:pt idx="1592">
                  <c:v>#N/A</c:v>
                </c:pt>
                <c:pt idx="1593">
                  <c:v>#N/A</c:v>
                </c:pt>
                <c:pt idx="1594">
                  <c:v>#N/A</c:v>
                </c:pt>
                <c:pt idx="1595">
                  <c:v>#N/A</c:v>
                </c:pt>
                <c:pt idx="1596">
                  <c:v>#N/A</c:v>
                </c:pt>
                <c:pt idx="1597">
                  <c:v>#N/A</c:v>
                </c:pt>
                <c:pt idx="1598">
                  <c:v>#N/A</c:v>
                </c:pt>
                <c:pt idx="1599">
                  <c:v>#N/A</c:v>
                </c:pt>
                <c:pt idx="1600">
                  <c:v>#N/A</c:v>
                </c:pt>
                <c:pt idx="1601">
                  <c:v>#N/A</c:v>
                </c:pt>
                <c:pt idx="1602">
                  <c:v>#N/A</c:v>
                </c:pt>
                <c:pt idx="1603">
                  <c:v>#N/A</c:v>
                </c:pt>
                <c:pt idx="1604">
                  <c:v>#N/A</c:v>
                </c:pt>
                <c:pt idx="1605">
                  <c:v>#N/A</c:v>
                </c:pt>
                <c:pt idx="1606">
                  <c:v>#N/A</c:v>
                </c:pt>
                <c:pt idx="1607">
                  <c:v>#N/A</c:v>
                </c:pt>
                <c:pt idx="1608">
                  <c:v>#N/A</c:v>
                </c:pt>
                <c:pt idx="1609">
                  <c:v>#N/A</c:v>
                </c:pt>
                <c:pt idx="1610">
                  <c:v>#N/A</c:v>
                </c:pt>
                <c:pt idx="1611">
                  <c:v>#N/A</c:v>
                </c:pt>
                <c:pt idx="1612">
                  <c:v>#N/A</c:v>
                </c:pt>
                <c:pt idx="1613">
                  <c:v>#N/A</c:v>
                </c:pt>
                <c:pt idx="1614">
                  <c:v>#N/A</c:v>
                </c:pt>
                <c:pt idx="1615">
                  <c:v>#N/A</c:v>
                </c:pt>
                <c:pt idx="1616">
                  <c:v>#N/A</c:v>
                </c:pt>
                <c:pt idx="1617">
                  <c:v>#N/A</c:v>
                </c:pt>
                <c:pt idx="1618">
                  <c:v>#N/A</c:v>
                </c:pt>
                <c:pt idx="1619">
                  <c:v>#N/A</c:v>
                </c:pt>
                <c:pt idx="1620">
                  <c:v>#N/A</c:v>
                </c:pt>
                <c:pt idx="1621">
                  <c:v>#N/A</c:v>
                </c:pt>
                <c:pt idx="1622">
                  <c:v>#N/A</c:v>
                </c:pt>
                <c:pt idx="1623">
                  <c:v>#N/A</c:v>
                </c:pt>
                <c:pt idx="1624">
                  <c:v>#N/A</c:v>
                </c:pt>
                <c:pt idx="1625">
                  <c:v>#N/A</c:v>
                </c:pt>
                <c:pt idx="1626">
                  <c:v>#N/A</c:v>
                </c:pt>
                <c:pt idx="1627">
                  <c:v>#N/A</c:v>
                </c:pt>
                <c:pt idx="1628">
                  <c:v>#N/A</c:v>
                </c:pt>
                <c:pt idx="1629">
                  <c:v>#N/A</c:v>
                </c:pt>
                <c:pt idx="1630">
                  <c:v>#N/A</c:v>
                </c:pt>
                <c:pt idx="1631">
                  <c:v>#N/A</c:v>
                </c:pt>
                <c:pt idx="1632">
                  <c:v>#N/A</c:v>
                </c:pt>
                <c:pt idx="1633">
                  <c:v>#N/A</c:v>
                </c:pt>
                <c:pt idx="1634">
                  <c:v>#N/A</c:v>
                </c:pt>
                <c:pt idx="1635">
                  <c:v>#N/A</c:v>
                </c:pt>
                <c:pt idx="1636">
                  <c:v>#N/A</c:v>
                </c:pt>
                <c:pt idx="1637">
                  <c:v>#N/A</c:v>
                </c:pt>
                <c:pt idx="1638">
                  <c:v>#N/A</c:v>
                </c:pt>
                <c:pt idx="1639">
                  <c:v>#N/A</c:v>
                </c:pt>
                <c:pt idx="1640">
                  <c:v>#N/A</c:v>
                </c:pt>
                <c:pt idx="1641">
                  <c:v>#N/A</c:v>
                </c:pt>
                <c:pt idx="1642">
                  <c:v>#N/A</c:v>
                </c:pt>
                <c:pt idx="1643">
                  <c:v>#N/A</c:v>
                </c:pt>
                <c:pt idx="1644">
                  <c:v>#N/A</c:v>
                </c:pt>
                <c:pt idx="1645">
                  <c:v>#N/A</c:v>
                </c:pt>
                <c:pt idx="1646">
                  <c:v>#N/A</c:v>
                </c:pt>
                <c:pt idx="1647">
                  <c:v>#N/A</c:v>
                </c:pt>
                <c:pt idx="1648">
                  <c:v>#N/A</c:v>
                </c:pt>
                <c:pt idx="1649">
                  <c:v>#N/A</c:v>
                </c:pt>
                <c:pt idx="1650">
                  <c:v>#N/A</c:v>
                </c:pt>
                <c:pt idx="1651">
                  <c:v>#N/A</c:v>
                </c:pt>
                <c:pt idx="1652">
                  <c:v>#N/A</c:v>
                </c:pt>
                <c:pt idx="1653">
                  <c:v>#N/A</c:v>
                </c:pt>
                <c:pt idx="1654">
                  <c:v>#N/A</c:v>
                </c:pt>
                <c:pt idx="1655">
                  <c:v>#N/A</c:v>
                </c:pt>
                <c:pt idx="1656">
                  <c:v>#N/A</c:v>
                </c:pt>
                <c:pt idx="1657">
                  <c:v>#N/A</c:v>
                </c:pt>
                <c:pt idx="1658">
                  <c:v>#N/A</c:v>
                </c:pt>
                <c:pt idx="1659">
                  <c:v>#N/A</c:v>
                </c:pt>
                <c:pt idx="1660">
                  <c:v>#N/A</c:v>
                </c:pt>
                <c:pt idx="1661">
                  <c:v>#N/A</c:v>
                </c:pt>
                <c:pt idx="1662">
                  <c:v>#N/A</c:v>
                </c:pt>
                <c:pt idx="1663">
                  <c:v>#N/A</c:v>
                </c:pt>
                <c:pt idx="1664">
                  <c:v>#N/A</c:v>
                </c:pt>
                <c:pt idx="1665">
                  <c:v>#N/A</c:v>
                </c:pt>
                <c:pt idx="1666">
                  <c:v>#N/A</c:v>
                </c:pt>
                <c:pt idx="1667">
                  <c:v>#N/A</c:v>
                </c:pt>
                <c:pt idx="1668">
                  <c:v>#N/A</c:v>
                </c:pt>
                <c:pt idx="1669">
                  <c:v>#N/A</c:v>
                </c:pt>
                <c:pt idx="1670">
                  <c:v>#N/A</c:v>
                </c:pt>
                <c:pt idx="1671">
                  <c:v>#N/A</c:v>
                </c:pt>
                <c:pt idx="1672">
                  <c:v>#N/A</c:v>
                </c:pt>
                <c:pt idx="1673">
                  <c:v>#N/A</c:v>
                </c:pt>
                <c:pt idx="1674">
                  <c:v>#N/A</c:v>
                </c:pt>
                <c:pt idx="1675">
                  <c:v>#N/A</c:v>
                </c:pt>
                <c:pt idx="1676">
                  <c:v>#N/A</c:v>
                </c:pt>
                <c:pt idx="1677">
                  <c:v>#N/A</c:v>
                </c:pt>
                <c:pt idx="1678">
                  <c:v>#N/A</c:v>
                </c:pt>
                <c:pt idx="1679">
                  <c:v>#N/A</c:v>
                </c:pt>
                <c:pt idx="1680">
                  <c:v>#N/A</c:v>
                </c:pt>
                <c:pt idx="1681">
                  <c:v>#N/A</c:v>
                </c:pt>
                <c:pt idx="1682">
                  <c:v>#N/A</c:v>
                </c:pt>
                <c:pt idx="1683">
                  <c:v>#N/A</c:v>
                </c:pt>
                <c:pt idx="1684">
                  <c:v>#N/A</c:v>
                </c:pt>
                <c:pt idx="1685">
                  <c:v>#N/A</c:v>
                </c:pt>
                <c:pt idx="1686">
                  <c:v>#N/A</c:v>
                </c:pt>
                <c:pt idx="1687">
                  <c:v>#N/A</c:v>
                </c:pt>
                <c:pt idx="1688">
                  <c:v>#N/A</c:v>
                </c:pt>
                <c:pt idx="1689">
                  <c:v>#N/A</c:v>
                </c:pt>
                <c:pt idx="1690">
                  <c:v>#N/A</c:v>
                </c:pt>
                <c:pt idx="1691">
                  <c:v>#N/A</c:v>
                </c:pt>
                <c:pt idx="1692">
                  <c:v>#N/A</c:v>
                </c:pt>
                <c:pt idx="1693">
                  <c:v>#N/A</c:v>
                </c:pt>
                <c:pt idx="1694">
                  <c:v>#N/A</c:v>
                </c:pt>
                <c:pt idx="1695">
                  <c:v>#N/A</c:v>
                </c:pt>
                <c:pt idx="1696">
                  <c:v>#N/A</c:v>
                </c:pt>
                <c:pt idx="1697">
                  <c:v>#N/A</c:v>
                </c:pt>
                <c:pt idx="1698">
                  <c:v>#N/A</c:v>
                </c:pt>
                <c:pt idx="1699">
                  <c:v>#N/A</c:v>
                </c:pt>
                <c:pt idx="1700">
                  <c:v>#N/A</c:v>
                </c:pt>
                <c:pt idx="1701">
                  <c:v>#N/A</c:v>
                </c:pt>
                <c:pt idx="1702">
                  <c:v>#N/A</c:v>
                </c:pt>
                <c:pt idx="1703">
                  <c:v>#N/A</c:v>
                </c:pt>
                <c:pt idx="1704">
                  <c:v>#N/A</c:v>
                </c:pt>
                <c:pt idx="1705">
                  <c:v>#N/A</c:v>
                </c:pt>
                <c:pt idx="1706">
                  <c:v>#N/A</c:v>
                </c:pt>
                <c:pt idx="1707">
                  <c:v>#N/A</c:v>
                </c:pt>
                <c:pt idx="1708">
                  <c:v>#N/A</c:v>
                </c:pt>
                <c:pt idx="1709">
                  <c:v>#N/A</c:v>
                </c:pt>
                <c:pt idx="1710">
                  <c:v>#N/A</c:v>
                </c:pt>
                <c:pt idx="1711">
                  <c:v>#N/A</c:v>
                </c:pt>
                <c:pt idx="1712">
                  <c:v>#N/A</c:v>
                </c:pt>
                <c:pt idx="1713">
                  <c:v>#N/A</c:v>
                </c:pt>
                <c:pt idx="1714">
                  <c:v>#N/A</c:v>
                </c:pt>
                <c:pt idx="1715">
                  <c:v>#N/A</c:v>
                </c:pt>
                <c:pt idx="1716">
                  <c:v>#N/A</c:v>
                </c:pt>
                <c:pt idx="1717">
                  <c:v>#N/A</c:v>
                </c:pt>
                <c:pt idx="1718">
                  <c:v>#N/A</c:v>
                </c:pt>
                <c:pt idx="1719">
                  <c:v>#N/A</c:v>
                </c:pt>
                <c:pt idx="1720">
                  <c:v>#N/A</c:v>
                </c:pt>
                <c:pt idx="1721">
                  <c:v>#N/A</c:v>
                </c:pt>
                <c:pt idx="1722">
                  <c:v>#N/A</c:v>
                </c:pt>
                <c:pt idx="1723">
                  <c:v>#N/A</c:v>
                </c:pt>
                <c:pt idx="1724">
                  <c:v>#N/A</c:v>
                </c:pt>
                <c:pt idx="1725">
                  <c:v>#N/A</c:v>
                </c:pt>
                <c:pt idx="1726">
                  <c:v>#N/A</c:v>
                </c:pt>
                <c:pt idx="1727">
                  <c:v>#N/A</c:v>
                </c:pt>
                <c:pt idx="1728">
                  <c:v>#N/A</c:v>
                </c:pt>
                <c:pt idx="1729">
                  <c:v>3300</c:v>
                </c:pt>
                <c:pt idx="1730">
                  <c:v>3300</c:v>
                </c:pt>
              </c:numCache>
            </c:numRef>
          </c:val>
          <c:smooth val="0"/>
          <c:extLst>
            <c:ext xmlns:c16="http://schemas.microsoft.com/office/drawing/2014/chart" uri="{C3380CC4-5D6E-409C-BE32-E72D297353CC}">
              <c16:uniqueId val="{00000003-DFF5-4B80-8F67-C395EC68841D}"/>
            </c:ext>
          </c:extLst>
        </c:ser>
        <c:dLbls>
          <c:showLegendKey val="0"/>
          <c:showVal val="0"/>
          <c:showCatName val="0"/>
          <c:showSerName val="0"/>
          <c:showPercent val="0"/>
          <c:showBubbleSize val="0"/>
        </c:dLbls>
        <c:smooth val="0"/>
        <c:axId val="879453792"/>
        <c:axId val="879468352"/>
      </c:lineChart>
      <c:dateAx>
        <c:axId val="879453792"/>
        <c:scaling>
          <c:orientation val="minMax"/>
        </c:scaling>
        <c:delete val="0"/>
        <c:axPos val="b"/>
        <c:numFmt formatCode="yyyy" sourceLinked="0"/>
        <c:majorTickMark val="none"/>
        <c:minorTickMark val="none"/>
        <c:tickLblPos val="low"/>
        <c:spPr>
          <a:noFill/>
          <a:ln w="12700" cap="flat" cmpd="sng" algn="ctr">
            <a:solidFill>
              <a:srgbClr val="000000"/>
            </a:solidFill>
            <a:prstDash val="solid"/>
            <a:round/>
            <a:headEnd type="none" w="med" len="med"/>
            <a:tailEnd type="none" w="med" len="med"/>
          </a:ln>
          <a:effectLst/>
        </c:spPr>
        <c:txPr>
          <a:bodyPr rot="-60000000" spcFirstLastPara="1" vertOverflow="ellipsis" vert="horz" wrap="square" anchor="ctr" anchorCtr="1"/>
          <a:lstStyle/>
          <a:p>
            <a:pPr>
              <a:defRPr sz="1800" b="0" i="0" u="none" strike="noStrike" kern="1200" baseline="0">
                <a:solidFill>
                  <a:srgbClr val="000000"/>
                </a:solidFill>
                <a:latin typeface="Frutiger 45 Light" panose="020B0603020202020204" pitchFamily="34" charset="0"/>
                <a:ea typeface="+mn-ea"/>
                <a:cs typeface="+mn-cs"/>
              </a:defRPr>
            </a:pPr>
            <a:endParaRPr lang="en-US"/>
          </a:p>
        </c:txPr>
        <c:crossAx val="879468352"/>
        <c:crosses val="autoZero"/>
        <c:auto val="0"/>
        <c:lblOffset val="100"/>
        <c:baseTimeUnit val="days"/>
        <c:majorUnit val="1"/>
        <c:majorTimeUnit val="years"/>
        <c:minorUnit val="50"/>
      </c:dateAx>
      <c:valAx>
        <c:axId val="879468352"/>
        <c:scaling>
          <c:orientation val="minMax"/>
          <c:max val="5200"/>
          <c:min val="1500"/>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800" b="0" i="0" u="none" strike="noStrike" kern="1200" baseline="0">
                <a:solidFill>
                  <a:srgbClr val="000000"/>
                </a:solidFill>
                <a:latin typeface="Frutiger 45 Light" panose="020B0603020202020204" pitchFamily="34" charset="0"/>
                <a:ea typeface="+mn-ea"/>
                <a:cs typeface="+mn-cs"/>
              </a:defRPr>
            </a:pPr>
            <a:endParaRPr lang="en-US"/>
          </a:p>
        </c:txPr>
        <c:crossAx val="879453792"/>
        <c:crosses val="autoZero"/>
        <c:crossBetween val="between"/>
      </c:valAx>
      <c:spPr>
        <a:solidFill>
          <a:srgbClr val="FFFFFF"/>
        </a:solid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rgbClr val="000000"/>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800">
          <a:solidFill>
            <a:srgbClr val="000000"/>
          </a:solidFill>
          <a:latin typeface="Frutiger 45 Light" panose="020B0603020202020204" pitchFamily="34" charset="0"/>
          <a:ea typeface="+mn-ea"/>
        </a:defRPr>
      </a:pPr>
      <a:endParaRPr lang="en-US"/>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xMode val="edge"/>
          <c:yMode val="edge"/>
          <c:x val="1.1111111111111112E-2"/>
          <c:y val="0.10949074074074074"/>
          <c:w val="0.95833333333333337"/>
          <c:h val="0.77669947506561676"/>
        </c:manualLayout>
      </c:layout>
      <c:lineChart>
        <c:grouping val="standard"/>
        <c:varyColors val="0"/>
        <c:ser>
          <c:idx val="0"/>
          <c:order val="0"/>
          <c:tx>
            <c:strRef>
              <c:f>Sheet1!$I$8</c:f>
              <c:strCache>
                <c:ptCount val="1"/>
                <c:pt idx="0">
                  <c:v>UK</c:v>
                </c:pt>
              </c:strCache>
            </c:strRef>
          </c:tx>
          <c:spPr>
            <a:ln w="31750" cap="rnd" cmpd="sng" algn="ctr">
              <a:solidFill>
                <a:srgbClr val="CCCCCC"/>
              </a:solidFill>
              <a:prstDash val="solid"/>
              <a:round/>
              <a:headEnd type="none" w="med" len="med"/>
              <a:tailEnd type="none" w="med" len="med"/>
            </a:ln>
            <a:effectLst/>
          </c:spPr>
          <c:marker>
            <c:symbol val="none"/>
          </c:marker>
          <c:cat>
            <c:numRef>
              <c:f>Sheet1!$H$15:$H$182</c:f>
              <c:numCache>
                <c:formatCode>dd\.mm\.yyyy</c:formatCode>
                <c:ptCount val="168"/>
                <c:pt idx="0">
                  <c:v>44564</c:v>
                </c:pt>
                <c:pt idx="1">
                  <c:v>44565</c:v>
                </c:pt>
                <c:pt idx="2">
                  <c:v>44566</c:v>
                </c:pt>
                <c:pt idx="3">
                  <c:v>44567</c:v>
                </c:pt>
                <c:pt idx="4">
                  <c:v>44568</c:v>
                </c:pt>
                <c:pt idx="5">
                  <c:v>44571</c:v>
                </c:pt>
                <c:pt idx="6">
                  <c:v>44572</c:v>
                </c:pt>
                <c:pt idx="7">
                  <c:v>44573</c:v>
                </c:pt>
                <c:pt idx="8">
                  <c:v>44574</c:v>
                </c:pt>
                <c:pt idx="9">
                  <c:v>44575</c:v>
                </c:pt>
                <c:pt idx="10">
                  <c:v>44578</c:v>
                </c:pt>
                <c:pt idx="11">
                  <c:v>44579</c:v>
                </c:pt>
                <c:pt idx="12">
                  <c:v>44580</c:v>
                </c:pt>
                <c:pt idx="13">
                  <c:v>44581</c:v>
                </c:pt>
                <c:pt idx="14">
                  <c:v>44582</c:v>
                </c:pt>
                <c:pt idx="15">
                  <c:v>44585</c:v>
                </c:pt>
                <c:pt idx="16">
                  <c:v>44586</c:v>
                </c:pt>
                <c:pt idx="17">
                  <c:v>44587</c:v>
                </c:pt>
                <c:pt idx="18">
                  <c:v>44588</c:v>
                </c:pt>
                <c:pt idx="19">
                  <c:v>44589</c:v>
                </c:pt>
                <c:pt idx="20">
                  <c:v>44592</c:v>
                </c:pt>
                <c:pt idx="21">
                  <c:v>44593</c:v>
                </c:pt>
                <c:pt idx="22">
                  <c:v>44594</c:v>
                </c:pt>
                <c:pt idx="23">
                  <c:v>44595</c:v>
                </c:pt>
                <c:pt idx="24">
                  <c:v>44596</c:v>
                </c:pt>
                <c:pt idx="25">
                  <c:v>44599</c:v>
                </c:pt>
                <c:pt idx="26">
                  <c:v>44600</c:v>
                </c:pt>
                <c:pt idx="27">
                  <c:v>44601</c:v>
                </c:pt>
                <c:pt idx="28">
                  <c:v>44602</c:v>
                </c:pt>
                <c:pt idx="29">
                  <c:v>44603</c:v>
                </c:pt>
                <c:pt idx="30">
                  <c:v>44606</c:v>
                </c:pt>
                <c:pt idx="31">
                  <c:v>44607</c:v>
                </c:pt>
                <c:pt idx="32">
                  <c:v>44608</c:v>
                </c:pt>
                <c:pt idx="33">
                  <c:v>44609</c:v>
                </c:pt>
                <c:pt idx="34">
                  <c:v>44610</c:v>
                </c:pt>
                <c:pt idx="35">
                  <c:v>44613</c:v>
                </c:pt>
                <c:pt idx="36">
                  <c:v>44614</c:v>
                </c:pt>
                <c:pt idx="37">
                  <c:v>44615</c:v>
                </c:pt>
                <c:pt idx="38">
                  <c:v>44616</c:v>
                </c:pt>
                <c:pt idx="39">
                  <c:v>44617</c:v>
                </c:pt>
                <c:pt idx="40">
                  <c:v>44620</c:v>
                </c:pt>
                <c:pt idx="41">
                  <c:v>44621</c:v>
                </c:pt>
                <c:pt idx="42">
                  <c:v>44622</c:v>
                </c:pt>
                <c:pt idx="43">
                  <c:v>44623</c:v>
                </c:pt>
                <c:pt idx="44">
                  <c:v>44624</c:v>
                </c:pt>
                <c:pt idx="45">
                  <c:v>44627</c:v>
                </c:pt>
                <c:pt idx="46">
                  <c:v>44628</c:v>
                </c:pt>
                <c:pt idx="47">
                  <c:v>44629</c:v>
                </c:pt>
                <c:pt idx="48">
                  <c:v>44630</c:v>
                </c:pt>
                <c:pt idx="49">
                  <c:v>44631</c:v>
                </c:pt>
                <c:pt idx="50">
                  <c:v>44634</c:v>
                </c:pt>
                <c:pt idx="51">
                  <c:v>44635</c:v>
                </c:pt>
                <c:pt idx="52">
                  <c:v>44636</c:v>
                </c:pt>
                <c:pt idx="53">
                  <c:v>44637</c:v>
                </c:pt>
                <c:pt idx="54">
                  <c:v>44638</c:v>
                </c:pt>
                <c:pt idx="55">
                  <c:v>44641</c:v>
                </c:pt>
                <c:pt idx="56">
                  <c:v>44642</c:v>
                </c:pt>
                <c:pt idx="57">
                  <c:v>44643</c:v>
                </c:pt>
                <c:pt idx="58">
                  <c:v>44644</c:v>
                </c:pt>
                <c:pt idx="59">
                  <c:v>44645</c:v>
                </c:pt>
                <c:pt idx="60">
                  <c:v>44648</c:v>
                </c:pt>
                <c:pt idx="61">
                  <c:v>44649</c:v>
                </c:pt>
                <c:pt idx="62">
                  <c:v>44650</c:v>
                </c:pt>
                <c:pt idx="63">
                  <c:v>44651</c:v>
                </c:pt>
                <c:pt idx="64">
                  <c:v>44652</c:v>
                </c:pt>
                <c:pt idx="65">
                  <c:v>44655</c:v>
                </c:pt>
                <c:pt idx="66">
                  <c:v>44656</c:v>
                </c:pt>
                <c:pt idx="67">
                  <c:v>44657</c:v>
                </c:pt>
                <c:pt idx="68">
                  <c:v>44658</c:v>
                </c:pt>
                <c:pt idx="69">
                  <c:v>44659</c:v>
                </c:pt>
                <c:pt idx="70">
                  <c:v>44662</c:v>
                </c:pt>
                <c:pt idx="71">
                  <c:v>44663</c:v>
                </c:pt>
                <c:pt idx="72">
                  <c:v>44664</c:v>
                </c:pt>
                <c:pt idx="73">
                  <c:v>44665</c:v>
                </c:pt>
                <c:pt idx="74">
                  <c:v>44666</c:v>
                </c:pt>
                <c:pt idx="75">
                  <c:v>44669</c:v>
                </c:pt>
                <c:pt idx="76">
                  <c:v>44670</c:v>
                </c:pt>
                <c:pt idx="77">
                  <c:v>44671</c:v>
                </c:pt>
                <c:pt idx="78">
                  <c:v>44672</c:v>
                </c:pt>
                <c:pt idx="79">
                  <c:v>44673</c:v>
                </c:pt>
                <c:pt idx="80">
                  <c:v>44676</c:v>
                </c:pt>
                <c:pt idx="81">
                  <c:v>44677</c:v>
                </c:pt>
                <c:pt idx="82">
                  <c:v>44678</c:v>
                </c:pt>
                <c:pt idx="83">
                  <c:v>44679</c:v>
                </c:pt>
                <c:pt idx="84">
                  <c:v>44680</c:v>
                </c:pt>
                <c:pt idx="85">
                  <c:v>44683</c:v>
                </c:pt>
                <c:pt idx="86">
                  <c:v>44684</c:v>
                </c:pt>
                <c:pt idx="87">
                  <c:v>44685</c:v>
                </c:pt>
                <c:pt idx="88">
                  <c:v>44686</c:v>
                </c:pt>
                <c:pt idx="89">
                  <c:v>44687</c:v>
                </c:pt>
                <c:pt idx="90">
                  <c:v>44690</c:v>
                </c:pt>
                <c:pt idx="91">
                  <c:v>44691</c:v>
                </c:pt>
                <c:pt idx="92">
                  <c:v>44692</c:v>
                </c:pt>
                <c:pt idx="93">
                  <c:v>44693</c:v>
                </c:pt>
                <c:pt idx="94">
                  <c:v>44694</c:v>
                </c:pt>
                <c:pt idx="95">
                  <c:v>44697</c:v>
                </c:pt>
                <c:pt idx="96">
                  <c:v>44698</c:v>
                </c:pt>
                <c:pt idx="97">
                  <c:v>44699</c:v>
                </c:pt>
                <c:pt idx="98">
                  <c:v>44700</c:v>
                </c:pt>
                <c:pt idx="99">
                  <c:v>44701</c:v>
                </c:pt>
                <c:pt idx="100">
                  <c:v>44704</c:v>
                </c:pt>
                <c:pt idx="101">
                  <c:v>44705</c:v>
                </c:pt>
                <c:pt idx="102">
                  <c:v>44706</c:v>
                </c:pt>
                <c:pt idx="103">
                  <c:v>44707</c:v>
                </c:pt>
                <c:pt idx="104">
                  <c:v>44708</c:v>
                </c:pt>
                <c:pt idx="105">
                  <c:v>44711</c:v>
                </c:pt>
                <c:pt idx="106">
                  <c:v>44712</c:v>
                </c:pt>
                <c:pt idx="107">
                  <c:v>44713</c:v>
                </c:pt>
                <c:pt idx="108">
                  <c:v>44714</c:v>
                </c:pt>
                <c:pt idx="109">
                  <c:v>44715</c:v>
                </c:pt>
                <c:pt idx="110">
                  <c:v>44718</c:v>
                </c:pt>
                <c:pt idx="111">
                  <c:v>44719</c:v>
                </c:pt>
                <c:pt idx="112">
                  <c:v>44720</c:v>
                </c:pt>
                <c:pt idx="113">
                  <c:v>44721</c:v>
                </c:pt>
                <c:pt idx="114">
                  <c:v>44722</c:v>
                </c:pt>
                <c:pt idx="115">
                  <c:v>44725</c:v>
                </c:pt>
                <c:pt idx="116">
                  <c:v>44726</c:v>
                </c:pt>
                <c:pt idx="117">
                  <c:v>44727</c:v>
                </c:pt>
                <c:pt idx="118">
                  <c:v>44728</c:v>
                </c:pt>
                <c:pt idx="119">
                  <c:v>44729</c:v>
                </c:pt>
                <c:pt idx="120">
                  <c:v>44732</c:v>
                </c:pt>
                <c:pt idx="121">
                  <c:v>44733</c:v>
                </c:pt>
                <c:pt idx="122">
                  <c:v>44734</c:v>
                </c:pt>
                <c:pt idx="123">
                  <c:v>44735</c:v>
                </c:pt>
                <c:pt idx="124">
                  <c:v>44736</c:v>
                </c:pt>
                <c:pt idx="125">
                  <c:v>44739</c:v>
                </c:pt>
                <c:pt idx="126">
                  <c:v>44740</c:v>
                </c:pt>
                <c:pt idx="127">
                  <c:v>44741</c:v>
                </c:pt>
                <c:pt idx="128">
                  <c:v>44742</c:v>
                </c:pt>
                <c:pt idx="129">
                  <c:v>44743</c:v>
                </c:pt>
                <c:pt idx="130">
                  <c:v>44746</c:v>
                </c:pt>
                <c:pt idx="131">
                  <c:v>44747</c:v>
                </c:pt>
                <c:pt idx="132">
                  <c:v>44748</c:v>
                </c:pt>
                <c:pt idx="133">
                  <c:v>44749</c:v>
                </c:pt>
                <c:pt idx="134">
                  <c:v>44750</c:v>
                </c:pt>
                <c:pt idx="135">
                  <c:v>44753</c:v>
                </c:pt>
                <c:pt idx="136">
                  <c:v>44754</c:v>
                </c:pt>
                <c:pt idx="137">
                  <c:v>44755</c:v>
                </c:pt>
                <c:pt idx="138">
                  <c:v>44756</c:v>
                </c:pt>
                <c:pt idx="139">
                  <c:v>44757</c:v>
                </c:pt>
                <c:pt idx="140">
                  <c:v>44760</c:v>
                </c:pt>
                <c:pt idx="141">
                  <c:v>44761</c:v>
                </c:pt>
                <c:pt idx="142">
                  <c:v>44762</c:v>
                </c:pt>
                <c:pt idx="143">
                  <c:v>44763</c:v>
                </c:pt>
                <c:pt idx="144">
                  <c:v>44764</c:v>
                </c:pt>
                <c:pt idx="145">
                  <c:v>44767</c:v>
                </c:pt>
                <c:pt idx="146">
                  <c:v>44768</c:v>
                </c:pt>
                <c:pt idx="147">
                  <c:v>44769</c:v>
                </c:pt>
                <c:pt idx="148">
                  <c:v>44770</c:v>
                </c:pt>
                <c:pt idx="149">
                  <c:v>44771</c:v>
                </c:pt>
                <c:pt idx="150">
                  <c:v>44774</c:v>
                </c:pt>
                <c:pt idx="151">
                  <c:v>44775</c:v>
                </c:pt>
                <c:pt idx="152">
                  <c:v>44776</c:v>
                </c:pt>
                <c:pt idx="153">
                  <c:v>44777</c:v>
                </c:pt>
                <c:pt idx="154">
                  <c:v>44778</c:v>
                </c:pt>
                <c:pt idx="155">
                  <c:v>44781</c:v>
                </c:pt>
                <c:pt idx="156">
                  <c:v>44782</c:v>
                </c:pt>
                <c:pt idx="157">
                  <c:v>44783</c:v>
                </c:pt>
                <c:pt idx="158">
                  <c:v>44784</c:v>
                </c:pt>
                <c:pt idx="159">
                  <c:v>44785</c:v>
                </c:pt>
                <c:pt idx="160">
                  <c:v>44788</c:v>
                </c:pt>
                <c:pt idx="161">
                  <c:v>44789</c:v>
                </c:pt>
                <c:pt idx="162">
                  <c:v>44790</c:v>
                </c:pt>
                <c:pt idx="163">
                  <c:v>44791</c:v>
                </c:pt>
                <c:pt idx="164">
                  <c:v>44792</c:v>
                </c:pt>
                <c:pt idx="165">
                  <c:v>44795</c:v>
                </c:pt>
                <c:pt idx="166">
                  <c:v>44796</c:v>
                </c:pt>
                <c:pt idx="167">
                  <c:v>44797</c:v>
                </c:pt>
              </c:numCache>
            </c:numRef>
          </c:cat>
          <c:val>
            <c:numRef>
              <c:f>Sheet1!$I$15:$I$182</c:f>
              <c:numCache>
                <c:formatCode>General</c:formatCode>
                <c:ptCount val="168"/>
                <c:pt idx="0">
                  <c:v>100</c:v>
                </c:pt>
                <c:pt idx="1">
                  <c:v>101.63</c:v>
                </c:pt>
                <c:pt idx="2">
                  <c:v>101.79</c:v>
                </c:pt>
                <c:pt idx="3">
                  <c:v>100.89</c:v>
                </c:pt>
                <c:pt idx="4">
                  <c:v>101.36</c:v>
                </c:pt>
                <c:pt idx="5">
                  <c:v>100.82</c:v>
                </c:pt>
                <c:pt idx="6">
                  <c:v>101.45</c:v>
                </c:pt>
                <c:pt idx="7">
                  <c:v>102.26</c:v>
                </c:pt>
                <c:pt idx="8">
                  <c:v>102.43</c:v>
                </c:pt>
                <c:pt idx="9">
                  <c:v>102.15</c:v>
                </c:pt>
                <c:pt idx="10">
                  <c:v>103.07</c:v>
                </c:pt>
                <c:pt idx="11">
                  <c:v>102.42</c:v>
                </c:pt>
                <c:pt idx="12">
                  <c:v>102.78</c:v>
                </c:pt>
                <c:pt idx="13">
                  <c:v>102.71</c:v>
                </c:pt>
                <c:pt idx="14">
                  <c:v>101.48</c:v>
                </c:pt>
                <c:pt idx="15">
                  <c:v>98.82</c:v>
                </c:pt>
                <c:pt idx="16">
                  <c:v>99.82</c:v>
                </c:pt>
                <c:pt idx="17">
                  <c:v>101.15</c:v>
                </c:pt>
                <c:pt idx="18">
                  <c:v>102.3</c:v>
                </c:pt>
                <c:pt idx="19">
                  <c:v>101.1</c:v>
                </c:pt>
                <c:pt idx="20">
                  <c:v>101.08</c:v>
                </c:pt>
                <c:pt idx="21">
                  <c:v>102.05</c:v>
                </c:pt>
                <c:pt idx="22">
                  <c:v>102.69</c:v>
                </c:pt>
                <c:pt idx="23">
                  <c:v>101.95</c:v>
                </c:pt>
                <c:pt idx="24">
                  <c:v>101.79</c:v>
                </c:pt>
                <c:pt idx="25">
                  <c:v>102.56</c:v>
                </c:pt>
                <c:pt idx="26">
                  <c:v>102.47</c:v>
                </c:pt>
                <c:pt idx="27">
                  <c:v>103.51</c:v>
                </c:pt>
                <c:pt idx="28">
                  <c:v>103.9</c:v>
                </c:pt>
                <c:pt idx="29">
                  <c:v>103.74</c:v>
                </c:pt>
                <c:pt idx="30">
                  <c:v>101.99</c:v>
                </c:pt>
                <c:pt idx="31">
                  <c:v>103.04</c:v>
                </c:pt>
                <c:pt idx="32">
                  <c:v>102.97</c:v>
                </c:pt>
                <c:pt idx="33">
                  <c:v>102.07</c:v>
                </c:pt>
                <c:pt idx="34">
                  <c:v>101.75</c:v>
                </c:pt>
                <c:pt idx="35">
                  <c:v>101.35</c:v>
                </c:pt>
                <c:pt idx="36">
                  <c:v>101.49</c:v>
                </c:pt>
                <c:pt idx="37">
                  <c:v>101.54</c:v>
                </c:pt>
                <c:pt idx="38">
                  <c:v>97.6</c:v>
                </c:pt>
                <c:pt idx="39">
                  <c:v>101.42</c:v>
                </c:pt>
                <c:pt idx="40">
                  <c:v>101</c:v>
                </c:pt>
                <c:pt idx="41">
                  <c:v>99.26</c:v>
                </c:pt>
                <c:pt idx="42">
                  <c:v>100.61</c:v>
                </c:pt>
                <c:pt idx="43">
                  <c:v>98.03</c:v>
                </c:pt>
                <c:pt idx="44">
                  <c:v>94.62</c:v>
                </c:pt>
                <c:pt idx="45">
                  <c:v>94.24</c:v>
                </c:pt>
                <c:pt idx="46">
                  <c:v>94.31</c:v>
                </c:pt>
                <c:pt idx="47">
                  <c:v>97.38</c:v>
                </c:pt>
                <c:pt idx="48">
                  <c:v>96.13</c:v>
                </c:pt>
                <c:pt idx="49">
                  <c:v>96.9</c:v>
                </c:pt>
                <c:pt idx="50">
                  <c:v>97.41</c:v>
                </c:pt>
                <c:pt idx="51">
                  <c:v>97.17</c:v>
                </c:pt>
                <c:pt idx="52">
                  <c:v>98.74</c:v>
                </c:pt>
                <c:pt idx="53">
                  <c:v>100.01</c:v>
                </c:pt>
                <c:pt idx="54">
                  <c:v>100.27</c:v>
                </c:pt>
                <c:pt idx="55">
                  <c:v>100.78</c:v>
                </c:pt>
                <c:pt idx="56">
                  <c:v>101.25</c:v>
                </c:pt>
                <c:pt idx="57">
                  <c:v>101.03</c:v>
                </c:pt>
                <c:pt idx="58">
                  <c:v>101.12</c:v>
                </c:pt>
                <c:pt idx="59">
                  <c:v>101.34</c:v>
                </c:pt>
                <c:pt idx="60">
                  <c:v>101.2</c:v>
                </c:pt>
                <c:pt idx="61">
                  <c:v>102.07</c:v>
                </c:pt>
                <c:pt idx="62">
                  <c:v>102.63</c:v>
                </c:pt>
                <c:pt idx="63">
                  <c:v>101.78</c:v>
                </c:pt>
                <c:pt idx="64">
                  <c:v>102.08</c:v>
                </c:pt>
                <c:pt idx="65">
                  <c:v>102.36</c:v>
                </c:pt>
                <c:pt idx="66">
                  <c:v>103.1</c:v>
                </c:pt>
                <c:pt idx="67">
                  <c:v>102.75</c:v>
                </c:pt>
                <c:pt idx="68">
                  <c:v>102.27</c:v>
                </c:pt>
                <c:pt idx="69">
                  <c:v>103.86</c:v>
                </c:pt>
                <c:pt idx="70">
                  <c:v>103.17</c:v>
                </c:pt>
                <c:pt idx="71">
                  <c:v>102.6</c:v>
                </c:pt>
                <c:pt idx="72">
                  <c:v>102.66</c:v>
                </c:pt>
                <c:pt idx="73">
                  <c:v>103.14</c:v>
                </c:pt>
                <c:pt idx="74">
                  <c:v>103.14</c:v>
                </c:pt>
                <c:pt idx="75">
                  <c:v>103.14</c:v>
                </c:pt>
                <c:pt idx="76">
                  <c:v>102.94</c:v>
                </c:pt>
                <c:pt idx="77">
                  <c:v>103.31</c:v>
                </c:pt>
                <c:pt idx="78">
                  <c:v>103.3</c:v>
                </c:pt>
                <c:pt idx="79">
                  <c:v>101.86</c:v>
                </c:pt>
                <c:pt idx="80">
                  <c:v>99.95</c:v>
                </c:pt>
                <c:pt idx="81">
                  <c:v>100.02</c:v>
                </c:pt>
                <c:pt idx="82">
                  <c:v>100.56</c:v>
                </c:pt>
                <c:pt idx="83">
                  <c:v>101.69</c:v>
                </c:pt>
                <c:pt idx="84">
                  <c:v>102.17</c:v>
                </c:pt>
                <c:pt idx="85">
                  <c:v>102.17</c:v>
                </c:pt>
                <c:pt idx="86">
                  <c:v>102.39</c:v>
                </c:pt>
                <c:pt idx="87">
                  <c:v>101.47</c:v>
                </c:pt>
                <c:pt idx="88">
                  <c:v>101.61</c:v>
                </c:pt>
                <c:pt idx="89">
                  <c:v>100.05</c:v>
                </c:pt>
                <c:pt idx="90">
                  <c:v>97.73</c:v>
                </c:pt>
                <c:pt idx="91">
                  <c:v>98.09</c:v>
                </c:pt>
                <c:pt idx="92">
                  <c:v>99.5</c:v>
                </c:pt>
                <c:pt idx="93">
                  <c:v>97.95</c:v>
                </c:pt>
                <c:pt idx="94">
                  <c:v>100.46</c:v>
                </c:pt>
                <c:pt idx="95">
                  <c:v>101.09</c:v>
                </c:pt>
                <c:pt idx="96">
                  <c:v>101.81</c:v>
                </c:pt>
                <c:pt idx="97">
                  <c:v>100.73</c:v>
                </c:pt>
                <c:pt idx="98">
                  <c:v>98.89</c:v>
                </c:pt>
                <c:pt idx="99">
                  <c:v>100.07</c:v>
                </c:pt>
                <c:pt idx="100">
                  <c:v>101.75</c:v>
                </c:pt>
                <c:pt idx="101">
                  <c:v>101.35</c:v>
                </c:pt>
                <c:pt idx="102">
                  <c:v>101.87</c:v>
                </c:pt>
                <c:pt idx="103">
                  <c:v>102.44</c:v>
                </c:pt>
                <c:pt idx="104">
                  <c:v>102.72</c:v>
                </c:pt>
                <c:pt idx="105">
                  <c:v>102.92</c:v>
                </c:pt>
                <c:pt idx="106">
                  <c:v>103.02</c:v>
                </c:pt>
                <c:pt idx="107">
                  <c:v>102.01</c:v>
                </c:pt>
                <c:pt idx="108">
                  <c:v>102.01</c:v>
                </c:pt>
                <c:pt idx="109">
                  <c:v>102.01</c:v>
                </c:pt>
                <c:pt idx="110">
                  <c:v>103.03</c:v>
                </c:pt>
                <c:pt idx="111">
                  <c:v>102.9</c:v>
                </c:pt>
                <c:pt idx="112">
                  <c:v>102.82</c:v>
                </c:pt>
                <c:pt idx="113">
                  <c:v>101.24</c:v>
                </c:pt>
                <c:pt idx="114">
                  <c:v>99.09</c:v>
                </c:pt>
                <c:pt idx="115">
                  <c:v>97.58</c:v>
                </c:pt>
                <c:pt idx="116">
                  <c:v>97.33</c:v>
                </c:pt>
                <c:pt idx="117">
                  <c:v>98.5</c:v>
                </c:pt>
                <c:pt idx="118">
                  <c:v>95.4</c:v>
                </c:pt>
                <c:pt idx="119">
                  <c:v>95.01</c:v>
                </c:pt>
                <c:pt idx="120">
                  <c:v>96.44</c:v>
                </c:pt>
                <c:pt idx="121">
                  <c:v>96.85</c:v>
                </c:pt>
                <c:pt idx="122">
                  <c:v>96</c:v>
                </c:pt>
                <c:pt idx="123">
                  <c:v>95.07</c:v>
                </c:pt>
                <c:pt idx="124">
                  <c:v>97.62</c:v>
                </c:pt>
                <c:pt idx="125">
                  <c:v>98.29</c:v>
                </c:pt>
                <c:pt idx="126">
                  <c:v>99.17</c:v>
                </c:pt>
                <c:pt idx="127">
                  <c:v>99.02</c:v>
                </c:pt>
                <c:pt idx="128">
                  <c:v>97.08</c:v>
                </c:pt>
                <c:pt idx="129">
                  <c:v>97.08</c:v>
                </c:pt>
                <c:pt idx="130">
                  <c:v>97.94</c:v>
                </c:pt>
                <c:pt idx="131">
                  <c:v>95.14</c:v>
                </c:pt>
                <c:pt idx="132">
                  <c:v>96.25</c:v>
                </c:pt>
                <c:pt idx="133">
                  <c:v>97.35</c:v>
                </c:pt>
                <c:pt idx="134">
                  <c:v>97.45</c:v>
                </c:pt>
                <c:pt idx="135">
                  <c:v>97.45</c:v>
                </c:pt>
                <c:pt idx="136">
                  <c:v>97.63</c:v>
                </c:pt>
                <c:pt idx="137">
                  <c:v>96.91</c:v>
                </c:pt>
                <c:pt idx="138">
                  <c:v>95.33</c:v>
                </c:pt>
                <c:pt idx="139">
                  <c:v>96.95</c:v>
                </c:pt>
                <c:pt idx="140">
                  <c:v>97.82</c:v>
                </c:pt>
                <c:pt idx="141">
                  <c:v>98.8</c:v>
                </c:pt>
                <c:pt idx="142">
                  <c:v>98.37</c:v>
                </c:pt>
                <c:pt idx="143">
                  <c:v>98.46</c:v>
                </c:pt>
                <c:pt idx="144">
                  <c:v>98.54</c:v>
                </c:pt>
                <c:pt idx="145">
                  <c:v>98.94</c:v>
                </c:pt>
                <c:pt idx="146">
                  <c:v>98.94</c:v>
                </c:pt>
                <c:pt idx="147">
                  <c:v>99.51</c:v>
                </c:pt>
                <c:pt idx="148">
                  <c:v>99.47</c:v>
                </c:pt>
                <c:pt idx="149">
                  <c:v>100.53</c:v>
                </c:pt>
                <c:pt idx="150">
                  <c:v>100.39</c:v>
                </c:pt>
                <c:pt idx="151">
                  <c:v>100.33</c:v>
                </c:pt>
                <c:pt idx="152">
                  <c:v>100.83</c:v>
                </c:pt>
                <c:pt idx="153">
                  <c:v>100.86</c:v>
                </c:pt>
                <c:pt idx="154">
                  <c:v>100.75</c:v>
                </c:pt>
                <c:pt idx="155">
                  <c:v>101.32</c:v>
                </c:pt>
                <c:pt idx="156">
                  <c:v>101.4</c:v>
                </c:pt>
                <c:pt idx="157">
                  <c:v>101.66</c:v>
                </c:pt>
                <c:pt idx="158">
                  <c:v>101.1</c:v>
                </c:pt>
                <c:pt idx="159">
                  <c:v>101.58</c:v>
                </c:pt>
                <c:pt idx="160">
                  <c:v>101.69</c:v>
                </c:pt>
                <c:pt idx="161">
                  <c:v>102.05</c:v>
                </c:pt>
                <c:pt idx="162">
                  <c:v>101.78</c:v>
                </c:pt>
                <c:pt idx="163">
                  <c:v>102.13</c:v>
                </c:pt>
                <c:pt idx="164">
                  <c:v>102.25</c:v>
                </c:pt>
                <c:pt idx="165">
                  <c:v>102.02</c:v>
                </c:pt>
                <c:pt idx="166">
                  <c:v>101.4</c:v>
                </c:pt>
                <c:pt idx="167">
                  <c:v>101.23</c:v>
                </c:pt>
              </c:numCache>
            </c:numRef>
          </c:val>
          <c:smooth val="0"/>
          <c:extLst>
            <c:ext xmlns:c16="http://schemas.microsoft.com/office/drawing/2014/chart" uri="{C3380CC4-5D6E-409C-BE32-E72D297353CC}">
              <c16:uniqueId val="{00000000-4DC2-493D-9C29-33776527852A}"/>
            </c:ext>
          </c:extLst>
        </c:ser>
        <c:ser>
          <c:idx val="1"/>
          <c:order val="1"/>
          <c:tx>
            <c:strRef>
              <c:f>Sheet1!$J$8</c:f>
              <c:strCache>
                <c:ptCount val="1"/>
                <c:pt idx="0">
                  <c:v>MSCI ACWI</c:v>
                </c:pt>
              </c:strCache>
            </c:strRef>
          </c:tx>
          <c:spPr>
            <a:ln w="31750" cap="rnd" cmpd="sng" algn="ctr">
              <a:solidFill>
                <a:srgbClr val="6FB6DF"/>
              </a:solidFill>
              <a:prstDash val="solid"/>
              <a:round/>
              <a:headEnd type="none" w="med" len="med"/>
              <a:tailEnd type="none" w="med" len="med"/>
            </a:ln>
            <a:effectLst/>
          </c:spPr>
          <c:marker>
            <c:symbol val="none"/>
          </c:marker>
          <c:cat>
            <c:numRef>
              <c:f>Sheet1!$H$15:$H$182</c:f>
              <c:numCache>
                <c:formatCode>dd\.mm\.yyyy</c:formatCode>
                <c:ptCount val="168"/>
                <c:pt idx="0">
                  <c:v>44564</c:v>
                </c:pt>
                <c:pt idx="1">
                  <c:v>44565</c:v>
                </c:pt>
                <c:pt idx="2">
                  <c:v>44566</c:v>
                </c:pt>
                <c:pt idx="3">
                  <c:v>44567</c:v>
                </c:pt>
                <c:pt idx="4">
                  <c:v>44568</c:v>
                </c:pt>
                <c:pt idx="5">
                  <c:v>44571</c:v>
                </c:pt>
                <c:pt idx="6">
                  <c:v>44572</c:v>
                </c:pt>
                <c:pt idx="7">
                  <c:v>44573</c:v>
                </c:pt>
                <c:pt idx="8">
                  <c:v>44574</c:v>
                </c:pt>
                <c:pt idx="9">
                  <c:v>44575</c:v>
                </c:pt>
                <c:pt idx="10">
                  <c:v>44578</c:v>
                </c:pt>
                <c:pt idx="11">
                  <c:v>44579</c:v>
                </c:pt>
                <c:pt idx="12">
                  <c:v>44580</c:v>
                </c:pt>
                <c:pt idx="13">
                  <c:v>44581</c:v>
                </c:pt>
                <c:pt idx="14">
                  <c:v>44582</c:v>
                </c:pt>
                <c:pt idx="15">
                  <c:v>44585</c:v>
                </c:pt>
                <c:pt idx="16">
                  <c:v>44586</c:v>
                </c:pt>
                <c:pt idx="17">
                  <c:v>44587</c:v>
                </c:pt>
                <c:pt idx="18">
                  <c:v>44588</c:v>
                </c:pt>
                <c:pt idx="19">
                  <c:v>44589</c:v>
                </c:pt>
                <c:pt idx="20">
                  <c:v>44592</c:v>
                </c:pt>
                <c:pt idx="21">
                  <c:v>44593</c:v>
                </c:pt>
                <c:pt idx="22">
                  <c:v>44594</c:v>
                </c:pt>
                <c:pt idx="23">
                  <c:v>44595</c:v>
                </c:pt>
                <c:pt idx="24">
                  <c:v>44596</c:v>
                </c:pt>
                <c:pt idx="25">
                  <c:v>44599</c:v>
                </c:pt>
                <c:pt idx="26">
                  <c:v>44600</c:v>
                </c:pt>
                <c:pt idx="27">
                  <c:v>44601</c:v>
                </c:pt>
                <c:pt idx="28">
                  <c:v>44602</c:v>
                </c:pt>
                <c:pt idx="29">
                  <c:v>44603</c:v>
                </c:pt>
                <c:pt idx="30">
                  <c:v>44606</c:v>
                </c:pt>
                <c:pt idx="31">
                  <c:v>44607</c:v>
                </c:pt>
                <c:pt idx="32">
                  <c:v>44608</c:v>
                </c:pt>
                <c:pt idx="33">
                  <c:v>44609</c:v>
                </c:pt>
                <c:pt idx="34">
                  <c:v>44610</c:v>
                </c:pt>
                <c:pt idx="35">
                  <c:v>44613</c:v>
                </c:pt>
                <c:pt idx="36">
                  <c:v>44614</c:v>
                </c:pt>
                <c:pt idx="37">
                  <c:v>44615</c:v>
                </c:pt>
                <c:pt idx="38">
                  <c:v>44616</c:v>
                </c:pt>
                <c:pt idx="39">
                  <c:v>44617</c:v>
                </c:pt>
                <c:pt idx="40">
                  <c:v>44620</c:v>
                </c:pt>
                <c:pt idx="41">
                  <c:v>44621</c:v>
                </c:pt>
                <c:pt idx="42">
                  <c:v>44622</c:v>
                </c:pt>
                <c:pt idx="43">
                  <c:v>44623</c:v>
                </c:pt>
                <c:pt idx="44">
                  <c:v>44624</c:v>
                </c:pt>
                <c:pt idx="45">
                  <c:v>44627</c:v>
                </c:pt>
                <c:pt idx="46">
                  <c:v>44628</c:v>
                </c:pt>
                <c:pt idx="47">
                  <c:v>44629</c:v>
                </c:pt>
                <c:pt idx="48">
                  <c:v>44630</c:v>
                </c:pt>
                <c:pt idx="49">
                  <c:v>44631</c:v>
                </c:pt>
                <c:pt idx="50">
                  <c:v>44634</c:v>
                </c:pt>
                <c:pt idx="51">
                  <c:v>44635</c:v>
                </c:pt>
                <c:pt idx="52">
                  <c:v>44636</c:v>
                </c:pt>
                <c:pt idx="53">
                  <c:v>44637</c:v>
                </c:pt>
                <c:pt idx="54">
                  <c:v>44638</c:v>
                </c:pt>
                <c:pt idx="55">
                  <c:v>44641</c:v>
                </c:pt>
                <c:pt idx="56">
                  <c:v>44642</c:v>
                </c:pt>
                <c:pt idx="57">
                  <c:v>44643</c:v>
                </c:pt>
                <c:pt idx="58">
                  <c:v>44644</c:v>
                </c:pt>
                <c:pt idx="59">
                  <c:v>44645</c:v>
                </c:pt>
                <c:pt idx="60">
                  <c:v>44648</c:v>
                </c:pt>
                <c:pt idx="61">
                  <c:v>44649</c:v>
                </c:pt>
                <c:pt idx="62">
                  <c:v>44650</c:v>
                </c:pt>
                <c:pt idx="63">
                  <c:v>44651</c:v>
                </c:pt>
                <c:pt idx="64">
                  <c:v>44652</c:v>
                </c:pt>
                <c:pt idx="65">
                  <c:v>44655</c:v>
                </c:pt>
                <c:pt idx="66">
                  <c:v>44656</c:v>
                </c:pt>
                <c:pt idx="67">
                  <c:v>44657</c:v>
                </c:pt>
                <c:pt idx="68">
                  <c:v>44658</c:v>
                </c:pt>
                <c:pt idx="69">
                  <c:v>44659</c:v>
                </c:pt>
                <c:pt idx="70">
                  <c:v>44662</c:v>
                </c:pt>
                <c:pt idx="71">
                  <c:v>44663</c:v>
                </c:pt>
                <c:pt idx="72">
                  <c:v>44664</c:v>
                </c:pt>
                <c:pt idx="73">
                  <c:v>44665</c:v>
                </c:pt>
                <c:pt idx="74">
                  <c:v>44666</c:v>
                </c:pt>
                <c:pt idx="75">
                  <c:v>44669</c:v>
                </c:pt>
                <c:pt idx="76">
                  <c:v>44670</c:v>
                </c:pt>
                <c:pt idx="77">
                  <c:v>44671</c:v>
                </c:pt>
                <c:pt idx="78">
                  <c:v>44672</c:v>
                </c:pt>
                <c:pt idx="79">
                  <c:v>44673</c:v>
                </c:pt>
                <c:pt idx="80">
                  <c:v>44676</c:v>
                </c:pt>
                <c:pt idx="81">
                  <c:v>44677</c:v>
                </c:pt>
                <c:pt idx="82">
                  <c:v>44678</c:v>
                </c:pt>
                <c:pt idx="83">
                  <c:v>44679</c:v>
                </c:pt>
                <c:pt idx="84">
                  <c:v>44680</c:v>
                </c:pt>
                <c:pt idx="85">
                  <c:v>44683</c:v>
                </c:pt>
                <c:pt idx="86">
                  <c:v>44684</c:v>
                </c:pt>
                <c:pt idx="87">
                  <c:v>44685</c:v>
                </c:pt>
                <c:pt idx="88">
                  <c:v>44686</c:v>
                </c:pt>
                <c:pt idx="89">
                  <c:v>44687</c:v>
                </c:pt>
                <c:pt idx="90">
                  <c:v>44690</c:v>
                </c:pt>
                <c:pt idx="91">
                  <c:v>44691</c:v>
                </c:pt>
                <c:pt idx="92">
                  <c:v>44692</c:v>
                </c:pt>
                <c:pt idx="93">
                  <c:v>44693</c:v>
                </c:pt>
                <c:pt idx="94">
                  <c:v>44694</c:v>
                </c:pt>
                <c:pt idx="95">
                  <c:v>44697</c:v>
                </c:pt>
                <c:pt idx="96">
                  <c:v>44698</c:v>
                </c:pt>
                <c:pt idx="97">
                  <c:v>44699</c:v>
                </c:pt>
                <c:pt idx="98">
                  <c:v>44700</c:v>
                </c:pt>
                <c:pt idx="99">
                  <c:v>44701</c:v>
                </c:pt>
                <c:pt idx="100">
                  <c:v>44704</c:v>
                </c:pt>
                <c:pt idx="101">
                  <c:v>44705</c:v>
                </c:pt>
                <c:pt idx="102">
                  <c:v>44706</c:v>
                </c:pt>
                <c:pt idx="103">
                  <c:v>44707</c:v>
                </c:pt>
                <c:pt idx="104">
                  <c:v>44708</c:v>
                </c:pt>
                <c:pt idx="105">
                  <c:v>44711</c:v>
                </c:pt>
                <c:pt idx="106">
                  <c:v>44712</c:v>
                </c:pt>
                <c:pt idx="107">
                  <c:v>44713</c:v>
                </c:pt>
                <c:pt idx="108">
                  <c:v>44714</c:v>
                </c:pt>
                <c:pt idx="109">
                  <c:v>44715</c:v>
                </c:pt>
                <c:pt idx="110">
                  <c:v>44718</c:v>
                </c:pt>
                <c:pt idx="111">
                  <c:v>44719</c:v>
                </c:pt>
                <c:pt idx="112">
                  <c:v>44720</c:v>
                </c:pt>
                <c:pt idx="113">
                  <c:v>44721</c:v>
                </c:pt>
                <c:pt idx="114">
                  <c:v>44722</c:v>
                </c:pt>
                <c:pt idx="115">
                  <c:v>44725</c:v>
                </c:pt>
                <c:pt idx="116">
                  <c:v>44726</c:v>
                </c:pt>
                <c:pt idx="117">
                  <c:v>44727</c:v>
                </c:pt>
                <c:pt idx="118">
                  <c:v>44728</c:v>
                </c:pt>
                <c:pt idx="119">
                  <c:v>44729</c:v>
                </c:pt>
                <c:pt idx="120">
                  <c:v>44732</c:v>
                </c:pt>
                <c:pt idx="121">
                  <c:v>44733</c:v>
                </c:pt>
                <c:pt idx="122">
                  <c:v>44734</c:v>
                </c:pt>
                <c:pt idx="123">
                  <c:v>44735</c:v>
                </c:pt>
                <c:pt idx="124">
                  <c:v>44736</c:v>
                </c:pt>
                <c:pt idx="125">
                  <c:v>44739</c:v>
                </c:pt>
                <c:pt idx="126">
                  <c:v>44740</c:v>
                </c:pt>
                <c:pt idx="127">
                  <c:v>44741</c:v>
                </c:pt>
                <c:pt idx="128">
                  <c:v>44742</c:v>
                </c:pt>
                <c:pt idx="129">
                  <c:v>44743</c:v>
                </c:pt>
                <c:pt idx="130">
                  <c:v>44746</c:v>
                </c:pt>
                <c:pt idx="131">
                  <c:v>44747</c:v>
                </c:pt>
                <c:pt idx="132">
                  <c:v>44748</c:v>
                </c:pt>
                <c:pt idx="133">
                  <c:v>44749</c:v>
                </c:pt>
                <c:pt idx="134">
                  <c:v>44750</c:v>
                </c:pt>
                <c:pt idx="135">
                  <c:v>44753</c:v>
                </c:pt>
                <c:pt idx="136">
                  <c:v>44754</c:v>
                </c:pt>
                <c:pt idx="137">
                  <c:v>44755</c:v>
                </c:pt>
                <c:pt idx="138">
                  <c:v>44756</c:v>
                </c:pt>
                <c:pt idx="139">
                  <c:v>44757</c:v>
                </c:pt>
                <c:pt idx="140">
                  <c:v>44760</c:v>
                </c:pt>
                <c:pt idx="141">
                  <c:v>44761</c:v>
                </c:pt>
                <c:pt idx="142">
                  <c:v>44762</c:v>
                </c:pt>
                <c:pt idx="143">
                  <c:v>44763</c:v>
                </c:pt>
                <c:pt idx="144">
                  <c:v>44764</c:v>
                </c:pt>
                <c:pt idx="145">
                  <c:v>44767</c:v>
                </c:pt>
                <c:pt idx="146">
                  <c:v>44768</c:v>
                </c:pt>
                <c:pt idx="147">
                  <c:v>44769</c:v>
                </c:pt>
                <c:pt idx="148">
                  <c:v>44770</c:v>
                </c:pt>
                <c:pt idx="149">
                  <c:v>44771</c:v>
                </c:pt>
                <c:pt idx="150">
                  <c:v>44774</c:v>
                </c:pt>
                <c:pt idx="151">
                  <c:v>44775</c:v>
                </c:pt>
                <c:pt idx="152">
                  <c:v>44776</c:v>
                </c:pt>
                <c:pt idx="153">
                  <c:v>44777</c:v>
                </c:pt>
                <c:pt idx="154">
                  <c:v>44778</c:v>
                </c:pt>
                <c:pt idx="155">
                  <c:v>44781</c:v>
                </c:pt>
                <c:pt idx="156">
                  <c:v>44782</c:v>
                </c:pt>
                <c:pt idx="157">
                  <c:v>44783</c:v>
                </c:pt>
                <c:pt idx="158">
                  <c:v>44784</c:v>
                </c:pt>
                <c:pt idx="159">
                  <c:v>44785</c:v>
                </c:pt>
                <c:pt idx="160">
                  <c:v>44788</c:v>
                </c:pt>
                <c:pt idx="161">
                  <c:v>44789</c:v>
                </c:pt>
                <c:pt idx="162">
                  <c:v>44790</c:v>
                </c:pt>
                <c:pt idx="163">
                  <c:v>44791</c:v>
                </c:pt>
                <c:pt idx="164">
                  <c:v>44792</c:v>
                </c:pt>
                <c:pt idx="165">
                  <c:v>44795</c:v>
                </c:pt>
                <c:pt idx="166">
                  <c:v>44796</c:v>
                </c:pt>
                <c:pt idx="167">
                  <c:v>44797</c:v>
                </c:pt>
              </c:numCache>
            </c:numRef>
          </c:cat>
          <c:val>
            <c:numRef>
              <c:f>Sheet1!$J$15:$J$182</c:f>
              <c:numCache>
                <c:formatCode>General</c:formatCode>
                <c:ptCount val="168"/>
                <c:pt idx="0">
                  <c:v>100</c:v>
                </c:pt>
                <c:pt idx="1">
                  <c:v>100.2</c:v>
                </c:pt>
                <c:pt idx="2">
                  <c:v>98.85</c:v>
                </c:pt>
                <c:pt idx="3">
                  <c:v>98.29</c:v>
                </c:pt>
                <c:pt idx="4">
                  <c:v>98.18</c:v>
                </c:pt>
                <c:pt idx="5">
                  <c:v>97.93</c:v>
                </c:pt>
                <c:pt idx="6">
                  <c:v>98.77</c:v>
                </c:pt>
                <c:pt idx="7">
                  <c:v>99.56</c:v>
                </c:pt>
                <c:pt idx="8">
                  <c:v>98.64</c:v>
                </c:pt>
                <c:pt idx="9">
                  <c:v>98.34</c:v>
                </c:pt>
                <c:pt idx="10">
                  <c:v>98.4</c:v>
                </c:pt>
                <c:pt idx="11">
                  <c:v>96.86</c:v>
                </c:pt>
                <c:pt idx="12">
                  <c:v>96.14</c:v>
                </c:pt>
                <c:pt idx="13">
                  <c:v>95.84</c:v>
                </c:pt>
                <c:pt idx="14">
                  <c:v>94.17</c:v>
                </c:pt>
                <c:pt idx="15">
                  <c:v>93.43</c:v>
                </c:pt>
                <c:pt idx="16">
                  <c:v>92.5</c:v>
                </c:pt>
                <c:pt idx="17">
                  <c:v>92.63</c:v>
                </c:pt>
                <c:pt idx="18">
                  <c:v>91.78</c:v>
                </c:pt>
                <c:pt idx="19">
                  <c:v>93.15</c:v>
                </c:pt>
                <c:pt idx="20">
                  <c:v>94.77</c:v>
                </c:pt>
                <c:pt idx="21">
                  <c:v>95.58</c:v>
                </c:pt>
                <c:pt idx="22">
                  <c:v>96.32</c:v>
                </c:pt>
                <c:pt idx="23">
                  <c:v>94.61</c:v>
                </c:pt>
                <c:pt idx="24">
                  <c:v>94.96</c:v>
                </c:pt>
                <c:pt idx="25">
                  <c:v>94.88</c:v>
                </c:pt>
                <c:pt idx="26">
                  <c:v>95.37</c:v>
                </c:pt>
                <c:pt idx="27">
                  <c:v>96.86</c:v>
                </c:pt>
                <c:pt idx="28">
                  <c:v>95.95</c:v>
                </c:pt>
                <c:pt idx="29">
                  <c:v>94.52</c:v>
                </c:pt>
                <c:pt idx="30">
                  <c:v>93.58</c:v>
                </c:pt>
                <c:pt idx="31">
                  <c:v>94.83</c:v>
                </c:pt>
                <c:pt idx="32">
                  <c:v>95.13</c:v>
                </c:pt>
                <c:pt idx="33">
                  <c:v>93.72</c:v>
                </c:pt>
                <c:pt idx="34">
                  <c:v>92.92</c:v>
                </c:pt>
                <c:pt idx="35">
                  <c:v>92.6</c:v>
                </c:pt>
                <c:pt idx="36">
                  <c:v>91.76</c:v>
                </c:pt>
                <c:pt idx="37">
                  <c:v>90.66</c:v>
                </c:pt>
                <c:pt idx="38">
                  <c:v>90.09</c:v>
                </c:pt>
                <c:pt idx="39">
                  <c:v>92.28</c:v>
                </c:pt>
                <c:pt idx="40">
                  <c:v>92.22</c:v>
                </c:pt>
                <c:pt idx="41">
                  <c:v>90.97</c:v>
                </c:pt>
                <c:pt idx="42">
                  <c:v>91.81</c:v>
                </c:pt>
                <c:pt idx="43">
                  <c:v>91.26</c:v>
                </c:pt>
                <c:pt idx="44">
                  <c:v>89.75</c:v>
                </c:pt>
                <c:pt idx="45">
                  <c:v>87.29</c:v>
                </c:pt>
                <c:pt idx="46">
                  <c:v>86.59</c:v>
                </c:pt>
                <c:pt idx="47">
                  <c:v>88.85</c:v>
                </c:pt>
                <c:pt idx="48">
                  <c:v>88.68</c:v>
                </c:pt>
                <c:pt idx="49">
                  <c:v>87.66</c:v>
                </c:pt>
                <c:pt idx="50">
                  <c:v>87.01</c:v>
                </c:pt>
                <c:pt idx="51">
                  <c:v>87.83</c:v>
                </c:pt>
                <c:pt idx="52">
                  <c:v>90.25</c:v>
                </c:pt>
                <c:pt idx="53">
                  <c:v>91.85</c:v>
                </c:pt>
                <c:pt idx="54">
                  <c:v>92.67</c:v>
                </c:pt>
                <c:pt idx="55">
                  <c:v>92.59</c:v>
                </c:pt>
                <c:pt idx="56">
                  <c:v>93.56</c:v>
                </c:pt>
                <c:pt idx="57">
                  <c:v>92.89</c:v>
                </c:pt>
                <c:pt idx="58">
                  <c:v>93.64</c:v>
                </c:pt>
                <c:pt idx="59">
                  <c:v>93.74</c:v>
                </c:pt>
                <c:pt idx="60">
                  <c:v>94.08</c:v>
                </c:pt>
                <c:pt idx="61">
                  <c:v>95.54</c:v>
                </c:pt>
                <c:pt idx="62">
                  <c:v>95.27</c:v>
                </c:pt>
                <c:pt idx="63">
                  <c:v>94</c:v>
                </c:pt>
                <c:pt idx="64">
                  <c:v>94.15</c:v>
                </c:pt>
                <c:pt idx="65">
                  <c:v>94.96</c:v>
                </c:pt>
                <c:pt idx="66">
                  <c:v>94.04</c:v>
                </c:pt>
                <c:pt idx="67">
                  <c:v>92.89</c:v>
                </c:pt>
                <c:pt idx="68">
                  <c:v>92.79</c:v>
                </c:pt>
                <c:pt idx="69">
                  <c:v>92.76</c:v>
                </c:pt>
                <c:pt idx="70">
                  <c:v>91.52</c:v>
                </c:pt>
                <c:pt idx="71">
                  <c:v>91.16</c:v>
                </c:pt>
                <c:pt idx="72">
                  <c:v>91.94</c:v>
                </c:pt>
                <c:pt idx="73">
                  <c:v>91.25</c:v>
                </c:pt>
                <c:pt idx="74">
                  <c:v>91.18</c:v>
                </c:pt>
                <c:pt idx="75">
                  <c:v>90.98</c:v>
                </c:pt>
                <c:pt idx="76">
                  <c:v>91.72</c:v>
                </c:pt>
                <c:pt idx="77">
                  <c:v>91.98</c:v>
                </c:pt>
                <c:pt idx="78">
                  <c:v>90.95</c:v>
                </c:pt>
                <c:pt idx="79">
                  <c:v>88.73</c:v>
                </c:pt>
                <c:pt idx="80">
                  <c:v>88.33</c:v>
                </c:pt>
                <c:pt idx="81">
                  <c:v>86.53</c:v>
                </c:pt>
                <c:pt idx="82">
                  <c:v>86.39</c:v>
                </c:pt>
                <c:pt idx="83">
                  <c:v>87.96</c:v>
                </c:pt>
                <c:pt idx="84">
                  <c:v>86.36</c:v>
                </c:pt>
                <c:pt idx="85">
                  <c:v>86.34</c:v>
                </c:pt>
                <c:pt idx="86">
                  <c:v>86.68</c:v>
                </c:pt>
                <c:pt idx="87">
                  <c:v>88.13</c:v>
                </c:pt>
                <c:pt idx="88">
                  <c:v>85.88</c:v>
                </c:pt>
                <c:pt idx="89">
                  <c:v>85.04</c:v>
                </c:pt>
                <c:pt idx="90">
                  <c:v>82.41</c:v>
                </c:pt>
                <c:pt idx="91">
                  <c:v>82.49</c:v>
                </c:pt>
                <c:pt idx="92">
                  <c:v>81.849999999999994</c:v>
                </c:pt>
                <c:pt idx="93">
                  <c:v>81.28</c:v>
                </c:pt>
                <c:pt idx="94">
                  <c:v>83.12</c:v>
                </c:pt>
                <c:pt idx="95">
                  <c:v>82.95</c:v>
                </c:pt>
                <c:pt idx="96">
                  <c:v>84.61</c:v>
                </c:pt>
                <c:pt idx="97">
                  <c:v>82.39</c:v>
                </c:pt>
                <c:pt idx="98">
                  <c:v>81.849999999999994</c:v>
                </c:pt>
                <c:pt idx="99">
                  <c:v>82.16</c:v>
                </c:pt>
                <c:pt idx="100">
                  <c:v>83.42</c:v>
                </c:pt>
                <c:pt idx="101">
                  <c:v>82.66</c:v>
                </c:pt>
                <c:pt idx="102">
                  <c:v>83.23</c:v>
                </c:pt>
                <c:pt idx="103">
                  <c:v>84.46</c:v>
                </c:pt>
                <c:pt idx="104">
                  <c:v>86.25</c:v>
                </c:pt>
                <c:pt idx="105">
                  <c:v>86.78</c:v>
                </c:pt>
                <c:pt idx="106">
                  <c:v>86.24</c:v>
                </c:pt>
                <c:pt idx="107">
                  <c:v>85.59</c:v>
                </c:pt>
                <c:pt idx="108">
                  <c:v>86.72</c:v>
                </c:pt>
                <c:pt idx="109">
                  <c:v>85.76</c:v>
                </c:pt>
                <c:pt idx="110">
                  <c:v>86.15</c:v>
                </c:pt>
                <c:pt idx="111">
                  <c:v>86.48</c:v>
                </c:pt>
                <c:pt idx="112">
                  <c:v>86</c:v>
                </c:pt>
                <c:pt idx="113">
                  <c:v>84.26</c:v>
                </c:pt>
                <c:pt idx="114">
                  <c:v>81.95</c:v>
                </c:pt>
                <c:pt idx="115">
                  <c:v>78.95</c:v>
                </c:pt>
                <c:pt idx="116">
                  <c:v>78.44</c:v>
                </c:pt>
                <c:pt idx="117">
                  <c:v>79.31</c:v>
                </c:pt>
                <c:pt idx="118">
                  <c:v>77.39</c:v>
                </c:pt>
                <c:pt idx="119">
                  <c:v>77.23</c:v>
                </c:pt>
                <c:pt idx="120">
                  <c:v>77.44</c:v>
                </c:pt>
                <c:pt idx="121">
                  <c:v>78.91</c:v>
                </c:pt>
                <c:pt idx="122">
                  <c:v>78.53</c:v>
                </c:pt>
                <c:pt idx="123">
                  <c:v>78.87</c:v>
                </c:pt>
                <c:pt idx="124">
                  <c:v>80.94</c:v>
                </c:pt>
                <c:pt idx="125">
                  <c:v>81.19</c:v>
                </c:pt>
                <c:pt idx="126">
                  <c:v>80.150000000000006</c:v>
                </c:pt>
                <c:pt idx="127">
                  <c:v>79.73</c:v>
                </c:pt>
                <c:pt idx="128">
                  <c:v>78.84</c:v>
                </c:pt>
                <c:pt idx="129">
                  <c:v>79.14</c:v>
                </c:pt>
                <c:pt idx="130">
                  <c:v>79.36</c:v>
                </c:pt>
                <c:pt idx="131">
                  <c:v>78.97</c:v>
                </c:pt>
                <c:pt idx="132">
                  <c:v>79.069999999999993</c:v>
                </c:pt>
                <c:pt idx="133">
                  <c:v>80.31</c:v>
                </c:pt>
                <c:pt idx="134">
                  <c:v>80.400000000000006</c:v>
                </c:pt>
                <c:pt idx="135">
                  <c:v>79.37</c:v>
                </c:pt>
                <c:pt idx="136">
                  <c:v>78.75</c:v>
                </c:pt>
                <c:pt idx="137">
                  <c:v>78.52</c:v>
                </c:pt>
                <c:pt idx="138">
                  <c:v>77.83</c:v>
                </c:pt>
                <c:pt idx="139">
                  <c:v>79.099999999999994</c:v>
                </c:pt>
                <c:pt idx="140">
                  <c:v>79.239999999999995</c:v>
                </c:pt>
                <c:pt idx="141">
                  <c:v>80.900000000000006</c:v>
                </c:pt>
                <c:pt idx="142">
                  <c:v>81.38</c:v>
                </c:pt>
                <c:pt idx="143">
                  <c:v>81.96</c:v>
                </c:pt>
                <c:pt idx="144">
                  <c:v>81.61</c:v>
                </c:pt>
                <c:pt idx="145">
                  <c:v>81.59</c:v>
                </c:pt>
                <c:pt idx="146">
                  <c:v>80.88</c:v>
                </c:pt>
                <c:pt idx="147">
                  <c:v>82.26</c:v>
                </c:pt>
                <c:pt idx="148">
                  <c:v>83.29</c:v>
                </c:pt>
                <c:pt idx="149">
                  <c:v>84.25</c:v>
                </c:pt>
                <c:pt idx="150">
                  <c:v>84.34</c:v>
                </c:pt>
                <c:pt idx="151">
                  <c:v>83.67</c:v>
                </c:pt>
                <c:pt idx="152">
                  <c:v>84.42</c:v>
                </c:pt>
                <c:pt idx="153">
                  <c:v>84.68</c:v>
                </c:pt>
                <c:pt idx="154">
                  <c:v>84.49</c:v>
                </c:pt>
                <c:pt idx="155">
                  <c:v>84.66</c:v>
                </c:pt>
                <c:pt idx="156">
                  <c:v>84.25</c:v>
                </c:pt>
                <c:pt idx="157">
                  <c:v>85.84</c:v>
                </c:pt>
                <c:pt idx="158">
                  <c:v>85.97</c:v>
                </c:pt>
                <c:pt idx="159">
                  <c:v>86.87</c:v>
                </c:pt>
                <c:pt idx="160">
                  <c:v>87.07</c:v>
                </c:pt>
                <c:pt idx="161">
                  <c:v>87.12</c:v>
                </c:pt>
                <c:pt idx="162">
                  <c:v>86.54</c:v>
                </c:pt>
                <c:pt idx="163">
                  <c:v>86.58</c:v>
                </c:pt>
                <c:pt idx="164">
                  <c:v>85.45</c:v>
                </c:pt>
                <c:pt idx="165">
                  <c:v>83.95</c:v>
                </c:pt>
                <c:pt idx="166">
                  <c:v>83.77</c:v>
                </c:pt>
                <c:pt idx="167">
                  <c:v>83.77</c:v>
                </c:pt>
              </c:numCache>
            </c:numRef>
          </c:val>
          <c:smooth val="0"/>
          <c:extLst>
            <c:ext xmlns:c16="http://schemas.microsoft.com/office/drawing/2014/chart" uri="{C3380CC4-5D6E-409C-BE32-E72D297353CC}">
              <c16:uniqueId val="{00000001-4DC2-493D-9C29-33776527852A}"/>
            </c:ext>
          </c:extLst>
        </c:ser>
        <c:dLbls>
          <c:showLegendKey val="0"/>
          <c:showVal val="0"/>
          <c:showCatName val="0"/>
          <c:showSerName val="0"/>
          <c:showPercent val="0"/>
          <c:showBubbleSize val="0"/>
        </c:dLbls>
        <c:smooth val="0"/>
        <c:axId val="1722175200"/>
        <c:axId val="1722176032"/>
      </c:lineChart>
      <c:dateAx>
        <c:axId val="1722175200"/>
        <c:scaling>
          <c:orientation val="minMax"/>
        </c:scaling>
        <c:delete val="0"/>
        <c:axPos val="b"/>
        <c:numFmt formatCode="mm\/yyyy" sourceLinked="0"/>
        <c:majorTickMark val="none"/>
        <c:minorTickMark val="none"/>
        <c:tickLblPos val="low"/>
        <c:spPr>
          <a:noFill/>
          <a:ln w="12700" cap="flat" cmpd="sng" algn="ctr">
            <a:solidFill>
              <a:srgbClr val="000000"/>
            </a:solidFill>
            <a:prstDash val="solid"/>
            <a:round/>
            <a:headEnd type="none" w="med" len="med"/>
            <a:tailEnd type="none" w="med" len="med"/>
          </a:ln>
          <a:effectLst/>
        </c:spPr>
        <c:txPr>
          <a:bodyPr rot="-6000000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1722176032"/>
        <c:crosses val="autoZero"/>
        <c:auto val="1"/>
        <c:lblOffset val="100"/>
        <c:baseTimeUnit val="days"/>
        <c:majorUnit val="2"/>
        <c:majorTimeUnit val="months"/>
      </c:dateAx>
      <c:valAx>
        <c:axId val="1722176032"/>
        <c:scaling>
          <c:orientation val="minMax"/>
          <c:min val="70"/>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1722175200"/>
        <c:crosses val="autoZero"/>
        <c:crossBetween val="between"/>
      </c:valAx>
      <c:spPr>
        <a:solidFill>
          <a:srgbClr val="FFFFFF"/>
        </a:solid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400">
          <a:solidFill>
            <a:srgbClr val="000000"/>
          </a:solidFill>
          <a:latin typeface="Frutiger 45 Light" panose="020B0603020202020204" pitchFamily="34" charset="0"/>
          <a:ea typeface="+mn-ea"/>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5399028249164"/>
          <c:y val="0.14211096504243084"/>
          <c:w val="0.86404529483235548"/>
          <c:h val="0.71685521130869989"/>
        </c:manualLayout>
      </c:layout>
      <c:lineChart>
        <c:grouping val="standard"/>
        <c:varyColors val="0"/>
        <c:ser>
          <c:idx val="0"/>
          <c:order val="0"/>
          <c:tx>
            <c:strRef>
              <c:f>'chart ytd'!$O$10</c:f>
              <c:strCache>
                <c:ptCount val="1"/>
                <c:pt idx="0">
                  <c:v>Value vs Growth</c:v>
                </c:pt>
              </c:strCache>
            </c:strRef>
          </c:tx>
          <c:spPr>
            <a:ln w="31750" cap="rnd" cmpd="sng" algn="ctr">
              <a:solidFill>
                <a:srgbClr val="CCCCCC"/>
              </a:solidFill>
              <a:prstDash val="solid"/>
              <a:round/>
              <a:headEnd type="none" w="med" len="med"/>
              <a:tailEnd type="none" w="med" len="med"/>
            </a:ln>
            <a:effectLst/>
          </c:spPr>
          <c:marker>
            <c:symbol val="none"/>
          </c:marker>
          <c:cat>
            <c:numRef>
              <c:f>'chart ytd'!$N$11:$N$247</c:f>
              <c:numCache>
                <c:formatCode>m/d/yyyy</c:formatCode>
                <c:ptCount val="237"/>
                <c:pt idx="0">
                  <c:v>44561</c:v>
                </c:pt>
                <c:pt idx="1">
                  <c:v>44562</c:v>
                </c:pt>
                <c:pt idx="2">
                  <c:v>44563</c:v>
                </c:pt>
                <c:pt idx="3">
                  <c:v>44564</c:v>
                </c:pt>
                <c:pt idx="4">
                  <c:v>44565</c:v>
                </c:pt>
                <c:pt idx="5">
                  <c:v>44566</c:v>
                </c:pt>
                <c:pt idx="6">
                  <c:v>44567</c:v>
                </c:pt>
                <c:pt idx="7">
                  <c:v>44568</c:v>
                </c:pt>
                <c:pt idx="8">
                  <c:v>44569</c:v>
                </c:pt>
                <c:pt idx="9">
                  <c:v>44570</c:v>
                </c:pt>
                <c:pt idx="10">
                  <c:v>44571</c:v>
                </c:pt>
                <c:pt idx="11">
                  <c:v>44572</c:v>
                </c:pt>
                <c:pt idx="12">
                  <c:v>44573</c:v>
                </c:pt>
                <c:pt idx="13">
                  <c:v>44574</c:v>
                </c:pt>
                <c:pt idx="14">
                  <c:v>44575</c:v>
                </c:pt>
                <c:pt idx="15">
                  <c:v>44576</c:v>
                </c:pt>
                <c:pt idx="16">
                  <c:v>44577</c:v>
                </c:pt>
                <c:pt idx="17">
                  <c:v>44578</c:v>
                </c:pt>
                <c:pt idx="18">
                  <c:v>44579</c:v>
                </c:pt>
                <c:pt idx="19">
                  <c:v>44580</c:v>
                </c:pt>
                <c:pt idx="20">
                  <c:v>44581</c:v>
                </c:pt>
                <c:pt idx="21">
                  <c:v>44582</c:v>
                </c:pt>
                <c:pt idx="22">
                  <c:v>44583</c:v>
                </c:pt>
                <c:pt idx="23">
                  <c:v>44584</c:v>
                </c:pt>
                <c:pt idx="24">
                  <c:v>44585</c:v>
                </c:pt>
                <c:pt idx="25">
                  <c:v>44586</c:v>
                </c:pt>
                <c:pt idx="26">
                  <c:v>44587</c:v>
                </c:pt>
                <c:pt idx="27">
                  <c:v>44588</c:v>
                </c:pt>
                <c:pt idx="28">
                  <c:v>44589</c:v>
                </c:pt>
                <c:pt idx="29">
                  <c:v>44590</c:v>
                </c:pt>
                <c:pt idx="30">
                  <c:v>44591</c:v>
                </c:pt>
                <c:pt idx="31">
                  <c:v>44592</c:v>
                </c:pt>
                <c:pt idx="32">
                  <c:v>44593</c:v>
                </c:pt>
                <c:pt idx="33">
                  <c:v>44594</c:v>
                </c:pt>
                <c:pt idx="34">
                  <c:v>44595</c:v>
                </c:pt>
                <c:pt idx="35">
                  <c:v>44596</c:v>
                </c:pt>
                <c:pt idx="36">
                  <c:v>44597</c:v>
                </c:pt>
                <c:pt idx="37">
                  <c:v>44598</c:v>
                </c:pt>
                <c:pt idx="38">
                  <c:v>44599</c:v>
                </c:pt>
                <c:pt idx="39">
                  <c:v>44600</c:v>
                </c:pt>
                <c:pt idx="40">
                  <c:v>44601</c:v>
                </c:pt>
                <c:pt idx="41">
                  <c:v>44602</c:v>
                </c:pt>
                <c:pt idx="42">
                  <c:v>44603</c:v>
                </c:pt>
                <c:pt idx="43">
                  <c:v>44604</c:v>
                </c:pt>
                <c:pt idx="44">
                  <c:v>44605</c:v>
                </c:pt>
                <c:pt idx="45">
                  <c:v>44606</c:v>
                </c:pt>
                <c:pt idx="46">
                  <c:v>44607</c:v>
                </c:pt>
                <c:pt idx="47">
                  <c:v>44608</c:v>
                </c:pt>
                <c:pt idx="48">
                  <c:v>44609</c:v>
                </c:pt>
                <c:pt idx="49">
                  <c:v>44610</c:v>
                </c:pt>
                <c:pt idx="50">
                  <c:v>44611</c:v>
                </c:pt>
                <c:pt idx="51">
                  <c:v>44612</c:v>
                </c:pt>
                <c:pt idx="52">
                  <c:v>44613</c:v>
                </c:pt>
                <c:pt idx="53">
                  <c:v>44614</c:v>
                </c:pt>
                <c:pt idx="54">
                  <c:v>44615</c:v>
                </c:pt>
                <c:pt idx="55">
                  <c:v>44616</c:v>
                </c:pt>
                <c:pt idx="56">
                  <c:v>44617</c:v>
                </c:pt>
                <c:pt idx="57">
                  <c:v>44618</c:v>
                </c:pt>
                <c:pt idx="58">
                  <c:v>44619</c:v>
                </c:pt>
                <c:pt idx="59">
                  <c:v>44620</c:v>
                </c:pt>
                <c:pt idx="60">
                  <c:v>44621</c:v>
                </c:pt>
                <c:pt idx="61">
                  <c:v>44622</c:v>
                </c:pt>
                <c:pt idx="62">
                  <c:v>44623</c:v>
                </c:pt>
                <c:pt idx="63">
                  <c:v>44624</c:v>
                </c:pt>
                <c:pt idx="64">
                  <c:v>44625</c:v>
                </c:pt>
                <c:pt idx="65">
                  <c:v>44626</c:v>
                </c:pt>
                <c:pt idx="66">
                  <c:v>44627</c:v>
                </c:pt>
                <c:pt idx="67">
                  <c:v>44628</c:v>
                </c:pt>
                <c:pt idx="68">
                  <c:v>44629</c:v>
                </c:pt>
                <c:pt idx="69">
                  <c:v>44630</c:v>
                </c:pt>
                <c:pt idx="70">
                  <c:v>44631</c:v>
                </c:pt>
                <c:pt idx="71">
                  <c:v>44632</c:v>
                </c:pt>
                <c:pt idx="72">
                  <c:v>44633</c:v>
                </c:pt>
                <c:pt idx="73">
                  <c:v>44634</c:v>
                </c:pt>
                <c:pt idx="74">
                  <c:v>44635</c:v>
                </c:pt>
                <c:pt idx="75">
                  <c:v>44636</c:v>
                </c:pt>
                <c:pt idx="76">
                  <c:v>44637</c:v>
                </c:pt>
                <c:pt idx="77">
                  <c:v>44638</c:v>
                </c:pt>
                <c:pt idx="78">
                  <c:v>44639</c:v>
                </c:pt>
                <c:pt idx="79">
                  <c:v>44640</c:v>
                </c:pt>
                <c:pt idx="80">
                  <c:v>44641</c:v>
                </c:pt>
                <c:pt idx="81">
                  <c:v>44642</c:v>
                </c:pt>
                <c:pt idx="82">
                  <c:v>44643</c:v>
                </c:pt>
                <c:pt idx="83">
                  <c:v>44644</c:v>
                </c:pt>
                <c:pt idx="84">
                  <c:v>44645</c:v>
                </c:pt>
                <c:pt idx="85">
                  <c:v>44646</c:v>
                </c:pt>
                <c:pt idx="86">
                  <c:v>44647</c:v>
                </c:pt>
                <c:pt idx="87">
                  <c:v>44648</c:v>
                </c:pt>
                <c:pt idx="88">
                  <c:v>44649</c:v>
                </c:pt>
                <c:pt idx="89">
                  <c:v>44650</c:v>
                </c:pt>
                <c:pt idx="90">
                  <c:v>44651</c:v>
                </c:pt>
                <c:pt idx="91">
                  <c:v>44652</c:v>
                </c:pt>
                <c:pt idx="92">
                  <c:v>44653</c:v>
                </c:pt>
                <c:pt idx="93">
                  <c:v>44654</c:v>
                </c:pt>
                <c:pt idx="94">
                  <c:v>44655</c:v>
                </c:pt>
                <c:pt idx="95">
                  <c:v>44656</c:v>
                </c:pt>
                <c:pt idx="96">
                  <c:v>44657</c:v>
                </c:pt>
                <c:pt idx="97">
                  <c:v>44658</c:v>
                </c:pt>
                <c:pt idx="98">
                  <c:v>44659</c:v>
                </c:pt>
                <c:pt idx="99">
                  <c:v>44660</c:v>
                </c:pt>
                <c:pt idx="100">
                  <c:v>44661</c:v>
                </c:pt>
                <c:pt idx="101">
                  <c:v>44662</c:v>
                </c:pt>
                <c:pt idx="102">
                  <c:v>44663</c:v>
                </c:pt>
                <c:pt idx="103">
                  <c:v>44664</c:v>
                </c:pt>
                <c:pt idx="104">
                  <c:v>44665</c:v>
                </c:pt>
                <c:pt idx="105">
                  <c:v>44666</c:v>
                </c:pt>
                <c:pt idx="106">
                  <c:v>44667</c:v>
                </c:pt>
                <c:pt idx="107">
                  <c:v>44668</c:v>
                </c:pt>
                <c:pt idx="108">
                  <c:v>44669</c:v>
                </c:pt>
                <c:pt idx="109">
                  <c:v>44670</c:v>
                </c:pt>
                <c:pt idx="110">
                  <c:v>44671</c:v>
                </c:pt>
                <c:pt idx="111">
                  <c:v>44672</c:v>
                </c:pt>
                <c:pt idx="112">
                  <c:v>44673</c:v>
                </c:pt>
                <c:pt idx="113">
                  <c:v>44674</c:v>
                </c:pt>
                <c:pt idx="114">
                  <c:v>44675</c:v>
                </c:pt>
                <c:pt idx="115">
                  <c:v>44676</c:v>
                </c:pt>
                <c:pt idx="116">
                  <c:v>44677</c:v>
                </c:pt>
                <c:pt idx="117">
                  <c:v>44678</c:v>
                </c:pt>
                <c:pt idx="118">
                  <c:v>44679</c:v>
                </c:pt>
                <c:pt idx="119">
                  <c:v>44680</c:v>
                </c:pt>
                <c:pt idx="120">
                  <c:v>44681</c:v>
                </c:pt>
                <c:pt idx="121">
                  <c:v>44682</c:v>
                </c:pt>
                <c:pt idx="122">
                  <c:v>44683</c:v>
                </c:pt>
                <c:pt idx="123">
                  <c:v>44684</c:v>
                </c:pt>
                <c:pt idx="124">
                  <c:v>44685</c:v>
                </c:pt>
                <c:pt idx="125">
                  <c:v>44686</c:v>
                </c:pt>
                <c:pt idx="126">
                  <c:v>44687</c:v>
                </c:pt>
                <c:pt idx="127">
                  <c:v>44688</c:v>
                </c:pt>
                <c:pt idx="128">
                  <c:v>44689</c:v>
                </c:pt>
                <c:pt idx="129">
                  <c:v>44690</c:v>
                </c:pt>
                <c:pt idx="130">
                  <c:v>44691</c:v>
                </c:pt>
                <c:pt idx="131">
                  <c:v>44692</c:v>
                </c:pt>
                <c:pt idx="132">
                  <c:v>44693</c:v>
                </c:pt>
                <c:pt idx="133">
                  <c:v>44694</c:v>
                </c:pt>
                <c:pt idx="134">
                  <c:v>44695</c:v>
                </c:pt>
                <c:pt idx="135">
                  <c:v>44696</c:v>
                </c:pt>
                <c:pt idx="136">
                  <c:v>44697</c:v>
                </c:pt>
                <c:pt idx="137">
                  <c:v>44698</c:v>
                </c:pt>
                <c:pt idx="138">
                  <c:v>44699</c:v>
                </c:pt>
                <c:pt idx="139">
                  <c:v>44700</c:v>
                </c:pt>
                <c:pt idx="140">
                  <c:v>44701</c:v>
                </c:pt>
                <c:pt idx="141">
                  <c:v>44702</c:v>
                </c:pt>
                <c:pt idx="142">
                  <c:v>44703</c:v>
                </c:pt>
                <c:pt idx="143">
                  <c:v>44704</c:v>
                </c:pt>
                <c:pt idx="144">
                  <c:v>44705</c:v>
                </c:pt>
                <c:pt idx="145">
                  <c:v>44706</c:v>
                </c:pt>
                <c:pt idx="146">
                  <c:v>44707</c:v>
                </c:pt>
                <c:pt idx="147">
                  <c:v>44708</c:v>
                </c:pt>
                <c:pt idx="148">
                  <c:v>44709</c:v>
                </c:pt>
                <c:pt idx="149">
                  <c:v>44710</c:v>
                </c:pt>
                <c:pt idx="150">
                  <c:v>44711</c:v>
                </c:pt>
                <c:pt idx="151">
                  <c:v>44712</c:v>
                </c:pt>
                <c:pt idx="152">
                  <c:v>44713</c:v>
                </c:pt>
                <c:pt idx="153">
                  <c:v>44714</c:v>
                </c:pt>
                <c:pt idx="154">
                  <c:v>44715</c:v>
                </c:pt>
                <c:pt idx="155">
                  <c:v>44716</c:v>
                </c:pt>
                <c:pt idx="156">
                  <c:v>44717</c:v>
                </c:pt>
                <c:pt idx="157">
                  <c:v>44718</c:v>
                </c:pt>
                <c:pt idx="158">
                  <c:v>44719</c:v>
                </c:pt>
                <c:pt idx="159">
                  <c:v>44720</c:v>
                </c:pt>
                <c:pt idx="160">
                  <c:v>44721</c:v>
                </c:pt>
                <c:pt idx="161">
                  <c:v>44722</c:v>
                </c:pt>
                <c:pt idx="162">
                  <c:v>44723</c:v>
                </c:pt>
                <c:pt idx="163">
                  <c:v>44724</c:v>
                </c:pt>
                <c:pt idx="164">
                  <c:v>44725</c:v>
                </c:pt>
                <c:pt idx="165">
                  <c:v>44726</c:v>
                </c:pt>
                <c:pt idx="166">
                  <c:v>44727</c:v>
                </c:pt>
                <c:pt idx="167">
                  <c:v>44728</c:v>
                </c:pt>
                <c:pt idx="168">
                  <c:v>44729</c:v>
                </c:pt>
                <c:pt idx="169">
                  <c:v>44730</c:v>
                </c:pt>
                <c:pt idx="170">
                  <c:v>44731</c:v>
                </c:pt>
                <c:pt idx="171">
                  <c:v>44732</c:v>
                </c:pt>
                <c:pt idx="172">
                  <c:v>44733</c:v>
                </c:pt>
                <c:pt idx="173">
                  <c:v>44734</c:v>
                </c:pt>
                <c:pt idx="174">
                  <c:v>44735</c:v>
                </c:pt>
                <c:pt idx="175">
                  <c:v>44736</c:v>
                </c:pt>
                <c:pt idx="176">
                  <c:v>44737</c:v>
                </c:pt>
                <c:pt idx="177">
                  <c:v>44738</c:v>
                </c:pt>
                <c:pt idx="178">
                  <c:v>44739</c:v>
                </c:pt>
                <c:pt idx="179">
                  <c:v>44740</c:v>
                </c:pt>
                <c:pt idx="180">
                  <c:v>44741</c:v>
                </c:pt>
                <c:pt idx="181">
                  <c:v>44742</c:v>
                </c:pt>
                <c:pt idx="182">
                  <c:v>44743</c:v>
                </c:pt>
                <c:pt idx="183">
                  <c:v>44744</c:v>
                </c:pt>
                <c:pt idx="184">
                  <c:v>44745</c:v>
                </c:pt>
                <c:pt idx="185">
                  <c:v>44746</c:v>
                </c:pt>
                <c:pt idx="186">
                  <c:v>44747</c:v>
                </c:pt>
                <c:pt idx="187">
                  <c:v>44748</c:v>
                </c:pt>
                <c:pt idx="188">
                  <c:v>44749</c:v>
                </c:pt>
                <c:pt idx="189">
                  <c:v>44750</c:v>
                </c:pt>
                <c:pt idx="190">
                  <c:v>44751</c:v>
                </c:pt>
                <c:pt idx="191">
                  <c:v>44752</c:v>
                </c:pt>
                <c:pt idx="192">
                  <c:v>44753</c:v>
                </c:pt>
                <c:pt idx="193">
                  <c:v>44754</c:v>
                </c:pt>
                <c:pt idx="194">
                  <c:v>44755</c:v>
                </c:pt>
                <c:pt idx="195">
                  <c:v>44756</c:v>
                </c:pt>
                <c:pt idx="196">
                  <c:v>44757</c:v>
                </c:pt>
                <c:pt idx="197">
                  <c:v>44758</c:v>
                </c:pt>
                <c:pt idx="198">
                  <c:v>44759</c:v>
                </c:pt>
                <c:pt idx="199">
                  <c:v>44760</c:v>
                </c:pt>
                <c:pt idx="200">
                  <c:v>44761</c:v>
                </c:pt>
                <c:pt idx="201">
                  <c:v>44762</c:v>
                </c:pt>
                <c:pt idx="202">
                  <c:v>44763</c:v>
                </c:pt>
                <c:pt idx="203">
                  <c:v>44764</c:v>
                </c:pt>
                <c:pt idx="204">
                  <c:v>44765</c:v>
                </c:pt>
                <c:pt idx="205">
                  <c:v>44766</c:v>
                </c:pt>
                <c:pt idx="206">
                  <c:v>44767</c:v>
                </c:pt>
                <c:pt idx="207">
                  <c:v>44768</c:v>
                </c:pt>
                <c:pt idx="208">
                  <c:v>44769</c:v>
                </c:pt>
                <c:pt idx="209">
                  <c:v>44770</c:v>
                </c:pt>
                <c:pt idx="210">
                  <c:v>44771</c:v>
                </c:pt>
                <c:pt idx="211">
                  <c:v>44772</c:v>
                </c:pt>
                <c:pt idx="212">
                  <c:v>44773</c:v>
                </c:pt>
                <c:pt idx="213">
                  <c:v>44774</c:v>
                </c:pt>
                <c:pt idx="214">
                  <c:v>44775</c:v>
                </c:pt>
                <c:pt idx="215">
                  <c:v>44776</c:v>
                </c:pt>
                <c:pt idx="216">
                  <c:v>44777</c:v>
                </c:pt>
                <c:pt idx="217">
                  <c:v>44778</c:v>
                </c:pt>
                <c:pt idx="218">
                  <c:v>44779</c:v>
                </c:pt>
                <c:pt idx="219">
                  <c:v>44780</c:v>
                </c:pt>
                <c:pt idx="220">
                  <c:v>44781</c:v>
                </c:pt>
                <c:pt idx="221">
                  <c:v>44782</c:v>
                </c:pt>
                <c:pt idx="222">
                  <c:v>44783</c:v>
                </c:pt>
                <c:pt idx="223">
                  <c:v>44784</c:v>
                </c:pt>
                <c:pt idx="224">
                  <c:v>44785</c:v>
                </c:pt>
                <c:pt idx="225">
                  <c:v>44786</c:v>
                </c:pt>
                <c:pt idx="226">
                  <c:v>44787</c:v>
                </c:pt>
                <c:pt idx="227">
                  <c:v>44788</c:v>
                </c:pt>
                <c:pt idx="228">
                  <c:v>44789</c:v>
                </c:pt>
                <c:pt idx="229">
                  <c:v>44790</c:v>
                </c:pt>
                <c:pt idx="230">
                  <c:v>44791</c:v>
                </c:pt>
                <c:pt idx="231">
                  <c:v>44792</c:v>
                </c:pt>
                <c:pt idx="232">
                  <c:v>44793</c:v>
                </c:pt>
                <c:pt idx="233">
                  <c:v>44794</c:v>
                </c:pt>
                <c:pt idx="234">
                  <c:v>44795</c:v>
                </c:pt>
                <c:pt idx="235">
                  <c:v>44796</c:v>
                </c:pt>
                <c:pt idx="236">
                  <c:v>44797</c:v>
                </c:pt>
              </c:numCache>
            </c:numRef>
          </c:cat>
          <c:val>
            <c:numRef>
              <c:f>'chart ytd'!$O$11:$O$247</c:f>
              <c:numCache>
                <c:formatCode>General</c:formatCode>
                <c:ptCount val="237"/>
                <c:pt idx="0">
                  <c:v>100</c:v>
                </c:pt>
                <c:pt idx="1">
                  <c:v>100</c:v>
                </c:pt>
                <c:pt idx="2">
                  <c:v>100</c:v>
                </c:pt>
                <c:pt idx="3">
                  <c:v>99.660636344164061</c:v>
                </c:pt>
                <c:pt idx="4">
                  <c:v>101.59422336080128</c:v>
                </c:pt>
                <c:pt idx="5">
                  <c:v>103.71794241393961</c:v>
                </c:pt>
                <c:pt idx="6">
                  <c:v>104.54855098917758</c:v>
                </c:pt>
                <c:pt idx="7">
                  <c:v>105.65427216135814</c:v>
                </c:pt>
                <c:pt idx="8">
                  <c:v>105.65427216135814</c:v>
                </c:pt>
                <c:pt idx="9">
                  <c:v>105.65427216135814</c:v>
                </c:pt>
                <c:pt idx="10">
                  <c:v>106.02410744547306</c:v>
                </c:pt>
                <c:pt idx="11">
                  <c:v>105.64336812399107</c:v>
                </c:pt>
                <c:pt idx="12">
                  <c:v>105.28669800697803</c:v>
                </c:pt>
                <c:pt idx="13">
                  <c:v>107.33930936128762</c:v>
                </c:pt>
                <c:pt idx="14">
                  <c:v>107.27062360372166</c:v>
                </c:pt>
                <c:pt idx="15">
                  <c:v>107.27062360372166</c:v>
                </c:pt>
                <c:pt idx="16">
                  <c:v>107.27062360372166</c:v>
                </c:pt>
                <c:pt idx="17">
                  <c:v>107.25240082634969</c:v>
                </c:pt>
                <c:pt idx="18">
                  <c:v>108.05185075498598</c:v>
                </c:pt>
                <c:pt idx="19">
                  <c:v>108.2785886422067</c:v>
                </c:pt>
                <c:pt idx="20">
                  <c:v>108.02003514781764</c:v>
                </c:pt>
                <c:pt idx="21">
                  <c:v>109.25683700369181</c:v>
                </c:pt>
                <c:pt idx="22">
                  <c:v>109.25683700369181</c:v>
                </c:pt>
                <c:pt idx="23">
                  <c:v>109.25683700369181</c:v>
                </c:pt>
                <c:pt idx="24">
                  <c:v>109.19467593547819</c:v>
                </c:pt>
                <c:pt idx="25">
                  <c:v>110.98076958216421</c:v>
                </c:pt>
                <c:pt idx="26">
                  <c:v>110.76177863104624</c:v>
                </c:pt>
                <c:pt idx="27">
                  <c:v>111.62750790700773</c:v>
                </c:pt>
                <c:pt idx="28">
                  <c:v>110.03445292571703</c:v>
                </c:pt>
                <c:pt idx="29">
                  <c:v>110.03445292571703</c:v>
                </c:pt>
                <c:pt idx="30">
                  <c:v>110.03445292571703</c:v>
                </c:pt>
                <c:pt idx="31">
                  <c:v>107.98798263462035</c:v>
                </c:pt>
                <c:pt idx="32">
                  <c:v>107.95791567006363</c:v>
                </c:pt>
                <c:pt idx="33">
                  <c:v>108.04261200234416</c:v>
                </c:pt>
                <c:pt idx="34">
                  <c:v>110.56260364664058</c:v>
                </c:pt>
                <c:pt idx="35">
                  <c:v>109.26736304698679</c:v>
                </c:pt>
                <c:pt idx="36">
                  <c:v>109.26736304698679</c:v>
                </c:pt>
                <c:pt idx="37">
                  <c:v>109.26736304698679</c:v>
                </c:pt>
                <c:pt idx="38">
                  <c:v>110.051094150729</c:v>
                </c:pt>
                <c:pt idx="39">
                  <c:v>110.22946949739236</c:v>
                </c:pt>
                <c:pt idx="40">
                  <c:v>109.10422734190406</c:v>
                </c:pt>
                <c:pt idx="41">
                  <c:v>109.61395065865361</c:v>
                </c:pt>
                <c:pt idx="42">
                  <c:v>111.26410621053464</c:v>
                </c:pt>
                <c:pt idx="43">
                  <c:v>111.26410621053464</c:v>
                </c:pt>
                <c:pt idx="44">
                  <c:v>111.26410621053464</c:v>
                </c:pt>
                <c:pt idx="45">
                  <c:v>110.70383544194272</c:v>
                </c:pt>
                <c:pt idx="46">
                  <c:v>109.48978289262624</c:v>
                </c:pt>
                <c:pt idx="47">
                  <c:v>109.6941481192204</c:v>
                </c:pt>
                <c:pt idx="48">
                  <c:v>110.80379029793713</c:v>
                </c:pt>
                <c:pt idx="49">
                  <c:v>111.72599135552812</c:v>
                </c:pt>
                <c:pt idx="50">
                  <c:v>111.72599135552812</c:v>
                </c:pt>
                <c:pt idx="51">
                  <c:v>111.72599135552812</c:v>
                </c:pt>
                <c:pt idx="52">
                  <c:v>111.9509068175763</c:v>
                </c:pt>
                <c:pt idx="53">
                  <c:v>112.11877564515032</c:v>
                </c:pt>
                <c:pt idx="54">
                  <c:v>113.07971495924602</c:v>
                </c:pt>
                <c:pt idx="55">
                  <c:v>110.23195647718505</c:v>
                </c:pt>
                <c:pt idx="56">
                  <c:v>111.01804534457023</c:v>
                </c:pt>
                <c:pt idx="57">
                  <c:v>111.01804534457023</c:v>
                </c:pt>
                <c:pt idx="58">
                  <c:v>111.01804534457023</c:v>
                </c:pt>
                <c:pt idx="59">
                  <c:v>110.05585818203049</c:v>
                </c:pt>
                <c:pt idx="60">
                  <c:v>109.97887362968686</c:v>
                </c:pt>
                <c:pt idx="61">
                  <c:v>110.57258163363389</c:v>
                </c:pt>
                <c:pt idx="62">
                  <c:v>111.83737726319305</c:v>
                </c:pt>
                <c:pt idx="63">
                  <c:v>113.06017306489038</c:v>
                </c:pt>
                <c:pt idx="64">
                  <c:v>113.06017306489038</c:v>
                </c:pt>
                <c:pt idx="65">
                  <c:v>113.06017306489038</c:v>
                </c:pt>
                <c:pt idx="66">
                  <c:v>114.83907932345154</c:v>
                </c:pt>
                <c:pt idx="67">
                  <c:v>114.73456246797551</c:v>
                </c:pt>
                <c:pt idx="68">
                  <c:v>112.73102013207148</c:v>
                </c:pt>
                <c:pt idx="69">
                  <c:v>113.19138569831675</c:v>
                </c:pt>
                <c:pt idx="70">
                  <c:v>114.4371032890276</c:v>
                </c:pt>
                <c:pt idx="71">
                  <c:v>114.4371032890276</c:v>
                </c:pt>
                <c:pt idx="72">
                  <c:v>114.4371032890276</c:v>
                </c:pt>
                <c:pt idx="73">
                  <c:v>116.07601686326687</c:v>
                </c:pt>
                <c:pt idx="74">
                  <c:v>114.9460269997644</c:v>
                </c:pt>
                <c:pt idx="75">
                  <c:v>112.6213080571361</c:v>
                </c:pt>
                <c:pt idx="76">
                  <c:v>112.0323944319662</c:v>
                </c:pt>
                <c:pt idx="77">
                  <c:v>110.51327148248704</c:v>
                </c:pt>
                <c:pt idx="78">
                  <c:v>110.51327148248704</c:v>
                </c:pt>
                <c:pt idx="79">
                  <c:v>110.51327148248704</c:v>
                </c:pt>
                <c:pt idx="80">
                  <c:v>111.06174352105356</c:v>
                </c:pt>
                <c:pt idx="81">
                  <c:v>110.19060167012125</c:v>
                </c:pt>
                <c:pt idx="82">
                  <c:v>110.26666983112668</c:v>
                </c:pt>
                <c:pt idx="83">
                  <c:v>109.79258185146088</c:v>
                </c:pt>
                <c:pt idx="84">
                  <c:v>110.63635944497463</c:v>
                </c:pt>
                <c:pt idx="85">
                  <c:v>110.63635944497463</c:v>
                </c:pt>
                <c:pt idx="86">
                  <c:v>110.63635944497463</c:v>
                </c:pt>
                <c:pt idx="87">
                  <c:v>109.64396128100331</c:v>
                </c:pt>
                <c:pt idx="88">
                  <c:v>108.63394523130265</c:v>
                </c:pt>
                <c:pt idx="89">
                  <c:v>109.08830080486118</c:v>
                </c:pt>
                <c:pt idx="90">
                  <c:v>109.27534909553688</c:v>
                </c:pt>
                <c:pt idx="91">
                  <c:v>109.41996227132718</c:v>
                </c:pt>
                <c:pt idx="92">
                  <c:v>109.41996227132718</c:v>
                </c:pt>
                <c:pt idx="93">
                  <c:v>109.41996227132718</c:v>
                </c:pt>
                <c:pt idx="94">
                  <c:v>107.70896481145871</c:v>
                </c:pt>
                <c:pt idx="95">
                  <c:v>108.62979002511908</c:v>
                </c:pt>
                <c:pt idx="96">
                  <c:v>110.8557990799317</c:v>
                </c:pt>
                <c:pt idx="97">
                  <c:v>111.00313363320934</c:v>
                </c:pt>
                <c:pt idx="98">
                  <c:v>112.44579339387369</c:v>
                </c:pt>
                <c:pt idx="99">
                  <c:v>112.44579339387369</c:v>
                </c:pt>
                <c:pt idx="100">
                  <c:v>112.44579339387369</c:v>
                </c:pt>
                <c:pt idx="101">
                  <c:v>113.985024561827</c:v>
                </c:pt>
                <c:pt idx="102">
                  <c:v>114.1768664572501</c:v>
                </c:pt>
                <c:pt idx="103">
                  <c:v>113.11232220777327</c:v>
                </c:pt>
                <c:pt idx="104">
                  <c:v>114.2995661452733</c:v>
                </c:pt>
                <c:pt idx="105">
                  <c:v>114.41751402811735</c:v>
                </c:pt>
                <c:pt idx="106">
                  <c:v>114.41751402811735</c:v>
                </c:pt>
                <c:pt idx="107">
                  <c:v>114.41751402811735</c:v>
                </c:pt>
                <c:pt idx="108">
                  <c:v>114.37685553283062</c:v>
                </c:pt>
                <c:pt idx="109">
                  <c:v>113.94873383053785</c:v>
                </c:pt>
                <c:pt idx="110">
                  <c:v>115.55088484185497</c:v>
                </c:pt>
                <c:pt idx="111">
                  <c:v>116.32899466443722</c:v>
                </c:pt>
                <c:pt idx="112">
                  <c:v>116.51642187587126</c:v>
                </c:pt>
                <c:pt idx="113">
                  <c:v>116.51642187587126</c:v>
                </c:pt>
                <c:pt idx="114">
                  <c:v>116.51642187587126</c:v>
                </c:pt>
                <c:pt idx="115">
                  <c:v>115.67430976571703</c:v>
                </c:pt>
                <c:pt idx="116">
                  <c:v>117.31521077700349</c:v>
                </c:pt>
                <c:pt idx="117">
                  <c:v>117.31927524139678</c:v>
                </c:pt>
                <c:pt idx="118">
                  <c:v>116.06124572392579</c:v>
                </c:pt>
                <c:pt idx="119">
                  <c:v>116.67738584656324</c:v>
                </c:pt>
                <c:pt idx="120">
                  <c:v>116.67738584656324</c:v>
                </c:pt>
                <c:pt idx="121">
                  <c:v>116.67738584656324</c:v>
                </c:pt>
                <c:pt idx="122">
                  <c:v>115.86706695402174</c:v>
                </c:pt>
                <c:pt idx="123">
                  <c:v>116.65940564089117</c:v>
                </c:pt>
                <c:pt idx="124">
                  <c:v>116.50604468180497</c:v>
                </c:pt>
                <c:pt idx="125">
                  <c:v>118.4828451585892</c:v>
                </c:pt>
                <c:pt idx="126">
                  <c:v>119.78608620363946</c:v>
                </c:pt>
                <c:pt idx="127">
                  <c:v>119.78608620363946</c:v>
                </c:pt>
                <c:pt idx="128">
                  <c:v>119.78608620363946</c:v>
                </c:pt>
                <c:pt idx="129">
                  <c:v>121.97067511852883</c:v>
                </c:pt>
                <c:pt idx="130">
                  <c:v>120.86245578040177</c:v>
                </c:pt>
                <c:pt idx="131">
                  <c:v>122.44608131133784</c:v>
                </c:pt>
                <c:pt idx="132">
                  <c:v>122.96184949645604</c:v>
                </c:pt>
                <c:pt idx="133">
                  <c:v>121.04008941500504</c:v>
                </c:pt>
                <c:pt idx="134">
                  <c:v>121.04008941500504</c:v>
                </c:pt>
                <c:pt idx="135">
                  <c:v>121.04008941500504</c:v>
                </c:pt>
                <c:pt idx="136">
                  <c:v>122.23317501057933</c:v>
                </c:pt>
                <c:pt idx="137">
                  <c:v>121.38583299847758</c:v>
                </c:pt>
                <c:pt idx="138">
                  <c:v>122.50930851513367</c:v>
                </c:pt>
                <c:pt idx="139">
                  <c:v>122.22467047076238</c:v>
                </c:pt>
                <c:pt idx="140">
                  <c:v>122.55708126241198</c:v>
                </c:pt>
                <c:pt idx="141">
                  <c:v>122.55708126241198</c:v>
                </c:pt>
                <c:pt idx="142">
                  <c:v>122.55708126241198</c:v>
                </c:pt>
                <c:pt idx="143">
                  <c:v>122.51456566101631</c:v>
                </c:pt>
                <c:pt idx="144">
                  <c:v>125.05962755214293</c:v>
                </c:pt>
                <c:pt idx="145">
                  <c:v>124.83370202953729</c:v>
                </c:pt>
                <c:pt idx="146">
                  <c:v>123.93045305793574</c:v>
                </c:pt>
                <c:pt idx="147">
                  <c:v>122.10149183671584</c:v>
                </c:pt>
                <c:pt idx="148">
                  <c:v>122.10149183671584</c:v>
                </c:pt>
                <c:pt idx="149">
                  <c:v>122.10149183671584</c:v>
                </c:pt>
                <c:pt idx="150">
                  <c:v>121.51876979412053</c:v>
                </c:pt>
                <c:pt idx="151">
                  <c:v>121.10131752962758</c:v>
                </c:pt>
                <c:pt idx="152">
                  <c:v>121.32320852225303</c:v>
                </c:pt>
                <c:pt idx="153">
                  <c:v>119.72739170190859</c:v>
                </c:pt>
                <c:pt idx="154">
                  <c:v>120.95013797797711</c:v>
                </c:pt>
                <c:pt idx="155">
                  <c:v>120.95013797797711</c:v>
                </c:pt>
                <c:pt idx="156">
                  <c:v>120.95013797797711</c:v>
                </c:pt>
                <c:pt idx="157">
                  <c:v>120.60035282601208</c:v>
                </c:pt>
                <c:pt idx="158">
                  <c:v>120.89233806584268</c:v>
                </c:pt>
                <c:pt idx="159">
                  <c:v>120.19001467167551</c:v>
                </c:pt>
                <c:pt idx="160">
                  <c:v>120.76105309411469</c:v>
                </c:pt>
                <c:pt idx="161">
                  <c:v>121.88110006719597</c:v>
                </c:pt>
                <c:pt idx="162">
                  <c:v>121.88110006719597</c:v>
                </c:pt>
                <c:pt idx="163">
                  <c:v>121.88110006719597</c:v>
                </c:pt>
                <c:pt idx="164">
                  <c:v>123.11388120398171</c:v>
                </c:pt>
                <c:pt idx="165">
                  <c:v>122.63621488717521</c:v>
                </c:pt>
                <c:pt idx="166">
                  <c:v>121.34832485939062</c:v>
                </c:pt>
                <c:pt idx="167">
                  <c:v>122.34797136731204</c:v>
                </c:pt>
                <c:pt idx="168">
                  <c:v>120.79039292268727</c:v>
                </c:pt>
                <c:pt idx="169">
                  <c:v>120.79039292268727</c:v>
                </c:pt>
                <c:pt idx="170">
                  <c:v>120.79039292268727</c:v>
                </c:pt>
                <c:pt idx="171">
                  <c:v>120.90665941393128</c:v>
                </c:pt>
                <c:pt idx="172">
                  <c:v>120.74348568989201</c:v>
                </c:pt>
                <c:pt idx="173">
                  <c:v>120.53017999321098</c:v>
                </c:pt>
                <c:pt idx="174">
                  <c:v>119.21053237168182</c:v>
                </c:pt>
                <c:pt idx="175">
                  <c:v>117.98420047590432</c:v>
                </c:pt>
                <c:pt idx="176">
                  <c:v>117.98420047590432</c:v>
                </c:pt>
                <c:pt idx="177">
                  <c:v>117.98420047590432</c:v>
                </c:pt>
                <c:pt idx="178">
                  <c:v>118.54349765006211</c:v>
                </c:pt>
                <c:pt idx="179">
                  <c:v>120.5830670572051</c:v>
                </c:pt>
                <c:pt idx="180">
                  <c:v>120.08559536242245</c:v>
                </c:pt>
                <c:pt idx="181">
                  <c:v>120.52788194775572</c:v>
                </c:pt>
                <c:pt idx="182">
                  <c:v>120.6618023290295</c:v>
                </c:pt>
                <c:pt idx="183">
                  <c:v>120.6618023290295</c:v>
                </c:pt>
                <c:pt idx="184">
                  <c:v>120.6618023290295</c:v>
                </c:pt>
                <c:pt idx="185">
                  <c:v>120.72106657995454</c:v>
                </c:pt>
                <c:pt idx="186">
                  <c:v>118.17731543265151</c:v>
                </c:pt>
                <c:pt idx="187">
                  <c:v>117.34612578237021</c:v>
                </c:pt>
                <c:pt idx="188">
                  <c:v>116.66891799025846</c:v>
                </c:pt>
                <c:pt idx="189">
                  <c:v>116.64634464626877</c:v>
                </c:pt>
                <c:pt idx="190">
                  <c:v>116.64634464626877</c:v>
                </c:pt>
                <c:pt idx="191">
                  <c:v>116.64634464626877</c:v>
                </c:pt>
                <c:pt idx="192">
                  <c:v>117.65180848331738</c:v>
                </c:pt>
                <c:pt idx="193">
                  <c:v>118.23197649983383</c:v>
                </c:pt>
                <c:pt idx="194">
                  <c:v>117.77564239480951</c:v>
                </c:pt>
                <c:pt idx="195">
                  <c:v>116.6724864502042</c:v>
                </c:pt>
                <c:pt idx="196">
                  <c:v>116.57012503096371</c:v>
                </c:pt>
                <c:pt idx="197">
                  <c:v>116.57012503096371</c:v>
                </c:pt>
                <c:pt idx="198">
                  <c:v>116.57012503096371</c:v>
                </c:pt>
                <c:pt idx="199">
                  <c:v>116.7539575985132</c:v>
                </c:pt>
                <c:pt idx="200">
                  <c:v>116.27945514175168</c:v>
                </c:pt>
                <c:pt idx="201">
                  <c:v>114.8050486825732</c:v>
                </c:pt>
                <c:pt idx="202">
                  <c:v>113.50886795011857</c:v>
                </c:pt>
                <c:pt idx="203">
                  <c:v>114.57252813627683</c:v>
                </c:pt>
                <c:pt idx="204">
                  <c:v>114.57252813627683</c:v>
                </c:pt>
                <c:pt idx="205">
                  <c:v>114.57252813627683</c:v>
                </c:pt>
                <c:pt idx="206">
                  <c:v>115.71407613604867</c:v>
                </c:pt>
                <c:pt idx="207">
                  <c:v>116.99601245253703</c:v>
                </c:pt>
                <c:pt idx="208">
                  <c:v>115.06362403256041</c:v>
                </c:pt>
                <c:pt idx="209">
                  <c:v>114.47527485508071</c:v>
                </c:pt>
                <c:pt idx="210">
                  <c:v>113.56071511421905</c:v>
                </c:pt>
                <c:pt idx="211">
                  <c:v>113.56071511421905</c:v>
                </c:pt>
                <c:pt idx="212">
                  <c:v>113.56071511421905</c:v>
                </c:pt>
                <c:pt idx="213">
                  <c:v>113.44329341797619</c:v>
                </c:pt>
                <c:pt idx="214">
                  <c:v>113.22384582755771</c:v>
                </c:pt>
                <c:pt idx="215">
                  <c:v>112.08596121900152</c:v>
                </c:pt>
                <c:pt idx="216">
                  <c:v>111.05304966194738</c:v>
                </c:pt>
                <c:pt idx="217">
                  <c:v>111.76653194813282</c:v>
                </c:pt>
                <c:pt idx="218">
                  <c:v>111.76653194813282</c:v>
                </c:pt>
                <c:pt idx="219">
                  <c:v>111.76653194813282</c:v>
                </c:pt>
                <c:pt idx="220">
                  <c:v>112.13871043319084</c:v>
                </c:pt>
                <c:pt idx="221">
                  <c:v>113.10014147162653</c:v>
                </c:pt>
                <c:pt idx="222">
                  <c:v>112.18333946436705</c:v>
                </c:pt>
                <c:pt idx="223">
                  <c:v>112.71657792515902</c:v>
                </c:pt>
                <c:pt idx="224">
                  <c:v>112.31728853848939</c:v>
                </c:pt>
                <c:pt idx="225">
                  <c:v>112.31728853848939</c:v>
                </c:pt>
                <c:pt idx="226">
                  <c:v>112.31728853848939</c:v>
                </c:pt>
                <c:pt idx="227">
                  <c:v>111.71387372157963</c:v>
                </c:pt>
                <c:pt idx="228">
                  <c:v>112.30473151433135</c:v>
                </c:pt>
                <c:pt idx="229">
                  <c:v>112.50637855944137</c:v>
                </c:pt>
                <c:pt idx="230">
                  <c:v>112.66368138955521</c:v>
                </c:pt>
                <c:pt idx="231">
                  <c:v>113.58183290201789</c:v>
                </c:pt>
                <c:pt idx="232">
                  <c:v>113.58183290201789</c:v>
                </c:pt>
                <c:pt idx="233">
                  <c:v>113.58183290201789</c:v>
                </c:pt>
                <c:pt idx="234">
                  <c:v>114.29600750666735</c:v>
                </c:pt>
                <c:pt idx="235">
                  <c:v>114.54872673507958</c:v>
                </c:pt>
                <c:pt idx="236">
                  <c:v>114.54872673507958</c:v>
                </c:pt>
              </c:numCache>
            </c:numRef>
          </c:val>
          <c:smooth val="0"/>
          <c:extLst>
            <c:ext xmlns:c16="http://schemas.microsoft.com/office/drawing/2014/chart" uri="{C3380CC4-5D6E-409C-BE32-E72D297353CC}">
              <c16:uniqueId val="{00000000-FE57-4F1F-BA6C-5AF645E0F154}"/>
            </c:ext>
          </c:extLst>
        </c:ser>
        <c:dLbls>
          <c:showLegendKey val="0"/>
          <c:showVal val="0"/>
          <c:showCatName val="0"/>
          <c:showSerName val="0"/>
          <c:showPercent val="0"/>
          <c:showBubbleSize val="0"/>
        </c:dLbls>
        <c:smooth val="0"/>
        <c:axId val="1392964143"/>
        <c:axId val="1392967887"/>
      </c:lineChart>
      <c:dateAx>
        <c:axId val="1392964143"/>
        <c:scaling>
          <c:orientation val="minMax"/>
        </c:scaling>
        <c:delete val="0"/>
        <c:axPos val="b"/>
        <c:numFmt formatCode="mm\/yyyy" sourceLinked="0"/>
        <c:majorTickMark val="none"/>
        <c:minorTickMark val="none"/>
        <c:tickLblPos val="low"/>
        <c:spPr>
          <a:noFill/>
          <a:ln w="12700" cap="flat" cmpd="sng" algn="ctr">
            <a:noFill/>
            <a:prstDash val="solid"/>
            <a:round/>
            <a:headEnd type="none" w="med" len="med"/>
            <a:tailEnd type="none" w="med" len="med"/>
          </a:ln>
          <a:effectLst/>
        </c:spPr>
        <c:txPr>
          <a:bodyPr rot="-6000000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1392967887"/>
        <c:crosses val="autoZero"/>
        <c:auto val="1"/>
        <c:lblOffset val="100"/>
        <c:baseTimeUnit val="days"/>
        <c:majorUnit val="2"/>
        <c:majorTimeUnit val="months"/>
      </c:dateAx>
      <c:valAx>
        <c:axId val="1392967887"/>
        <c:scaling>
          <c:orientation val="minMax"/>
          <c:max val="125"/>
          <c:min val="95"/>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1392964143"/>
        <c:crosses val="autoZero"/>
        <c:crossBetween val="between"/>
      </c:valAx>
      <c:spPr>
        <a:solidFill>
          <a:srgbClr val="FFFFFF"/>
        </a:solid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400">
          <a:solidFill>
            <a:srgbClr val="000000"/>
          </a:solidFill>
          <a:latin typeface="Frutiger 45 Light" panose="020B0603020202020204" pitchFamily="34" charset="0"/>
          <a:ea typeface="+mn-ea"/>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000707520255622"/>
          <c:y val="0.12602206074722974"/>
          <c:w val="0.74378683434685977"/>
          <c:h val="0.74350321965381339"/>
        </c:manualLayout>
      </c:layout>
      <c:lineChart>
        <c:grouping val="standard"/>
        <c:varyColors val="0"/>
        <c:ser>
          <c:idx val="0"/>
          <c:order val="0"/>
          <c:spPr>
            <a:ln w="31750" cap="rnd" cmpd="sng" algn="ctr">
              <a:solidFill>
                <a:srgbClr val="CCCCCC"/>
              </a:solidFill>
              <a:prstDash val="solid"/>
              <a:round/>
              <a:headEnd type="none" w="med" len="med"/>
              <a:tailEnd type="none" w="med" len="med"/>
            </a:ln>
            <a:effectLst/>
          </c:spPr>
          <c:marker>
            <c:symbol val="none"/>
          </c:marker>
          <c:cat>
            <c:numRef>
              <c:f>Sheet1!$E$12:$E$178</c:f>
              <c:numCache>
                <c:formatCode>dd\.mm\.yyyy</c:formatCode>
                <c:ptCount val="167"/>
                <c:pt idx="0">
                  <c:v>44564</c:v>
                </c:pt>
                <c:pt idx="1">
                  <c:v>44565</c:v>
                </c:pt>
                <c:pt idx="2">
                  <c:v>44566</c:v>
                </c:pt>
                <c:pt idx="3">
                  <c:v>44567</c:v>
                </c:pt>
                <c:pt idx="4">
                  <c:v>44568</c:v>
                </c:pt>
                <c:pt idx="5">
                  <c:v>44571</c:v>
                </c:pt>
                <c:pt idx="6">
                  <c:v>44572</c:v>
                </c:pt>
                <c:pt idx="7">
                  <c:v>44573</c:v>
                </c:pt>
                <c:pt idx="8">
                  <c:v>44574</c:v>
                </c:pt>
                <c:pt idx="9">
                  <c:v>44575</c:v>
                </c:pt>
                <c:pt idx="10">
                  <c:v>44578</c:v>
                </c:pt>
                <c:pt idx="11">
                  <c:v>44579</c:v>
                </c:pt>
                <c:pt idx="12">
                  <c:v>44580</c:v>
                </c:pt>
                <c:pt idx="13">
                  <c:v>44581</c:v>
                </c:pt>
                <c:pt idx="14">
                  <c:v>44582</c:v>
                </c:pt>
                <c:pt idx="15">
                  <c:v>44585</c:v>
                </c:pt>
                <c:pt idx="16">
                  <c:v>44586</c:v>
                </c:pt>
                <c:pt idx="17">
                  <c:v>44587</c:v>
                </c:pt>
                <c:pt idx="18">
                  <c:v>44588</c:v>
                </c:pt>
                <c:pt idx="19">
                  <c:v>44589</c:v>
                </c:pt>
                <c:pt idx="20">
                  <c:v>44592</c:v>
                </c:pt>
                <c:pt idx="21">
                  <c:v>44593</c:v>
                </c:pt>
                <c:pt idx="22">
                  <c:v>44594</c:v>
                </c:pt>
                <c:pt idx="23">
                  <c:v>44595</c:v>
                </c:pt>
                <c:pt idx="24">
                  <c:v>44596</c:v>
                </c:pt>
                <c:pt idx="25">
                  <c:v>44599</c:v>
                </c:pt>
                <c:pt idx="26">
                  <c:v>44600</c:v>
                </c:pt>
                <c:pt idx="27">
                  <c:v>44601</c:v>
                </c:pt>
                <c:pt idx="28">
                  <c:v>44602</c:v>
                </c:pt>
                <c:pt idx="29">
                  <c:v>44603</c:v>
                </c:pt>
                <c:pt idx="30">
                  <c:v>44606</c:v>
                </c:pt>
                <c:pt idx="31">
                  <c:v>44607</c:v>
                </c:pt>
                <c:pt idx="32">
                  <c:v>44608</c:v>
                </c:pt>
                <c:pt idx="33">
                  <c:v>44609</c:v>
                </c:pt>
                <c:pt idx="34">
                  <c:v>44610</c:v>
                </c:pt>
                <c:pt idx="35">
                  <c:v>44613</c:v>
                </c:pt>
                <c:pt idx="36">
                  <c:v>44614</c:v>
                </c:pt>
                <c:pt idx="37">
                  <c:v>44615</c:v>
                </c:pt>
                <c:pt idx="38">
                  <c:v>44616</c:v>
                </c:pt>
                <c:pt idx="39">
                  <c:v>44617</c:v>
                </c:pt>
                <c:pt idx="40">
                  <c:v>44620</c:v>
                </c:pt>
                <c:pt idx="41">
                  <c:v>44621</c:v>
                </c:pt>
                <c:pt idx="42">
                  <c:v>44622</c:v>
                </c:pt>
                <c:pt idx="43">
                  <c:v>44623</c:v>
                </c:pt>
                <c:pt idx="44">
                  <c:v>44624</c:v>
                </c:pt>
                <c:pt idx="45">
                  <c:v>44627</c:v>
                </c:pt>
                <c:pt idx="46">
                  <c:v>44628</c:v>
                </c:pt>
                <c:pt idx="47">
                  <c:v>44629</c:v>
                </c:pt>
                <c:pt idx="48">
                  <c:v>44630</c:v>
                </c:pt>
                <c:pt idx="49">
                  <c:v>44631</c:v>
                </c:pt>
                <c:pt idx="50">
                  <c:v>44634</c:v>
                </c:pt>
                <c:pt idx="51">
                  <c:v>44635</c:v>
                </c:pt>
                <c:pt idx="52">
                  <c:v>44636</c:v>
                </c:pt>
                <c:pt idx="53">
                  <c:v>44637</c:v>
                </c:pt>
                <c:pt idx="54">
                  <c:v>44638</c:v>
                </c:pt>
                <c:pt idx="55">
                  <c:v>44641</c:v>
                </c:pt>
                <c:pt idx="56">
                  <c:v>44642</c:v>
                </c:pt>
                <c:pt idx="57">
                  <c:v>44643</c:v>
                </c:pt>
                <c:pt idx="58">
                  <c:v>44644</c:v>
                </c:pt>
                <c:pt idx="59">
                  <c:v>44645</c:v>
                </c:pt>
                <c:pt idx="60">
                  <c:v>44648</c:v>
                </c:pt>
                <c:pt idx="61">
                  <c:v>44649</c:v>
                </c:pt>
                <c:pt idx="62">
                  <c:v>44650</c:v>
                </c:pt>
                <c:pt idx="63">
                  <c:v>44651</c:v>
                </c:pt>
                <c:pt idx="64">
                  <c:v>44652</c:v>
                </c:pt>
                <c:pt idx="65">
                  <c:v>44655</c:v>
                </c:pt>
                <c:pt idx="66">
                  <c:v>44656</c:v>
                </c:pt>
                <c:pt idx="67">
                  <c:v>44657</c:v>
                </c:pt>
                <c:pt idx="68">
                  <c:v>44658</c:v>
                </c:pt>
                <c:pt idx="69">
                  <c:v>44659</c:v>
                </c:pt>
                <c:pt idx="70">
                  <c:v>44662</c:v>
                </c:pt>
                <c:pt idx="71">
                  <c:v>44663</c:v>
                </c:pt>
                <c:pt idx="72">
                  <c:v>44664</c:v>
                </c:pt>
                <c:pt idx="73">
                  <c:v>44665</c:v>
                </c:pt>
                <c:pt idx="74">
                  <c:v>44669</c:v>
                </c:pt>
                <c:pt idx="75">
                  <c:v>44670</c:v>
                </c:pt>
                <c:pt idx="76">
                  <c:v>44671</c:v>
                </c:pt>
                <c:pt idx="77">
                  <c:v>44672</c:v>
                </c:pt>
                <c:pt idx="78">
                  <c:v>44673</c:v>
                </c:pt>
                <c:pt idx="79">
                  <c:v>44676</c:v>
                </c:pt>
                <c:pt idx="80">
                  <c:v>44677</c:v>
                </c:pt>
                <c:pt idx="81">
                  <c:v>44678</c:v>
                </c:pt>
                <c:pt idx="82">
                  <c:v>44679</c:v>
                </c:pt>
                <c:pt idx="83">
                  <c:v>44680</c:v>
                </c:pt>
                <c:pt idx="84">
                  <c:v>44683</c:v>
                </c:pt>
                <c:pt idx="85">
                  <c:v>44684</c:v>
                </c:pt>
                <c:pt idx="86">
                  <c:v>44685</c:v>
                </c:pt>
                <c:pt idx="87">
                  <c:v>44686</c:v>
                </c:pt>
                <c:pt idx="88">
                  <c:v>44687</c:v>
                </c:pt>
                <c:pt idx="89">
                  <c:v>44690</c:v>
                </c:pt>
                <c:pt idx="90">
                  <c:v>44691</c:v>
                </c:pt>
                <c:pt idx="91">
                  <c:v>44692</c:v>
                </c:pt>
                <c:pt idx="92">
                  <c:v>44693</c:v>
                </c:pt>
                <c:pt idx="93">
                  <c:v>44694</c:v>
                </c:pt>
                <c:pt idx="94">
                  <c:v>44697</c:v>
                </c:pt>
                <c:pt idx="95">
                  <c:v>44698</c:v>
                </c:pt>
                <c:pt idx="96">
                  <c:v>44699</c:v>
                </c:pt>
                <c:pt idx="97">
                  <c:v>44700</c:v>
                </c:pt>
                <c:pt idx="98">
                  <c:v>44701</c:v>
                </c:pt>
                <c:pt idx="99">
                  <c:v>44704</c:v>
                </c:pt>
                <c:pt idx="100">
                  <c:v>44705</c:v>
                </c:pt>
                <c:pt idx="101">
                  <c:v>44706</c:v>
                </c:pt>
                <c:pt idx="102">
                  <c:v>44707</c:v>
                </c:pt>
                <c:pt idx="103">
                  <c:v>44708</c:v>
                </c:pt>
                <c:pt idx="104">
                  <c:v>44711</c:v>
                </c:pt>
                <c:pt idx="105">
                  <c:v>44712</c:v>
                </c:pt>
                <c:pt idx="106">
                  <c:v>44713</c:v>
                </c:pt>
                <c:pt idx="107">
                  <c:v>44714</c:v>
                </c:pt>
                <c:pt idx="108">
                  <c:v>44715</c:v>
                </c:pt>
                <c:pt idx="109">
                  <c:v>44718</c:v>
                </c:pt>
                <c:pt idx="110">
                  <c:v>44719</c:v>
                </c:pt>
                <c:pt idx="111">
                  <c:v>44720</c:v>
                </c:pt>
                <c:pt idx="112">
                  <c:v>44721</c:v>
                </c:pt>
                <c:pt idx="113">
                  <c:v>44722</c:v>
                </c:pt>
                <c:pt idx="114">
                  <c:v>44725</c:v>
                </c:pt>
                <c:pt idx="115">
                  <c:v>44726</c:v>
                </c:pt>
                <c:pt idx="116">
                  <c:v>44727</c:v>
                </c:pt>
                <c:pt idx="117">
                  <c:v>44728</c:v>
                </c:pt>
                <c:pt idx="118">
                  <c:v>44729</c:v>
                </c:pt>
                <c:pt idx="119">
                  <c:v>44732</c:v>
                </c:pt>
                <c:pt idx="120">
                  <c:v>44733</c:v>
                </c:pt>
                <c:pt idx="121">
                  <c:v>44734</c:v>
                </c:pt>
                <c:pt idx="122">
                  <c:v>44735</c:v>
                </c:pt>
                <c:pt idx="123">
                  <c:v>44736</c:v>
                </c:pt>
                <c:pt idx="124">
                  <c:v>44739</c:v>
                </c:pt>
                <c:pt idx="125">
                  <c:v>44740</c:v>
                </c:pt>
                <c:pt idx="126">
                  <c:v>44741</c:v>
                </c:pt>
                <c:pt idx="127">
                  <c:v>44742</c:v>
                </c:pt>
                <c:pt idx="128">
                  <c:v>44743</c:v>
                </c:pt>
                <c:pt idx="129">
                  <c:v>44746</c:v>
                </c:pt>
                <c:pt idx="130">
                  <c:v>44747</c:v>
                </c:pt>
                <c:pt idx="131">
                  <c:v>44748</c:v>
                </c:pt>
                <c:pt idx="132">
                  <c:v>44749</c:v>
                </c:pt>
                <c:pt idx="133">
                  <c:v>44750</c:v>
                </c:pt>
                <c:pt idx="134">
                  <c:v>44753</c:v>
                </c:pt>
                <c:pt idx="135">
                  <c:v>44754</c:v>
                </c:pt>
                <c:pt idx="136">
                  <c:v>44755</c:v>
                </c:pt>
                <c:pt idx="137">
                  <c:v>44756</c:v>
                </c:pt>
                <c:pt idx="138">
                  <c:v>44757</c:v>
                </c:pt>
                <c:pt idx="139">
                  <c:v>44760</c:v>
                </c:pt>
                <c:pt idx="140">
                  <c:v>44761</c:v>
                </c:pt>
                <c:pt idx="141">
                  <c:v>44762</c:v>
                </c:pt>
                <c:pt idx="142">
                  <c:v>44763</c:v>
                </c:pt>
                <c:pt idx="143">
                  <c:v>44764</c:v>
                </c:pt>
                <c:pt idx="144">
                  <c:v>44767</c:v>
                </c:pt>
                <c:pt idx="145">
                  <c:v>44768</c:v>
                </c:pt>
                <c:pt idx="146">
                  <c:v>44769</c:v>
                </c:pt>
                <c:pt idx="147">
                  <c:v>44770</c:v>
                </c:pt>
                <c:pt idx="148">
                  <c:v>44771</c:v>
                </c:pt>
                <c:pt idx="149">
                  <c:v>44774</c:v>
                </c:pt>
                <c:pt idx="150">
                  <c:v>44775</c:v>
                </c:pt>
                <c:pt idx="151">
                  <c:v>44776</c:v>
                </c:pt>
                <c:pt idx="152">
                  <c:v>44777</c:v>
                </c:pt>
                <c:pt idx="153">
                  <c:v>44778</c:v>
                </c:pt>
                <c:pt idx="154">
                  <c:v>44781</c:v>
                </c:pt>
                <c:pt idx="155">
                  <c:v>44782</c:v>
                </c:pt>
                <c:pt idx="156">
                  <c:v>44783</c:v>
                </c:pt>
                <c:pt idx="157">
                  <c:v>44784</c:v>
                </c:pt>
                <c:pt idx="158">
                  <c:v>44785</c:v>
                </c:pt>
                <c:pt idx="159">
                  <c:v>44788</c:v>
                </c:pt>
                <c:pt idx="160">
                  <c:v>44789</c:v>
                </c:pt>
                <c:pt idx="161">
                  <c:v>44790</c:v>
                </c:pt>
                <c:pt idx="162">
                  <c:v>44791</c:v>
                </c:pt>
                <c:pt idx="163">
                  <c:v>44792</c:v>
                </c:pt>
                <c:pt idx="164">
                  <c:v>44795</c:v>
                </c:pt>
                <c:pt idx="165">
                  <c:v>44796</c:v>
                </c:pt>
                <c:pt idx="166">
                  <c:v>44797</c:v>
                </c:pt>
              </c:numCache>
            </c:numRef>
          </c:cat>
          <c:val>
            <c:numRef>
              <c:f>Sheet1!$F$12:$F$178</c:f>
              <c:numCache>
                <c:formatCode>General</c:formatCode>
                <c:ptCount val="167"/>
                <c:pt idx="0">
                  <c:v>78.98</c:v>
                </c:pt>
                <c:pt idx="1">
                  <c:v>80</c:v>
                </c:pt>
                <c:pt idx="2">
                  <c:v>80.8</c:v>
                </c:pt>
                <c:pt idx="3">
                  <c:v>81.99</c:v>
                </c:pt>
                <c:pt idx="4">
                  <c:v>81.75</c:v>
                </c:pt>
                <c:pt idx="5">
                  <c:v>80.87</c:v>
                </c:pt>
                <c:pt idx="6">
                  <c:v>83.72</c:v>
                </c:pt>
                <c:pt idx="7">
                  <c:v>84.67</c:v>
                </c:pt>
                <c:pt idx="8">
                  <c:v>84.47</c:v>
                </c:pt>
                <c:pt idx="9">
                  <c:v>86.06</c:v>
                </c:pt>
                <c:pt idx="10">
                  <c:v>86.48</c:v>
                </c:pt>
                <c:pt idx="11">
                  <c:v>87.51</c:v>
                </c:pt>
                <c:pt idx="12">
                  <c:v>88.44</c:v>
                </c:pt>
                <c:pt idx="13">
                  <c:v>88.38</c:v>
                </c:pt>
                <c:pt idx="14">
                  <c:v>87.89</c:v>
                </c:pt>
                <c:pt idx="15">
                  <c:v>86.27</c:v>
                </c:pt>
                <c:pt idx="16">
                  <c:v>88.2</c:v>
                </c:pt>
                <c:pt idx="17">
                  <c:v>89.96</c:v>
                </c:pt>
                <c:pt idx="18">
                  <c:v>89.34</c:v>
                </c:pt>
                <c:pt idx="19">
                  <c:v>90.03</c:v>
                </c:pt>
                <c:pt idx="20">
                  <c:v>91.21</c:v>
                </c:pt>
                <c:pt idx="21">
                  <c:v>89.16</c:v>
                </c:pt>
                <c:pt idx="22">
                  <c:v>89.47</c:v>
                </c:pt>
                <c:pt idx="23">
                  <c:v>91.11</c:v>
                </c:pt>
                <c:pt idx="24">
                  <c:v>93.27</c:v>
                </c:pt>
                <c:pt idx="25">
                  <c:v>92.69</c:v>
                </c:pt>
                <c:pt idx="26">
                  <c:v>90.78</c:v>
                </c:pt>
                <c:pt idx="27">
                  <c:v>91.55</c:v>
                </c:pt>
                <c:pt idx="28">
                  <c:v>91.41</c:v>
                </c:pt>
                <c:pt idx="29">
                  <c:v>94.44</c:v>
                </c:pt>
                <c:pt idx="30">
                  <c:v>96.48</c:v>
                </c:pt>
                <c:pt idx="31">
                  <c:v>93.28</c:v>
                </c:pt>
                <c:pt idx="32">
                  <c:v>94.81</c:v>
                </c:pt>
                <c:pt idx="33">
                  <c:v>92.97</c:v>
                </c:pt>
                <c:pt idx="34">
                  <c:v>93.54</c:v>
                </c:pt>
                <c:pt idx="35">
                  <c:v>95.39</c:v>
                </c:pt>
                <c:pt idx="36">
                  <c:v>96.84</c:v>
                </c:pt>
                <c:pt idx="37">
                  <c:v>96.84</c:v>
                </c:pt>
                <c:pt idx="38">
                  <c:v>99.08</c:v>
                </c:pt>
                <c:pt idx="39">
                  <c:v>97.93</c:v>
                </c:pt>
                <c:pt idx="40">
                  <c:v>100.99</c:v>
                </c:pt>
                <c:pt idx="41">
                  <c:v>104.97</c:v>
                </c:pt>
                <c:pt idx="42">
                  <c:v>112.93</c:v>
                </c:pt>
                <c:pt idx="43">
                  <c:v>110.46</c:v>
                </c:pt>
                <c:pt idx="44">
                  <c:v>118.11</c:v>
                </c:pt>
                <c:pt idx="45">
                  <c:v>123.21</c:v>
                </c:pt>
                <c:pt idx="46">
                  <c:v>127.98</c:v>
                </c:pt>
                <c:pt idx="47">
                  <c:v>111.14</c:v>
                </c:pt>
                <c:pt idx="48">
                  <c:v>109.33</c:v>
                </c:pt>
                <c:pt idx="49">
                  <c:v>112.67</c:v>
                </c:pt>
                <c:pt idx="50">
                  <c:v>106.9</c:v>
                </c:pt>
                <c:pt idx="51">
                  <c:v>99.91</c:v>
                </c:pt>
                <c:pt idx="52">
                  <c:v>98.02</c:v>
                </c:pt>
                <c:pt idx="53">
                  <c:v>106.64</c:v>
                </c:pt>
                <c:pt idx="54">
                  <c:v>107.93</c:v>
                </c:pt>
                <c:pt idx="55">
                  <c:v>115.62</c:v>
                </c:pt>
                <c:pt idx="56">
                  <c:v>115.48</c:v>
                </c:pt>
                <c:pt idx="57">
                  <c:v>121.6</c:v>
                </c:pt>
                <c:pt idx="58">
                  <c:v>119.03</c:v>
                </c:pt>
                <c:pt idx="59">
                  <c:v>120.65</c:v>
                </c:pt>
                <c:pt idx="60">
                  <c:v>112.48</c:v>
                </c:pt>
                <c:pt idx="61">
                  <c:v>110.23</c:v>
                </c:pt>
                <c:pt idx="62">
                  <c:v>113.45</c:v>
                </c:pt>
                <c:pt idx="63">
                  <c:v>107.91</c:v>
                </c:pt>
                <c:pt idx="64">
                  <c:v>104.39</c:v>
                </c:pt>
                <c:pt idx="65">
                  <c:v>107.53</c:v>
                </c:pt>
                <c:pt idx="66">
                  <c:v>106.64</c:v>
                </c:pt>
                <c:pt idx="67">
                  <c:v>101.07</c:v>
                </c:pt>
                <c:pt idx="68">
                  <c:v>100.58</c:v>
                </c:pt>
                <c:pt idx="69">
                  <c:v>102.78</c:v>
                </c:pt>
                <c:pt idx="70">
                  <c:v>98.48</c:v>
                </c:pt>
                <c:pt idx="71">
                  <c:v>104.64</c:v>
                </c:pt>
                <c:pt idx="72">
                  <c:v>108.78</c:v>
                </c:pt>
                <c:pt idx="73">
                  <c:v>111.7</c:v>
                </c:pt>
                <c:pt idx="74">
                  <c:v>113.16</c:v>
                </c:pt>
                <c:pt idx="75">
                  <c:v>107.25</c:v>
                </c:pt>
                <c:pt idx="76">
                  <c:v>106.8</c:v>
                </c:pt>
                <c:pt idx="77">
                  <c:v>108.33</c:v>
                </c:pt>
                <c:pt idx="78">
                  <c:v>106.65</c:v>
                </c:pt>
                <c:pt idx="79">
                  <c:v>102.32</c:v>
                </c:pt>
                <c:pt idx="80">
                  <c:v>104.99</c:v>
                </c:pt>
                <c:pt idx="81">
                  <c:v>105.32</c:v>
                </c:pt>
                <c:pt idx="82">
                  <c:v>107.59</c:v>
                </c:pt>
                <c:pt idx="83">
                  <c:v>109.34</c:v>
                </c:pt>
                <c:pt idx="84">
                  <c:v>107.58</c:v>
                </c:pt>
                <c:pt idx="85">
                  <c:v>104.97</c:v>
                </c:pt>
                <c:pt idx="86">
                  <c:v>110.14</c:v>
                </c:pt>
                <c:pt idx="87">
                  <c:v>110.9</c:v>
                </c:pt>
                <c:pt idx="88">
                  <c:v>112.39</c:v>
                </c:pt>
                <c:pt idx="89">
                  <c:v>105.94</c:v>
                </c:pt>
                <c:pt idx="90">
                  <c:v>102.46</c:v>
                </c:pt>
                <c:pt idx="91">
                  <c:v>107.51</c:v>
                </c:pt>
                <c:pt idx="92">
                  <c:v>107.45</c:v>
                </c:pt>
                <c:pt idx="93">
                  <c:v>111.55</c:v>
                </c:pt>
                <c:pt idx="94">
                  <c:v>114.24</c:v>
                </c:pt>
                <c:pt idx="95">
                  <c:v>111.93</c:v>
                </c:pt>
                <c:pt idx="96">
                  <c:v>109.11</c:v>
                </c:pt>
                <c:pt idx="97">
                  <c:v>112.04</c:v>
                </c:pt>
                <c:pt idx="98">
                  <c:v>112.55</c:v>
                </c:pt>
                <c:pt idx="99">
                  <c:v>113.42</c:v>
                </c:pt>
                <c:pt idx="100">
                  <c:v>113.56</c:v>
                </c:pt>
                <c:pt idx="101">
                  <c:v>114.03</c:v>
                </c:pt>
                <c:pt idx="102">
                  <c:v>117.4</c:v>
                </c:pt>
                <c:pt idx="103">
                  <c:v>119.43</c:v>
                </c:pt>
                <c:pt idx="104">
                  <c:v>121.67</c:v>
                </c:pt>
                <c:pt idx="105">
                  <c:v>122.84</c:v>
                </c:pt>
                <c:pt idx="106">
                  <c:v>116.29</c:v>
                </c:pt>
                <c:pt idx="107">
                  <c:v>117.61</c:v>
                </c:pt>
                <c:pt idx="108">
                  <c:v>119.72</c:v>
                </c:pt>
                <c:pt idx="109">
                  <c:v>119.51</c:v>
                </c:pt>
                <c:pt idx="110">
                  <c:v>120.57</c:v>
                </c:pt>
                <c:pt idx="111">
                  <c:v>123.58</c:v>
                </c:pt>
                <c:pt idx="112">
                  <c:v>123.07</c:v>
                </c:pt>
                <c:pt idx="113">
                  <c:v>122.01</c:v>
                </c:pt>
                <c:pt idx="114">
                  <c:v>122.27</c:v>
                </c:pt>
                <c:pt idx="115">
                  <c:v>121.17</c:v>
                </c:pt>
                <c:pt idx="116">
                  <c:v>118.51</c:v>
                </c:pt>
                <c:pt idx="117">
                  <c:v>119.81</c:v>
                </c:pt>
                <c:pt idx="118">
                  <c:v>113.12</c:v>
                </c:pt>
                <c:pt idx="119">
                  <c:v>114.13</c:v>
                </c:pt>
                <c:pt idx="120">
                  <c:v>114.65</c:v>
                </c:pt>
                <c:pt idx="121">
                  <c:v>111.74</c:v>
                </c:pt>
                <c:pt idx="122">
                  <c:v>110.05</c:v>
                </c:pt>
                <c:pt idx="123">
                  <c:v>113.12</c:v>
                </c:pt>
                <c:pt idx="124">
                  <c:v>115.09</c:v>
                </c:pt>
                <c:pt idx="125">
                  <c:v>117.98</c:v>
                </c:pt>
                <c:pt idx="126">
                  <c:v>116.26</c:v>
                </c:pt>
                <c:pt idx="127">
                  <c:v>114.81</c:v>
                </c:pt>
                <c:pt idx="128">
                  <c:v>111.63</c:v>
                </c:pt>
                <c:pt idx="129">
                  <c:v>113.5</c:v>
                </c:pt>
                <c:pt idx="130">
                  <c:v>102.77</c:v>
                </c:pt>
                <c:pt idx="131">
                  <c:v>100.69</c:v>
                </c:pt>
                <c:pt idx="132">
                  <c:v>104.65</c:v>
                </c:pt>
                <c:pt idx="133">
                  <c:v>107.02</c:v>
                </c:pt>
                <c:pt idx="134">
                  <c:v>107.1</c:v>
                </c:pt>
                <c:pt idx="135">
                  <c:v>99.49</c:v>
                </c:pt>
                <c:pt idx="136">
                  <c:v>99.57</c:v>
                </c:pt>
                <c:pt idx="137">
                  <c:v>99.1</c:v>
                </c:pt>
                <c:pt idx="138">
                  <c:v>101.16</c:v>
                </c:pt>
                <c:pt idx="139">
                  <c:v>106.27</c:v>
                </c:pt>
                <c:pt idx="140">
                  <c:v>107.35</c:v>
                </c:pt>
                <c:pt idx="141">
                  <c:v>106.92</c:v>
                </c:pt>
                <c:pt idx="142">
                  <c:v>103.86</c:v>
                </c:pt>
                <c:pt idx="143">
                  <c:v>103.2</c:v>
                </c:pt>
                <c:pt idx="144">
                  <c:v>105.15</c:v>
                </c:pt>
                <c:pt idx="145">
                  <c:v>104.4</c:v>
                </c:pt>
                <c:pt idx="146">
                  <c:v>106.62</c:v>
                </c:pt>
                <c:pt idx="147">
                  <c:v>107.14</c:v>
                </c:pt>
                <c:pt idx="148">
                  <c:v>110.01</c:v>
                </c:pt>
                <c:pt idx="149">
                  <c:v>100.03</c:v>
                </c:pt>
                <c:pt idx="150">
                  <c:v>100.54</c:v>
                </c:pt>
                <c:pt idx="151">
                  <c:v>96.78</c:v>
                </c:pt>
                <c:pt idx="152">
                  <c:v>94.12</c:v>
                </c:pt>
                <c:pt idx="153">
                  <c:v>94.92</c:v>
                </c:pt>
                <c:pt idx="154">
                  <c:v>96.65</c:v>
                </c:pt>
                <c:pt idx="155">
                  <c:v>96.31</c:v>
                </c:pt>
                <c:pt idx="156">
                  <c:v>97.4</c:v>
                </c:pt>
                <c:pt idx="157">
                  <c:v>99.6</c:v>
                </c:pt>
                <c:pt idx="158">
                  <c:v>98.15</c:v>
                </c:pt>
                <c:pt idx="159">
                  <c:v>95.1</c:v>
                </c:pt>
                <c:pt idx="160">
                  <c:v>92.34</c:v>
                </c:pt>
                <c:pt idx="161">
                  <c:v>93.65</c:v>
                </c:pt>
                <c:pt idx="162">
                  <c:v>96.59</c:v>
                </c:pt>
                <c:pt idx="163">
                  <c:v>96.72</c:v>
                </c:pt>
                <c:pt idx="164">
                  <c:v>96.48</c:v>
                </c:pt>
                <c:pt idx="165">
                  <c:v>100.22</c:v>
                </c:pt>
                <c:pt idx="166">
                  <c:v>99.92</c:v>
                </c:pt>
              </c:numCache>
            </c:numRef>
          </c:val>
          <c:smooth val="0"/>
          <c:extLst>
            <c:ext xmlns:c16="http://schemas.microsoft.com/office/drawing/2014/chart" uri="{C3380CC4-5D6E-409C-BE32-E72D297353CC}">
              <c16:uniqueId val="{00000000-1BB5-4401-A102-6B2DD33A5C73}"/>
            </c:ext>
          </c:extLst>
        </c:ser>
        <c:dLbls>
          <c:showLegendKey val="0"/>
          <c:showVal val="0"/>
          <c:showCatName val="0"/>
          <c:showSerName val="0"/>
          <c:showPercent val="0"/>
          <c:showBubbleSize val="0"/>
        </c:dLbls>
        <c:smooth val="0"/>
        <c:axId val="1724917967"/>
        <c:axId val="1724918383"/>
      </c:lineChart>
      <c:dateAx>
        <c:axId val="1724917967"/>
        <c:scaling>
          <c:orientation val="minMax"/>
        </c:scaling>
        <c:delete val="0"/>
        <c:axPos val="b"/>
        <c:numFmt formatCode="mm\/yyyy" sourceLinked="0"/>
        <c:majorTickMark val="none"/>
        <c:minorTickMark val="none"/>
        <c:tickLblPos val="low"/>
        <c:spPr>
          <a:noFill/>
          <a:ln w="12700" cap="flat" cmpd="sng" algn="ctr">
            <a:noFill/>
            <a:prstDash val="solid"/>
            <a:round/>
            <a:headEnd type="none" w="med" len="med"/>
            <a:tailEnd type="none" w="med" len="med"/>
          </a:ln>
          <a:effectLst/>
        </c:spPr>
        <c:txPr>
          <a:bodyPr rot="-6000000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1724918383"/>
        <c:crosses val="autoZero"/>
        <c:auto val="0"/>
        <c:lblOffset val="100"/>
        <c:baseTimeUnit val="days"/>
        <c:majorUnit val="3"/>
        <c:majorTimeUnit val="months"/>
      </c:dateAx>
      <c:valAx>
        <c:axId val="1724918383"/>
        <c:scaling>
          <c:orientation val="minMax"/>
          <c:max val="140"/>
          <c:min val="70"/>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solidFill>
                  <a:sysClr val="windowText" lastClr="000000"/>
                </a:solidFill>
              </a14:hiddenLine>
            </a:ext>
          </a:extLst>
        </c:spPr>
        <c:txPr>
          <a:bodyPr rot="-60000000" spcFirstLastPara="1" vertOverflow="ellipsis" vert="horz" wrap="square" anchor="ctr" anchorCtr="1"/>
          <a:lstStyle/>
          <a:p>
            <a:pPr>
              <a:defRPr sz="1400" b="0" i="0" u="none" strike="noStrike" kern="1200" baseline="0">
                <a:solidFill>
                  <a:srgbClr val="000000"/>
                </a:solidFill>
                <a:latin typeface="Frutiger 45 Light" panose="020B0603020202020204" pitchFamily="34" charset="0"/>
                <a:ea typeface="+mn-ea"/>
                <a:cs typeface="+mn-cs"/>
              </a:defRPr>
            </a:pPr>
            <a:endParaRPr lang="en-US"/>
          </a:p>
        </c:txPr>
        <c:crossAx val="1724917967"/>
        <c:crosses val="autoZero"/>
        <c:crossBetween val="between"/>
        <c:majorUnit val="20"/>
      </c:valAx>
      <c:spPr>
        <a:solidFill>
          <a:srgbClr val="FFFFFF"/>
        </a:solidFill>
        <a:ln>
          <a:noFill/>
        </a:ln>
        <a:effectLst/>
      </c:spPr>
    </c:plotArea>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400">
          <a:solidFill>
            <a:srgbClr val="000000"/>
          </a:solidFill>
          <a:latin typeface="Frutiger 45 Light" panose="020B0603020202020204" pitchFamily="34" charset="0"/>
          <a:ea typeface="+mn-ea"/>
        </a:defRPr>
      </a:pPr>
      <a:endParaRPr lang="en-US"/>
    </a:p>
  </c:txPr>
  <c:externalData r:id="rId4">
    <c:autoUpdate val="0"/>
  </c:externalData>
  <c:userShapes r:id="rId5"/>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84898618633864"/>
          <c:y val="3.575826507164586E-2"/>
          <c:w val="0.80641153344318384"/>
          <c:h val="0.78197117782272296"/>
        </c:manualLayout>
      </c:layout>
      <c:barChart>
        <c:barDir val="col"/>
        <c:grouping val="clustered"/>
        <c:varyColors val="0"/>
        <c:ser>
          <c:idx val="2"/>
          <c:order val="1"/>
          <c:tx>
            <c:strRef>
              <c:f>Sheet1!$L$11</c:f>
              <c:strCache>
                <c:ptCount val="1"/>
                <c:pt idx="0">
                  <c:v>recessions</c:v>
                </c:pt>
              </c:strCache>
            </c:strRef>
          </c:tx>
          <c:spPr>
            <a:solidFill>
              <a:srgbClr val="CCCCCC"/>
            </a:solidFill>
            <a:ln>
              <a:solidFill>
                <a:srgbClr val="CCCCCC"/>
              </a:solidFill>
            </a:ln>
          </c:spPr>
          <c:invertIfNegative val="0"/>
          <c:cat>
            <c:numRef>
              <c:f>Sheet1!$I$15:$I$319</c:f>
              <c:numCache>
                <c:formatCode>dd\.mm\.yyyy</c:formatCode>
                <c:ptCount val="305"/>
                <c:pt idx="0">
                  <c:v>35461</c:v>
                </c:pt>
                <c:pt idx="1">
                  <c:v>35489</c:v>
                </c:pt>
                <c:pt idx="2">
                  <c:v>35520</c:v>
                </c:pt>
                <c:pt idx="3">
                  <c:v>35550</c:v>
                </c:pt>
                <c:pt idx="4">
                  <c:v>35581</c:v>
                </c:pt>
                <c:pt idx="5">
                  <c:v>35611</c:v>
                </c:pt>
                <c:pt idx="6">
                  <c:v>35642</c:v>
                </c:pt>
                <c:pt idx="7">
                  <c:v>35673</c:v>
                </c:pt>
                <c:pt idx="8">
                  <c:v>35703</c:v>
                </c:pt>
                <c:pt idx="9">
                  <c:v>35734</c:v>
                </c:pt>
                <c:pt idx="10">
                  <c:v>35764</c:v>
                </c:pt>
                <c:pt idx="11">
                  <c:v>35795</c:v>
                </c:pt>
                <c:pt idx="12">
                  <c:v>35826</c:v>
                </c:pt>
                <c:pt idx="13">
                  <c:v>35854</c:v>
                </c:pt>
                <c:pt idx="14">
                  <c:v>35885</c:v>
                </c:pt>
                <c:pt idx="15">
                  <c:v>35915</c:v>
                </c:pt>
                <c:pt idx="16">
                  <c:v>35946</c:v>
                </c:pt>
                <c:pt idx="17">
                  <c:v>35976</c:v>
                </c:pt>
                <c:pt idx="18">
                  <c:v>36007</c:v>
                </c:pt>
                <c:pt idx="19">
                  <c:v>36038</c:v>
                </c:pt>
                <c:pt idx="20">
                  <c:v>36068</c:v>
                </c:pt>
                <c:pt idx="21">
                  <c:v>36099</c:v>
                </c:pt>
                <c:pt idx="22">
                  <c:v>36129</c:v>
                </c:pt>
                <c:pt idx="23">
                  <c:v>36160</c:v>
                </c:pt>
                <c:pt idx="24">
                  <c:v>36191</c:v>
                </c:pt>
                <c:pt idx="25">
                  <c:v>36219</c:v>
                </c:pt>
                <c:pt idx="26">
                  <c:v>36250</c:v>
                </c:pt>
                <c:pt idx="27">
                  <c:v>36280</c:v>
                </c:pt>
                <c:pt idx="28">
                  <c:v>36311</c:v>
                </c:pt>
                <c:pt idx="29">
                  <c:v>36341</c:v>
                </c:pt>
                <c:pt idx="30">
                  <c:v>36372</c:v>
                </c:pt>
                <c:pt idx="31">
                  <c:v>36403</c:v>
                </c:pt>
                <c:pt idx="32">
                  <c:v>36433</c:v>
                </c:pt>
                <c:pt idx="33">
                  <c:v>36464</c:v>
                </c:pt>
                <c:pt idx="34">
                  <c:v>36494</c:v>
                </c:pt>
                <c:pt idx="35">
                  <c:v>36525</c:v>
                </c:pt>
                <c:pt idx="36">
                  <c:v>36556</c:v>
                </c:pt>
                <c:pt idx="37">
                  <c:v>36585</c:v>
                </c:pt>
                <c:pt idx="38">
                  <c:v>36616</c:v>
                </c:pt>
                <c:pt idx="39">
                  <c:v>36646</c:v>
                </c:pt>
                <c:pt idx="40">
                  <c:v>36677</c:v>
                </c:pt>
                <c:pt idx="41">
                  <c:v>36707</c:v>
                </c:pt>
                <c:pt idx="42">
                  <c:v>36738</c:v>
                </c:pt>
                <c:pt idx="43">
                  <c:v>36769</c:v>
                </c:pt>
                <c:pt idx="44">
                  <c:v>36799</c:v>
                </c:pt>
                <c:pt idx="45">
                  <c:v>36830</c:v>
                </c:pt>
                <c:pt idx="46">
                  <c:v>36860</c:v>
                </c:pt>
                <c:pt idx="47">
                  <c:v>36891</c:v>
                </c:pt>
                <c:pt idx="48">
                  <c:v>36922</c:v>
                </c:pt>
                <c:pt idx="49">
                  <c:v>36950</c:v>
                </c:pt>
                <c:pt idx="50">
                  <c:v>36981</c:v>
                </c:pt>
                <c:pt idx="51">
                  <c:v>37011</c:v>
                </c:pt>
                <c:pt idx="52">
                  <c:v>37042</c:v>
                </c:pt>
                <c:pt idx="53">
                  <c:v>37072</c:v>
                </c:pt>
                <c:pt idx="54">
                  <c:v>37103</c:v>
                </c:pt>
                <c:pt idx="55">
                  <c:v>37134</c:v>
                </c:pt>
                <c:pt idx="56">
                  <c:v>37164</c:v>
                </c:pt>
                <c:pt idx="57">
                  <c:v>37195</c:v>
                </c:pt>
                <c:pt idx="58">
                  <c:v>37225</c:v>
                </c:pt>
                <c:pt idx="59">
                  <c:v>37256</c:v>
                </c:pt>
                <c:pt idx="60">
                  <c:v>37287</c:v>
                </c:pt>
                <c:pt idx="61">
                  <c:v>37315</c:v>
                </c:pt>
                <c:pt idx="62">
                  <c:v>37346</c:v>
                </c:pt>
                <c:pt idx="63">
                  <c:v>37376</c:v>
                </c:pt>
                <c:pt idx="64">
                  <c:v>37407</c:v>
                </c:pt>
                <c:pt idx="65">
                  <c:v>37437</c:v>
                </c:pt>
                <c:pt idx="66">
                  <c:v>37468</c:v>
                </c:pt>
                <c:pt idx="67">
                  <c:v>37499</c:v>
                </c:pt>
                <c:pt idx="68">
                  <c:v>37529</c:v>
                </c:pt>
                <c:pt idx="69">
                  <c:v>37560</c:v>
                </c:pt>
                <c:pt idx="70">
                  <c:v>37590</c:v>
                </c:pt>
                <c:pt idx="71">
                  <c:v>37621</c:v>
                </c:pt>
                <c:pt idx="72">
                  <c:v>37652</c:v>
                </c:pt>
                <c:pt idx="73">
                  <c:v>37680</c:v>
                </c:pt>
                <c:pt idx="74">
                  <c:v>37711</c:v>
                </c:pt>
                <c:pt idx="75">
                  <c:v>37741</c:v>
                </c:pt>
                <c:pt idx="76">
                  <c:v>37772</c:v>
                </c:pt>
                <c:pt idx="77">
                  <c:v>37802</c:v>
                </c:pt>
                <c:pt idx="78">
                  <c:v>37833</c:v>
                </c:pt>
                <c:pt idx="79">
                  <c:v>37864</c:v>
                </c:pt>
                <c:pt idx="80">
                  <c:v>37894</c:v>
                </c:pt>
                <c:pt idx="81">
                  <c:v>37925</c:v>
                </c:pt>
                <c:pt idx="82">
                  <c:v>37955</c:v>
                </c:pt>
                <c:pt idx="83">
                  <c:v>37986</c:v>
                </c:pt>
                <c:pt idx="84">
                  <c:v>38017</c:v>
                </c:pt>
                <c:pt idx="85">
                  <c:v>38046</c:v>
                </c:pt>
                <c:pt idx="86">
                  <c:v>38077</c:v>
                </c:pt>
                <c:pt idx="87">
                  <c:v>38107</c:v>
                </c:pt>
                <c:pt idx="88">
                  <c:v>38138</c:v>
                </c:pt>
                <c:pt idx="89">
                  <c:v>38168</c:v>
                </c:pt>
                <c:pt idx="90">
                  <c:v>38199</c:v>
                </c:pt>
                <c:pt idx="91">
                  <c:v>38230</c:v>
                </c:pt>
                <c:pt idx="92">
                  <c:v>38260</c:v>
                </c:pt>
                <c:pt idx="93">
                  <c:v>38291</c:v>
                </c:pt>
                <c:pt idx="94">
                  <c:v>38321</c:v>
                </c:pt>
                <c:pt idx="95">
                  <c:v>38352</c:v>
                </c:pt>
                <c:pt idx="96">
                  <c:v>38383</c:v>
                </c:pt>
                <c:pt idx="97">
                  <c:v>38411</c:v>
                </c:pt>
                <c:pt idx="98">
                  <c:v>38442</c:v>
                </c:pt>
                <c:pt idx="99">
                  <c:v>38472</c:v>
                </c:pt>
                <c:pt idx="100">
                  <c:v>38503</c:v>
                </c:pt>
                <c:pt idx="101">
                  <c:v>38533</c:v>
                </c:pt>
                <c:pt idx="102">
                  <c:v>38564</c:v>
                </c:pt>
                <c:pt idx="103">
                  <c:v>38595</c:v>
                </c:pt>
                <c:pt idx="104">
                  <c:v>38625</c:v>
                </c:pt>
                <c:pt idx="105">
                  <c:v>38656</c:v>
                </c:pt>
                <c:pt idx="106">
                  <c:v>38686</c:v>
                </c:pt>
                <c:pt idx="107">
                  <c:v>38717</c:v>
                </c:pt>
                <c:pt idx="108">
                  <c:v>38748</c:v>
                </c:pt>
                <c:pt idx="109">
                  <c:v>38776</c:v>
                </c:pt>
                <c:pt idx="110">
                  <c:v>38807</c:v>
                </c:pt>
                <c:pt idx="111">
                  <c:v>38837</c:v>
                </c:pt>
                <c:pt idx="112">
                  <c:v>38868</c:v>
                </c:pt>
                <c:pt idx="113">
                  <c:v>38898</c:v>
                </c:pt>
                <c:pt idx="114">
                  <c:v>38929</c:v>
                </c:pt>
                <c:pt idx="115">
                  <c:v>38960</c:v>
                </c:pt>
                <c:pt idx="116">
                  <c:v>38990</c:v>
                </c:pt>
                <c:pt idx="117">
                  <c:v>39021</c:v>
                </c:pt>
                <c:pt idx="118">
                  <c:v>39051</c:v>
                </c:pt>
                <c:pt idx="119">
                  <c:v>39082</c:v>
                </c:pt>
                <c:pt idx="120">
                  <c:v>39113</c:v>
                </c:pt>
                <c:pt idx="121">
                  <c:v>39141</c:v>
                </c:pt>
                <c:pt idx="122">
                  <c:v>39172</c:v>
                </c:pt>
                <c:pt idx="123">
                  <c:v>39202</c:v>
                </c:pt>
                <c:pt idx="124">
                  <c:v>39233</c:v>
                </c:pt>
                <c:pt idx="125">
                  <c:v>39263</c:v>
                </c:pt>
                <c:pt idx="126">
                  <c:v>39294</c:v>
                </c:pt>
                <c:pt idx="127">
                  <c:v>39325</c:v>
                </c:pt>
                <c:pt idx="128">
                  <c:v>39355</c:v>
                </c:pt>
                <c:pt idx="129">
                  <c:v>39386</c:v>
                </c:pt>
                <c:pt idx="130">
                  <c:v>39416</c:v>
                </c:pt>
                <c:pt idx="131">
                  <c:v>39447</c:v>
                </c:pt>
                <c:pt idx="132">
                  <c:v>39478</c:v>
                </c:pt>
                <c:pt idx="133">
                  <c:v>39507</c:v>
                </c:pt>
                <c:pt idx="134">
                  <c:v>39538</c:v>
                </c:pt>
                <c:pt idx="135">
                  <c:v>39568</c:v>
                </c:pt>
                <c:pt idx="136">
                  <c:v>39599</c:v>
                </c:pt>
                <c:pt idx="137">
                  <c:v>39629</c:v>
                </c:pt>
                <c:pt idx="138">
                  <c:v>39660</c:v>
                </c:pt>
                <c:pt idx="139">
                  <c:v>39691</c:v>
                </c:pt>
                <c:pt idx="140">
                  <c:v>39721</c:v>
                </c:pt>
                <c:pt idx="141">
                  <c:v>39752</c:v>
                </c:pt>
                <c:pt idx="142">
                  <c:v>39782</c:v>
                </c:pt>
                <c:pt idx="143">
                  <c:v>39813</c:v>
                </c:pt>
                <c:pt idx="144">
                  <c:v>39844</c:v>
                </c:pt>
                <c:pt idx="145">
                  <c:v>39872</c:v>
                </c:pt>
                <c:pt idx="146">
                  <c:v>39903</c:v>
                </c:pt>
                <c:pt idx="147">
                  <c:v>39933</c:v>
                </c:pt>
                <c:pt idx="148">
                  <c:v>39964</c:v>
                </c:pt>
                <c:pt idx="149">
                  <c:v>39994</c:v>
                </c:pt>
                <c:pt idx="150">
                  <c:v>40025</c:v>
                </c:pt>
                <c:pt idx="151">
                  <c:v>40056</c:v>
                </c:pt>
                <c:pt idx="152">
                  <c:v>40086</c:v>
                </c:pt>
                <c:pt idx="153">
                  <c:v>40117</c:v>
                </c:pt>
                <c:pt idx="154">
                  <c:v>40147</c:v>
                </c:pt>
                <c:pt idx="155">
                  <c:v>40178</c:v>
                </c:pt>
                <c:pt idx="156">
                  <c:v>40209</c:v>
                </c:pt>
                <c:pt idx="157">
                  <c:v>40237</c:v>
                </c:pt>
                <c:pt idx="158">
                  <c:v>40268</c:v>
                </c:pt>
                <c:pt idx="159">
                  <c:v>40298</c:v>
                </c:pt>
                <c:pt idx="160">
                  <c:v>40329</c:v>
                </c:pt>
                <c:pt idx="161">
                  <c:v>40359</c:v>
                </c:pt>
                <c:pt idx="162">
                  <c:v>40390</c:v>
                </c:pt>
                <c:pt idx="163">
                  <c:v>40421</c:v>
                </c:pt>
                <c:pt idx="164">
                  <c:v>40451</c:v>
                </c:pt>
                <c:pt idx="165">
                  <c:v>40482</c:v>
                </c:pt>
                <c:pt idx="166">
                  <c:v>40512</c:v>
                </c:pt>
                <c:pt idx="167">
                  <c:v>40543</c:v>
                </c:pt>
                <c:pt idx="168">
                  <c:v>40574</c:v>
                </c:pt>
                <c:pt idx="169">
                  <c:v>40602</c:v>
                </c:pt>
                <c:pt idx="170">
                  <c:v>40633</c:v>
                </c:pt>
                <c:pt idx="171">
                  <c:v>40663</c:v>
                </c:pt>
                <c:pt idx="172">
                  <c:v>40694</c:v>
                </c:pt>
                <c:pt idx="173">
                  <c:v>40724</c:v>
                </c:pt>
                <c:pt idx="174">
                  <c:v>40755</c:v>
                </c:pt>
                <c:pt idx="175">
                  <c:v>40786</c:v>
                </c:pt>
                <c:pt idx="176">
                  <c:v>40816</c:v>
                </c:pt>
                <c:pt idx="177">
                  <c:v>40847</c:v>
                </c:pt>
                <c:pt idx="178">
                  <c:v>40877</c:v>
                </c:pt>
                <c:pt idx="179">
                  <c:v>40908</c:v>
                </c:pt>
                <c:pt idx="180">
                  <c:v>40939</c:v>
                </c:pt>
                <c:pt idx="181">
                  <c:v>40968</c:v>
                </c:pt>
                <c:pt idx="182">
                  <c:v>40999</c:v>
                </c:pt>
                <c:pt idx="183">
                  <c:v>41029</c:v>
                </c:pt>
                <c:pt idx="184">
                  <c:v>41060</c:v>
                </c:pt>
                <c:pt idx="185">
                  <c:v>41090</c:v>
                </c:pt>
                <c:pt idx="186">
                  <c:v>41121</c:v>
                </c:pt>
                <c:pt idx="187">
                  <c:v>41152</c:v>
                </c:pt>
                <c:pt idx="188">
                  <c:v>41182</c:v>
                </c:pt>
                <c:pt idx="189">
                  <c:v>41213</c:v>
                </c:pt>
                <c:pt idx="190">
                  <c:v>41243</c:v>
                </c:pt>
                <c:pt idx="191">
                  <c:v>41274</c:v>
                </c:pt>
                <c:pt idx="192">
                  <c:v>41305</c:v>
                </c:pt>
                <c:pt idx="193">
                  <c:v>41333</c:v>
                </c:pt>
                <c:pt idx="194">
                  <c:v>41364</c:v>
                </c:pt>
                <c:pt idx="195">
                  <c:v>41394</c:v>
                </c:pt>
                <c:pt idx="196">
                  <c:v>41425</c:v>
                </c:pt>
                <c:pt idx="197">
                  <c:v>41455</c:v>
                </c:pt>
                <c:pt idx="198">
                  <c:v>41486</c:v>
                </c:pt>
                <c:pt idx="199">
                  <c:v>41517</c:v>
                </c:pt>
                <c:pt idx="200">
                  <c:v>41547</c:v>
                </c:pt>
                <c:pt idx="201">
                  <c:v>41578</c:v>
                </c:pt>
                <c:pt idx="202">
                  <c:v>41608</c:v>
                </c:pt>
                <c:pt idx="203">
                  <c:v>41639</c:v>
                </c:pt>
                <c:pt idx="204">
                  <c:v>41670</c:v>
                </c:pt>
                <c:pt idx="205">
                  <c:v>41698</c:v>
                </c:pt>
                <c:pt idx="206">
                  <c:v>41729</c:v>
                </c:pt>
                <c:pt idx="207">
                  <c:v>41759</c:v>
                </c:pt>
                <c:pt idx="208">
                  <c:v>41790</c:v>
                </c:pt>
                <c:pt idx="209">
                  <c:v>41820</c:v>
                </c:pt>
                <c:pt idx="210">
                  <c:v>41851</c:v>
                </c:pt>
                <c:pt idx="211">
                  <c:v>41882</c:v>
                </c:pt>
                <c:pt idx="212">
                  <c:v>41912</c:v>
                </c:pt>
                <c:pt idx="213">
                  <c:v>41943</c:v>
                </c:pt>
                <c:pt idx="214">
                  <c:v>41973</c:v>
                </c:pt>
                <c:pt idx="215">
                  <c:v>42004</c:v>
                </c:pt>
                <c:pt idx="216">
                  <c:v>42035</c:v>
                </c:pt>
                <c:pt idx="217">
                  <c:v>42063</c:v>
                </c:pt>
                <c:pt idx="218">
                  <c:v>42094</c:v>
                </c:pt>
                <c:pt idx="219">
                  <c:v>42124</c:v>
                </c:pt>
                <c:pt idx="220">
                  <c:v>42155</c:v>
                </c:pt>
                <c:pt idx="221">
                  <c:v>42185</c:v>
                </c:pt>
                <c:pt idx="222">
                  <c:v>42216</c:v>
                </c:pt>
                <c:pt idx="223">
                  <c:v>42247</c:v>
                </c:pt>
                <c:pt idx="224">
                  <c:v>42277</c:v>
                </c:pt>
                <c:pt idx="225">
                  <c:v>42308</c:v>
                </c:pt>
                <c:pt idx="226">
                  <c:v>42338</c:v>
                </c:pt>
                <c:pt idx="227">
                  <c:v>42369</c:v>
                </c:pt>
                <c:pt idx="228">
                  <c:v>42400</c:v>
                </c:pt>
                <c:pt idx="229">
                  <c:v>42429</c:v>
                </c:pt>
                <c:pt idx="230">
                  <c:v>42460</c:v>
                </c:pt>
                <c:pt idx="231">
                  <c:v>42490</c:v>
                </c:pt>
                <c:pt idx="232">
                  <c:v>42521</c:v>
                </c:pt>
                <c:pt idx="233">
                  <c:v>42551</c:v>
                </c:pt>
                <c:pt idx="234">
                  <c:v>42582</c:v>
                </c:pt>
                <c:pt idx="235">
                  <c:v>42613</c:v>
                </c:pt>
                <c:pt idx="236">
                  <c:v>42643</c:v>
                </c:pt>
                <c:pt idx="237">
                  <c:v>42674</c:v>
                </c:pt>
                <c:pt idx="238">
                  <c:v>42704</c:v>
                </c:pt>
                <c:pt idx="239">
                  <c:v>42735</c:v>
                </c:pt>
                <c:pt idx="240">
                  <c:v>42766</c:v>
                </c:pt>
                <c:pt idx="241">
                  <c:v>42794</c:v>
                </c:pt>
                <c:pt idx="242">
                  <c:v>42825</c:v>
                </c:pt>
                <c:pt idx="243">
                  <c:v>42855</c:v>
                </c:pt>
                <c:pt idx="244">
                  <c:v>42886</c:v>
                </c:pt>
                <c:pt idx="245">
                  <c:v>42916</c:v>
                </c:pt>
                <c:pt idx="246">
                  <c:v>42947</c:v>
                </c:pt>
                <c:pt idx="247">
                  <c:v>42978</c:v>
                </c:pt>
                <c:pt idx="248">
                  <c:v>43008</c:v>
                </c:pt>
                <c:pt idx="249">
                  <c:v>43039</c:v>
                </c:pt>
                <c:pt idx="250">
                  <c:v>43069</c:v>
                </c:pt>
                <c:pt idx="251">
                  <c:v>43100</c:v>
                </c:pt>
                <c:pt idx="252">
                  <c:v>43131</c:v>
                </c:pt>
                <c:pt idx="253">
                  <c:v>43159</c:v>
                </c:pt>
                <c:pt idx="254">
                  <c:v>43190</c:v>
                </c:pt>
                <c:pt idx="255">
                  <c:v>43220</c:v>
                </c:pt>
                <c:pt idx="256">
                  <c:v>43251</c:v>
                </c:pt>
                <c:pt idx="257">
                  <c:v>43281</c:v>
                </c:pt>
                <c:pt idx="258">
                  <c:v>43312</c:v>
                </c:pt>
                <c:pt idx="259">
                  <c:v>43343</c:v>
                </c:pt>
                <c:pt idx="260">
                  <c:v>43373</c:v>
                </c:pt>
                <c:pt idx="261">
                  <c:v>43404</c:v>
                </c:pt>
                <c:pt idx="262">
                  <c:v>43434</c:v>
                </c:pt>
                <c:pt idx="263">
                  <c:v>43465</c:v>
                </c:pt>
                <c:pt idx="264">
                  <c:v>43496</c:v>
                </c:pt>
                <c:pt idx="265">
                  <c:v>43524</c:v>
                </c:pt>
                <c:pt idx="266">
                  <c:v>43555</c:v>
                </c:pt>
                <c:pt idx="267">
                  <c:v>43585</c:v>
                </c:pt>
                <c:pt idx="268">
                  <c:v>43616</c:v>
                </c:pt>
                <c:pt idx="269">
                  <c:v>43646</c:v>
                </c:pt>
                <c:pt idx="270">
                  <c:v>43677</c:v>
                </c:pt>
                <c:pt idx="271">
                  <c:v>43708</c:v>
                </c:pt>
                <c:pt idx="272">
                  <c:v>43738</c:v>
                </c:pt>
                <c:pt idx="273">
                  <c:v>43769</c:v>
                </c:pt>
                <c:pt idx="274">
                  <c:v>43799</c:v>
                </c:pt>
                <c:pt idx="275">
                  <c:v>43830</c:v>
                </c:pt>
                <c:pt idx="276">
                  <c:v>43861</c:v>
                </c:pt>
                <c:pt idx="277">
                  <c:v>43890</c:v>
                </c:pt>
                <c:pt idx="278">
                  <c:v>43921</c:v>
                </c:pt>
                <c:pt idx="279">
                  <c:v>43951</c:v>
                </c:pt>
                <c:pt idx="280">
                  <c:v>43982</c:v>
                </c:pt>
                <c:pt idx="281">
                  <c:v>44012</c:v>
                </c:pt>
                <c:pt idx="282">
                  <c:v>44043</c:v>
                </c:pt>
                <c:pt idx="283">
                  <c:v>44074</c:v>
                </c:pt>
                <c:pt idx="284">
                  <c:v>44104</c:v>
                </c:pt>
                <c:pt idx="285">
                  <c:v>44135</c:v>
                </c:pt>
                <c:pt idx="286">
                  <c:v>44165</c:v>
                </c:pt>
                <c:pt idx="287">
                  <c:v>44196</c:v>
                </c:pt>
                <c:pt idx="288">
                  <c:v>44227</c:v>
                </c:pt>
                <c:pt idx="289">
                  <c:v>44255</c:v>
                </c:pt>
                <c:pt idx="290">
                  <c:v>44286</c:v>
                </c:pt>
                <c:pt idx="291">
                  <c:v>44316</c:v>
                </c:pt>
                <c:pt idx="292">
                  <c:v>44347</c:v>
                </c:pt>
                <c:pt idx="293">
                  <c:v>44377</c:v>
                </c:pt>
                <c:pt idx="294">
                  <c:v>44408</c:v>
                </c:pt>
                <c:pt idx="295">
                  <c:v>44439</c:v>
                </c:pt>
                <c:pt idx="296">
                  <c:v>44469</c:v>
                </c:pt>
                <c:pt idx="297">
                  <c:v>44500</c:v>
                </c:pt>
                <c:pt idx="298">
                  <c:v>44530</c:v>
                </c:pt>
                <c:pt idx="299">
                  <c:v>44561</c:v>
                </c:pt>
                <c:pt idx="300">
                  <c:v>44592</c:v>
                </c:pt>
                <c:pt idx="301">
                  <c:v>44620</c:v>
                </c:pt>
                <c:pt idx="302">
                  <c:v>44651</c:v>
                </c:pt>
                <c:pt idx="303">
                  <c:v>44681</c:v>
                </c:pt>
                <c:pt idx="304">
                  <c:v>44712</c:v>
                </c:pt>
              </c:numCache>
            </c:numRef>
          </c:cat>
          <c:val>
            <c:numRef>
              <c:f>Sheet1!$L$15:$L$319</c:f>
              <c:numCache>
                <c:formatCode>General</c:formatCode>
                <c:ptCount val="3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1</c:v>
                </c:pt>
                <c:pt idx="51">
                  <c:v>1</c:v>
                </c:pt>
                <c:pt idx="52">
                  <c:v>1</c:v>
                </c:pt>
                <c:pt idx="53">
                  <c:v>1</c:v>
                </c:pt>
                <c:pt idx="54">
                  <c:v>1</c:v>
                </c:pt>
                <c:pt idx="55">
                  <c:v>1</c:v>
                </c:pt>
                <c:pt idx="56">
                  <c:v>1</c:v>
                </c:pt>
                <c:pt idx="57">
                  <c:v>1</c:v>
                </c:pt>
                <c:pt idx="58">
                  <c:v>1</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1</c:v>
                </c:pt>
                <c:pt idx="132">
                  <c:v>1</c:v>
                </c:pt>
                <c:pt idx="133">
                  <c:v>1</c:v>
                </c:pt>
                <c:pt idx="134">
                  <c:v>1</c:v>
                </c:pt>
                <c:pt idx="135">
                  <c:v>1</c:v>
                </c:pt>
                <c:pt idx="136">
                  <c:v>1</c:v>
                </c:pt>
                <c:pt idx="137">
                  <c:v>1</c:v>
                </c:pt>
                <c:pt idx="138">
                  <c:v>1</c:v>
                </c:pt>
                <c:pt idx="139">
                  <c:v>1</c:v>
                </c:pt>
                <c:pt idx="140">
                  <c:v>1</c:v>
                </c:pt>
                <c:pt idx="141">
                  <c:v>1</c:v>
                </c:pt>
                <c:pt idx="142">
                  <c:v>1</c:v>
                </c:pt>
                <c:pt idx="143">
                  <c:v>1</c:v>
                </c:pt>
                <c:pt idx="144">
                  <c:v>1</c:v>
                </c:pt>
                <c:pt idx="145">
                  <c:v>1</c:v>
                </c:pt>
                <c:pt idx="146">
                  <c:v>1</c:v>
                </c:pt>
                <c:pt idx="147">
                  <c:v>1</c:v>
                </c:pt>
                <c:pt idx="148">
                  <c:v>1</c:v>
                </c:pt>
                <c:pt idx="149">
                  <c:v>1</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1</c:v>
                </c:pt>
                <c:pt idx="278">
                  <c:v>1</c:v>
                </c:pt>
                <c:pt idx="279">
                  <c:v>1</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numCache>
            </c:numRef>
          </c:val>
          <c:extLst>
            <c:ext xmlns:c16="http://schemas.microsoft.com/office/drawing/2014/chart" uri="{C3380CC4-5D6E-409C-BE32-E72D297353CC}">
              <c16:uniqueId val="{00000000-81DB-4EE8-856D-4E74AC47AE48}"/>
            </c:ext>
          </c:extLst>
        </c:ser>
        <c:dLbls>
          <c:showLegendKey val="0"/>
          <c:showVal val="0"/>
          <c:showCatName val="0"/>
          <c:showSerName val="0"/>
          <c:showPercent val="0"/>
          <c:showBubbleSize val="0"/>
        </c:dLbls>
        <c:gapWidth val="150"/>
        <c:axId val="551724400"/>
        <c:axId val="551723568"/>
      </c:barChart>
      <c:lineChart>
        <c:grouping val="standard"/>
        <c:varyColors val="0"/>
        <c:ser>
          <c:idx val="0"/>
          <c:order val="0"/>
          <c:tx>
            <c:strRef>
              <c:f>Sheet1!$N$14</c:f>
              <c:strCache>
                <c:ptCount val="1"/>
                <c:pt idx="0">
                  <c:v>Hedge Funds Discretionary Macro</c:v>
                </c:pt>
              </c:strCache>
            </c:strRef>
          </c:tx>
          <c:spPr>
            <a:ln w="31750" cap="rnd" cmpd="sng" algn="ctr">
              <a:solidFill>
                <a:srgbClr val="6FB7DF"/>
              </a:solidFill>
              <a:prstDash val="solid"/>
              <a:round/>
              <a:headEnd type="none" w="med" len="med"/>
              <a:tailEnd type="none" w="med" len="med"/>
            </a:ln>
            <a:effectLst/>
          </c:spPr>
          <c:marker>
            <c:symbol val="none"/>
          </c:marker>
          <c:cat>
            <c:numRef>
              <c:f>Sheet1!$I$15:$I$319</c:f>
              <c:numCache>
                <c:formatCode>dd\.mm\.yyyy</c:formatCode>
                <c:ptCount val="305"/>
                <c:pt idx="0">
                  <c:v>35461</c:v>
                </c:pt>
                <c:pt idx="1">
                  <c:v>35489</c:v>
                </c:pt>
                <c:pt idx="2">
                  <c:v>35520</c:v>
                </c:pt>
                <c:pt idx="3">
                  <c:v>35550</c:v>
                </c:pt>
                <c:pt idx="4">
                  <c:v>35581</c:v>
                </c:pt>
                <c:pt idx="5">
                  <c:v>35611</c:v>
                </c:pt>
                <c:pt idx="6">
                  <c:v>35642</c:v>
                </c:pt>
                <c:pt idx="7">
                  <c:v>35673</c:v>
                </c:pt>
                <c:pt idx="8">
                  <c:v>35703</c:v>
                </c:pt>
                <c:pt idx="9">
                  <c:v>35734</c:v>
                </c:pt>
                <c:pt idx="10">
                  <c:v>35764</c:v>
                </c:pt>
                <c:pt idx="11">
                  <c:v>35795</c:v>
                </c:pt>
                <c:pt idx="12">
                  <c:v>35826</c:v>
                </c:pt>
                <c:pt idx="13">
                  <c:v>35854</c:v>
                </c:pt>
                <c:pt idx="14">
                  <c:v>35885</c:v>
                </c:pt>
                <c:pt idx="15">
                  <c:v>35915</c:v>
                </c:pt>
                <c:pt idx="16">
                  <c:v>35946</c:v>
                </c:pt>
                <c:pt idx="17">
                  <c:v>35976</c:v>
                </c:pt>
                <c:pt idx="18">
                  <c:v>36007</c:v>
                </c:pt>
                <c:pt idx="19">
                  <c:v>36038</c:v>
                </c:pt>
                <c:pt idx="20">
                  <c:v>36068</c:v>
                </c:pt>
                <c:pt idx="21">
                  <c:v>36099</c:v>
                </c:pt>
                <c:pt idx="22">
                  <c:v>36129</c:v>
                </c:pt>
                <c:pt idx="23">
                  <c:v>36160</c:v>
                </c:pt>
                <c:pt idx="24">
                  <c:v>36191</c:v>
                </c:pt>
                <c:pt idx="25">
                  <c:v>36219</c:v>
                </c:pt>
                <c:pt idx="26">
                  <c:v>36250</c:v>
                </c:pt>
                <c:pt idx="27">
                  <c:v>36280</c:v>
                </c:pt>
                <c:pt idx="28">
                  <c:v>36311</c:v>
                </c:pt>
                <c:pt idx="29">
                  <c:v>36341</c:v>
                </c:pt>
                <c:pt idx="30">
                  <c:v>36372</c:v>
                </c:pt>
                <c:pt idx="31">
                  <c:v>36403</c:v>
                </c:pt>
                <c:pt idx="32">
                  <c:v>36433</c:v>
                </c:pt>
                <c:pt idx="33">
                  <c:v>36464</c:v>
                </c:pt>
                <c:pt idx="34">
                  <c:v>36494</c:v>
                </c:pt>
                <c:pt idx="35">
                  <c:v>36525</c:v>
                </c:pt>
                <c:pt idx="36">
                  <c:v>36556</c:v>
                </c:pt>
                <c:pt idx="37">
                  <c:v>36585</c:v>
                </c:pt>
                <c:pt idx="38">
                  <c:v>36616</c:v>
                </c:pt>
                <c:pt idx="39">
                  <c:v>36646</c:v>
                </c:pt>
                <c:pt idx="40">
                  <c:v>36677</c:v>
                </c:pt>
                <c:pt idx="41">
                  <c:v>36707</c:v>
                </c:pt>
                <c:pt idx="42">
                  <c:v>36738</c:v>
                </c:pt>
                <c:pt idx="43">
                  <c:v>36769</c:v>
                </c:pt>
                <c:pt idx="44">
                  <c:v>36799</c:v>
                </c:pt>
                <c:pt idx="45">
                  <c:v>36830</c:v>
                </c:pt>
                <c:pt idx="46">
                  <c:v>36860</c:v>
                </c:pt>
                <c:pt idx="47">
                  <c:v>36891</c:v>
                </c:pt>
                <c:pt idx="48">
                  <c:v>36922</c:v>
                </c:pt>
                <c:pt idx="49">
                  <c:v>36950</c:v>
                </c:pt>
                <c:pt idx="50">
                  <c:v>36981</c:v>
                </c:pt>
                <c:pt idx="51">
                  <c:v>37011</c:v>
                </c:pt>
                <c:pt idx="52">
                  <c:v>37042</c:v>
                </c:pt>
                <c:pt idx="53">
                  <c:v>37072</c:v>
                </c:pt>
                <c:pt idx="54">
                  <c:v>37103</c:v>
                </c:pt>
                <c:pt idx="55">
                  <c:v>37134</c:v>
                </c:pt>
                <c:pt idx="56">
                  <c:v>37164</c:v>
                </c:pt>
                <c:pt idx="57">
                  <c:v>37195</c:v>
                </c:pt>
                <c:pt idx="58">
                  <c:v>37225</c:v>
                </c:pt>
                <c:pt idx="59">
                  <c:v>37256</c:v>
                </c:pt>
                <c:pt idx="60">
                  <c:v>37287</c:v>
                </c:pt>
                <c:pt idx="61">
                  <c:v>37315</c:v>
                </c:pt>
                <c:pt idx="62">
                  <c:v>37346</c:v>
                </c:pt>
                <c:pt idx="63">
                  <c:v>37376</c:v>
                </c:pt>
                <c:pt idx="64">
                  <c:v>37407</c:v>
                </c:pt>
                <c:pt idx="65">
                  <c:v>37437</c:v>
                </c:pt>
                <c:pt idx="66">
                  <c:v>37468</c:v>
                </c:pt>
                <c:pt idx="67">
                  <c:v>37499</c:v>
                </c:pt>
                <c:pt idx="68">
                  <c:v>37529</c:v>
                </c:pt>
                <c:pt idx="69">
                  <c:v>37560</c:v>
                </c:pt>
                <c:pt idx="70">
                  <c:v>37590</c:v>
                </c:pt>
                <c:pt idx="71">
                  <c:v>37621</c:v>
                </c:pt>
                <c:pt idx="72">
                  <c:v>37652</c:v>
                </c:pt>
                <c:pt idx="73">
                  <c:v>37680</c:v>
                </c:pt>
                <c:pt idx="74">
                  <c:v>37711</c:v>
                </c:pt>
                <c:pt idx="75">
                  <c:v>37741</c:v>
                </c:pt>
                <c:pt idx="76">
                  <c:v>37772</c:v>
                </c:pt>
                <c:pt idx="77">
                  <c:v>37802</c:v>
                </c:pt>
                <c:pt idx="78">
                  <c:v>37833</c:v>
                </c:pt>
                <c:pt idx="79">
                  <c:v>37864</c:v>
                </c:pt>
                <c:pt idx="80">
                  <c:v>37894</c:v>
                </c:pt>
                <c:pt idx="81">
                  <c:v>37925</c:v>
                </c:pt>
                <c:pt idx="82">
                  <c:v>37955</c:v>
                </c:pt>
                <c:pt idx="83">
                  <c:v>37986</c:v>
                </c:pt>
                <c:pt idx="84">
                  <c:v>38017</c:v>
                </c:pt>
                <c:pt idx="85">
                  <c:v>38046</c:v>
                </c:pt>
                <c:pt idx="86">
                  <c:v>38077</c:v>
                </c:pt>
                <c:pt idx="87">
                  <c:v>38107</c:v>
                </c:pt>
                <c:pt idx="88">
                  <c:v>38138</c:v>
                </c:pt>
                <c:pt idx="89">
                  <c:v>38168</c:v>
                </c:pt>
                <c:pt idx="90">
                  <c:v>38199</c:v>
                </c:pt>
                <c:pt idx="91">
                  <c:v>38230</c:v>
                </c:pt>
                <c:pt idx="92">
                  <c:v>38260</c:v>
                </c:pt>
                <c:pt idx="93">
                  <c:v>38291</c:v>
                </c:pt>
                <c:pt idx="94">
                  <c:v>38321</c:v>
                </c:pt>
                <c:pt idx="95">
                  <c:v>38352</c:v>
                </c:pt>
                <c:pt idx="96">
                  <c:v>38383</c:v>
                </c:pt>
                <c:pt idx="97">
                  <c:v>38411</c:v>
                </c:pt>
                <c:pt idx="98">
                  <c:v>38442</c:v>
                </c:pt>
                <c:pt idx="99">
                  <c:v>38472</c:v>
                </c:pt>
                <c:pt idx="100">
                  <c:v>38503</c:v>
                </c:pt>
                <c:pt idx="101">
                  <c:v>38533</c:v>
                </c:pt>
                <c:pt idx="102">
                  <c:v>38564</c:v>
                </c:pt>
                <c:pt idx="103">
                  <c:v>38595</c:v>
                </c:pt>
                <c:pt idx="104">
                  <c:v>38625</c:v>
                </c:pt>
                <c:pt idx="105">
                  <c:v>38656</c:v>
                </c:pt>
                <c:pt idx="106">
                  <c:v>38686</c:v>
                </c:pt>
                <c:pt idx="107">
                  <c:v>38717</c:v>
                </c:pt>
                <c:pt idx="108">
                  <c:v>38748</c:v>
                </c:pt>
                <c:pt idx="109">
                  <c:v>38776</c:v>
                </c:pt>
                <c:pt idx="110">
                  <c:v>38807</c:v>
                </c:pt>
                <c:pt idx="111">
                  <c:v>38837</c:v>
                </c:pt>
                <c:pt idx="112">
                  <c:v>38868</c:v>
                </c:pt>
                <c:pt idx="113">
                  <c:v>38898</c:v>
                </c:pt>
                <c:pt idx="114">
                  <c:v>38929</c:v>
                </c:pt>
                <c:pt idx="115">
                  <c:v>38960</c:v>
                </c:pt>
                <c:pt idx="116">
                  <c:v>38990</c:v>
                </c:pt>
                <c:pt idx="117">
                  <c:v>39021</c:v>
                </c:pt>
                <c:pt idx="118">
                  <c:v>39051</c:v>
                </c:pt>
                <c:pt idx="119">
                  <c:v>39082</c:v>
                </c:pt>
                <c:pt idx="120">
                  <c:v>39113</c:v>
                </c:pt>
                <c:pt idx="121">
                  <c:v>39141</c:v>
                </c:pt>
                <c:pt idx="122">
                  <c:v>39172</c:v>
                </c:pt>
                <c:pt idx="123">
                  <c:v>39202</c:v>
                </c:pt>
                <c:pt idx="124">
                  <c:v>39233</c:v>
                </c:pt>
                <c:pt idx="125">
                  <c:v>39263</c:v>
                </c:pt>
                <c:pt idx="126">
                  <c:v>39294</c:v>
                </c:pt>
                <c:pt idx="127">
                  <c:v>39325</c:v>
                </c:pt>
                <c:pt idx="128">
                  <c:v>39355</c:v>
                </c:pt>
                <c:pt idx="129">
                  <c:v>39386</c:v>
                </c:pt>
                <c:pt idx="130">
                  <c:v>39416</c:v>
                </c:pt>
                <c:pt idx="131">
                  <c:v>39447</c:v>
                </c:pt>
                <c:pt idx="132">
                  <c:v>39478</c:v>
                </c:pt>
                <c:pt idx="133">
                  <c:v>39507</c:v>
                </c:pt>
                <c:pt idx="134">
                  <c:v>39538</c:v>
                </c:pt>
                <c:pt idx="135">
                  <c:v>39568</c:v>
                </c:pt>
                <c:pt idx="136">
                  <c:v>39599</c:v>
                </c:pt>
                <c:pt idx="137">
                  <c:v>39629</c:v>
                </c:pt>
                <c:pt idx="138">
                  <c:v>39660</c:v>
                </c:pt>
                <c:pt idx="139">
                  <c:v>39691</c:v>
                </c:pt>
                <c:pt idx="140">
                  <c:v>39721</c:v>
                </c:pt>
                <c:pt idx="141">
                  <c:v>39752</c:v>
                </c:pt>
                <c:pt idx="142">
                  <c:v>39782</c:v>
                </c:pt>
                <c:pt idx="143">
                  <c:v>39813</c:v>
                </c:pt>
                <c:pt idx="144">
                  <c:v>39844</c:v>
                </c:pt>
                <c:pt idx="145">
                  <c:v>39872</c:v>
                </c:pt>
                <c:pt idx="146">
                  <c:v>39903</c:v>
                </c:pt>
                <c:pt idx="147">
                  <c:v>39933</c:v>
                </c:pt>
                <c:pt idx="148">
                  <c:v>39964</c:v>
                </c:pt>
                <c:pt idx="149">
                  <c:v>39994</c:v>
                </c:pt>
                <c:pt idx="150">
                  <c:v>40025</c:v>
                </c:pt>
                <c:pt idx="151">
                  <c:v>40056</c:v>
                </c:pt>
                <c:pt idx="152">
                  <c:v>40086</c:v>
                </c:pt>
                <c:pt idx="153">
                  <c:v>40117</c:v>
                </c:pt>
                <c:pt idx="154">
                  <c:v>40147</c:v>
                </c:pt>
                <c:pt idx="155">
                  <c:v>40178</c:v>
                </c:pt>
                <c:pt idx="156">
                  <c:v>40209</c:v>
                </c:pt>
                <c:pt idx="157">
                  <c:v>40237</c:v>
                </c:pt>
                <c:pt idx="158">
                  <c:v>40268</c:v>
                </c:pt>
                <c:pt idx="159">
                  <c:v>40298</c:v>
                </c:pt>
                <c:pt idx="160">
                  <c:v>40329</c:v>
                </c:pt>
                <c:pt idx="161">
                  <c:v>40359</c:v>
                </c:pt>
                <c:pt idx="162">
                  <c:v>40390</c:v>
                </c:pt>
                <c:pt idx="163">
                  <c:v>40421</c:v>
                </c:pt>
                <c:pt idx="164">
                  <c:v>40451</c:v>
                </c:pt>
                <c:pt idx="165">
                  <c:v>40482</c:v>
                </c:pt>
                <c:pt idx="166">
                  <c:v>40512</c:v>
                </c:pt>
                <c:pt idx="167">
                  <c:v>40543</c:v>
                </c:pt>
                <c:pt idx="168">
                  <c:v>40574</c:v>
                </c:pt>
                <c:pt idx="169">
                  <c:v>40602</c:v>
                </c:pt>
                <c:pt idx="170">
                  <c:v>40633</c:v>
                </c:pt>
                <c:pt idx="171">
                  <c:v>40663</c:v>
                </c:pt>
                <c:pt idx="172">
                  <c:v>40694</c:v>
                </c:pt>
                <c:pt idx="173">
                  <c:v>40724</c:v>
                </c:pt>
                <c:pt idx="174">
                  <c:v>40755</c:v>
                </c:pt>
                <c:pt idx="175">
                  <c:v>40786</c:v>
                </c:pt>
                <c:pt idx="176">
                  <c:v>40816</c:v>
                </c:pt>
                <c:pt idx="177">
                  <c:v>40847</c:v>
                </c:pt>
                <c:pt idx="178">
                  <c:v>40877</c:v>
                </c:pt>
                <c:pt idx="179">
                  <c:v>40908</c:v>
                </c:pt>
                <c:pt idx="180">
                  <c:v>40939</c:v>
                </c:pt>
                <c:pt idx="181">
                  <c:v>40968</c:v>
                </c:pt>
                <c:pt idx="182">
                  <c:v>40999</c:v>
                </c:pt>
                <c:pt idx="183">
                  <c:v>41029</c:v>
                </c:pt>
                <c:pt idx="184">
                  <c:v>41060</c:v>
                </c:pt>
                <c:pt idx="185">
                  <c:v>41090</c:v>
                </c:pt>
                <c:pt idx="186">
                  <c:v>41121</c:v>
                </c:pt>
                <c:pt idx="187">
                  <c:v>41152</c:v>
                </c:pt>
                <c:pt idx="188">
                  <c:v>41182</c:v>
                </c:pt>
                <c:pt idx="189">
                  <c:v>41213</c:v>
                </c:pt>
                <c:pt idx="190">
                  <c:v>41243</c:v>
                </c:pt>
                <c:pt idx="191">
                  <c:v>41274</c:v>
                </c:pt>
                <c:pt idx="192">
                  <c:v>41305</c:v>
                </c:pt>
                <c:pt idx="193">
                  <c:v>41333</c:v>
                </c:pt>
                <c:pt idx="194">
                  <c:v>41364</c:v>
                </c:pt>
                <c:pt idx="195">
                  <c:v>41394</c:v>
                </c:pt>
                <c:pt idx="196">
                  <c:v>41425</c:v>
                </c:pt>
                <c:pt idx="197">
                  <c:v>41455</c:v>
                </c:pt>
                <c:pt idx="198">
                  <c:v>41486</c:v>
                </c:pt>
                <c:pt idx="199">
                  <c:v>41517</c:v>
                </c:pt>
                <c:pt idx="200">
                  <c:v>41547</c:v>
                </c:pt>
                <c:pt idx="201">
                  <c:v>41578</c:v>
                </c:pt>
                <c:pt idx="202">
                  <c:v>41608</c:v>
                </c:pt>
                <c:pt idx="203">
                  <c:v>41639</c:v>
                </c:pt>
                <c:pt idx="204">
                  <c:v>41670</c:v>
                </c:pt>
                <c:pt idx="205">
                  <c:v>41698</c:v>
                </c:pt>
                <c:pt idx="206">
                  <c:v>41729</c:v>
                </c:pt>
                <c:pt idx="207">
                  <c:v>41759</c:v>
                </c:pt>
                <c:pt idx="208">
                  <c:v>41790</c:v>
                </c:pt>
                <c:pt idx="209">
                  <c:v>41820</c:v>
                </c:pt>
                <c:pt idx="210">
                  <c:v>41851</c:v>
                </c:pt>
                <c:pt idx="211">
                  <c:v>41882</c:v>
                </c:pt>
                <c:pt idx="212">
                  <c:v>41912</c:v>
                </c:pt>
                <c:pt idx="213">
                  <c:v>41943</c:v>
                </c:pt>
                <c:pt idx="214">
                  <c:v>41973</c:v>
                </c:pt>
                <c:pt idx="215">
                  <c:v>42004</c:v>
                </c:pt>
                <c:pt idx="216">
                  <c:v>42035</c:v>
                </c:pt>
                <c:pt idx="217">
                  <c:v>42063</c:v>
                </c:pt>
                <c:pt idx="218">
                  <c:v>42094</c:v>
                </c:pt>
                <c:pt idx="219">
                  <c:v>42124</c:v>
                </c:pt>
                <c:pt idx="220">
                  <c:v>42155</c:v>
                </c:pt>
                <c:pt idx="221">
                  <c:v>42185</c:v>
                </c:pt>
                <c:pt idx="222">
                  <c:v>42216</c:v>
                </c:pt>
                <c:pt idx="223">
                  <c:v>42247</c:v>
                </c:pt>
                <c:pt idx="224">
                  <c:v>42277</c:v>
                </c:pt>
                <c:pt idx="225">
                  <c:v>42308</c:v>
                </c:pt>
                <c:pt idx="226">
                  <c:v>42338</c:v>
                </c:pt>
                <c:pt idx="227">
                  <c:v>42369</c:v>
                </c:pt>
                <c:pt idx="228">
                  <c:v>42400</c:v>
                </c:pt>
                <c:pt idx="229">
                  <c:v>42429</c:v>
                </c:pt>
                <c:pt idx="230">
                  <c:v>42460</c:v>
                </c:pt>
                <c:pt idx="231">
                  <c:v>42490</c:v>
                </c:pt>
                <c:pt idx="232">
                  <c:v>42521</c:v>
                </c:pt>
                <c:pt idx="233">
                  <c:v>42551</c:v>
                </c:pt>
                <c:pt idx="234">
                  <c:v>42582</c:v>
                </c:pt>
                <c:pt idx="235">
                  <c:v>42613</c:v>
                </c:pt>
                <c:pt idx="236">
                  <c:v>42643</c:v>
                </c:pt>
                <c:pt idx="237">
                  <c:v>42674</c:v>
                </c:pt>
                <c:pt idx="238">
                  <c:v>42704</c:v>
                </c:pt>
                <c:pt idx="239">
                  <c:v>42735</c:v>
                </c:pt>
                <c:pt idx="240">
                  <c:v>42766</c:v>
                </c:pt>
                <c:pt idx="241">
                  <c:v>42794</c:v>
                </c:pt>
                <c:pt idx="242">
                  <c:v>42825</c:v>
                </c:pt>
                <c:pt idx="243">
                  <c:v>42855</c:v>
                </c:pt>
                <c:pt idx="244">
                  <c:v>42886</c:v>
                </c:pt>
                <c:pt idx="245">
                  <c:v>42916</c:v>
                </c:pt>
                <c:pt idx="246">
                  <c:v>42947</c:v>
                </c:pt>
                <c:pt idx="247">
                  <c:v>42978</c:v>
                </c:pt>
                <c:pt idx="248">
                  <c:v>43008</c:v>
                </c:pt>
                <c:pt idx="249">
                  <c:v>43039</c:v>
                </c:pt>
                <c:pt idx="250">
                  <c:v>43069</c:v>
                </c:pt>
                <c:pt idx="251">
                  <c:v>43100</c:v>
                </c:pt>
                <c:pt idx="252">
                  <c:v>43131</c:v>
                </c:pt>
                <c:pt idx="253">
                  <c:v>43159</c:v>
                </c:pt>
                <c:pt idx="254">
                  <c:v>43190</c:v>
                </c:pt>
                <c:pt idx="255">
                  <c:v>43220</c:v>
                </c:pt>
                <c:pt idx="256">
                  <c:v>43251</c:v>
                </c:pt>
                <c:pt idx="257">
                  <c:v>43281</c:v>
                </c:pt>
                <c:pt idx="258">
                  <c:v>43312</c:v>
                </c:pt>
                <c:pt idx="259">
                  <c:v>43343</c:v>
                </c:pt>
                <c:pt idx="260">
                  <c:v>43373</c:v>
                </c:pt>
                <c:pt idx="261">
                  <c:v>43404</c:v>
                </c:pt>
                <c:pt idx="262">
                  <c:v>43434</c:v>
                </c:pt>
                <c:pt idx="263">
                  <c:v>43465</c:v>
                </c:pt>
                <c:pt idx="264">
                  <c:v>43496</c:v>
                </c:pt>
                <c:pt idx="265">
                  <c:v>43524</c:v>
                </c:pt>
                <c:pt idx="266">
                  <c:v>43555</c:v>
                </c:pt>
                <c:pt idx="267">
                  <c:v>43585</c:v>
                </c:pt>
                <c:pt idx="268">
                  <c:v>43616</c:v>
                </c:pt>
                <c:pt idx="269">
                  <c:v>43646</c:v>
                </c:pt>
                <c:pt idx="270">
                  <c:v>43677</c:v>
                </c:pt>
                <c:pt idx="271">
                  <c:v>43708</c:v>
                </c:pt>
                <c:pt idx="272">
                  <c:v>43738</c:v>
                </c:pt>
                <c:pt idx="273">
                  <c:v>43769</c:v>
                </c:pt>
                <c:pt idx="274">
                  <c:v>43799</c:v>
                </c:pt>
                <c:pt idx="275">
                  <c:v>43830</c:v>
                </c:pt>
                <c:pt idx="276">
                  <c:v>43861</c:v>
                </c:pt>
                <c:pt idx="277">
                  <c:v>43890</c:v>
                </c:pt>
                <c:pt idx="278">
                  <c:v>43921</c:v>
                </c:pt>
                <c:pt idx="279">
                  <c:v>43951</c:v>
                </c:pt>
                <c:pt idx="280">
                  <c:v>43982</c:v>
                </c:pt>
                <c:pt idx="281">
                  <c:v>44012</c:v>
                </c:pt>
                <c:pt idx="282">
                  <c:v>44043</c:v>
                </c:pt>
                <c:pt idx="283">
                  <c:v>44074</c:v>
                </c:pt>
                <c:pt idx="284">
                  <c:v>44104</c:v>
                </c:pt>
                <c:pt idx="285">
                  <c:v>44135</c:v>
                </c:pt>
                <c:pt idx="286">
                  <c:v>44165</c:v>
                </c:pt>
                <c:pt idx="287">
                  <c:v>44196</c:v>
                </c:pt>
                <c:pt idx="288">
                  <c:v>44227</c:v>
                </c:pt>
                <c:pt idx="289">
                  <c:v>44255</c:v>
                </c:pt>
                <c:pt idx="290">
                  <c:v>44286</c:v>
                </c:pt>
                <c:pt idx="291">
                  <c:v>44316</c:v>
                </c:pt>
                <c:pt idx="292">
                  <c:v>44347</c:v>
                </c:pt>
                <c:pt idx="293">
                  <c:v>44377</c:v>
                </c:pt>
                <c:pt idx="294">
                  <c:v>44408</c:v>
                </c:pt>
                <c:pt idx="295">
                  <c:v>44439</c:v>
                </c:pt>
                <c:pt idx="296">
                  <c:v>44469</c:v>
                </c:pt>
                <c:pt idx="297">
                  <c:v>44500</c:v>
                </c:pt>
                <c:pt idx="298">
                  <c:v>44530</c:v>
                </c:pt>
                <c:pt idx="299">
                  <c:v>44561</c:v>
                </c:pt>
                <c:pt idx="300">
                  <c:v>44592</c:v>
                </c:pt>
                <c:pt idx="301">
                  <c:v>44620</c:v>
                </c:pt>
                <c:pt idx="302">
                  <c:v>44651</c:v>
                </c:pt>
                <c:pt idx="303">
                  <c:v>44681</c:v>
                </c:pt>
                <c:pt idx="304">
                  <c:v>44712</c:v>
                </c:pt>
              </c:numCache>
            </c:numRef>
          </c:cat>
          <c:val>
            <c:numRef>
              <c:f>Sheet1!$N$15:$N$312</c:f>
              <c:numCache>
                <c:formatCode>General</c:formatCode>
                <c:ptCount val="298"/>
                <c:pt idx="0">
                  <c:v>0</c:v>
                </c:pt>
                <c:pt idx="1">
                  <c:v>0</c:v>
                </c:pt>
                <c:pt idx="2">
                  <c:v>-1.480633502999118E-2</c:v>
                </c:pt>
                <c:pt idx="3">
                  <c:v>-1.855285814301133E-2</c:v>
                </c:pt>
                <c:pt idx="4">
                  <c:v>0</c:v>
                </c:pt>
                <c:pt idx="5">
                  <c:v>0</c:v>
                </c:pt>
                <c:pt idx="6">
                  <c:v>0</c:v>
                </c:pt>
                <c:pt idx="7">
                  <c:v>-1.5717592003865799E-2</c:v>
                </c:pt>
                <c:pt idx="8">
                  <c:v>0</c:v>
                </c:pt>
                <c:pt idx="9">
                  <c:v>-2.8085452898701235E-2</c:v>
                </c:pt>
                <c:pt idx="10">
                  <c:v>-2.6880603587958296E-2</c:v>
                </c:pt>
                <c:pt idx="11">
                  <c:v>-5.7583487747929762E-3</c:v>
                </c:pt>
                <c:pt idx="12">
                  <c:v>-4.7529227982417988E-3</c:v>
                </c:pt>
                <c:pt idx="13">
                  <c:v>0</c:v>
                </c:pt>
                <c:pt idx="14">
                  <c:v>0</c:v>
                </c:pt>
                <c:pt idx="15">
                  <c:v>-6.1225127292037218E-3</c:v>
                </c:pt>
                <c:pt idx="16">
                  <c:v>-8.3559803829694745E-3</c:v>
                </c:pt>
                <c:pt idx="17">
                  <c:v>-6.3099365882609559E-3</c:v>
                </c:pt>
                <c:pt idx="18">
                  <c:v>-6.3411738981038468E-3</c:v>
                </c:pt>
                <c:pt idx="19">
                  <c:v>-3.0089338706150603E-2</c:v>
                </c:pt>
                <c:pt idx="20">
                  <c:v>-1.0620685346577896E-2</c:v>
                </c:pt>
                <c:pt idx="21">
                  <c:v>-6.2474619685752852E-3</c:v>
                </c:pt>
                <c:pt idx="22">
                  <c:v>0</c:v>
                </c:pt>
                <c:pt idx="23">
                  <c:v>0</c:v>
                </c:pt>
                <c:pt idx="24">
                  <c:v>0</c:v>
                </c:pt>
                <c:pt idx="25">
                  <c:v>-8.3744884486041116E-3</c:v>
                </c:pt>
                <c:pt idx="26">
                  <c:v>0</c:v>
                </c:pt>
                <c:pt idx="27">
                  <c:v>0</c:v>
                </c:pt>
                <c:pt idx="28">
                  <c:v>-3.6580913329214981E-3</c:v>
                </c:pt>
                <c:pt idx="29">
                  <c:v>0</c:v>
                </c:pt>
                <c:pt idx="30">
                  <c:v>0</c:v>
                </c:pt>
                <c:pt idx="31">
                  <c:v>-4.3241379310344774E-3</c:v>
                </c:pt>
                <c:pt idx="32">
                  <c:v>0</c:v>
                </c:pt>
                <c:pt idx="33">
                  <c:v>0</c:v>
                </c:pt>
                <c:pt idx="34">
                  <c:v>0</c:v>
                </c:pt>
                <c:pt idx="35">
                  <c:v>0</c:v>
                </c:pt>
                <c:pt idx="36">
                  <c:v>-5.8026840500269294E-4</c:v>
                </c:pt>
                <c:pt idx="37">
                  <c:v>0</c:v>
                </c:pt>
                <c:pt idx="38">
                  <c:v>0</c:v>
                </c:pt>
                <c:pt idx="39">
                  <c:v>-2.2679819828273828E-2</c:v>
                </c:pt>
                <c:pt idx="40">
                  <c:v>-2.8339511096513781E-2</c:v>
                </c:pt>
                <c:pt idx="41">
                  <c:v>-1.31609815605499E-2</c:v>
                </c:pt>
                <c:pt idx="42">
                  <c:v>-1.8152066813681866E-2</c:v>
                </c:pt>
                <c:pt idx="43">
                  <c:v>0</c:v>
                </c:pt>
                <c:pt idx="44">
                  <c:v>-1.5384077072010061E-2</c:v>
                </c:pt>
                <c:pt idx="45">
                  <c:v>-1.5290769553756856E-2</c:v>
                </c:pt>
                <c:pt idx="46">
                  <c:v>0</c:v>
                </c:pt>
                <c:pt idx="47">
                  <c:v>0</c:v>
                </c:pt>
                <c:pt idx="48">
                  <c:v>0</c:v>
                </c:pt>
                <c:pt idx="49">
                  <c:v>-1.3821133770001048E-2</c:v>
                </c:pt>
                <c:pt idx="50">
                  <c:v>0</c:v>
                </c:pt>
                <c:pt idx="51">
                  <c:v>-6.6903628339746168E-3</c:v>
                </c:pt>
                <c:pt idx="52">
                  <c:v>0</c:v>
                </c:pt>
                <c:pt idx="53">
                  <c:v>0</c:v>
                </c:pt>
                <c:pt idx="54">
                  <c:v>0</c:v>
                </c:pt>
                <c:pt idx="55">
                  <c:v>0</c:v>
                </c:pt>
                <c:pt idx="56">
                  <c:v>-4.4572878789493897E-3</c:v>
                </c:pt>
                <c:pt idx="57">
                  <c:v>0</c:v>
                </c:pt>
                <c:pt idx="58">
                  <c:v>-2.158772178626478E-3</c:v>
                </c:pt>
                <c:pt idx="59">
                  <c:v>0</c:v>
                </c:pt>
                <c:pt idx="60">
                  <c:v>0</c:v>
                </c:pt>
                <c:pt idx="61">
                  <c:v>-9.3862628672179982E-3</c:v>
                </c:pt>
                <c:pt idx="62">
                  <c:v>0</c:v>
                </c:pt>
                <c:pt idx="63">
                  <c:v>0</c:v>
                </c:pt>
                <c:pt idx="64">
                  <c:v>0</c:v>
                </c:pt>
                <c:pt idx="65">
                  <c:v>0</c:v>
                </c:pt>
                <c:pt idx="66">
                  <c:v>-7.5276900716684247E-3</c:v>
                </c:pt>
                <c:pt idx="67">
                  <c:v>-1.7591339648173054E-3</c:v>
                </c:pt>
                <c:pt idx="68">
                  <c:v>0</c:v>
                </c:pt>
                <c:pt idx="69">
                  <c:v>-1.9368844541371999E-3</c:v>
                </c:pt>
                <c:pt idx="70">
                  <c:v>0</c:v>
                </c:pt>
                <c:pt idx="71">
                  <c:v>0</c:v>
                </c:pt>
                <c:pt idx="72">
                  <c:v>0</c:v>
                </c:pt>
                <c:pt idx="73">
                  <c:v>0</c:v>
                </c:pt>
                <c:pt idx="74">
                  <c:v>-1.1036355606506398E-2</c:v>
                </c:pt>
                <c:pt idx="75">
                  <c:v>0</c:v>
                </c:pt>
                <c:pt idx="76">
                  <c:v>0</c:v>
                </c:pt>
                <c:pt idx="77">
                  <c:v>0</c:v>
                </c:pt>
                <c:pt idx="78">
                  <c:v>0</c:v>
                </c:pt>
                <c:pt idx="79">
                  <c:v>0</c:v>
                </c:pt>
                <c:pt idx="80">
                  <c:v>0</c:v>
                </c:pt>
                <c:pt idx="81">
                  <c:v>0</c:v>
                </c:pt>
                <c:pt idx="82">
                  <c:v>0</c:v>
                </c:pt>
                <c:pt idx="83">
                  <c:v>0</c:v>
                </c:pt>
                <c:pt idx="84">
                  <c:v>0</c:v>
                </c:pt>
                <c:pt idx="85">
                  <c:v>0</c:v>
                </c:pt>
                <c:pt idx="86">
                  <c:v>0</c:v>
                </c:pt>
                <c:pt idx="87">
                  <c:v>-2.1181653863533656E-2</c:v>
                </c:pt>
                <c:pt idx="88">
                  <c:v>-2.691078690852744E-2</c:v>
                </c:pt>
                <c:pt idx="89">
                  <c:v>-2.7177070557097727E-2</c:v>
                </c:pt>
                <c:pt idx="90">
                  <c:v>-3.5778839326060186E-2</c:v>
                </c:pt>
                <c:pt idx="91">
                  <c:v>-3.8110838551416948E-2</c:v>
                </c:pt>
                <c:pt idx="92">
                  <c:v>-3.521399522303259E-2</c:v>
                </c:pt>
                <c:pt idx="93">
                  <c:v>-2.660012265186229E-2</c:v>
                </c:pt>
                <c:pt idx="94">
                  <c:v>0</c:v>
                </c:pt>
                <c:pt idx="95">
                  <c:v>0</c:v>
                </c:pt>
                <c:pt idx="96">
                  <c:v>-8.630837187217022E-3</c:v>
                </c:pt>
                <c:pt idx="97">
                  <c:v>0</c:v>
                </c:pt>
                <c:pt idx="98">
                  <c:v>-8.4156114319934305E-3</c:v>
                </c:pt>
                <c:pt idx="99">
                  <c:v>-2.0467744096070328E-2</c:v>
                </c:pt>
                <c:pt idx="100">
                  <c:v>-1.0878044552309785E-2</c:v>
                </c:pt>
                <c:pt idx="101">
                  <c:v>0</c:v>
                </c:pt>
                <c:pt idx="102">
                  <c:v>0</c:v>
                </c:pt>
                <c:pt idx="103">
                  <c:v>0</c:v>
                </c:pt>
                <c:pt idx="104">
                  <c:v>0</c:v>
                </c:pt>
                <c:pt idx="105">
                  <c:v>-1.6913232468331985E-2</c:v>
                </c:pt>
                <c:pt idx="106">
                  <c:v>0</c:v>
                </c:pt>
                <c:pt idx="107">
                  <c:v>0</c:v>
                </c:pt>
                <c:pt idx="108">
                  <c:v>0</c:v>
                </c:pt>
                <c:pt idx="109">
                  <c:v>-6.4020261974420123E-3</c:v>
                </c:pt>
                <c:pt idx="110">
                  <c:v>0</c:v>
                </c:pt>
                <c:pt idx="111">
                  <c:v>0</c:v>
                </c:pt>
                <c:pt idx="112">
                  <c:v>-2.3107291362831628E-2</c:v>
                </c:pt>
                <c:pt idx="113">
                  <c:v>-2.5528927357703401E-2</c:v>
                </c:pt>
                <c:pt idx="114">
                  <c:v>-3.1240460992667307E-2</c:v>
                </c:pt>
                <c:pt idx="115">
                  <c:v>-3.8274736977771062E-2</c:v>
                </c:pt>
                <c:pt idx="116">
                  <c:v>-4.9518046953961781E-2</c:v>
                </c:pt>
                <c:pt idx="117">
                  <c:v>-3.5062847219866966E-2</c:v>
                </c:pt>
                <c:pt idx="118">
                  <c:v>-7.9907204536666665E-3</c:v>
                </c:pt>
                <c:pt idx="119">
                  <c:v>0</c:v>
                </c:pt>
                <c:pt idx="120">
                  <c:v>0</c:v>
                </c:pt>
                <c:pt idx="121">
                  <c:v>0</c:v>
                </c:pt>
                <c:pt idx="122">
                  <c:v>-3.3075519073886284E-3</c:v>
                </c:pt>
                <c:pt idx="123">
                  <c:v>0</c:v>
                </c:pt>
                <c:pt idx="124">
                  <c:v>0</c:v>
                </c:pt>
                <c:pt idx="125">
                  <c:v>0</c:v>
                </c:pt>
                <c:pt idx="126">
                  <c:v>0</c:v>
                </c:pt>
                <c:pt idx="127">
                  <c:v>-2.0263009773320406E-2</c:v>
                </c:pt>
                <c:pt idx="128">
                  <c:v>0</c:v>
                </c:pt>
                <c:pt idx="129">
                  <c:v>0</c:v>
                </c:pt>
                <c:pt idx="130">
                  <c:v>-9.8571250102836849E-3</c:v>
                </c:pt>
                <c:pt idx="131">
                  <c:v>0</c:v>
                </c:pt>
                <c:pt idx="132">
                  <c:v>0</c:v>
                </c:pt>
                <c:pt idx="133">
                  <c:v>0</c:v>
                </c:pt>
                <c:pt idx="134">
                  <c:v>-2.3887215650990168E-2</c:v>
                </c:pt>
                <c:pt idx="135">
                  <c:v>-1.5281157523581945E-2</c:v>
                </c:pt>
                <c:pt idx="136">
                  <c:v>-5.4715366166447899E-3</c:v>
                </c:pt>
                <c:pt idx="137">
                  <c:v>-2.2727471904696595E-3</c:v>
                </c:pt>
                <c:pt idx="138">
                  <c:v>-2.185985504663801E-2</c:v>
                </c:pt>
                <c:pt idx="139">
                  <c:v>-3.0722984835693246E-2</c:v>
                </c:pt>
                <c:pt idx="140">
                  <c:v>-6.2383696982621473E-2</c:v>
                </c:pt>
                <c:pt idx="141">
                  <c:v>-6.4200726227444105E-2</c:v>
                </c:pt>
                <c:pt idx="142">
                  <c:v>-5.9065135532269775E-2</c:v>
                </c:pt>
                <c:pt idx="143">
                  <c:v>-4.4008915712628993E-2</c:v>
                </c:pt>
                <c:pt idx="144">
                  <c:v>-4.9626515773391389E-2</c:v>
                </c:pt>
                <c:pt idx="145">
                  <c:v>-6.3552204535562096E-2</c:v>
                </c:pt>
                <c:pt idx="146">
                  <c:v>-5.8545149671211161E-2</c:v>
                </c:pt>
                <c:pt idx="147">
                  <c:v>-4.8750135108685866E-2</c:v>
                </c:pt>
                <c:pt idx="148">
                  <c:v>-1.2803921511347682E-2</c:v>
                </c:pt>
                <c:pt idx="149">
                  <c:v>-2.5920418793107025E-2</c:v>
                </c:pt>
                <c:pt idx="150">
                  <c:v>-1.2768866284759484E-2</c:v>
                </c:pt>
                <c:pt idx="151">
                  <c:v>-1.0773639638113286E-2</c:v>
                </c:pt>
                <c:pt idx="152">
                  <c:v>0</c:v>
                </c:pt>
                <c:pt idx="153">
                  <c:v>-7.4591403268775558E-4</c:v>
                </c:pt>
                <c:pt idx="154">
                  <c:v>0</c:v>
                </c:pt>
                <c:pt idx="155">
                  <c:v>-5.1135849398135091E-3</c:v>
                </c:pt>
                <c:pt idx="156">
                  <c:v>-1.7396936374332483E-2</c:v>
                </c:pt>
                <c:pt idx="157">
                  <c:v>-1.3409018915738979E-2</c:v>
                </c:pt>
                <c:pt idx="158">
                  <c:v>0</c:v>
                </c:pt>
                <c:pt idx="159">
                  <c:v>0</c:v>
                </c:pt>
                <c:pt idx="160">
                  <c:v>-1.8084162530041969E-2</c:v>
                </c:pt>
                <c:pt idx="161">
                  <c:v>-1.6365872284989091E-2</c:v>
                </c:pt>
                <c:pt idx="162">
                  <c:v>-1.2685025044361087E-2</c:v>
                </c:pt>
                <c:pt idx="163">
                  <c:v>-3.7903461287931428E-3</c:v>
                </c:pt>
                <c:pt idx="164">
                  <c:v>0</c:v>
                </c:pt>
                <c:pt idx="165">
                  <c:v>0</c:v>
                </c:pt>
                <c:pt idx="166">
                  <c:v>-5.175532763501911E-3</c:v>
                </c:pt>
                <c:pt idx="167">
                  <c:v>0</c:v>
                </c:pt>
                <c:pt idx="168">
                  <c:v>-6.3039477573979541E-3</c:v>
                </c:pt>
                <c:pt idx="169">
                  <c:v>0</c:v>
                </c:pt>
                <c:pt idx="170">
                  <c:v>-4.6134782701184873E-3</c:v>
                </c:pt>
                <c:pt idx="171">
                  <c:v>0</c:v>
                </c:pt>
                <c:pt idx="172">
                  <c:v>-1.4676708302718611E-2</c:v>
                </c:pt>
                <c:pt idx="173">
                  <c:v>-3.029285189461528E-2</c:v>
                </c:pt>
                <c:pt idx="174">
                  <c:v>-2.2633042930618297E-2</c:v>
                </c:pt>
                <c:pt idx="175">
                  <c:v>-3.6939750183688447E-2</c:v>
                </c:pt>
                <c:pt idx="176">
                  <c:v>-5.2988873727301433E-2</c:v>
                </c:pt>
                <c:pt idx="177">
                  <c:v>-4.4195444526083816E-2</c:v>
                </c:pt>
                <c:pt idx="178">
                  <c:v>-5.0196809068961845E-2</c:v>
                </c:pt>
                <c:pt idx="179">
                  <c:v>-5.0698016164584914E-2</c:v>
                </c:pt>
                <c:pt idx="180">
                  <c:v>-3.2237325495958924E-2</c:v>
                </c:pt>
                <c:pt idx="181">
                  <c:v>-1.8544662538049761E-2</c:v>
                </c:pt>
                <c:pt idx="182">
                  <c:v>-2.4338721528287977E-2</c:v>
                </c:pt>
                <c:pt idx="183">
                  <c:v>-3.3328959798467617E-2</c:v>
                </c:pt>
                <c:pt idx="184">
                  <c:v>-4.5103390364228058E-2</c:v>
                </c:pt>
                <c:pt idx="185">
                  <c:v>-4.995014170252976E-2</c:v>
                </c:pt>
                <c:pt idx="186">
                  <c:v>-3.57693922535951E-2</c:v>
                </c:pt>
                <c:pt idx="187">
                  <c:v>-3.0324341345649319E-2</c:v>
                </c:pt>
                <c:pt idx="188">
                  <c:v>-2.6563976068017192E-2</c:v>
                </c:pt>
                <c:pt idx="189">
                  <c:v>-3.4627899653616012E-2</c:v>
                </c:pt>
                <c:pt idx="190">
                  <c:v>-3.5341660543717901E-2</c:v>
                </c:pt>
                <c:pt idx="191">
                  <c:v>-2.6151989083657012E-2</c:v>
                </c:pt>
                <c:pt idx="192">
                  <c:v>-8.0665477065183788E-3</c:v>
                </c:pt>
                <c:pt idx="193">
                  <c:v>-7.7778944053742416E-3</c:v>
                </c:pt>
                <c:pt idx="194">
                  <c:v>0</c:v>
                </c:pt>
                <c:pt idx="195">
                  <c:v>0</c:v>
                </c:pt>
                <c:pt idx="196">
                  <c:v>-3.0860924068675244E-3</c:v>
                </c:pt>
                <c:pt idx="197">
                  <c:v>-2.0741231281025785E-2</c:v>
                </c:pt>
                <c:pt idx="198">
                  <c:v>-2.0818836287066045E-2</c:v>
                </c:pt>
                <c:pt idx="199">
                  <c:v>-3.7529780921067957E-2</c:v>
                </c:pt>
                <c:pt idx="200">
                  <c:v>-2.8649181396527945E-2</c:v>
                </c:pt>
                <c:pt idx="201">
                  <c:v>-1.5461504036753726E-2</c:v>
                </c:pt>
                <c:pt idx="202">
                  <c:v>-2.1496586673150908E-3</c:v>
                </c:pt>
                <c:pt idx="203">
                  <c:v>0</c:v>
                </c:pt>
                <c:pt idx="204">
                  <c:v>-9.8261021585545061E-3</c:v>
                </c:pt>
                <c:pt idx="205">
                  <c:v>-7.4094260651370591E-3</c:v>
                </c:pt>
                <c:pt idx="206">
                  <c:v>-1.3587375695437109E-2</c:v>
                </c:pt>
                <c:pt idx="207">
                  <c:v>-1.8158492816815919E-2</c:v>
                </c:pt>
                <c:pt idx="208">
                  <c:v>-8.5226396273176963E-3</c:v>
                </c:pt>
                <c:pt idx="209">
                  <c:v>-6.2473647946847954E-4</c:v>
                </c:pt>
                <c:pt idx="210">
                  <c:v>-3.5633117717833729E-3</c:v>
                </c:pt>
                <c:pt idx="211">
                  <c:v>0</c:v>
                </c:pt>
                <c:pt idx="212">
                  <c:v>0</c:v>
                </c:pt>
                <c:pt idx="213">
                  <c:v>-1.1265138320709633E-3</c:v>
                </c:pt>
                <c:pt idx="214">
                  <c:v>0</c:v>
                </c:pt>
                <c:pt idx="215">
                  <c:v>0</c:v>
                </c:pt>
                <c:pt idx="216">
                  <c:v>0</c:v>
                </c:pt>
                <c:pt idx="217">
                  <c:v>0</c:v>
                </c:pt>
                <c:pt idx="218">
                  <c:v>0</c:v>
                </c:pt>
                <c:pt idx="219">
                  <c:v>-1.3436294907737123E-2</c:v>
                </c:pt>
                <c:pt idx="220">
                  <c:v>-5.1115562616563803E-3</c:v>
                </c:pt>
                <c:pt idx="221">
                  <c:v>-2.6046070699540014E-2</c:v>
                </c:pt>
                <c:pt idx="222">
                  <c:v>-3.5966681990229343E-4</c:v>
                </c:pt>
                <c:pt idx="223">
                  <c:v>-1.68924310380556E-2</c:v>
                </c:pt>
                <c:pt idx="224">
                  <c:v>-2.2558969876117385E-2</c:v>
                </c:pt>
                <c:pt idx="225">
                  <c:v>-1.148790114164433E-2</c:v>
                </c:pt>
                <c:pt idx="226">
                  <c:v>0</c:v>
                </c:pt>
                <c:pt idx="227">
                  <c:v>-1.5492800110492588E-2</c:v>
                </c:pt>
                <c:pt idx="228">
                  <c:v>-2.1357965599601791E-2</c:v>
                </c:pt>
                <c:pt idx="229">
                  <c:v>-2.0107778071472571E-2</c:v>
                </c:pt>
                <c:pt idx="230">
                  <c:v>-1.9891078899930137E-2</c:v>
                </c:pt>
                <c:pt idx="231">
                  <c:v>-2.0584039986950353E-2</c:v>
                </c:pt>
                <c:pt idx="232">
                  <c:v>-2.5477631168484782E-2</c:v>
                </c:pt>
                <c:pt idx="233">
                  <c:v>-2.2948680397297694E-2</c:v>
                </c:pt>
                <c:pt idx="234">
                  <c:v>-1.6542957634121391E-2</c:v>
                </c:pt>
                <c:pt idx="235">
                  <c:v>-2.3744037796145645E-2</c:v>
                </c:pt>
                <c:pt idx="236">
                  <c:v>-2.9228193752872444E-2</c:v>
                </c:pt>
                <c:pt idx="237">
                  <c:v>-2.8268525993184745E-2</c:v>
                </c:pt>
                <c:pt idx="238">
                  <c:v>-1.7383559914939672E-2</c:v>
                </c:pt>
                <c:pt idx="239">
                  <c:v>0</c:v>
                </c:pt>
                <c:pt idx="240">
                  <c:v>0</c:v>
                </c:pt>
                <c:pt idx="241">
                  <c:v>0</c:v>
                </c:pt>
                <c:pt idx="242">
                  <c:v>0</c:v>
                </c:pt>
                <c:pt idx="243">
                  <c:v>-4.2974615323063681E-3</c:v>
                </c:pt>
                <c:pt idx="244">
                  <c:v>-4.8881859817088147E-3</c:v>
                </c:pt>
                <c:pt idx="245">
                  <c:v>-7.1592979086942954E-3</c:v>
                </c:pt>
                <c:pt idx="246">
                  <c:v>0</c:v>
                </c:pt>
                <c:pt idx="247">
                  <c:v>0</c:v>
                </c:pt>
                <c:pt idx="248">
                  <c:v>0</c:v>
                </c:pt>
                <c:pt idx="249">
                  <c:v>0</c:v>
                </c:pt>
                <c:pt idx="250">
                  <c:v>-2.3503463486922449E-3</c:v>
                </c:pt>
                <c:pt idx="251">
                  <c:v>0</c:v>
                </c:pt>
                <c:pt idx="252">
                  <c:v>0</c:v>
                </c:pt>
                <c:pt idx="253">
                  <c:v>-3.6324368523028339E-2</c:v>
                </c:pt>
                <c:pt idx="254">
                  <c:v>-4.5169934408162526E-2</c:v>
                </c:pt>
                <c:pt idx="255">
                  <c:v>-4.2403611994951795E-2</c:v>
                </c:pt>
                <c:pt idx="256">
                  <c:v>-3.7273139342659523E-2</c:v>
                </c:pt>
                <c:pt idx="257">
                  <c:v>-3.7968608350960831E-2</c:v>
                </c:pt>
                <c:pt idx="258">
                  <c:v>-3.9937252253053113E-2</c:v>
                </c:pt>
                <c:pt idx="259">
                  <c:v>-3.3595819186945763E-2</c:v>
                </c:pt>
                <c:pt idx="260">
                  <c:v>-3.3469168281280548E-2</c:v>
                </c:pt>
                <c:pt idx="261">
                  <c:v>-5.7841690811810231E-2</c:v>
                </c:pt>
                <c:pt idx="262">
                  <c:v>-7.2437652203281466E-2</c:v>
                </c:pt>
                <c:pt idx="263">
                  <c:v>-8.0829941162877672E-2</c:v>
                </c:pt>
                <c:pt idx="264">
                  <c:v>-6.4249782249320209E-2</c:v>
                </c:pt>
                <c:pt idx="265">
                  <c:v>-5.9372611408358034E-2</c:v>
                </c:pt>
                <c:pt idx="266">
                  <c:v>-4.7556304104378277E-2</c:v>
                </c:pt>
                <c:pt idx="267">
                  <c:v>-3.8801837993494126E-2</c:v>
                </c:pt>
                <c:pt idx="268">
                  <c:v>-3.9010700890556027E-2</c:v>
                </c:pt>
                <c:pt idx="269">
                  <c:v>-1.8855431324102057E-2</c:v>
                </c:pt>
                <c:pt idx="270">
                  <c:v>-1.5278098725492018E-2</c:v>
                </c:pt>
                <c:pt idx="271">
                  <c:v>-1.1865190109675572E-3</c:v>
                </c:pt>
                <c:pt idx="272">
                  <c:v>-1.1709653909735884E-2</c:v>
                </c:pt>
                <c:pt idx="273">
                  <c:v>-1.4098245551664834E-2</c:v>
                </c:pt>
                <c:pt idx="274">
                  <c:v>-1.7348952130401774E-2</c:v>
                </c:pt>
                <c:pt idx="275">
                  <c:v>-9.4810423591731308E-3</c:v>
                </c:pt>
                <c:pt idx="276">
                  <c:v>-5.3260038750734262E-3</c:v>
                </c:pt>
                <c:pt idx="277">
                  <c:v>-1.7855555753061969E-2</c:v>
                </c:pt>
                <c:pt idx="278">
                  <c:v>-4.9687150043550288E-2</c:v>
                </c:pt>
                <c:pt idx="279">
                  <c:v>-1.6729029276356666E-2</c:v>
                </c:pt>
                <c:pt idx="280">
                  <c:v>-1.7997760278721797E-3</c:v>
                </c:pt>
                <c:pt idx="281">
                  <c:v>0</c:v>
                </c:pt>
                <c:pt idx="282">
                  <c:v>0</c:v>
                </c:pt>
                <c:pt idx="283">
                  <c:v>0</c:v>
                </c:pt>
                <c:pt idx="284">
                  <c:v>-1.2464385214573048E-2</c:v>
                </c:pt>
                <c:pt idx="285">
                  <c:v>-2.3850587420215397E-2</c:v>
                </c:pt>
                <c:pt idx="286">
                  <c:v>-4.4580340427859966E-3</c:v>
                </c:pt>
                <c:pt idx="287">
                  <c:v>0</c:v>
                </c:pt>
                <c:pt idx="288">
                  <c:v>0</c:v>
                </c:pt>
                <c:pt idx="289">
                  <c:v>0</c:v>
                </c:pt>
                <c:pt idx="290">
                  <c:v>0</c:v>
                </c:pt>
                <c:pt idx="291">
                  <c:v>0</c:v>
                </c:pt>
                <c:pt idx="292">
                  <c:v>0</c:v>
                </c:pt>
                <c:pt idx="293">
                  <c:v>-7.7862162370315735E-3</c:v>
                </c:pt>
                <c:pt idx="294">
                  <c:v>-1.0015948124451834E-2</c:v>
                </c:pt>
                <c:pt idx="295">
                  <c:v>-2.6185730842996913E-3</c:v>
                </c:pt>
                <c:pt idx="296">
                  <c:v>-8.947104448005172E-3</c:v>
                </c:pt>
                <c:pt idx="297">
                  <c:v>-8.0773775197191533E-3</c:v>
                </c:pt>
              </c:numCache>
            </c:numRef>
          </c:val>
          <c:smooth val="0"/>
          <c:extLst>
            <c:ext xmlns:c16="http://schemas.microsoft.com/office/drawing/2014/chart" uri="{C3380CC4-5D6E-409C-BE32-E72D297353CC}">
              <c16:uniqueId val="{00000001-81DB-4EE8-856D-4E74AC47AE48}"/>
            </c:ext>
          </c:extLst>
        </c:ser>
        <c:dLbls>
          <c:showLegendKey val="0"/>
          <c:showVal val="0"/>
          <c:showCatName val="0"/>
          <c:showSerName val="0"/>
          <c:showPercent val="0"/>
          <c:showBubbleSize val="0"/>
        </c:dLbls>
        <c:marker val="1"/>
        <c:smooth val="0"/>
        <c:axId val="168763392"/>
        <c:axId val="168765312"/>
      </c:lineChart>
      <c:dateAx>
        <c:axId val="168763392"/>
        <c:scaling>
          <c:orientation val="minMax"/>
        </c:scaling>
        <c:delete val="0"/>
        <c:axPos val="b"/>
        <c:numFmt formatCode="yyyy" sourceLinked="0"/>
        <c:majorTickMark val="none"/>
        <c:minorTickMark val="none"/>
        <c:tickLblPos val="low"/>
        <c:spPr>
          <a:noFill/>
          <a:ln w="12700" cap="flat" cmpd="sng" algn="ctr">
            <a:noFill/>
            <a:prstDash val="solid"/>
            <a:round/>
            <a:headEnd type="none" w="med" len="med"/>
            <a:tailEnd type="none" w="med" len="med"/>
          </a:ln>
          <a:effectLst/>
        </c:spPr>
        <c:crossAx val="168765312"/>
        <c:crosses val="autoZero"/>
        <c:auto val="1"/>
        <c:lblOffset val="100"/>
        <c:baseTimeUnit val="months"/>
        <c:majorUnit val="5"/>
        <c:majorTimeUnit val="years"/>
      </c:dateAx>
      <c:valAx>
        <c:axId val="168765312"/>
        <c:scaling>
          <c:orientation val="minMax"/>
          <c:min val="-0.1"/>
        </c:scaling>
        <c:delete val="0"/>
        <c:axPos val="l"/>
        <c:numFmt formatCode="0%" sourceLinked="0"/>
        <c:majorTickMark val="none"/>
        <c:minorTickMark val="none"/>
        <c:tickLblPos val="nextTo"/>
        <c:spPr>
          <a:no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crossAx val="168763392"/>
        <c:crosses val="autoZero"/>
        <c:crossBetween val="between"/>
        <c:majorUnit val="2.0000000000000004E-2"/>
      </c:valAx>
      <c:valAx>
        <c:axId val="551723568"/>
        <c:scaling>
          <c:orientation val="minMax"/>
          <c:max val="1"/>
        </c:scaling>
        <c:delete val="0"/>
        <c:axPos val="r"/>
        <c:numFmt formatCode="General" sourceLinked="1"/>
        <c:majorTickMark val="out"/>
        <c:minorTickMark val="none"/>
        <c:tickLblPos val="none"/>
        <c:spPr>
          <a:ln>
            <a:noFill/>
          </a:ln>
        </c:spPr>
        <c:crossAx val="551724400"/>
        <c:crosses val="max"/>
        <c:crossBetween val="between"/>
      </c:valAx>
      <c:dateAx>
        <c:axId val="551724400"/>
        <c:scaling>
          <c:orientation val="minMax"/>
        </c:scaling>
        <c:delete val="1"/>
        <c:axPos val="b"/>
        <c:numFmt formatCode="dd\.mm\.yyyy" sourceLinked="1"/>
        <c:majorTickMark val="out"/>
        <c:minorTickMark val="none"/>
        <c:tickLblPos val="nextTo"/>
        <c:crossAx val="551723568"/>
        <c:crosses val="autoZero"/>
        <c:auto val="1"/>
        <c:lblOffset val="100"/>
        <c:baseTimeUnit val="months"/>
      </c:dateAx>
      <c:spPr>
        <a:solidFill>
          <a:srgbClr val="FFFFFF"/>
        </a:solidFill>
      </c:spPr>
    </c:plotArea>
    <c:plotVisOnly val="1"/>
    <c:dispBlanksAs val="gap"/>
    <c:showDLblsOverMax val="0"/>
  </c:chart>
  <c:spPr>
    <a:solidFill>
      <a:srgbClr val="FFFFFF"/>
    </a:solid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txPr>
    <a:bodyPr/>
    <a:lstStyle/>
    <a:p>
      <a:pPr>
        <a:defRPr sz="1200">
          <a:solidFill>
            <a:srgbClr val="000000"/>
          </a:solidFill>
          <a:latin typeface="Frutiger 45 Light" panose="020B0603020202020204" pitchFamily="34" charset="0"/>
          <a:ea typeface="+mn-ea"/>
        </a:defRPr>
      </a:pPr>
      <a:endParaRPr lang="en-US"/>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077008648954468"/>
          <c:y val="2.2144752359713939E-2"/>
          <c:w val="0.60124721442230544"/>
          <c:h val="0.88405801912669213"/>
        </c:manualLayout>
      </c:layout>
      <c:barChart>
        <c:barDir val="bar"/>
        <c:grouping val="clustered"/>
        <c:varyColors val="0"/>
        <c:ser>
          <c:idx val="0"/>
          <c:order val="0"/>
          <c:spPr>
            <a:solidFill>
              <a:schemeClr val="accent1"/>
            </a:solidFill>
            <a:ln>
              <a:noFill/>
            </a:ln>
            <a:effectLst/>
          </c:spPr>
          <c:invertIfNegative val="0"/>
          <c:dLbls>
            <c:numFmt formatCode="0.0%" sourceLinked="0"/>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Frutiger 45 Light" panose="020B060302020202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Sheet1!$I$5:$I$17</c:f>
              <c:strCache>
                <c:ptCount val="13"/>
                <c:pt idx="0">
                  <c:v>Macro Commodity</c:v>
                </c:pt>
                <c:pt idx="1">
                  <c:v>Macro Active Trading</c:v>
                </c:pt>
                <c:pt idx="2">
                  <c:v>Macro Multi-Strategy</c:v>
                </c:pt>
                <c:pt idx="3">
                  <c:v>EH Market Neutral</c:v>
                </c:pt>
                <c:pt idx="4">
                  <c:v>Relative Value</c:v>
                </c:pt>
                <c:pt idx="5">
                  <c:v>ED Credit Arb.</c:v>
                </c:pt>
                <c:pt idx="6">
                  <c:v>HFRI Fund-Weighted</c:v>
                </c:pt>
                <c:pt idx="7">
                  <c:v>US High Yield</c:v>
                </c:pt>
                <c:pt idx="8">
                  <c:v>Equity hedge</c:v>
                </c:pt>
                <c:pt idx="9">
                  <c:v>S&amp;P 500</c:v>
                </c:pt>
                <c:pt idx="10">
                  <c:v>Global bonds</c:v>
                </c:pt>
                <c:pt idx="11">
                  <c:v>Global equities</c:v>
                </c:pt>
                <c:pt idx="12">
                  <c:v>Nasdaq Composite</c:v>
                </c:pt>
              </c:strCache>
            </c:strRef>
          </c:cat>
          <c:val>
            <c:numRef>
              <c:f>Sheet1!$J$5:$J$17</c:f>
              <c:numCache>
                <c:formatCode>General</c:formatCode>
                <c:ptCount val="13"/>
                <c:pt idx="0">
                  <c:v>0.116519</c:v>
                </c:pt>
                <c:pt idx="1">
                  <c:v>5.8661000000000005E-2</c:v>
                </c:pt>
                <c:pt idx="2">
                  <c:v>6.8360000000000001E-3</c:v>
                </c:pt>
                <c:pt idx="3">
                  <c:v>-4.3559999999999996E-3</c:v>
                </c:pt>
                <c:pt idx="4">
                  <c:v>-1.0153000000000001E-2</c:v>
                </c:pt>
                <c:pt idx="5">
                  <c:v>-3.4344E-2</c:v>
                </c:pt>
                <c:pt idx="6">
                  <c:v>-4.0823999999999999E-2</c:v>
                </c:pt>
                <c:pt idx="7">
                  <c:v>-8.8580495189353806E-2</c:v>
                </c:pt>
                <c:pt idx="8">
                  <c:v>-9.1958999999999999E-2</c:v>
                </c:pt>
                <c:pt idx="9">
                  <c:v>-0.12579130243223502</c:v>
                </c:pt>
                <c:pt idx="10">
                  <c:v>-0.12083937955015771</c:v>
                </c:pt>
                <c:pt idx="11">
                  <c:v>-0.14607858685647176</c:v>
                </c:pt>
                <c:pt idx="12">
                  <c:v>-0.20800806904711219</c:v>
                </c:pt>
              </c:numCache>
            </c:numRef>
          </c:val>
          <c:extLst>
            <c:ext xmlns:c16="http://schemas.microsoft.com/office/drawing/2014/chart" uri="{C3380CC4-5D6E-409C-BE32-E72D297353CC}">
              <c16:uniqueId val="{00000000-4703-4EA2-9F32-63BAFF05505F}"/>
            </c:ext>
          </c:extLst>
        </c:ser>
        <c:dLbls>
          <c:showLegendKey val="0"/>
          <c:showVal val="0"/>
          <c:showCatName val="0"/>
          <c:showSerName val="0"/>
          <c:showPercent val="0"/>
          <c:showBubbleSize val="0"/>
        </c:dLbls>
        <c:gapWidth val="182"/>
        <c:axId val="542265888"/>
        <c:axId val="542267136"/>
      </c:barChart>
      <c:catAx>
        <c:axId val="542265888"/>
        <c:scaling>
          <c:orientation val="maxMin"/>
        </c:scaling>
        <c:delete val="0"/>
        <c:axPos val="l"/>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542267136"/>
        <c:crosses val="autoZero"/>
        <c:auto val="1"/>
        <c:lblAlgn val="ctr"/>
        <c:lblOffset val="100"/>
        <c:noMultiLvlLbl val="0"/>
      </c:catAx>
      <c:valAx>
        <c:axId val="542267136"/>
        <c:scaling>
          <c:orientation val="minMax"/>
          <c:max val="0.16000000000000003"/>
          <c:min val="-0.30000000000000004"/>
        </c:scaling>
        <c:delete val="1"/>
        <c:axPos val="t"/>
        <c:numFmt formatCode="General" sourceLinked="1"/>
        <c:majorTickMark val="out"/>
        <c:minorTickMark val="none"/>
        <c:tickLblPos val="nextTo"/>
        <c:crossAx val="54226588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latin typeface="Frutiger 45 Light" panose="020B0603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emf"/></Relationships>
</file>

<file path=ppt/drawings/drawing1.xml><?xml version="1.0" encoding="utf-8"?>
<c:userShapes xmlns:c="http://schemas.openxmlformats.org/drawingml/2006/chart">
  <cdr:relSizeAnchor xmlns:cdr="http://schemas.openxmlformats.org/drawingml/2006/chartDrawing">
    <cdr:from>
      <cdr:x>0.90783</cdr:x>
      <cdr:y>0.07539</cdr:y>
    </cdr:from>
    <cdr:to>
      <cdr:x>1</cdr:x>
      <cdr:y>0.10808</cdr:y>
    </cdr:to>
    <cdr:sp macro="" textlink="">
      <cdr:nvSpPr>
        <cdr:cNvPr id="2" name="TextBox 1">
          <a:extLst xmlns:a="http://schemas.openxmlformats.org/drawingml/2006/main">
            <a:ext uri="{FF2B5EF4-FFF2-40B4-BE49-F238E27FC236}">
              <a16:creationId xmlns:a16="http://schemas.microsoft.com/office/drawing/2014/main" id="{2354B878-47C0-D573-0D63-F69B2E2257CE}"/>
            </a:ext>
          </a:extLst>
        </cdr:cNvPr>
        <cdr:cNvSpPr txBox="1"/>
      </cdr:nvSpPr>
      <cdr:spPr>
        <a:xfrm xmlns:a="http://schemas.openxmlformats.org/drawingml/2006/main">
          <a:off x="9005889" y="395289"/>
          <a:ext cx="914400" cy="17145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de-CH" sz="1100"/>
        </a:p>
      </cdr:txBody>
    </cdr:sp>
  </cdr:relSizeAnchor>
</c:userShapes>
</file>

<file path=ppt/drawings/drawing2.xml><?xml version="1.0" encoding="utf-8"?>
<c:userShapes xmlns:c="http://schemas.openxmlformats.org/drawingml/2006/chart">
  <cdr:relSizeAnchor xmlns:cdr="http://schemas.openxmlformats.org/drawingml/2006/chartDrawing">
    <cdr:from>
      <cdr:x>0.83029</cdr:x>
      <cdr:y>0.21653</cdr:y>
    </cdr:from>
    <cdr:to>
      <cdr:x>0.92602</cdr:x>
      <cdr:y>0.32435</cdr:y>
    </cdr:to>
    <cdr:cxnSp macro="">
      <cdr:nvCxnSpPr>
        <cdr:cNvPr id="3" name="Straight Connector 2">
          <a:extLst xmlns:a="http://schemas.openxmlformats.org/drawingml/2006/main">
            <a:ext uri="{FF2B5EF4-FFF2-40B4-BE49-F238E27FC236}">
              <a16:creationId xmlns:a16="http://schemas.microsoft.com/office/drawing/2014/main" id="{69E9D5A4-71C6-4447-8E54-1BD4220DB51B}"/>
            </a:ext>
          </a:extLst>
        </cdr:cNvPr>
        <cdr:cNvCxnSpPr/>
      </cdr:nvCxnSpPr>
      <cdr:spPr>
        <a:xfrm xmlns:a="http://schemas.openxmlformats.org/drawingml/2006/main" flipV="1">
          <a:off x="6869676" y="1084613"/>
          <a:ext cx="792088" cy="540060"/>
        </a:xfrm>
        <a:prstGeom xmlns:a="http://schemas.openxmlformats.org/drawingml/2006/main" prst="line">
          <a:avLst/>
        </a:prstGeom>
        <a:ln xmlns:a="http://schemas.openxmlformats.org/drawingml/2006/main" w="38100">
          <a:solidFill>
            <a:srgbClr val="009BD2"/>
          </a:solidFill>
          <a:prstDash val="sys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0.82594</cdr:x>
      <cdr:y>0.32435</cdr:y>
    </cdr:from>
    <cdr:to>
      <cdr:x>0.92602</cdr:x>
      <cdr:y>0.33537</cdr:y>
    </cdr:to>
    <cdr:cxnSp macro="">
      <cdr:nvCxnSpPr>
        <cdr:cNvPr id="4" name="Straight Connector 3">
          <a:extLst xmlns:a="http://schemas.openxmlformats.org/drawingml/2006/main">
            <a:ext uri="{FF2B5EF4-FFF2-40B4-BE49-F238E27FC236}">
              <a16:creationId xmlns:a16="http://schemas.microsoft.com/office/drawing/2014/main" id="{7721C72B-85A5-4533-87BE-0D09FC69CE45}"/>
            </a:ext>
          </a:extLst>
        </cdr:cNvPr>
        <cdr:cNvCxnSpPr/>
      </cdr:nvCxnSpPr>
      <cdr:spPr>
        <a:xfrm xmlns:a="http://schemas.openxmlformats.org/drawingml/2006/main" flipV="1">
          <a:off x="6833672" y="1624673"/>
          <a:ext cx="828092" cy="55197"/>
        </a:xfrm>
        <a:prstGeom xmlns:a="http://schemas.openxmlformats.org/drawingml/2006/main" prst="line">
          <a:avLst/>
        </a:prstGeom>
        <a:ln xmlns:a="http://schemas.openxmlformats.org/drawingml/2006/main" w="38100">
          <a:solidFill>
            <a:schemeClr val="bg1">
              <a:lumMod val="75000"/>
            </a:schemeClr>
          </a:solidFill>
          <a:prstDash val="sys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0.82594</cdr:x>
      <cdr:y>0.34005</cdr:y>
    </cdr:from>
    <cdr:to>
      <cdr:x>0.92601</cdr:x>
      <cdr:y>0.48248</cdr:y>
    </cdr:to>
    <cdr:cxnSp macro="">
      <cdr:nvCxnSpPr>
        <cdr:cNvPr id="6" name="Straight Connector 5">
          <a:extLst xmlns:a="http://schemas.openxmlformats.org/drawingml/2006/main">
            <a:ext uri="{FF2B5EF4-FFF2-40B4-BE49-F238E27FC236}">
              <a16:creationId xmlns:a16="http://schemas.microsoft.com/office/drawing/2014/main" id="{0D1FE2C2-8938-4EA0-8773-48EA9CA2EF82}"/>
            </a:ext>
          </a:extLst>
        </cdr:cNvPr>
        <cdr:cNvCxnSpPr/>
      </cdr:nvCxnSpPr>
      <cdr:spPr>
        <a:xfrm xmlns:a="http://schemas.openxmlformats.org/drawingml/2006/main">
          <a:off x="7636574" y="1703341"/>
          <a:ext cx="925290" cy="713420"/>
        </a:xfrm>
        <a:prstGeom xmlns:a="http://schemas.openxmlformats.org/drawingml/2006/main" prst="line">
          <a:avLst/>
        </a:prstGeom>
        <a:ln xmlns:a="http://schemas.openxmlformats.org/drawingml/2006/main" w="38100">
          <a:solidFill>
            <a:schemeClr val="tx1"/>
          </a:solidFill>
          <a:prstDash val="sys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3.xml><?xml version="1.0" encoding="utf-8"?>
<c:userShapes xmlns:c="http://schemas.openxmlformats.org/drawingml/2006/chart">
  <cdr:relSizeAnchor xmlns:cdr="http://schemas.openxmlformats.org/drawingml/2006/chartDrawing">
    <cdr:from>
      <cdr:x>0.86811</cdr:x>
      <cdr:y>0.3896</cdr:y>
    </cdr:from>
    <cdr:to>
      <cdr:x>0.96088</cdr:x>
      <cdr:y>0.52808</cdr:y>
    </cdr:to>
    <cdr:cxnSp macro="">
      <cdr:nvCxnSpPr>
        <cdr:cNvPr id="3" name="Straight Arrow Connector 2">
          <a:extLst xmlns:a="http://schemas.openxmlformats.org/drawingml/2006/main">
            <a:ext uri="{FF2B5EF4-FFF2-40B4-BE49-F238E27FC236}">
              <a16:creationId xmlns:a16="http://schemas.microsoft.com/office/drawing/2014/main" id="{17836D8C-E101-D143-20F3-B45DDBC27329}"/>
            </a:ext>
          </a:extLst>
        </cdr:cNvPr>
        <cdr:cNvCxnSpPr/>
      </cdr:nvCxnSpPr>
      <cdr:spPr>
        <a:xfrm xmlns:a="http://schemas.openxmlformats.org/drawingml/2006/main" flipV="1">
          <a:off x="3302906" y="1012992"/>
          <a:ext cx="352962" cy="360040"/>
        </a:xfrm>
        <a:prstGeom xmlns:a="http://schemas.openxmlformats.org/drawingml/2006/main" prst="straightConnector1">
          <a:avLst/>
        </a:prstGeom>
        <a:ln xmlns:a="http://schemas.openxmlformats.org/drawingml/2006/main" w="15875">
          <a:solidFill>
            <a:schemeClr val="bg1">
              <a:lumMod val="75000"/>
            </a:schemeClr>
          </a:solidFill>
          <a:prstDash val="sysDot"/>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4.xml><?xml version="1.0" encoding="utf-8"?>
<c:userShapes xmlns:c="http://schemas.openxmlformats.org/drawingml/2006/chart">
  <cdr:relSizeAnchor xmlns:cdr="http://schemas.openxmlformats.org/drawingml/2006/chartDrawing">
    <cdr:from>
      <cdr:x>0.108</cdr:x>
      <cdr:y>0.11284</cdr:y>
    </cdr:from>
    <cdr:to>
      <cdr:x>0.20899</cdr:x>
      <cdr:y>0.45014</cdr:y>
    </cdr:to>
    <cdr:sp macro="" textlink="">
      <cdr:nvSpPr>
        <cdr:cNvPr id="2" name="Oval 1">
          <a:extLst xmlns:a="http://schemas.openxmlformats.org/drawingml/2006/main">
            <a:ext uri="{FF2B5EF4-FFF2-40B4-BE49-F238E27FC236}">
              <a16:creationId xmlns:a16="http://schemas.microsoft.com/office/drawing/2014/main" id="{A2AF4986-4053-4A2C-8A71-F1CFD73EDBFB}"/>
            </a:ext>
          </a:extLst>
        </cdr:cNvPr>
        <cdr:cNvSpPr/>
      </cdr:nvSpPr>
      <cdr:spPr>
        <a:xfrm xmlns:a="http://schemas.openxmlformats.org/drawingml/2006/main" rot="332117">
          <a:off x="379003" y="284140"/>
          <a:ext cx="354433" cy="849367"/>
        </a:xfrm>
        <a:prstGeom xmlns:a="http://schemas.openxmlformats.org/drawingml/2006/main" prst="ellipse">
          <a:avLst/>
        </a:prstGeom>
        <a:noFill xmlns:a="http://schemas.openxmlformats.org/drawingml/2006/main"/>
        <a:ln xmlns:a="http://schemas.openxmlformats.org/drawingml/2006/main">
          <a:solidFill>
            <a:srgbClr val="FF0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de-DE">
            <a:solidFill>
              <a:schemeClr val="tx2"/>
            </a:solidFill>
          </a:endParaRPr>
        </a:p>
      </cdr:txBody>
    </cdr:sp>
  </cdr:relSizeAnchor>
  <cdr:relSizeAnchor xmlns:cdr="http://schemas.openxmlformats.org/drawingml/2006/chartDrawing">
    <cdr:from>
      <cdr:x>0.39747</cdr:x>
      <cdr:y>0.25232</cdr:y>
    </cdr:from>
    <cdr:to>
      <cdr:x>0.49152</cdr:x>
      <cdr:y>0.70427</cdr:y>
    </cdr:to>
    <cdr:sp macro="" textlink="">
      <cdr:nvSpPr>
        <cdr:cNvPr id="3" name="Oval 2">
          <a:extLst xmlns:a="http://schemas.openxmlformats.org/drawingml/2006/main">
            <a:ext uri="{FF2B5EF4-FFF2-40B4-BE49-F238E27FC236}">
              <a16:creationId xmlns:a16="http://schemas.microsoft.com/office/drawing/2014/main" id="{89352622-498D-44F7-A32E-C5E524CB6481}"/>
            </a:ext>
          </a:extLst>
        </cdr:cNvPr>
        <cdr:cNvSpPr/>
      </cdr:nvSpPr>
      <cdr:spPr>
        <a:xfrm xmlns:a="http://schemas.openxmlformats.org/drawingml/2006/main" rot="643442">
          <a:off x="1394874" y="635376"/>
          <a:ext cx="330056" cy="1138081"/>
        </a:xfrm>
        <a:prstGeom xmlns:a="http://schemas.openxmlformats.org/drawingml/2006/main" prst="ellipse">
          <a:avLst/>
        </a:prstGeom>
        <a:noFill xmlns:a="http://schemas.openxmlformats.org/drawingml/2006/main"/>
        <a:ln xmlns:a="http://schemas.openxmlformats.org/drawingml/2006/main">
          <a:solidFill>
            <a:srgbClr val="FF0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de-DE">
            <a:solidFill>
              <a:schemeClr val="tx2"/>
            </a:solidFill>
          </a:endParaRPr>
        </a:p>
      </cdr:txBody>
    </cdr:sp>
  </cdr:relSizeAnchor>
  <cdr:relSizeAnchor xmlns:cdr="http://schemas.openxmlformats.org/drawingml/2006/chartDrawing">
    <cdr:from>
      <cdr:x>0.85406</cdr:x>
      <cdr:y>0.31725</cdr:y>
    </cdr:from>
    <cdr:to>
      <cdr:x>0.93929</cdr:x>
      <cdr:y>0.62021</cdr:y>
    </cdr:to>
    <cdr:sp macro="" textlink="">
      <cdr:nvSpPr>
        <cdr:cNvPr id="4" name="Oval 3">
          <a:extLst xmlns:a="http://schemas.openxmlformats.org/drawingml/2006/main">
            <a:ext uri="{FF2B5EF4-FFF2-40B4-BE49-F238E27FC236}">
              <a16:creationId xmlns:a16="http://schemas.microsoft.com/office/drawing/2014/main" id="{F53BC4C8-AA8D-45CC-8E2D-E07862928192}"/>
            </a:ext>
          </a:extLst>
        </cdr:cNvPr>
        <cdr:cNvSpPr/>
      </cdr:nvSpPr>
      <cdr:spPr>
        <a:xfrm xmlns:a="http://schemas.openxmlformats.org/drawingml/2006/main" rot="643442">
          <a:off x="2997218" y="798867"/>
          <a:ext cx="299112" cy="762894"/>
        </a:xfrm>
        <a:prstGeom xmlns:a="http://schemas.openxmlformats.org/drawingml/2006/main" prst="ellipse">
          <a:avLst/>
        </a:prstGeom>
        <a:noFill xmlns:a="http://schemas.openxmlformats.org/drawingml/2006/main"/>
        <a:ln xmlns:a="http://schemas.openxmlformats.org/drawingml/2006/main">
          <a:solidFill>
            <a:srgbClr val="FF0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de-DE">
            <a:solidFill>
              <a:schemeClr val="tx2"/>
            </a:solidFill>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0.66255</cdr:x>
      <cdr:y>0.5</cdr:y>
    </cdr:from>
    <cdr:to>
      <cdr:x>0.99056</cdr:x>
      <cdr:y>0.64231</cdr:y>
    </cdr:to>
    <cdr:sp macro="" textlink="">
      <cdr:nvSpPr>
        <cdr:cNvPr id="2" name="TextBox 1">
          <a:extLst xmlns:a="http://schemas.openxmlformats.org/drawingml/2006/main">
            <a:ext uri="{FF2B5EF4-FFF2-40B4-BE49-F238E27FC236}">
              <a16:creationId xmlns:a16="http://schemas.microsoft.com/office/drawing/2014/main" id="{A7A3B54A-EDBB-965B-B8C3-60C1277E97CE}"/>
            </a:ext>
          </a:extLst>
        </cdr:cNvPr>
        <cdr:cNvSpPr txBox="1"/>
      </cdr:nvSpPr>
      <cdr:spPr>
        <a:xfrm xmlns:a="http://schemas.openxmlformats.org/drawingml/2006/main">
          <a:off x="2545429" y="1011960"/>
          <a:ext cx="1260140" cy="288031"/>
        </a:xfrm>
        <a:prstGeom xmlns:a="http://schemas.openxmlformats.org/drawingml/2006/main" prst="rect">
          <a:avLst/>
        </a:prstGeom>
        <a:noFill xmlns:a="http://schemas.openxmlformats.org/drawingml/2006/main"/>
      </cdr:spPr>
      <cdr:txBody>
        <a:bodyPr xmlns:a="http://schemas.openxmlformats.org/drawingml/2006/main" vertOverflow="clip" wrap="square" lIns="0" tIns="0" rIns="0" bIns="0" rtlCol="0">
          <a:noAutofit/>
        </a:bodyPr>
        <a:lstStyle xmlns:a="http://schemas.openxmlformats.org/drawingml/2006/main"/>
        <a:p xmlns:a="http://schemas.openxmlformats.org/drawingml/2006/main">
          <a:pPr algn="ctr"/>
          <a:r>
            <a:rPr lang="en-US" sz="1200" dirty="0">
              <a:solidFill>
                <a:schemeClr val="bg1">
                  <a:lumMod val="75000"/>
                </a:schemeClr>
              </a:solidFill>
              <a:latin typeface="+mn-lt"/>
            </a:rPr>
            <a:t>ISM (rhs)</a:t>
          </a:r>
        </a:p>
      </cdr:txBody>
    </cdr:sp>
  </cdr:relSizeAnchor>
  <cdr:relSizeAnchor xmlns:cdr="http://schemas.openxmlformats.org/drawingml/2006/chartDrawing">
    <cdr:from>
      <cdr:x>0.08348</cdr:x>
      <cdr:y>0.04686</cdr:y>
    </cdr:from>
    <cdr:to>
      <cdr:x>0.59891</cdr:x>
      <cdr:y>0.18917</cdr:y>
    </cdr:to>
    <cdr:sp macro="" textlink="">
      <cdr:nvSpPr>
        <cdr:cNvPr id="3" name="TextBox 1">
          <a:extLst xmlns:a="http://schemas.openxmlformats.org/drawingml/2006/main">
            <a:ext uri="{FF2B5EF4-FFF2-40B4-BE49-F238E27FC236}">
              <a16:creationId xmlns:a16="http://schemas.microsoft.com/office/drawing/2014/main" id="{CE945265-5391-E775-62A7-F8F5D4A0EC60}"/>
            </a:ext>
          </a:extLst>
        </cdr:cNvPr>
        <cdr:cNvSpPr txBox="1"/>
      </cdr:nvSpPr>
      <cdr:spPr>
        <a:xfrm xmlns:a="http://schemas.openxmlformats.org/drawingml/2006/main">
          <a:off x="320709" y="94835"/>
          <a:ext cx="1980220" cy="288031"/>
        </a:xfrm>
        <a:prstGeom xmlns:a="http://schemas.openxmlformats.org/drawingml/2006/main" prst="rect">
          <a:avLst/>
        </a:prstGeom>
        <a:noFill xmlns:a="http://schemas.openxmlformats.org/drawingml/2006/main"/>
      </cdr:spPr>
      <cdr:txBody>
        <a:bodyPr xmlns:a="http://schemas.openxmlformats.org/drawingml/2006/main" wrap="square" lIns="0" tIns="0" rIns="0" bIns="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200" dirty="0">
              <a:solidFill>
                <a:srgbClr val="009BD2"/>
              </a:solidFill>
              <a:latin typeface="+mn-lt"/>
            </a:rPr>
            <a:t>Cons. Staples vs global equ</a:t>
          </a:r>
          <a:r>
            <a:rPr lang="en-US" sz="1200" dirty="0">
              <a:solidFill>
                <a:srgbClr val="009BD2"/>
              </a:solidFill>
            </a:rPr>
            <a:t>ities</a:t>
          </a:r>
          <a:endParaRPr lang="en-US" sz="1200" dirty="0">
            <a:solidFill>
              <a:srgbClr val="009BD2"/>
            </a:solidFill>
            <a:latin typeface="+mn-lt"/>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FFA10C-8972-4984-95C9-38C304FF2F63}" type="datetimeFigureOut">
              <a:rPr lang="en-US" smtClean="0"/>
              <a:t>30-Aug-22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9AFCE2-4185-43DE-9888-155B7EFC9F24}" type="slidenum">
              <a:rPr lang="en-US" smtClean="0"/>
              <a:t>‹#›</a:t>
            </a:fld>
            <a:endParaRPr lang="en-US"/>
          </a:p>
        </p:txBody>
      </p:sp>
    </p:spTree>
    <p:extLst>
      <p:ext uri="{BB962C8B-B14F-4D97-AF65-F5344CB8AC3E}">
        <p14:creationId xmlns:p14="http://schemas.microsoft.com/office/powerpoint/2010/main" val="4191642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45EEF0-2412-4E74-8042-71FA5C916756}" type="slidenum">
              <a:rPr lang="zh-TW" altLang="en-US" smtClean="0"/>
              <a:pPr/>
              <a:t>4</a:t>
            </a:fld>
            <a:endParaRPr lang="en-US" altLang="zh-TW" dirty="0"/>
          </a:p>
        </p:txBody>
      </p:sp>
    </p:spTree>
    <p:extLst>
      <p:ext uri="{BB962C8B-B14F-4D97-AF65-F5344CB8AC3E}">
        <p14:creationId xmlns:p14="http://schemas.microsoft.com/office/powerpoint/2010/main" val="42000900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45EEF0-2412-4E74-8042-71FA5C916756}" type="slidenum">
              <a:rPr kumimoji="0" lang="zh-TW" altLang="en-US" sz="1200" b="0" i="0" u="none" strike="noStrike" kern="1200" cap="none" spc="0" normalizeH="0" baseline="0" noProof="0" smtClean="0">
                <a:ln>
                  <a:noFill/>
                </a:ln>
                <a:solidFill>
                  <a:prstClr val="black"/>
                </a:solidFill>
                <a:effectLst/>
                <a:uLnTx/>
                <a:uFillTx/>
                <a:latin typeface="Calibri" panose="020F0502020204030204"/>
                <a:ea typeface="新細明體" panose="02020500000000000000" pitchFamily="18" charset="-120"/>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altLang="zh-TW" sz="1200" b="0" i="0" u="none" strike="noStrike" kern="1200" cap="none" spc="0" normalizeH="0" baseline="0" noProof="0" dirty="0">
              <a:ln>
                <a:noFill/>
              </a:ln>
              <a:solidFill>
                <a:prstClr val="black"/>
              </a:solidFill>
              <a:effectLst/>
              <a:uLnTx/>
              <a:uFillTx/>
              <a:latin typeface="Calibri" panose="020F0502020204030204"/>
              <a:ea typeface="新細明體" panose="02020500000000000000" pitchFamily="18" charset="-120"/>
              <a:cs typeface="+mn-cs"/>
            </a:endParaRPr>
          </a:p>
        </p:txBody>
      </p:sp>
    </p:spTree>
    <p:extLst>
      <p:ext uri="{BB962C8B-B14F-4D97-AF65-F5344CB8AC3E}">
        <p14:creationId xmlns:p14="http://schemas.microsoft.com/office/powerpoint/2010/main" val="29571621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
                <a:srgbClr val="FF0000"/>
              </a:buClr>
              <a:buSzPct val="100000"/>
              <a:buFont typeface="Frutiger 55 Roman" pitchFamily="34" charset="0"/>
              <a:buNone/>
              <a:tabLst/>
              <a:defRPr/>
            </a:pPr>
            <a:endParaRPr lang="en-US" dirty="0">
              <a:latin typeface="Frutiger 45 Light" panose="020B0603020202020204" pitchFamily="34" charset="0"/>
            </a:endParaRPr>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16</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40806561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
                <a:srgbClr val="FF0000"/>
              </a:buClr>
              <a:buSzPct val="100000"/>
              <a:buFont typeface="Frutiger 55 Roman" pitchFamily="34" charset="0"/>
              <a:buNone/>
              <a:tabLst/>
              <a:defRPr/>
            </a:pPr>
            <a:endParaRPr lang="en-US" dirty="0">
              <a:latin typeface="Frutiger 45 Light" panose="020B0603020202020204" pitchFamily="34" charset="0"/>
            </a:endParaRPr>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17</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2419692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
                <a:srgbClr val="FF0000"/>
              </a:buClr>
              <a:buSzPct val="100000"/>
              <a:buFont typeface="Frutiger 55 Roman" pitchFamily="34" charset="0"/>
              <a:buNone/>
              <a:tabLst/>
              <a:defRPr/>
            </a:pPr>
            <a:endParaRPr lang="en-US" dirty="0">
              <a:latin typeface="Frutiger 45 Light" panose="020B0603020202020204" pitchFamily="34" charset="0"/>
            </a:endParaRPr>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18</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3459540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5</a:t>
            </a:fld>
            <a:endParaRPr kumimoji="0" lang="en-GB"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22120535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4625" y="274638"/>
            <a:ext cx="5049838" cy="28416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7</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36441222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8</a:t>
            </a:fld>
            <a:endParaRPr kumimoji="0" lang="en-GB"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29728646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4625" y="274638"/>
            <a:ext cx="5049838" cy="28416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9</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1608079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4625" y="274638"/>
            <a:ext cx="5049838" cy="28416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11</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39825565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4625" y="274638"/>
            <a:ext cx="5049838" cy="28416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12</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20593244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4625" y="274638"/>
            <a:ext cx="5049838" cy="28416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13</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3627805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4625" y="274638"/>
            <a:ext cx="5049838" cy="28416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14</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2691035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10" Type="http://schemas.openxmlformats.org/officeDocument/2006/relationships/image" Target="../media/image1.emf"/><Relationship Id="rId4" Type="http://schemas.openxmlformats.org/officeDocument/2006/relationships/tags" Target="../tags/tag4.xml"/><Relationship Id="rId9"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image" Target="../media/image1.emf"/></Relationships>
</file>

<file path=ppt/slideLayouts/_rels/slideLayout14.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3.xml"/><Relationship Id="rId7" Type="http://schemas.openxmlformats.org/officeDocument/2006/relationships/tags" Target="../tags/tag17.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9"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9.xml"/><Relationship Id="rId1" Type="http://schemas.openxmlformats.org/officeDocument/2006/relationships/tags" Target="../tags/tag18.xml"/><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23.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27.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33.xml"/><Relationship Id="rId7" Type="http://schemas.openxmlformats.org/officeDocument/2006/relationships/tags" Target="../tags/tag37.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tags" Target="../tags/tag36.xml"/><Relationship Id="rId5" Type="http://schemas.openxmlformats.org/officeDocument/2006/relationships/tags" Target="../tags/tag35.xml"/><Relationship Id="rId4" Type="http://schemas.openxmlformats.org/officeDocument/2006/relationships/tags" Target="../tags/tag34.xml"/><Relationship Id="rId9"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tags" Target="../tags/tag45.xml"/><Relationship Id="rId3" Type="http://schemas.openxmlformats.org/officeDocument/2006/relationships/tags" Target="../tags/tag40.xml"/><Relationship Id="rId7" Type="http://schemas.openxmlformats.org/officeDocument/2006/relationships/tags" Target="../tags/tag44.xml"/><Relationship Id="rId12" Type="http://schemas.openxmlformats.org/officeDocument/2006/relationships/image" Target="../media/image1.emf"/><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tags" Target="../tags/tag43.xml"/><Relationship Id="rId11" Type="http://schemas.openxmlformats.org/officeDocument/2006/relationships/slideMaster" Target="../slideMasters/slideMaster2.xml"/><Relationship Id="rId5" Type="http://schemas.openxmlformats.org/officeDocument/2006/relationships/tags" Target="../tags/tag42.xml"/><Relationship Id="rId10" Type="http://schemas.openxmlformats.org/officeDocument/2006/relationships/tags" Target="../tags/tag47.xml"/><Relationship Id="rId4" Type="http://schemas.openxmlformats.org/officeDocument/2006/relationships/tags" Target="../tags/tag41.xml"/><Relationship Id="rId9" Type="http://schemas.openxmlformats.org/officeDocument/2006/relationships/tags" Target="../tags/tag46.xml"/></Relationships>
</file>

<file path=ppt/slideLayouts/_rels/slideLayout21.xml.rels><?xml version="1.0" encoding="UTF-8" standalone="yes"?>
<Relationships xmlns="http://schemas.openxmlformats.org/package/2006/relationships"><Relationship Id="rId8" Type="http://schemas.openxmlformats.org/officeDocument/2006/relationships/tags" Target="../tags/tag55.xml"/><Relationship Id="rId3" Type="http://schemas.openxmlformats.org/officeDocument/2006/relationships/tags" Target="../tags/tag50.xml"/><Relationship Id="rId7" Type="http://schemas.openxmlformats.org/officeDocument/2006/relationships/tags" Target="../tags/tag54.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11" Type="http://schemas.openxmlformats.org/officeDocument/2006/relationships/image" Target="../media/image1.emf"/><Relationship Id="rId5" Type="http://schemas.openxmlformats.org/officeDocument/2006/relationships/tags" Target="../tags/tag52.xml"/><Relationship Id="rId10" Type="http://schemas.openxmlformats.org/officeDocument/2006/relationships/slideMaster" Target="../slideMasters/slideMaster2.xml"/><Relationship Id="rId4" Type="http://schemas.openxmlformats.org/officeDocument/2006/relationships/tags" Target="../tags/tag51.xml"/><Relationship Id="rId9" Type="http://schemas.openxmlformats.org/officeDocument/2006/relationships/tags" Target="../tags/tag56.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64.xml"/><Relationship Id="rId13" Type="http://schemas.openxmlformats.org/officeDocument/2006/relationships/tags" Target="../tags/tag69.xml"/><Relationship Id="rId3" Type="http://schemas.openxmlformats.org/officeDocument/2006/relationships/tags" Target="../tags/tag59.xml"/><Relationship Id="rId7" Type="http://schemas.openxmlformats.org/officeDocument/2006/relationships/tags" Target="../tags/tag63.xml"/><Relationship Id="rId12" Type="http://schemas.openxmlformats.org/officeDocument/2006/relationships/tags" Target="../tags/tag68.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tags" Target="../tags/tag62.xml"/><Relationship Id="rId11" Type="http://schemas.openxmlformats.org/officeDocument/2006/relationships/tags" Target="../tags/tag67.xml"/><Relationship Id="rId5" Type="http://schemas.openxmlformats.org/officeDocument/2006/relationships/tags" Target="../tags/tag61.xml"/><Relationship Id="rId15" Type="http://schemas.openxmlformats.org/officeDocument/2006/relationships/image" Target="../media/image1.emf"/><Relationship Id="rId10" Type="http://schemas.openxmlformats.org/officeDocument/2006/relationships/tags" Target="../tags/tag66.xml"/><Relationship Id="rId4" Type="http://schemas.openxmlformats.org/officeDocument/2006/relationships/tags" Target="../tags/tag60.xml"/><Relationship Id="rId9" Type="http://schemas.openxmlformats.org/officeDocument/2006/relationships/tags" Target="../tags/tag65.xml"/><Relationship Id="rId14"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77.xml"/><Relationship Id="rId13" Type="http://schemas.openxmlformats.org/officeDocument/2006/relationships/tags" Target="../tags/tag82.xml"/><Relationship Id="rId18" Type="http://schemas.openxmlformats.org/officeDocument/2006/relationships/image" Target="../media/image1.emf"/><Relationship Id="rId3" Type="http://schemas.openxmlformats.org/officeDocument/2006/relationships/tags" Target="../tags/tag72.xml"/><Relationship Id="rId7" Type="http://schemas.openxmlformats.org/officeDocument/2006/relationships/tags" Target="../tags/tag76.xml"/><Relationship Id="rId12" Type="http://schemas.openxmlformats.org/officeDocument/2006/relationships/tags" Target="../tags/tag81.xml"/><Relationship Id="rId17" Type="http://schemas.openxmlformats.org/officeDocument/2006/relationships/slideMaster" Target="../slideMasters/slideMaster2.xml"/><Relationship Id="rId2" Type="http://schemas.openxmlformats.org/officeDocument/2006/relationships/tags" Target="../tags/tag71.xml"/><Relationship Id="rId16" Type="http://schemas.openxmlformats.org/officeDocument/2006/relationships/tags" Target="../tags/tag85.xml"/><Relationship Id="rId1" Type="http://schemas.openxmlformats.org/officeDocument/2006/relationships/tags" Target="../tags/tag70.xml"/><Relationship Id="rId6" Type="http://schemas.openxmlformats.org/officeDocument/2006/relationships/tags" Target="../tags/tag75.xml"/><Relationship Id="rId11" Type="http://schemas.openxmlformats.org/officeDocument/2006/relationships/tags" Target="../tags/tag80.xml"/><Relationship Id="rId5" Type="http://schemas.openxmlformats.org/officeDocument/2006/relationships/tags" Target="../tags/tag74.xml"/><Relationship Id="rId15" Type="http://schemas.openxmlformats.org/officeDocument/2006/relationships/tags" Target="../tags/tag84.xml"/><Relationship Id="rId10" Type="http://schemas.openxmlformats.org/officeDocument/2006/relationships/tags" Target="../tags/tag79.xml"/><Relationship Id="rId4" Type="http://schemas.openxmlformats.org/officeDocument/2006/relationships/tags" Target="../tags/tag73.xml"/><Relationship Id="rId9" Type="http://schemas.openxmlformats.org/officeDocument/2006/relationships/tags" Target="../tags/tag78.xml"/><Relationship Id="rId14" Type="http://schemas.openxmlformats.org/officeDocument/2006/relationships/tags" Target="../tags/tag83.xml"/></Relationships>
</file>

<file path=ppt/slideLayouts/_rels/slideLayout24.xml.rels><?xml version="1.0" encoding="UTF-8" standalone="yes"?>
<Relationships xmlns="http://schemas.openxmlformats.org/package/2006/relationships"><Relationship Id="rId8" Type="http://schemas.openxmlformats.org/officeDocument/2006/relationships/tags" Target="../tags/tag93.xml"/><Relationship Id="rId13" Type="http://schemas.openxmlformats.org/officeDocument/2006/relationships/tags" Target="../tags/tag98.xml"/><Relationship Id="rId3" Type="http://schemas.openxmlformats.org/officeDocument/2006/relationships/tags" Target="../tags/tag88.xml"/><Relationship Id="rId7" Type="http://schemas.openxmlformats.org/officeDocument/2006/relationships/tags" Target="../tags/tag92.xml"/><Relationship Id="rId12" Type="http://schemas.openxmlformats.org/officeDocument/2006/relationships/tags" Target="../tags/tag97.xml"/><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tags" Target="../tags/tag91.xml"/><Relationship Id="rId11" Type="http://schemas.openxmlformats.org/officeDocument/2006/relationships/tags" Target="../tags/tag96.xml"/><Relationship Id="rId5" Type="http://schemas.openxmlformats.org/officeDocument/2006/relationships/tags" Target="../tags/tag90.xml"/><Relationship Id="rId15" Type="http://schemas.openxmlformats.org/officeDocument/2006/relationships/image" Target="../media/image1.emf"/><Relationship Id="rId10" Type="http://schemas.openxmlformats.org/officeDocument/2006/relationships/tags" Target="../tags/tag95.xml"/><Relationship Id="rId4" Type="http://schemas.openxmlformats.org/officeDocument/2006/relationships/tags" Target="../tags/tag89.xml"/><Relationship Id="rId9" Type="http://schemas.openxmlformats.org/officeDocument/2006/relationships/tags" Target="../tags/tag94.xml"/><Relationship Id="rId14"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106.xml"/><Relationship Id="rId13" Type="http://schemas.openxmlformats.org/officeDocument/2006/relationships/tags" Target="../tags/tag111.xml"/><Relationship Id="rId3" Type="http://schemas.openxmlformats.org/officeDocument/2006/relationships/tags" Target="../tags/tag101.xml"/><Relationship Id="rId7" Type="http://schemas.openxmlformats.org/officeDocument/2006/relationships/tags" Target="../tags/tag105.xml"/><Relationship Id="rId12" Type="http://schemas.openxmlformats.org/officeDocument/2006/relationships/tags" Target="../tags/tag110.xml"/><Relationship Id="rId2" Type="http://schemas.openxmlformats.org/officeDocument/2006/relationships/tags" Target="../tags/tag100.xml"/><Relationship Id="rId1" Type="http://schemas.openxmlformats.org/officeDocument/2006/relationships/tags" Target="../tags/tag99.xml"/><Relationship Id="rId6" Type="http://schemas.openxmlformats.org/officeDocument/2006/relationships/tags" Target="../tags/tag104.xml"/><Relationship Id="rId11" Type="http://schemas.openxmlformats.org/officeDocument/2006/relationships/tags" Target="../tags/tag109.xml"/><Relationship Id="rId5" Type="http://schemas.openxmlformats.org/officeDocument/2006/relationships/tags" Target="../tags/tag103.xml"/><Relationship Id="rId15" Type="http://schemas.openxmlformats.org/officeDocument/2006/relationships/image" Target="../media/image1.emf"/><Relationship Id="rId10" Type="http://schemas.openxmlformats.org/officeDocument/2006/relationships/tags" Target="../tags/tag108.xml"/><Relationship Id="rId4" Type="http://schemas.openxmlformats.org/officeDocument/2006/relationships/tags" Target="../tags/tag102.xml"/><Relationship Id="rId9" Type="http://schemas.openxmlformats.org/officeDocument/2006/relationships/tags" Target="../tags/tag107.xml"/><Relationship Id="rId14"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119.xml"/><Relationship Id="rId13" Type="http://schemas.openxmlformats.org/officeDocument/2006/relationships/tags" Target="../tags/tag124.xml"/><Relationship Id="rId18" Type="http://schemas.openxmlformats.org/officeDocument/2006/relationships/tags" Target="../tags/tag129.xml"/><Relationship Id="rId3" Type="http://schemas.openxmlformats.org/officeDocument/2006/relationships/tags" Target="../tags/tag114.xml"/><Relationship Id="rId21" Type="http://schemas.openxmlformats.org/officeDocument/2006/relationships/tags" Target="../tags/tag132.xml"/><Relationship Id="rId7" Type="http://schemas.openxmlformats.org/officeDocument/2006/relationships/tags" Target="../tags/tag118.xml"/><Relationship Id="rId12" Type="http://schemas.openxmlformats.org/officeDocument/2006/relationships/tags" Target="../tags/tag123.xml"/><Relationship Id="rId17" Type="http://schemas.openxmlformats.org/officeDocument/2006/relationships/tags" Target="../tags/tag128.xml"/><Relationship Id="rId2" Type="http://schemas.openxmlformats.org/officeDocument/2006/relationships/tags" Target="../tags/tag113.xml"/><Relationship Id="rId16" Type="http://schemas.openxmlformats.org/officeDocument/2006/relationships/tags" Target="../tags/tag127.xml"/><Relationship Id="rId20" Type="http://schemas.openxmlformats.org/officeDocument/2006/relationships/tags" Target="../tags/tag131.xml"/><Relationship Id="rId1" Type="http://schemas.openxmlformats.org/officeDocument/2006/relationships/tags" Target="../tags/tag112.xml"/><Relationship Id="rId6" Type="http://schemas.openxmlformats.org/officeDocument/2006/relationships/tags" Target="../tags/tag117.xml"/><Relationship Id="rId11" Type="http://schemas.openxmlformats.org/officeDocument/2006/relationships/tags" Target="../tags/tag122.xml"/><Relationship Id="rId24" Type="http://schemas.openxmlformats.org/officeDocument/2006/relationships/image" Target="../media/image1.emf"/><Relationship Id="rId5" Type="http://schemas.openxmlformats.org/officeDocument/2006/relationships/tags" Target="../tags/tag116.xml"/><Relationship Id="rId15" Type="http://schemas.openxmlformats.org/officeDocument/2006/relationships/tags" Target="../tags/tag126.xml"/><Relationship Id="rId23" Type="http://schemas.openxmlformats.org/officeDocument/2006/relationships/slideMaster" Target="../slideMasters/slideMaster2.xml"/><Relationship Id="rId10" Type="http://schemas.openxmlformats.org/officeDocument/2006/relationships/tags" Target="../tags/tag121.xml"/><Relationship Id="rId19" Type="http://schemas.openxmlformats.org/officeDocument/2006/relationships/tags" Target="../tags/tag130.xml"/><Relationship Id="rId4" Type="http://schemas.openxmlformats.org/officeDocument/2006/relationships/tags" Target="../tags/tag115.xml"/><Relationship Id="rId9" Type="http://schemas.openxmlformats.org/officeDocument/2006/relationships/tags" Target="../tags/tag120.xml"/><Relationship Id="rId14" Type="http://schemas.openxmlformats.org/officeDocument/2006/relationships/tags" Target="../tags/tag125.xml"/><Relationship Id="rId22" Type="http://schemas.openxmlformats.org/officeDocument/2006/relationships/tags" Target="../tags/tag133.xml"/></Relationships>
</file>

<file path=ppt/slideLayouts/_rels/slideLayout2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35.xml"/><Relationship Id="rId1" Type="http://schemas.openxmlformats.org/officeDocument/2006/relationships/tags" Target="../tags/tag134.xml"/><Relationship Id="rId4" Type="http://schemas.openxmlformats.org/officeDocument/2006/relationships/image" Target="../media/image1.emf"/></Relationships>
</file>

<file path=ppt/slideLayouts/_rels/slideLayout28.xml.rels><?xml version="1.0" encoding="UTF-8" standalone="yes"?>
<Relationships xmlns="http://schemas.openxmlformats.org/package/2006/relationships"><Relationship Id="rId3" Type="http://schemas.openxmlformats.org/officeDocument/2006/relationships/tags" Target="../tags/tag138.xml"/><Relationship Id="rId2" Type="http://schemas.openxmlformats.org/officeDocument/2006/relationships/tags" Target="../tags/tag137.xml"/><Relationship Id="rId1" Type="http://schemas.openxmlformats.org/officeDocument/2006/relationships/tags" Target="../tags/tag136.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tags" Target="../tags/tag162.xml"/><Relationship Id="rId2" Type="http://schemas.openxmlformats.org/officeDocument/2006/relationships/tags" Target="../tags/tag161.xml"/><Relationship Id="rId1" Type="http://schemas.openxmlformats.org/officeDocument/2006/relationships/tags" Target="../tags/tag160.xml"/><Relationship Id="rId5" Type="http://schemas.openxmlformats.org/officeDocument/2006/relationships/image" Target="../media/image1.emf"/><Relationship Id="rId4"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tags" Target="../tags/tag165.xml"/><Relationship Id="rId2" Type="http://schemas.openxmlformats.org/officeDocument/2006/relationships/tags" Target="../tags/tag164.xml"/><Relationship Id="rId1" Type="http://schemas.openxmlformats.org/officeDocument/2006/relationships/tags" Target="../tags/tag163.xml"/><Relationship Id="rId6" Type="http://schemas.openxmlformats.org/officeDocument/2006/relationships/image" Target="../media/image1.emf"/><Relationship Id="rId5" Type="http://schemas.openxmlformats.org/officeDocument/2006/relationships/slideMaster" Target="../slideMasters/slideMaster3.xml"/><Relationship Id="rId4" Type="http://schemas.openxmlformats.org/officeDocument/2006/relationships/tags" Target="../tags/tag166.xml"/></Relationships>
</file>

<file path=ppt/slideLayouts/_rels/slideLayout31.xml.rels><?xml version="1.0" encoding="UTF-8" standalone="yes"?>
<Relationships xmlns="http://schemas.openxmlformats.org/package/2006/relationships"><Relationship Id="rId3" Type="http://schemas.openxmlformats.org/officeDocument/2006/relationships/tags" Target="../tags/tag169.xml"/><Relationship Id="rId2" Type="http://schemas.openxmlformats.org/officeDocument/2006/relationships/tags" Target="../tags/tag168.xml"/><Relationship Id="rId1" Type="http://schemas.openxmlformats.org/officeDocument/2006/relationships/tags" Target="../tags/tag167.xml"/><Relationship Id="rId6" Type="http://schemas.openxmlformats.org/officeDocument/2006/relationships/image" Target="../media/image1.emf"/><Relationship Id="rId5" Type="http://schemas.openxmlformats.org/officeDocument/2006/relationships/slideMaster" Target="../slideMasters/slideMaster3.xml"/><Relationship Id="rId4" Type="http://schemas.openxmlformats.org/officeDocument/2006/relationships/tags" Target="../tags/tag170.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3.xml"/><Relationship Id="rId1" Type="http://schemas.openxmlformats.org/officeDocument/2006/relationships/tags" Target="../tags/tag17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3.xml"/><Relationship Id="rId1" Type="http://schemas.openxmlformats.org/officeDocument/2006/relationships/tags" Target="../tags/tag172.xml"/></Relationships>
</file>

<file path=ppt/slideLayouts/_rels/slideLayout34.xml.rels><?xml version="1.0" encoding="UTF-8" standalone="yes"?>
<Relationships xmlns="http://schemas.openxmlformats.org/package/2006/relationships"><Relationship Id="rId3" Type="http://schemas.openxmlformats.org/officeDocument/2006/relationships/tags" Target="../tags/tag175.xml"/><Relationship Id="rId7" Type="http://schemas.openxmlformats.org/officeDocument/2006/relationships/image" Target="../media/image1.emf"/><Relationship Id="rId2" Type="http://schemas.openxmlformats.org/officeDocument/2006/relationships/tags" Target="../tags/tag174.xml"/><Relationship Id="rId1" Type="http://schemas.openxmlformats.org/officeDocument/2006/relationships/tags" Target="../tags/tag173.xml"/><Relationship Id="rId6" Type="http://schemas.openxmlformats.org/officeDocument/2006/relationships/slideMaster" Target="../slideMasters/slideMaster3.xml"/><Relationship Id="rId5" Type="http://schemas.openxmlformats.org/officeDocument/2006/relationships/tags" Target="../tags/tag177.xml"/><Relationship Id="rId4" Type="http://schemas.openxmlformats.org/officeDocument/2006/relationships/tags" Target="../tags/tag176.xml"/></Relationships>
</file>

<file path=ppt/slideLayouts/_rels/slideLayout35.xml.rels><?xml version="1.0" encoding="UTF-8" standalone="yes"?>
<Relationships xmlns="http://schemas.openxmlformats.org/package/2006/relationships"><Relationship Id="rId3" Type="http://schemas.openxmlformats.org/officeDocument/2006/relationships/tags" Target="../tags/tag180.xml"/><Relationship Id="rId2" Type="http://schemas.openxmlformats.org/officeDocument/2006/relationships/tags" Target="../tags/tag179.xml"/><Relationship Id="rId1" Type="http://schemas.openxmlformats.org/officeDocument/2006/relationships/tags" Target="../tags/tag178.xml"/><Relationship Id="rId5" Type="http://schemas.openxmlformats.org/officeDocument/2006/relationships/image" Target="../media/image1.emf"/><Relationship Id="rId4"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tags" Target="../tags/tag183.xml"/><Relationship Id="rId2" Type="http://schemas.openxmlformats.org/officeDocument/2006/relationships/tags" Target="../tags/tag182.xml"/><Relationship Id="rId1" Type="http://schemas.openxmlformats.org/officeDocument/2006/relationships/tags" Target="../tags/tag181.xml"/><Relationship Id="rId6" Type="http://schemas.openxmlformats.org/officeDocument/2006/relationships/image" Target="../media/image1.emf"/><Relationship Id="rId5" Type="http://schemas.openxmlformats.org/officeDocument/2006/relationships/slideMaster" Target="../slideMasters/slideMaster3.xml"/><Relationship Id="rId4" Type="http://schemas.openxmlformats.org/officeDocument/2006/relationships/tags" Target="../tags/tag184.xml"/></Relationships>
</file>

<file path=ppt/slideLayouts/_rels/slideLayout37.xml.rels><?xml version="1.0" encoding="UTF-8" standalone="yes"?>
<Relationships xmlns="http://schemas.openxmlformats.org/package/2006/relationships"><Relationship Id="rId3" Type="http://schemas.openxmlformats.org/officeDocument/2006/relationships/tags" Target="../tags/tag187.xml"/><Relationship Id="rId2" Type="http://schemas.openxmlformats.org/officeDocument/2006/relationships/tags" Target="../tags/tag186.xml"/><Relationship Id="rId1" Type="http://schemas.openxmlformats.org/officeDocument/2006/relationships/tags" Target="../tags/tag185.xml"/><Relationship Id="rId6" Type="http://schemas.openxmlformats.org/officeDocument/2006/relationships/image" Target="../media/image1.emf"/><Relationship Id="rId5" Type="http://schemas.openxmlformats.org/officeDocument/2006/relationships/slideMaster" Target="../slideMasters/slideMaster3.xml"/><Relationship Id="rId4" Type="http://schemas.openxmlformats.org/officeDocument/2006/relationships/tags" Target="../tags/tag188.xml"/></Relationships>
</file>

<file path=ppt/slideLayouts/_rels/slideLayout38.xml.rels><?xml version="1.0" encoding="UTF-8" standalone="yes"?>
<Relationships xmlns="http://schemas.openxmlformats.org/package/2006/relationships"><Relationship Id="rId3" Type="http://schemas.openxmlformats.org/officeDocument/2006/relationships/tags" Target="../tags/tag191.xml"/><Relationship Id="rId2" Type="http://schemas.openxmlformats.org/officeDocument/2006/relationships/tags" Target="../tags/tag190.xml"/><Relationship Id="rId1" Type="http://schemas.openxmlformats.org/officeDocument/2006/relationships/tags" Target="../tags/tag189.xml"/><Relationship Id="rId6" Type="http://schemas.openxmlformats.org/officeDocument/2006/relationships/image" Target="../media/image1.emf"/><Relationship Id="rId5" Type="http://schemas.openxmlformats.org/officeDocument/2006/relationships/slideMaster" Target="../slideMasters/slideMaster3.xml"/><Relationship Id="rId4" Type="http://schemas.openxmlformats.org/officeDocument/2006/relationships/tags" Target="../tags/tag19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93.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94.xml"/></Relationships>
</file>

<file path=ppt/slideLayouts/_rels/slideLayout46.xml.rels><?xml version="1.0" encoding="UTF-8" standalone="yes"?>
<Relationships xmlns="http://schemas.openxmlformats.org/package/2006/relationships"><Relationship Id="rId8" Type="http://schemas.openxmlformats.org/officeDocument/2006/relationships/tags" Target="../tags/tag224.xml"/><Relationship Id="rId13" Type="http://schemas.openxmlformats.org/officeDocument/2006/relationships/oleObject" Target="../embeddings/oleObject4.bin"/><Relationship Id="rId3" Type="http://schemas.openxmlformats.org/officeDocument/2006/relationships/tags" Target="../tags/tag219.xml"/><Relationship Id="rId7" Type="http://schemas.openxmlformats.org/officeDocument/2006/relationships/tags" Target="../tags/tag223.xml"/><Relationship Id="rId12" Type="http://schemas.openxmlformats.org/officeDocument/2006/relationships/oleObject" Target="../embeddings/oleObject3.bin"/><Relationship Id="rId2" Type="http://schemas.openxmlformats.org/officeDocument/2006/relationships/tags" Target="../tags/tag218.xml"/><Relationship Id="rId1" Type="http://schemas.openxmlformats.org/officeDocument/2006/relationships/vmlDrawing" Target="../drawings/vmlDrawing2.vml"/><Relationship Id="rId6" Type="http://schemas.openxmlformats.org/officeDocument/2006/relationships/tags" Target="../tags/tag222.xml"/><Relationship Id="rId11" Type="http://schemas.openxmlformats.org/officeDocument/2006/relationships/image" Target="../media/image2.emf"/><Relationship Id="rId5" Type="http://schemas.openxmlformats.org/officeDocument/2006/relationships/tags" Target="../tags/tag221.xml"/><Relationship Id="rId10" Type="http://schemas.openxmlformats.org/officeDocument/2006/relationships/oleObject" Target="../embeddings/oleObject2.bin"/><Relationship Id="rId4" Type="http://schemas.openxmlformats.org/officeDocument/2006/relationships/tags" Target="../tags/tag220.xml"/><Relationship Id="rId9" Type="http://schemas.openxmlformats.org/officeDocument/2006/relationships/slideMaster" Target="../slideMasters/slideMaster4.xml"/><Relationship Id="rId14" Type="http://schemas.openxmlformats.org/officeDocument/2006/relationships/image" Target="../media/image1.emf"/></Relationships>
</file>

<file path=ppt/slideLayouts/_rels/slideLayout47.xml.rels><?xml version="1.0" encoding="UTF-8" standalone="yes"?>
<Relationships xmlns="http://schemas.openxmlformats.org/package/2006/relationships"><Relationship Id="rId8" Type="http://schemas.openxmlformats.org/officeDocument/2006/relationships/tags" Target="../tags/tag231.xml"/><Relationship Id="rId13" Type="http://schemas.openxmlformats.org/officeDocument/2006/relationships/oleObject" Target="../embeddings/oleObject7.bin"/><Relationship Id="rId3" Type="http://schemas.openxmlformats.org/officeDocument/2006/relationships/tags" Target="../tags/tag226.xml"/><Relationship Id="rId7" Type="http://schemas.openxmlformats.org/officeDocument/2006/relationships/tags" Target="../tags/tag230.xml"/><Relationship Id="rId12" Type="http://schemas.openxmlformats.org/officeDocument/2006/relationships/oleObject" Target="../embeddings/oleObject6.bin"/><Relationship Id="rId2" Type="http://schemas.openxmlformats.org/officeDocument/2006/relationships/tags" Target="../tags/tag225.xml"/><Relationship Id="rId1" Type="http://schemas.openxmlformats.org/officeDocument/2006/relationships/vmlDrawing" Target="../drawings/vmlDrawing3.vml"/><Relationship Id="rId6" Type="http://schemas.openxmlformats.org/officeDocument/2006/relationships/tags" Target="../tags/tag229.xml"/><Relationship Id="rId11" Type="http://schemas.openxmlformats.org/officeDocument/2006/relationships/image" Target="../media/image2.emf"/><Relationship Id="rId5" Type="http://schemas.openxmlformats.org/officeDocument/2006/relationships/tags" Target="../tags/tag228.xml"/><Relationship Id="rId10" Type="http://schemas.openxmlformats.org/officeDocument/2006/relationships/oleObject" Target="../embeddings/oleObject5.bin"/><Relationship Id="rId4" Type="http://schemas.openxmlformats.org/officeDocument/2006/relationships/tags" Target="../tags/tag227.xml"/><Relationship Id="rId9" Type="http://schemas.openxmlformats.org/officeDocument/2006/relationships/slideMaster" Target="../slideMasters/slideMaster4.xml"/><Relationship Id="rId14" Type="http://schemas.openxmlformats.org/officeDocument/2006/relationships/image" Target="../media/image1.emf"/></Relationships>
</file>

<file path=ppt/slideLayouts/_rels/slideLayout48.xml.rels><?xml version="1.0" encoding="UTF-8" standalone="yes"?>
<Relationships xmlns="http://schemas.openxmlformats.org/package/2006/relationships"><Relationship Id="rId8" Type="http://schemas.openxmlformats.org/officeDocument/2006/relationships/tags" Target="../tags/tag238.xml"/><Relationship Id="rId13" Type="http://schemas.openxmlformats.org/officeDocument/2006/relationships/oleObject" Target="../embeddings/oleObject10.bin"/><Relationship Id="rId3" Type="http://schemas.openxmlformats.org/officeDocument/2006/relationships/tags" Target="../tags/tag233.xml"/><Relationship Id="rId7" Type="http://schemas.openxmlformats.org/officeDocument/2006/relationships/tags" Target="../tags/tag237.xml"/><Relationship Id="rId12" Type="http://schemas.openxmlformats.org/officeDocument/2006/relationships/oleObject" Target="../embeddings/oleObject9.bin"/><Relationship Id="rId2" Type="http://schemas.openxmlformats.org/officeDocument/2006/relationships/tags" Target="../tags/tag232.xml"/><Relationship Id="rId1" Type="http://schemas.openxmlformats.org/officeDocument/2006/relationships/vmlDrawing" Target="../drawings/vmlDrawing4.vml"/><Relationship Id="rId6" Type="http://schemas.openxmlformats.org/officeDocument/2006/relationships/tags" Target="../tags/tag236.xml"/><Relationship Id="rId11" Type="http://schemas.openxmlformats.org/officeDocument/2006/relationships/image" Target="../media/image2.emf"/><Relationship Id="rId5" Type="http://schemas.openxmlformats.org/officeDocument/2006/relationships/tags" Target="../tags/tag235.xml"/><Relationship Id="rId10" Type="http://schemas.openxmlformats.org/officeDocument/2006/relationships/oleObject" Target="../embeddings/oleObject8.bin"/><Relationship Id="rId4" Type="http://schemas.openxmlformats.org/officeDocument/2006/relationships/tags" Target="../tags/tag234.xml"/><Relationship Id="rId9" Type="http://schemas.openxmlformats.org/officeDocument/2006/relationships/slideMaster" Target="../slideMasters/slideMaster4.xml"/><Relationship Id="rId14" Type="http://schemas.openxmlformats.org/officeDocument/2006/relationships/image" Target="../media/image1.emf"/></Relationships>
</file>

<file path=ppt/slideLayouts/_rels/slideLayout49.xml.rels><?xml version="1.0" encoding="UTF-8" standalone="yes"?>
<Relationships xmlns="http://schemas.openxmlformats.org/package/2006/relationships"><Relationship Id="rId8" Type="http://schemas.openxmlformats.org/officeDocument/2006/relationships/slideMaster" Target="../slideMasters/slideMaster4.xml"/><Relationship Id="rId3" Type="http://schemas.openxmlformats.org/officeDocument/2006/relationships/tags" Target="../tags/tag240.xml"/><Relationship Id="rId7" Type="http://schemas.openxmlformats.org/officeDocument/2006/relationships/tags" Target="../tags/tag244.xml"/><Relationship Id="rId12" Type="http://schemas.openxmlformats.org/officeDocument/2006/relationships/image" Target="../media/image1.emf"/><Relationship Id="rId2" Type="http://schemas.openxmlformats.org/officeDocument/2006/relationships/tags" Target="../tags/tag239.xml"/><Relationship Id="rId1" Type="http://schemas.openxmlformats.org/officeDocument/2006/relationships/vmlDrawing" Target="../drawings/vmlDrawing5.vml"/><Relationship Id="rId6" Type="http://schemas.openxmlformats.org/officeDocument/2006/relationships/tags" Target="../tags/tag243.xml"/><Relationship Id="rId11" Type="http://schemas.openxmlformats.org/officeDocument/2006/relationships/oleObject" Target="../embeddings/oleObject12.bin"/><Relationship Id="rId5" Type="http://schemas.openxmlformats.org/officeDocument/2006/relationships/tags" Target="../tags/tag242.xml"/><Relationship Id="rId10" Type="http://schemas.openxmlformats.org/officeDocument/2006/relationships/image" Target="../media/image2.emf"/><Relationship Id="rId4" Type="http://schemas.openxmlformats.org/officeDocument/2006/relationships/tags" Target="../tags/tag241.xml"/><Relationship Id="rId9" Type="http://schemas.openxmlformats.org/officeDocument/2006/relationships/oleObject" Target="../embeddings/oleObject11.bin"/></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8" Type="http://schemas.openxmlformats.org/officeDocument/2006/relationships/slideMaster" Target="../slideMasters/slideMaster4.xml"/><Relationship Id="rId3" Type="http://schemas.openxmlformats.org/officeDocument/2006/relationships/tags" Target="../tags/tag246.xml"/><Relationship Id="rId7" Type="http://schemas.openxmlformats.org/officeDocument/2006/relationships/tags" Target="../tags/tag250.xml"/><Relationship Id="rId12" Type="http://schemas.openxmlformats.org/officeDocument/2006/relationships/image" Target="../media/image1.emf"/><Relationship Id="rId2" Type="http://schemas.openxmlformats.org/officeDocument/2006/relationships/tags" Target="../tags/tag245.xml"/><Relationship Id="rId1" Type="http://schemas.openxmlformats.org/officeDocument/2006/relationships/vmlDrawing" Target="../drawings/vmlDrawing6.vml"/><Relationship Id="rId6" Type="http://schemas.openxmlformats.org/officeDocument/2006/relationships/tags" Target="../tags/tag249.xml"/><Relationship Id="rId11" Type="http://schemas.openxmlformats.org/officeDocument/2006/relationships/oleObject" Target="../embeddings/oleObject12.bin"/><Relationship Id="rId5" Type="http://schemas.openxmlformats.org/officeDocument/2006/relationships/tags" Target="../tags/tag248.xml"/><Relationship Id="rId10" Type="http://schemas.openxmlformats.org/officeDocument/2006/relationships/image" Target="../media/image2.emf"/><Relationship Id="rId4" Type="http://schemas.openxmlformats.org/officeDocument/2006/relationships/tags" Target="../tags/tag247.xml"/><Relationship Id="rId9" Type="http://schemas.openxmlformats.org/officeDocument/2006/relationships/oleObject" Target="../embeddings/oleObject11.bin"/></Relationships>
</file>

<file path=ppt/slideLayouts/_rels/slideLayout51.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tags" Target="../tags/tag252.xml"/><Relationship Id="rId7" Type="http://schemas.openxmlformats.org/officeDocument/2006/relationships/slideMaster" Target="../slideMasters/slideMaster4.xml"/><Relationship Id="rId2" Type="http://schemas.openxmlformats.org/officeDocument/2006/relationships/tags" Target="../tags/tag251.xml"/><Relationship Id="rId1" Type="http://schemas.openxmlformats.org/officeDocument/2006/relationships/vmlDrawing" Target="../drawings/vmlDrawing7.vml"/><Relationship Id="rId6" Type="http://schemas.openxmlformats.org/officeDocument/2006/relationships/tags" Target="../tags/tag255.xml"/><Relationship Id="rId11" Type="http://schemas.openxmlformats.org/officeDocument/2006/relationships/image" Target="../media/image1.emf"/><Relationship Id="rId5" Type="http://schemas.openxmlformats.org/officeDocument/2006/relationships/tags" Target="../tags/tag254.xml"/><Relationship Id="rId10" Type="http://schemas.openxmlformats.org/officeDocument/2006/relationships/oleObject" Target="../embeddings/oleObject14.bin"/><Relationship Id="rId4" Type="http://schemas.openxmlformats.org/officeDocument/2006/relationships/tags" Target="../tags/tag253.xml"/><Relationship Id="rId9" Type="http://schemas.openxmlformats.org/officeDocument/2006/relationships/image" Target="../media/image2.emf"/></Relationships>
</file>

<file path=ppt/slideLayouts/_rels/slideLayout52.xml.rels><?xml version="1.0" encoding="UTF-8" standalone="yes"?>
<Relationships xmlns="http://schemas.openxmlformats.org/package/2006/relationships"><Relationship Id="rId8" Type="http://schemas.openxmlformats.org/officeDocument/2006/relationships/slideMaster" Target="../slideMasters/slideMaster4.xml"/><Relationship Id="rId3" Type="http://schemas.openxmlformats.org/officeDocument/2006/relationships/tags" Target="../tags/tag257.xml"/><Relationship Id="rId7" Type="http://schemas.openxmlformats.org/officeDocument/2006/relationships/tags" Target="../tags/tag261.xml"/><Relationship Id="rId12" Type="http://schemas.openxmlformats.org/officeDocument/2006/relationships/image" Target="../media/image1.emf"/><Relationship Id="rId2" Type="http://schemas.openxmlformats.org/officeDocument/2006/relationships/tags" Target="../tags/tag256.xml"/><Relationship Id="rId1" Type="http://schemas.openxmlformats.org/officeDocument/2006/relationships/vmlDrawing" Target="../drawings/vmlDrawing8.vml"/><Relationship Id="rId6" Type="http://schemas.openxmlformats.org/officeDocument/2006/relationships/tags" Target="../tags/tag260.xml"/><Relationship Id="rId11" Type="http://schemas.openxmlformats.org/officeDocument/2006/relationships/oleObject" Target="../embeddings/oleObject16.bin"/><Relationship Id="rId5" Type="http://schemas.openxmlformats.org/officeDocument/2006/relationships/tags" Target="../tags/tag259.xml"/><Relationship Id="rId10" Type="http://schemas.openxmlformats.org/officeDocument/2006/relationships/image" Target="../media/image2.emf"/><Relationship Id="rId4" Type="http://schemas.openxmlformats.org/officeDocument/2006/relationships/tags" Target="../tags/tag258.xml"/><Relationship Id="rId9" Type="http://schemas.openxmlformats.org/officeDocument/2006/relationships/oleObject" Target="../embeddings/oleObject15.bin"/></Relationships>
</file>

<file path=ppt/slideLayouts/_rels/slideLayout53.xml.rels><?xml version="1.0" encoding="UTF-8" standalone="yes"?>
<Relationships xmlns="http://schemas.openxmlformats.org/package/2006/relationships"><Relationship Id="rId8" Type="http://schemas.openxmlformats.org/officeDocument/2006/relationships/tags" Target="../tags/tag268.xml"/><Relationship Id="rId13" Type="http://schemas.openxmlformats.org/officeDocument/2006/relationships/image" Target="../media/image2.emf"/><Relationship Id="rId3" Type="http://schemas.openxmlformats.org/officeDocument/2006/relationships/tags" Target="../tags/tag263.xml"/><Relationship Id="rId7" Type="http://schemas.openxmlformats.org/officeDocument/2006/relationships/tags" Target="../tags/tag267.xml"/><Relationship Id="rId12" Type="http://schemas.openxmlformats.org/officeDocument/2006/relationships/oleObject" Target="../embeddings/oleObject17.bin"/><Relationship Id="rId2" Type="http://schemas.openxmlformats.org/officeDocument/2006/relationships/tags" Target="../tags/tag262.xml"/><Relationship Id="rId1" Type="http://schemas.openxmlformats.org/officeDocument/2006/relationships/vmlDrawing" Target="../drawings/vmlDrawing9.vml"/><Relationship Id="rId6" Type="http://schemas.openxmlformats.org/officeDocument/2006/relationships/tags" Target="../tags/tag266.xml"/><Relationship Id="rId11" Type="http://schemas.openxmlformats.org/officeDocument/2006/relationships/slideMaster" Target="../slideMasters/slideMaster4.xml"/><Relationship Id="rId5" Type="http://schemas.openxmlformats.org/officeDocument/2006/relationships/tags" Target="../tags/tag265.xml"/><Relationship Id="rId15" Type="http://schemas.openxmlformats.org/officeDocument/2006/relationships/image" Target="../media/image1.emf"/><Relationship Id="rId10" Type="http://schemas.openxmlformats.org/officeDocument/2006/relationships/tags" Target="../tags/tag270.xml"/><Relationship Id="rId4" Type="http://schemas.openxmlformats.org/officeDocument/2006/relationships/tags" Target="../tags/tag264.xml"/><Relationship Id="rId9" Type="http://schemas.openxmlformats.org/officeDocument/2006/relationships/tags" Target="../tags/tag269.xml"/><Relationship Id="rId14" Type="http://schemas.openxmlformats.org/officeDocument/2006/relationships/oleObject" Target="../embeddings/oleObject18.bin"/></Relationships>
</file>

<file path=ppt/slideLayouts/_rels/slideLayout54.xml.rels><?xml version="1.0" encoding="UTF-8" standalone="yes"?>
<Relationships xmlns="http://schemas.openxmlformats.org/package/2006/relationships"><Relationship Id="rId8" Type="http://schemas.openxmlformats.org/officeDocument/2006/relationships/tags" Target="../tags/tag277.xml"/><Relationship Id="rId13" Type="http://schemas.openxmlformats.org/officeDocument/2006/relationships/tags" Target="../tags/tag282.xml"/><Relationship Id="rId18" Type="http://schemas.openxmlformats.org/officeDocument/2006/relationships/oleObject" Target="../embeddings/oleObject19.bin"/><Relationship Id="rId3" Type="http://schemas.openxmlformats.org/officeDocument/2006/relationships/tags" Target="../tags/tag272.xml"/><Relationship Id="rId21" Type="http://schemas.openxmlformats.org/officeDocument/2006/relationships/image" Target="../media/image1.emf"/><Relationship Id="rId7" Type="http://schemas.openxmlformats.org/officeDocument/2006/relationships/tags" Target="../tags/tag276.xml"/><Relationship Id="rId12" Type="http://schemas.openxmlformats.org/officeDocument/2006/relationships/tags" Target="../tags/tag281.xml"/><Relationship Id="rId17" Type="http://schemas.openxmlformats.org/officeDocument/2006/relationships/slideMaster" Target="../slideMasters/slideMaster4.xml"/><Relationship Id="rId2" Type="http://schemas.openxmlformats.org/officeDocument/2006/relationships/tags" Target="../tags/tag271.xml"/><Relationship Id="rId16" Type="http://schemas.openxmlformats.org/officeDocument/2006/relationships/tags" Target="../tags/tag285.xml"/><Relationship Id="rId20" Type="http://schemas.openxmlformats.org/officeDocument/2006/relationships/oleObject" Target="../embeddings/oleObject20.bin"/><Relationship Id="rId1" Type="http://schemas.openxmlformats.org/officeDocument/2006/relationships/vmlDrawing" Target="../drawings/vmlDrawing10.vml"/><Relationship Id="rId6" Type="http://schemas.openxmlformats.org/officeDocument/2006/relationships/tags" Target="../tags/tag275.xml"/><Relationship Id="rId11" Type="http://schemas.openxmlformats.org/officeDocument/2006/relationships/tags" Target="../tags/tag280.xml"/><Relationship Id="rId5" Type="http://schemas.openxmlformats.org/officeDocument/2006/relationships/tags" Target="../tags/tag274.xml"/><Relationship Id="rId15" Type="http://schemas.openxmlformats.org/officeDocument/2006/relationships/tags" Target="../tags/tag284.xml"/><Relationship Id="rId10" Type="http://schemas.openxmlformats.org/officeDocument/2006/relationships/tags" Target="../tags/tag279.xml"/><Relationship Id="rId19" Type="http://schemas.openxmlformats.org/officeDocument/2006/relationships/image" Target="../media/image2.emf"/><Relationship Id="rId4" Type="http://schemas.openxmlformats.org/officeDocument/2006/relationships/tags" Target="../tags/tag273.xml"/><Relationship Id="rId9" Type="http://schemas.openxmlformats.org/officeDocument/2006/relationships/tags" Target="../tags/tag278.xml"/><Relationship Id="rId14" Type="http://schemas.openxmlformats.org/officeDocument/2006/relationships/tags" Target="../tags/tag283.xml"/></Relationships>
</file>

<file path=ppt/slideLayouts/_rels/slideLayout55.xml.rels><?xml version="1.0" encoding="UTF-8" standalone="yes"?>
<Relationships xmlns="http://schemas.openxmlformats.org/package/2006/relationships"><Relationship Id="rId8" Type="http://schemas.openxmlformats.org/officeDocument/2006/relationships/tags" Target="../tags/tag292.xml"/><Relationship Id="rId13" Type="http://schemas.openxmlformats.org/officeDocument/2006/relationships/tags" Target="../tags/tag297.xml"/><Relationship Id="rId18" Type="http://schemas.openxmlformats.org/officeDocument/2006/relationships/tags" Target="../tags/tag302.xml"/><Relationship Id="rId3" Type="http://schemas.openxmlformats.org/officeDocument/2006/relationships/tags" Target="../tags/tag287.xml"/><Relationship Id="rId21" Type="http://schemas.openxmlformats.org/officeDocument/2006/relationships/oleObject" Target="../embeddings/oleObject21.bin"/><Relationship Id="rId7" Type="http://schemas.openxmlformats.org/officeDocument/2006/relationships/tags" Target="../tags/tag291.xml"/><Relationship Id="rId12" Type="http://schemas.openxmlformats.org/officeDocument/2006/relationships/tags" Target="../tags/tag296.xml"/><Relationship Id="rId17" Type="http://schemas.openxmlformats.org/officeDocument/2006/relationships/tags" Target="../tags/tag301.xml"/><Relationship Id="rId2" Type="http://schemas.openxmlformats.org/officeDocument/2006/relationships/tags" Target="../tags/tag286.xml"/><Relationship Id="rId16" Type="http://schemas.openxmlformats.org/officeDocument/2006/relationships/tags" Target="../tags/tag300.xml"/><Relationship Id="rId20" Type="http://schemas.openxmlformats.org/officeDocument/2006/relationships/slideMaster" Target="../slideMasters/slideMaster4.xml"/><Relationship Id="rId1" Type="http://schemas.openxmlformats.org/officeDocument/2006/relationships/vmlDrawing" Target="../drawings/vmlDrawing11.vml"/><Relationship Id="rId6" Type="http://schemas.openxmlformats.org/officeDocument/2006/relationships/tags" Target="../tags/tag290.xml"/><Relationship Id="rId11" Type="http://schemas.openxmlformats.org/officeDocument/2006/relationships/tags" Target="../tags/tag295.xml"/><Relationship Id="rId24" Type="http://schemas.openxmlformats.org/officeDocument/2006/relationships/image" Target="../media/image1.emf"/><Relationship Id="rId5" Type="http://schemas.openxmlformats.org/officeDocument/2006/relationships/tags" Target="../tags/tag289.xml"/><Relationship Id="rId15" Type="http://schemas.openxmlformats.org/officeDocument/2006/relationships/tags" Target="../tags/tag299.xml"/><Relationship Id="rId23" Type="http://schemas.openxmlformats.org/officeDocument/2006/relationships/oleObject" Target="../embeddings/oleObject22.bin"/><Relationship Id="rId10" Type="http://schemas.openxmlformats.org/officeDocument/2006/relationships/tags" Target="../tags/tag294.xml"/><Relationship Id="rId19" Type="http://schemas.openxmlformats.org/officeDocument/2006/relationships/tags" Target="../tags/tag303.xml"/><Relationship Id="rId4" Type="http://schemas.openxmlformats.org/officeDocument/2006/relationships/tags" Target="../tags/tag288.xml"/><Relationship Id="rId9" Type="http://schemas.openxmlformats.org/officeDocument/2006/relationships/tags" Target="../tags/tag293.xml"/><Relationship Id="rId14" Type="http://schemas.openxmlformats.org/officeDocument/2006/relationships/tags" Target="../tags/tag298.xml"/><Relationship Id="rId22" Type="http://schemas.openxmlformats.org/officeDocument/2006/relationships/image" Target="../media/image2.emf"/></Relationships>
</file>

<file path=ppt/slideLayouts/_rels/slideLayout56.xml.rels><?xml version="1.0" encoding="UTF-8" standalone="yes"?>
<Relationships xmlns="http://schemas.openxmlformats.org/package/2006/relationships"><Relationship Id="rId8" Type="http://schemas.openxmlformats.org/officeDocument/2006/relationships/tags" Target="../tags/tag310.xml"/><Relationship Id="rId13" Type="http://schemas.openxmlformats.org/officeDocument/2006/relationships/tags" Target="../tags/tag315.xml"/><Relationship Id="rId18" Type="http://schemas.openxmlformats.org/officeDocument/2006/relationships/tags" Target="../tags/tag320.xml"/><Relationship Id="rId26" Type="http://schemas.openxmlformats.org/officeDocument/2006/relationships/slideMaster" Target="../slideMasters/slideMaster4.xml"/><Relationship Id="rId3" Type="http://schemas.openxmlformats.org/officeDocument/2006/relationships/tags" Target="../tags/tag305.xml"/><Relationship Id="rId21" Type="http://schemas.openxmlformats.org/officeDocument/2006/relationships/tags" Target="../tags/tag323.xml"/><Relationship Id="rId7" Type="http://schemas.openxmlformats.org/officeDocument/2006/relationships/tags" Target="../tags/tag309.xml"/><Relationship Id="rId12" Type="http://schemas.openxmlformats.org/officeDocument/2006/relationships/tags" Target="../tags/tag314.xml"/><Relationship Id="rId17" Type="http://schemas.openxmlformats.org/officeDocument/2006/relationships/tags" Target="../tags/tag319.xml"/><Relationship Id="rId25" Type="http://schemas.openxmlformats.org/officeDocument/2006/relationships/tags" Target="../tags/tag327.xml"/><Relationship Id="rId2" Type="http://schemas.openxmlformats.org/officeDocument/2006/relationships/tags" Target="../tags/tag304.xml"/><Relationship Id="rId16" Type="http://schemas.openxmlformats.org/officeDocument/2006/relationships/tags" Target="../tags/tag318.xml"/><Relationship Id="rId20" Type="http://schemas.openxmlformats.org/officeDocument/2006/relationships/tags" Target="../tags/tag322.xml"/><Relationship Id="rId29" Type="http://schemas.openxmlformats.org/officeDocument/2006/relationships/oleObject" Target="../embeddings/oleObject24.bin"/><Relationship Id="rId1" Type="http://schemas.openxmlformats.org/officeDocument/2006/relationships/vmlDrawing" Target="../drawings/vmlDrawing12.vml"/><Relationship Id="rId6" Type="http://schemas.openxmlformats.org/officeDocument/2006/relationships/tags" Target="../tags/tag308.xml"/><Relationship Id="rId11" Type="http://schemas.openxmlformats.org/officeDocument/2006/relationships/tags" Target="../tags/tag313.xml"/><Relationship Id="rId24" Type="http://schemas.openxmlformats.org/officeDocument/2006/relationships/tags" Target="../tags/tag326.xml"/><Relationship Id="rId5" Type="http://schemas.openxmlformats.org/officeDocument/2006/relationships/tags" Target="../tags/tag307.xml"/><Relationship Id="rId15" Type="http://schemas.openxmlformats.org/officeDocument/2006/relationships/tags" Target="../tags/tag317.xml"/><Relationship Id="rId23" Type="http://schemas.openxmlformats.org/officeDocument/2006/relationships/tags" Target="../tags/tag325.xml"/><Relationship Id="rId28" Type="http://schemas.openxmlformats.org/officeDocument/2006/relationships/image" Target="../media/image2.emf"/><Relationship Id="rId10" Type="http://schemas.openxmlformats.org/officeDocument/2006/relationships/tags" Target="../tags/tag312.xml"/><Relationship Id="rId19" Type="http://schemas.openxmlformats.org/officeDocument/2006/relationships/tags" Target="../tags/tag321.xml"/><Relationship Id="rId4" Type="http://schemas.openxmlformats.org/officeDocument/2006/relationships/tags" Target="../tags/tag306.xml"/><Relationship Id="rId9" Type="http://schemas.openxmlformats.org/officeDocument/2006/relationships/tags" Target="../tags/tag311.xml"/><Relationship Id="rId14" Type="http://schemas.openxmlformats.org/officeDocument/2006/relationships/tags" Target="../tags/tag316.xml"/><Relationship Id="rId22" Type="http://schemas.openxmlformats.org/officeDocument/2006/relationships/tags" Target="../tags/tag324.xml"/><Relationship Id="rId27" Type="http://schemas.openxmlformats.org/officeDocument/2006/relationships/oleObject" Target="../embeddings/oleObject23.bin"/><Relationship Id="rId30" Type="http://schemas.openxmlformats.org/officeDocument/2006/relationships/image" Target="../media/image1.emf"/></Relationships>
</file>

<file path=ppt/slideLayouts/_rels/slideLayout57.xml.rels><?xml version="1.0" encoding="UTF-8" standalone="yes"?>
<Relationships xmlns="http://schemas.openxmlformats.org/package/2006/relationships"><Relationship Id="rId8" Type="http://schemas.openxmlformats.org/officeDocument/2006/relationships/tags" Target="../tags/tag334.xml"/><Relationship Id="rId13" Type="http://schemas.openxmlformats.org/officeDocument/2006/relationships/tags" Target="../tags/tag339.xml"/><Relationship Id="rId18" Type="http://schemas.openxmlformats.org/officeDocument/2006/relationships/oleObject" Target="../embeddings/oleObject25.bin"/><Relationship Id="rId3" Type="http://schemas.openxmlformats.org/officeDocument/2006/relationships/tags" Target="../tags/tag329.xml"/><Relationship Id="rId21" Type="http://schemas.openxmlformats.org/officeDocument/2006/relationships/image" Target="../media/image1.emf"/><Relationship Id="rId7" Type="http://schemas.openxmlformats.org/officeDocument/2006/relationships/tags" Target="../tags/tag333.xml"/><Relationship Id="rId12" Type="http://schemas.openxmlformats.org/officeDocument/2006/relationships/tags" Target="../tags/tag338.xml"/><Relationship Id="rId17" Type="http://schemas.openxmlformats.org/officeDocument/2006/relationships/slideMaster" Target="../slideMasters/slideMaster4.xml"/><Relationship Id="rId2" Type="http://schemas.openxmlformats.org/officeDocument/2006/relationships/tags" Target="../tags/tag328.xml"/><Relationship Id="rId16" Type="http://schemas.openxmlformats.org/officeDocument/2006/relationships/tags" Target="../tags/tag342.xml"/><Relationship Id="rId20" Type="http://schemas.openxmlformats.org/officeDocument/2006/relationships/oleObject" Target="../embeddings/oleObject26.bin"/><Relationship Id="rId1" Type="http://schemas.openxmlformats.org/officeDocument/2006/relationships/vmlDrawing" Target="../drawings/vmlDrawing13.vml"/><Relationship Id="rId6" Type="http://schemas.openxmlformats.org/officeDocument/2006/relationships/tags" Target="../tags/tag332.xml"/><Relationship Id="rId11" Type="http://schemas.openxmlformats.org/officeDocument/2006/relationships/tags" Target="../tags/tag337.xml"/><Relationship Id="rId5" Type="http://schemas.openxmlformats.org/officeDocument/2006/relationships/tags" Target="../tags/tag331.xml"/><Relationship Id="rId15" Type="http://schemas.openxmlformats.org/officeDocument/2006/relationships/tags" Target="../tags/tag341.xml"/><Relationship Id="rId10" Type="http://schemas.openxmlformats.org/officeDocument/2006/relationships/tags" Target="../tags/tag336.xml"/><Relationship Id="rId19" Type="http://schemas.openxmlformats.org/officeDocument/2006/relationships/image" Target="../media/image2.emf"/><Relationship Id="rId4" Type="http://schemas.openxmlformats.org/officeDocument/2006/relationships/tags" Target="../tags/tag330.xml"/><Relationship Id="rId9" Type="http://schemas.openxmlformats.org/officeDocument/2006/relationships/tags" Target="../tags/tag335.xml"/><Relationship Id="rId14" Type="http://schemas.openxmlformats.org/officeDocument/2006/relationships/tags" Target="../tags/tag340.xml"/></Relationships>
</file>

<file path=ppt/slideLayouts/_rels/slideLayout58.xml.rels><?xml version="1.0" encoding="UTF-8" standalone="yes"?>
<Relationships xmlns="http://schemas.openxmlformats.org/package/2006/relationships"><Relationship Id="rId8" Type="http://schemas.openxmlformats.org/officeDocument/2006/relationships/tags" Target="../tags/tag349.xml"/><Relationship Id="rId13" Type="http://schemas.openxmlformats.org/officeDocument/2006/relationships/tags" Target="../tags/tag354.xml"/><Relationship Id="rId18" Type="http://schemas.openxmlformats.org/officeDocument/2006/relationships/oleObject" Target="../embeddings/oleObject27.bin"/><Relationship Id="rId3" Type="http://schemas.openxmlformats.org/officeDocument/2006/relationships/tags" Target="../tags/tag344.xml"/><Relationship Id="rId21" Type="http://schemas.openxmlformats.org/officeDocument/2006/relationships/image" Target="../media/image1.emf"/><Relationship Id="rId7" Type="http://schemas.openxmlformats.org/officeDocument/2006/relationships/tags" Target="../tags/tag348.xml"/><Relationship Id="rId12" Type="http://schemas.openxmlformats.org/officeDocument/2006/relationships/tags" Target="../tags/tag353.xml"/><Relationship Id="rId17" Type="http://schemas.openxmlformats.org/officeDocument/2006/relationships/slideMaster" Target="../slideMasters/slideMaster4.xml"/><Relationship Id="rId2" Type="http://schemas.openxmlformats.org/officeDocument/2006/relationships/tags" Target="../tags/tag343.xml"/><Relationship Id="rId16" Type="http://schemas.openxmlformats.org/officeDocument/2006/relationships/tags" Target="../tags/tag357.xml"/><Relationship Id="rId20" Type="http://schemas.openxmlformats.org/officeDocument/2006/relationships/oleObject" Target="../embeddings/oleObject28.bin"/><Relationship Id="rId1" Type="http://schemas.openxmlformats.org/officeDocument/2006/relationships/vmlDrawing" Target="../drawings/vmlDrawing14.vml"/><Relationship Id="rId6" Type="http://schemas.openxmlformats.org/officeDocument/2006/relationships/tags" Target="../tags/tag347.xml"/><Relationship Id="rId11" Type="http://schemas.openxmlformats.org/officeDocument/2006/relationships/tags" Target="../tags/tag352.xml"/><Relationship Id="rId5" Type="http://schemas.openxmlformats.org/officeDocument/2006/relationships/tags" Target="../tags/tag346.xml"/><Relationship Id="rId15" Type="http://schemas.openxmlformats.org/officeDocument/2006/relationships/tags" Target="../tags/tag356.xml"/><Relationship Id="rId10" Type="http://schemas.openxmlformats.org/officeDocument/2006/relationships/tags" Target="../tags/tag351.xml"/><Relationship Id="rId19" Type="http://schemas.openxmlformats.org/officeDocument/2006/relationships/image" Target="../media/image2.emf"/><Relationship Id="rId4" Type="http://schemas.openxmlformats.org/officeDocument/2006/relationships/tags" Target="../tags/tag345.xml"/><Relationship Id="rId9" Type="http://schemas.openxmlformats.org/officeDocument/2006/relationships/tags" Target="../tags/tag350.xml"/><Relationship Id="rId14" Type="http://schemas.openxmlformats.org/officeDocument/2006/relationships/tags" Target="../tags/tag355.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4.xml"/><Relationship Id="rId1" Type="http://schemas.openxmlformats.org/officeDocument/2006/relationships/tags" Target="../tags/tag35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4.xml"/><Relationship Id="rId1" Type="http://schemas.openxmlformats.org/officeDocument/2006/relationships/tags" Target="../tags/tag359.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4.xml"/><Relationship Id="rId1" Type="http://schemas.openxmlformats.org/officeDocument/2006/relationships/tags" Target="../tags/tag360.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4.xml"/><Relationship Id="rId1" Type="http://schemas.openxmlformats.org/officeDocument/2006/relationships/tags" Target="../tags/tag36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363.xml"/><Relationship Id="rId1" Type="http://schemas.openxmlformats.org/officeDocument/2006/relationships/tags" Target="../tags/tag362.xml"/><Relationship Id="rId4" Type="http://schemas.openxmlformats.org/officeDocument/2006/relationships/image" Target="../media/image1.emf"/></Relationships>
</file>

<file path=ppt/slideLayouts/_rels/slideLayout65.xml.rels><?xml version="1.0" encoding="UTF-8" standalone="yes"?>
<Relationships xmlns="http://schemas.openxmlformats.org/package/2006/relationships"><Relationship Id="rId8" Type="http://schemas.openxmlformats.org/officeDocument/2006/relationships/tags" Target="../tags/tag393.xml"/><Relationship Id="rId13" Type="http://schemas.openxmlformats.org/officeDocument/2006/relationships/oleObject" Target="../embeddings/oleObject32.bin"/><Relationship Id="rId3" Type="http://schemas.openxmlformats.org/officeDocument/2006/relationships/tags" Target="../tags/tag388.xml"/><Relationship Id="rId7" Type="http://schemas.openxmlformats.org/officeDocument/2006/relationships/tags" Target="../tags/tag392.xml"/><Relationship Id="rId12" Type="http://schemas.openxmlformats.org/officeDocument/2006/relationships/oleObject" Target="../embeddings/oleObject31.bin"/><Relationship Id="rId2" Type="http://schemas.openxmlformats.org/officeDocument/2006/relationships/tags" Target="../tags/tag387.xml"/><Relationship Id="rId1" Type="http://schemas.openxmlformats.org/officeDocument/2006/relationships/vmlDrawing" Target="../drawings/vmlDrawing16.vml"/><Relationship Id="rId6" Type="http://schemas.openxmlformats.org/officeDocument/2006/relationships/tags" Target="../tags/tag391.xml"/><Relationship Id="rId11" Type="http://schemas.openxmlformats.org/officeDocument/2006/relationships/image" Target="../media/image2.emf"/><Relationship Id="rId5" Type="http://schemas.openxmlformats.org/officeDocument/2006/relationships/tags" Target="../tags/tag390.xml"/><Relationship Id="rId10" Type="http://schemas.openxmlformats.org/officeDocument/2006/relationships/oleObject" Target="../embeddings/oleObject30.bin"/><Relationship Id="rId4" Type="http://schemas.openxmlformats.org/officeDocument/2006/relationships/tags" Target="../tags/tag389.xml"/><Relationship Id="rId9" Type="http://schemas.openxmlformats.org/officeDocument/2006/relationships/slideMaster" Target="../slideMasters/slideMaster5.xml"/><Relationship Id="rId14" Type="http://schemas.openxmlformats.org/officeDocument/2006/relationships/image" Target="../media/image1.emf"/></Relationships>
</file>

<file path=ppt/slideLayouts/_rels/slideLayout66.xml.rels><?xml version="1.0" encoding="UTF-8" standalone="yes"?>
<Relationships xmlns="http://schemas.openxmlformats.org/package/2006/relationships"><Relationship Id="rId8" Type="http://schemas.openxmlformats.org/officeDocument/2006/relationships/tags" Target="../tags/tag400.xml"/><Relationship Id="rId13" Type="http://schemas.openxmlformats.org/officeDocument/2006/relationships/oleObject" Target="../embeddings/oleObject35.bin"/><Relationship Id="rId3" Type="http://schemas.openxmlformats.org/officeDocument/2006/relationships/tags" Target="../tags/tag395.xml"/><Relationship Id="rId7" Type="http://schemas.openxmlformats.org/officeDocument/2006/relationships/tags" Target="../tags/tag399.xml"/><Relationship Id="rId12" Type="http://schemas.openxmlformats.org/officeDocument/2006/relationships/oleObject" Target="../embeddings/oleObject34.bin"/><Relationship Id="rId2" Type="http://schemas.openxmlformats.org/officeDocument/2006/relationships/tags" Target="../tags/tag394.xml"/><Relationship Id="rId1" Type="http://schemas.openxmlformats.org/officeDocument/2006/relationships/vmlDrawing" Target="../drawings/vmlDrawing17.vml"/><Relationship Id="rId6" Type="http://schemas.openxmlformats.org/officeDocument/2006/relationships/tags" Target="../tags/tag398.xml"/><Relationship Id="rId11" Type="http://schemas.openxmlformats.org/officeDocument/2006/relationships/image" Target="../media/image2.emf"/><Relationship Id="rId5" Type="http://schemas.openxmlformats.org/officeDocument/2006/relationships/tags" Target="../tags/tag397.xml"/><Relationship Id="rId10" Type="http://schemas.openxmlformats.org/officeDocument/2006/relationships/oleObject" Target="../embeddings/oleObject33.bin"/><Relationship Id="rId4" Type="http://schemas.openxmlformats.org/officeDocument/2006/relationships/tags" Target="../tags/tag396.xml"/><Relationship Id="rId9" Type="http://schemas.openxmlformats.org/officeDocument/2006/relationships/slideMaster" Target="../slideMasters/slideMaster5.xml"/><Relationship Id="rId14" Type="http://schemas.openxmlformats.org/officeDocument/2006/relationships/image" Target="../media/image1.emf"/></Relationships>
</file>

<file path=ppt/slideLayouts/_rels/slideLayout67.xml.rels><?xml version="1.0" encoding="UTF-8" standalone="yes"?>
<Relationships xmlns="http://schemas.openxmlformats.org/package/2006/relationships"><Relationship Id="rId8" Type="http://schemas.openxmlformats.org/officeDocument/2006/relationships/tags" Target="../tags/tag407.xml"/><Relationship Id="rId13" Type="http://schemas.openxmlformats.org/officeDocument/2006/relationships/oleObject" Target="../embeddings/oleObject38.bin"/><Relationship Id="rId3" Type="http://schemas.openxmlformats.org/officeDocument/2006/relationships/tags" Target="../tags/tag402.xml"/><Relationship Id="rId7" Type="http://schemas.openxmlformats.org/officeDocument/2006/relationships/tags" Target="../tags/tag406.xml"/><Relationship Id="rId12" Type="http://schemas.openxmlformats.org/officeDocument/2006/relationships/oleObject" Target="../embeddings/oleObject37.bin"/><Relationship Id="rId2" Type="http://schemas.openxmlformats.org/officeDocument/2006/relationships/tags" Target="../tags/tag401.xml"/><Relationship Id="rId1" Type="http://schemas.openxmlformats.org/officeDocument/2006/relationships/vmlDrawing" Target="../drawings/vmlDrawing18.vml"/><Relationship Id="rId6" Type="http://schemas.openxmlformats.org/officeDocument/2006/relationships/tags" Target="../tags/tag405.xml"/><Relationship Id="rId11" Type="http://schemas.openxmlformats.org/officeDocument/2006/relationships/image" Target="../media/image2.emf"/><Relationship Id="rId5" Type="http://schemas.openxmlformats.org/officeDocument/2006/relationships/tags" Target="../tags/tag404.xml"/><Relationship Id="rId10" Type="http://schemas.openxmlformats.org/officeDocument/2006/relationships/oleObject" Target="../embeddings/oleObject36.bin"/><Relationship Id="rId4" Type="http://schemas.openxmlformats.org/officeDocument/2006/relationships/tags" Target="../tags/tag403.xml"/><Relationship Id="rId9" Type="http://schemas.openxmlformats.org/officeDocument/2006/relationships/slideMaster" Target="../slideMasters/slideMaster5.xml"/><Relationship Id="rId14" Type="http://schemas.openxmlformats.org/officeDocument/2006/relationships/image" Target="../media/image1.emf"/></Relationships>
</file>

<file path=ppt/slideLayouts/_rels/slideLayout68.xml.rels><?xml version="1.0" encoding="UTF-8" standalone="yes"?>
<Relationships xmlns="http://schemas.openxmlformats.org/package/2006/relationships"><Relationship Id="rId8" Type="http://schemas.openxmlformats.org/officeDocument/2006/relationships/slideMaster" Target="../slideMasters/slideMaster5.xml"/><Relationship Id="rId3" Type="http://schemas.openxmlformats.org/officeDocument/2006/relationships/tags" Target="../tags/tag409.xml"/><Relationship Id="rId7" Type="http://schemas.openxmlformats.org/officeDocument/2006/relationships/tags" Target="../tags/tag413.xml"/><Relationship Id="rId12" Type="http://schemas.openxmlformats.org/officeDocument/2006/relationships/image" Target="../media/image1.emf"/><Relationship Id="rId2" Type="http://schemas.openxmlformats.org/officeDocument/2006/relationships/tags" Target="../tags/tag408.xml"/><Relationship Id="rId1" Type="http://schemas.openxmlformats.org/officeDocument/2006/relationships/vmlDrawing" Target="../drawings/vmlDrawing19.vml"/><Relationship Id="rId6" Type="http://schemas.openxmlformats.org/officeDocument/2006/relationships/tags" Target="../tags/tag412.xml"/><Relationship Id="rId11" Type="http://schemas.openxmlformats.org/officeDocument/2006/relationships/oleObject" Target="../embeddings/oleObject40.bin"/><Relationship Id="rId5" Type="http://schemas.openxmlformats.org/officeDocument/2006/relationships/tags" Target="../tags/tag411.xml"/><Relationship Id="rId10" Type="http://schemas.openxmlformats.org/officeDocument/2006/relationships/image" Target="../media/image2.emf"/><Relationship Id="rId4" Type="http://schemas.openxmlformats.org/officeDocument/2006/relationships/tags" Target="../tags/tag410.xml"/><Relationship Id="rId9" Type="http://schemas.openxmlformats.org/officeDocument/2006/relationships/oleObject" Target="../embeddings/oleObject39.bin"/></Relationships>
</file>

<file path=ppt/slideLayouts/_rels/slideLayout69.xml.rels><?xml version="1.0" encoding="UTF-8" standalone="yes"?>
<Relationships xmlns="http://schemas.openxmlformats.org/package/2006/relationships"><Relationship Id="rId8" Type="http://schemas.openxmlformats.org/officeDocument/2006/relationships/slideMaster" Target="../slideMasters/slideMaster5.xml"/><Relationship Id="rId3" Type="http://schemas.openxmlformats.org/officeDocument/2006/relationships/tags" Target="../tags/tag415.xml"/><Relationship Id="rId7" Type="http://schemas.openxmlformats.org/officeDocument/2006/relationships/tags" Target="../tags/tag419.xml"/><Relationship Id="rId12" Type="http://schemas.openxmlformats.org/officeDocument/2006/relationships/image" Target="../media/image1.emf"/><Relationship Id="rId2" Type="http://schemas.openxmlformats.org/officeDocument/2006/relationships/tags" Target="../tags/tag414.xml"/><Relationship Id="rId1" Type="http://schemas.openxmlformats.org/officeDocument/2006/relationships/vmlDrawing" Target="../drawings/vmlDrawing20.vml"/><Relationship Id="rId6" Type="http://schemas.openxmlformats.org/officeDocument/2006/relationships/tags" Target="../tags/tag418.xml"/><Relationship Id="rId11" Type="http://schemas.openxmlformats.org/officeDocument/2006/relationships/oleObject" Target="../embeddings/oleObject40.bin"/><Relationship Id="rId5" Type="http://schemas.openxmlformats.org/officeDocument/2006/relationships/tags" Target="../tags/tag417.xml"/><Relationship Id="rId10" Type="http://schemas.openxmlformats.org/officeDocument/2006/relationships/image" Target="../media/image2.emf"/><Relationship Id="rId4" Type="http://schemas.openxmlformats.org/officeDocument/2006/relationships/tags" Target="../tags/tag416.xml"/><Relationship Id="rId9" Type="http://schemas.openxmlformats.org/officeDocument/2006/relationships/oleObject" Target="../embeddings/oleObject39.bin"/></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8" Type="http://schemas.openxmlformats.org/officeDocument/2006/relationships/oleObject" Target="../embeddings/oleObject41.bin"/><Relationship Id="rId3" Type="http://schemas.openxmlformats.org/officeDocument/2006/relationships/tags" Target="../tags/tag421.xml"/><Relationship Id="rId7" Type="http://schemas.openxmlformats.org/officeDocument/2006/relationships/slideMaster" Target="../slideMasters/slideMaster5.xml"/><Relationship Id="rId2" Type="http://schemas.openxmlformats.org/officeDocument/2006/relationships/tags" Target="../tags/tag420.xml"/><Relationship Id="rId1" Type="http://schemas.openxmlformats.org/officeDocument/2006/relationships/vmlDrawing" Target="../drawings/vmlDrawing21.vml"/><Relationship Id="rId6" Type="http://schemas.openxmlformats.org/officeDocument/2006/relationships/tags" Target="../tags/tag424.xml"/><Relationship Id="rId11" Type="http://schemas.openxmlformats.org/officeDocument/2006/relationships/image" Target="../media/image1.emf"/><Relationship Id="rId5" Type="http://schemas.openxmlformats.org/officeDocument/2006/relationships/tags" Target="../tags/tag423.xml"/><Relationship Id="rId10" Type="http://schemas.openxmlformats.org/officeDocument/2006/relationships/oleObject" Target="../embeddings/oleObject42.bin"/><Relationship Id="rId4" Type="http://schemas.openxmlformats.org/officeDocument/2006/relationships/tags" Target="../tags/tag422.xml"/><Relationship Id="rId9" Type="http://schemas.openxmlformats.org/officeDocument/2006/relationships/image" Target="../media/image2.emf"/></Relationships>
</file>

<file path=ppt/slideLayouts/_rels/slideLayout71.xml.rels><?xml version="1.0" encoding="UTF-8" standalone="yes"?>
<Relationships xmlns="http://schemas.openxmlformats.org/package/2006/relationships"><Relationship Id="rId8" Type="http://schemas.openxmlformats.org/officeDocument/2006/relationships/slideMaster" Target="../slideMasters/slideMaster5.xml"/><Relationship Id="rId3" Type="http://schemas.openxmlformats.org/officeDocument/2006/relationships/tags" Target="../tags/tag426.xml"/><Relationship Id="rId7" Type="http://schemas.openxmlformats.org/officeDocument/2006/relationships/tags" Target="../tags/tag430.xml"/><Relationship Id="rId12" Type="http://schemas.openxmlformats.org/officeDocument/2006/relationships/image" Target="../media/image1.emf"/><Relationship Id="rId2" Type="http://schemas.openxmlformats.org/officeDocument/2006/relationships/tags" Target="../tags/tag425.xml"/><Relationship Id="rId1" Type="http://schemas.openxmlformats.org/officeDocument/2006/relationships/vmlDrawing" Target="../drawings/vmlDrawing22.vml"/><Relationship Id="rId6" Type="http://schemas.openxmlformats.org/officeDocument/2006/relationships/tags" Target="../tags/tag429.xml"/><Relationship Id="rId11" Type="http://schemas.openxmlformats.org/officeDocument/2006/relationships/oleObject" Target="../embeddings/oleObject44.bin"/><Relationship Id="rId5" Type="http://schemas.openxmlformats.org/officeDocument/2006/relationships/tags" Target="../tags/tag428.xml"/><Relationship Id="rId10" Type="http://schemas.openxmlformats.org/officeDocument/2006/relationships/image" Target="../media/image2.emf"/><Relationship Id="rId4" Type="http://schemas.openxmlformats.org/officeDocument/2006/relationships/tags" Target="../tags/tag427.xml"/><Relationship Id="rId9" Type="http://schemas.openxmlformats.org/officeDocument/2006/relationships/oleObject" Target="../embeddings/oleObject43.bin"/></Relationships>
</file>

<file path=ppt/slideLayouts/_rels/slideLayout72.xml.rels><?xml version="1.0" encoding="UTF-8" standalone="yes"?>
<Relationships xmlns="http://schemas.openxmlformats.org/package/2006/relationships"><Relationship Id="rId8" Type="http://schemas.openxmlformats.org/officeDocument/2006/relationships/tags" Target="../tags/tag437.xml"/><Relationship Id="rId13" Type="http://schemas.openxmlformats.org/officeDocument/2006/relationships/image" Target="../media/image2.emf"/><Relationship Id="rId3" Type="http://schemas.openxmlformats.org/officeDocument/2006/relationships/tags" Target="../tags/tag432.xml"/><Relationship Id="rId7" Type="http://schemas.openxmlformats.org/officeDocument/2006/relationships/tags" Target="../tags/tag436.xml"/><Relationship Id="rId12" Type="http://schemas.openxmlformats.org/officeDocument/2006/relationships/oleObject" Target="../embeddings/oleObject45.bin"/><Relationship Id="rId2" Type="http://schemas.openxmlformats.org/officeDocument/2006/relationships/tags" Target="../tags/tag431.xml"/><Relationship Id="rId1" Type="http://schemas.openxmlformats.org/officeDocument/2006/relationships/vmlDrawing" Target="../drawings/vmlDrawing23.vml"/><Relationship Id="rId6" Type="http://schemas.openxmlformats.org/officeDocument/2006/relationships/tags" Target="../tags/tag435.xml"/><Relationship Id="rId11" Type="http://schemas.openxmlformats.org/officeDocument/2006/relationships/slideMaster" Target="../slideMasters/slideMaster5.xml"/><Relationship Id="rId5" Type="http://schemas.openxmlformats.org/officeDocument/2006/relationships/tags" Target="../tags/tag434.xml"/><Relationship Id="rId15" Type="http://schemas.openxmlformats.org/officeDocument/2006/relationships/image" Target="../media/image1.emf"/><Relationship Id="rId10" Type="http://schemas.openxmlformats.org/officeDocument/2006/relationships/tags" Target="../tags/tag439.xml"/><Relationship Id="rId4" Type="http://schemas.openxmlformats.org/officeDocument/2006/relationships/tags" Target="../tags/tag433.xml"/><Relationship Id="rId9" Type="http://schemas.openxmlformats.org/officeDocument/2006/relationships/tags" Target="../tags/tag438.xml"/><Relationship Id="rId14" Type="http://schemas.openxmlformats.org/officeDocument/2006/relationships/oleObject" Target="../embeddings/oleObject46.bin"/></Relationships>
</file>

<file path=ppt/slideLayouts/_rels/slideLayout73.xml.rels><?xml version="1.0" encoding="UTF-8" standalone="yes"?>
<Relationships xmlns="http://schemas.openxmlformats.org/package/2006/relationships"><Relationship Id="rId8" Type="http://schemas.openxmlformats.org/officeDocument/2006/relationships/tags" Target="../tags/tag446.xml"/><Relationship Id="rId13" Type="http://schemas.openxmlformats.org/officeDocument/2006/relationships/tags" Target="../tags/tag451.xml"/><Relationship Id="rId18" Type="http://schemas.openxmlformats.org/officeDocument/2006/relationships/oleObject" Target="../embeddings/oleObject47.bin"/><Relationship Id="rId3" Type="http://schemas.openxmlformats.org/officeDocument/2006/relationships/tags" Target="../tags/tag441.xml"/><Relationship Id="rId21" Type="http://schemas.openxmlformats.org/officeDocument/2006/relationships/image" Target="../media/image1.emf"/><Relationship Id="rId7" Type="http://schemas.openxmlformats.org/officeDocument/2006/relationships/tags" Target="../tags/tag445.xml"/><Relationship Id="rId12" Type="http://schemas.openxmlformats.org/officeDocument/2006/relationships/tags" Target="../tags/tag450.xml"/><Relationship Id="rId17" Type="http://schemas.openxmlformats.org/officeDocument/2006/relationships/slideMaster" Target="../slideMasters/slideMaster5.xml"/><Relationship Id="rId2" Type="http://schemas.openxmlformats.org/officeDocument/2006/relationships/tags" Target="../tags/tag440.xml"/><Relationship Id="rId16" Type="http://schemas.openxmlformats.org/officeDocument/2006/relationships/tags" Target="../tags/tag454.xml"/><Relationship Id="rId20" Type="http://schemas.openxmlformats.org/officeDocument/2006/relationships/oleObject" Target="../embeddings/oleObject48.bin"/><Relationship Id="rId1" Type="http://schemas.openxmlformats.org/officeDocument/2006/relationships/vmlDrawing" Target="../drawings/vmlDrawing24.vml"/><Relationship Id="rId6" Type="http://schemas.openxmlformats.org/officeDocument/2006/relationships/tags" Target="../tags/tag444.xml"/><Relationship Id="rId11" Type="http://schemas.openxmlformats.org/officeDocument/2006/relationships/tags" Target="../tags/tag449.xml"/><Relationship Id="rId5" Type="http://schemas.openxmlformats.org/officeDocument/2006/relationships/tags" Target="../tags/tag443.xml"/><Relationship Id="rId15" Type="http://schemas.openxmlformats.org/officeDocument/2006/relationships/tags" Target="../tags/tag453.xml"/><Relationship Id="rId10" Type="http://schemas.openxmlformats.org/officeDocument/2006/relationships/tags" Target="../tags/tag448.xml"/><Relationship Id="rId19" Type="http://schemas.openxmlformats.org/officeDocument/2006/relationships/image" Target="../media/image2.emf"/><Relationship Id="rId4" Type="http://schemas.openxmlformats.org/officeDocument/2006/relationships/tags" Target="../tags/tag442.xml"/><Relationship Id="rId9" Type="http://schemas.openxmlformats.org/officeDocument/2006/relationships/tags" Target="../tags/tag447.xml"/><Relationship Id="rId14" Type="http://schemas.openxmlformats.org/officeDocument/2006/relationships/tags" Target="../tags/tag452.xml"/></Relationships>
</file>

<file path=ppt/slideLayouts/_rels/slideLayout74.xml.rels><?xml version="1.0" encoding="UTF-8" standalone="yes"?>
<Relationships xmlns="http://schemas.openxmlformats.org/package/2006/relationships"><Relationship Id="rId8" Type="http://schemas.openxmlformats.org/officeDocument/2006/relationships/tags" Target="../tags/tag461.xml"/><Relationship Id="rId13" Type="http://schemas.openxmlformats.org/officeDocument/2006/relationships/tags" Target="../tags/tag466.xml"/><Relationship Id="rId18" Type="http://schemas.openxmlformats.org/officeDocument/2006/relationships/tags" Target="../tags/tag471.xml"/><Relationship Id="rId3" Type="http://schemas.openxmlformats.org/officeDocument/2006/relationships/tags" Target="../tags/tag456.xml"/><Relationship Id="rId21" Type="http://schemas.openxmlformats.org/officeDocument/2006/relationships/oleObject" Target="../embeddings/oleObject49.bin"/><Relationship Id="rId7" Type="http://schemas.openxmlformats.org/officeDocument/2006/relationships/tags" Target="../tags/tag460.xml"/><Relationship Id="rId12" Type="http://schemas.openxmlformats.org/officeDocument/2006/relationships/tags" Target="../tags/tag465.xml"/><Relationship Id="rId17" Type="http://schemas.openxmlformats.org/officeDocument/2006/relationships/tags" Target="../tags/tag470.xml"/><Relationship Id="rId2" Type="http://schemas.openxmlformats.org/officeDocument/2006/relationships/tags" Target="../tags/tag455.xml"/><Relationship Id="rId16" Type="http://schemas.openxmlformats.org/officeDocument/2006/relationships/tags" Target="../tags/tag469.xml"/><Relationship Id="rId20" Type="http://schemas.openxmlformats.org/officeDocument/2006/relationships/slideMaster" Target="../slideMasters/slideMaster5.xml"/><Relationship Id="rId1" Type="http://schemas.openxmlformats.org/officeDocument/2006/relationships/vmlDrawing" Target="../drawings/vmlDrawing25.vml"/><Relationship Id="rId6" Type="http://schemas.openxmlformats.org/officeDocument/2006/relationships/tags" Target="../tags/tag459.xml"/><Relationship Id="rId11" Type="http://schemas.openxmlformats.org/officeDocument/2006/relationships/tags" Target="../tags/tag464.xml"/><Relationship Id="rId24" Type="http://schemas.openxmlformats.org/officeDocument/2006/relationships/image" Target="../media/image1.emf"/><Relationship Id="rId5" Type="http://schemas.openxmlformats.org/officeDocument/2006/relationships/tags" Target="../tags/tag458.xml"/><Relationship Id="rId15" Type="http://schemas.openxmlformats.org/officeDocument/2006/relationships/tags" Target="../tags/tag468.xml"/><Relationship Id="rId23" Type="http://schemas.openxmlformats.org/officeDocument/2006/relationships/oleObject" Target="../embeddings/oleObject50.bin"/><Relationship Id="rId10" Type="http://schemas.openxmlformats.org/officeDocument/2006/relationships/tags" Target="../tags/tag463.xml"/><Relationship Id="rId19" Type="http://schemas.openxmlformats.org/officeDocument/2006/relationships/tags" Target="../tags/tag472.xml"/><Relationship Id="rId4" Type="http://schemas.openxmlformats.org/officeDocument/2006/relationships/tags" Target="../tags/tag457.xml"/><Relationship Id="rId9" Type="http://schemas.openxmlformats.org/officeDocument/2006/relationships/tags" Target="../tags/tag462.xml"/><Relationship Id="rId14" Type="http://schemas.openxmlformats.org/officeDocument/2006/relationships/tags" Target="../tags/tag467.xml"/><Relationship Id="rId22" Type="http://schemas.openxmlformats.org/officeDocument/2006/relationships/image" Target="../media/image2.emf"/></Relationships>
</file>

<file path=ppt/slideLayouts/_rels/slideLayout75.xml.rels><?xml version="1.0" encoding="UTF-8" standalone="yes"?>
<Relationships xmlns="http://schemas.openxmlformats.org/package/2006/relationships"><Relationship Id="rId8" Type="http://schemas.openxmlformats.org/officeDocument/2006/relationships/tags" Target="../tags/tag479.xml"/><Relationship Id="rId13" Type="http://schemas.openxmlformats.org/officeDocument/2006/relationships/tags" Target="../tags/tag484.xml"/><Relationship Id="rId18" Type="http://schemas.openxmlformats.org/officeDocument/2006/relationships/tags" Target="../tags/tag489.xml"/><Relationship Id="rId26" Type="http://schemas.openxmlformats.org/officeDocument/2006/relationships/slideMaster" Target="../slideMasters/slideMaster5.xml"/><Relationship Id="rId3" Type="http://schemas.openxmlformats.org/officeDocument/2006/relationships/tags" Target="../tags/tag474.xml"/><Relationship Id="rId21" Type="http://schemas.openxmlformats.org/officeDocument/2006/relationships/tags" Target="../tags/tag492.xml"/><Relationship Id="rId7" Type="http://schemas.openxmlformats.org/officeDocument/2006/relationships/tags" Target="../tags/tag478.xml"/><Relationship Id="rId12" Type="http://schemas.openxmlformats.org/officeDocument/2006/relationships/tags" Target="../tags/tag483.xml"/><Relationship Id="rId17" Type="http://schemas.openxmlformats.org/officeDocument/2006/relationships/tags" Target="../tags/tag488.xml"/><Relationship Id="rId25" Type="http://schemas.openxmlformats.org/officeDocument/2006/relationships/tags" Target="../tags/tag496.xml"/><Relationship Id="rId2" Type="http://schemas.openxmlformats.org/officeDocument/2006/relationships/tags" Target="../tags/tag473.xml"/><Relationship Id="rId16" Type="http://schemas.openxmlformats.org/officeDocument/2006/relationships/tags" Target="../tags/tag487.xml"/><Relationship Id="rId20" Type="http://schemas.openxmlformats.org/officeDocument/2006/relationships/tags" Target="../tags/tag491.xml"/><Relationship Id="rId29" Type="http://schemas.openxmlformats.org/officeDocument/2006/relationships/oleObject" Target="../embeddings/oleObject52.bin"/><Relationship Id="rId1" Type="http://schemas.openxmlformats.org/officeDocument/2006/relationships/vmlDrawing" Target="../drawings/vmlDrawing26.vml"/><Relationship Id="rId6" Type="http://schemas.openxmlformats.org/officeDocument/2006/relationships/tags" Target="../tags/tag477.xml"/><Relationship Id="rId11" Type="http://schemas.openxmlformats.org/officeDocument/2006/relationships/tags" Target="../tags/tag482.xml"/><Relationship Id="rId24" Type="http://schemas.openxmlformats.org/officeDocument/2006/relationships/tags" Target="../tags/tag495.xml"/><Relationship Id="rId5" Type="http://schemas.openxmlformats.org/officeDocument/2006/relationships/tags" Target="../tags/tag476.xml"/><Relationship Id="rId15" Type="http://schemas.openxmlformats.org/officeDocument/2006/relationships/tags" Target="../tags/tag486.xml"/><Relationship Id="rId23" Type="http://schemas.openxmlformats.org/officeDocument/2006/relationships/tags" Target="../tags/tag494.xml"/><Relationship Id="rId28" Type="http://schemas.openxmlformats.org/officeDocument/2006/relationships/image" Target="../media/image2.emf"/><Relationship Id="rId10" Type="http://schemas.openxmlformats.org/officeDocument/2006/relationships/tags" Target="../tags/tag481.xml"/><Relationship Id="rId19" Type="http://schemas.openxmlformats.org/officeDocument/2006/relationships/tags" Target="../tags/tag490.xml"/><Relationship Id="rId4" Type="http://schemas.openxmlformats.org/officeDocument/2006/relationships/tags" Target="../tags/tag475.xml"/><Relationship Id="rId9" Type="http://schemas.openxmlformats.org/officeDocument/2006/relationships/tags" Target="../tags/tag480.xml"/><Relationship Id="rId14" Type="http://schemas.openxmlformats.org/officeDocument/2006/relationships/tags" Target="../tags/tag485.xml"/><Relationship Id="rId22" Type="http://schemas.openxmlformats.org/officeDocument/2006/relationships/tags" Target="../tags/tag493.xml"/><Relationship Id="rId27" Type="http://schemas.openxmlformats.org/officeDocument/2006/relationships/oleObject" Target="../embeddings/oleObject51.bin"/><Relationship Id="rId30" Type="http://schemas.openxmlformats.org/officeDocument/2006/relationships/image" Target="../media/image1.emf"/></Relationships>
</file>

<file path=ppt/slideLayouts/_rels/slideLayout76.xml.rels><?xml version="1.0" encoding="UTF-8" standalone="yes"?>
<Relationships xmlns="http://schemas.openxmlformats.org/package/2006/relationships"><Relationship Id="rId8" Type="http://schemas.openxmlformats.org/officeDocument/2006/relationships/tags" Target="../tags/tag503.xml"/><Relationship Id="rId13" Type="http://schemas.openxmlformats.org/officeDocument/2006/relationships/tags" Target="../tags/tag508.xml"/><Relationship Id="rId18" Type="http://schemas.openxmlformats.org/officeDocument/2006/relationships/oleObject" Target="../embeddings/oleObject53.bin"/><Relationship Id="rId3" Type="http://schemas.openxmlformats.org/officeDocument/2006/relationships/tags" Target="../tags/tag498.xml"/><Relationship Id="rId21" Type="http://schemas.openxmlformats.org/officeDocument/2006/relationships/image" Target="../media/image1.emf"/><Relationship Id="rId7" Type="http://schemas.openxmlformats.org/officeDocument/2006/relationships/tags" Target="../tags/tag502.xml"/><Relationship Id="rId12" Type="http://schemas.openxmlformats.org/officeDocument/2006/relationships/tags" Target="../tags/tag507.xml"/><Relationship Id="rId17" Type="http://schemas.openxmlformats.org/officeDocument/2006/relationships/slideMaster" Target="../slideMasters/slideMaster5.xml"/><Relationship Id="rId2" Type="http://schemas.openxmlformats.org/officeDocument/2006/relationships/tags" Target="../tags/tag497.xml"/><Relationship Id="rId16" Type="http://schemas.openxmlformats.org/officeDocument/2006/relationships/tags" Target="../tags/tag511.xml"/><Relationship Id="rId20" Type="http://schemas.openxmlformats.org/officeDocument/2006/relationships/oleObject" Target="../embeddings/oleObject54.bin"/><Relationship Id="rId1" Type="http://schemas.openxmlformats.org/officeDocument/2006/relationships/vmlDrawing" Target="../drawings/vmlDrawing27.vml"/><Relationship Id="rId6" Type="http://schemas.openxmlformats.org/officeDocument/2006/relationships/tags" Target="../tags/tag501.xml"/><Relationship Id="rId11" Type="http://schemas.openxmlformats.org/officeDocument/2006/relationships/tags" Target="../tags/tag506.xml"/><Relationship Id="rId5" Type="http://schemas.openxmlformats.org/officeDocument/2006/relationships/tags" Target="../tags/tag500.xml"/><Relationship Id="rId15" Type="http://schemas.openxmlformats.org/officeDocument/2006/relationships/tags" Target="../tags/tag510.xml"/><Relationship Id="rId10" Type="http://schemas.openxmlformats.org/officeDocument/2006/relationships/tags" Target="../tags/tag505.xml"/><Relationship Id="rId19" Type="http://schemas.openxmlformats.org/officeDocument/2006/relationships/image" Target="../media/image2.emf"/><Relationship Id="rId4" Type="http://schemas.openxmlformats.org/officeDocument/2006/relationships/tags" Target="../tags/tag499.xml"/><Relationship Id="rId9" Type="http://schemas.openxmlformats.org/officeDocument/2006/relationships/tags" Target="../tags/tag504.xml"/><Relationship Id="rId14" Type="http://schemas.openxmlformats.org/officeDocument/2006/relationships/tags" Target="../tags/tag509.xml"/></Relationships>
</file>

<file path=ppt/slideLayouts/_rels/slideLayout77.xml.rels><?xml version="1.0" encoding="UTF-8" standalone="yes"?>
<Relationships xmlns="http://schemas.openxmlformats.org/package/2006/relationships"><Relationship Id="rId8" Type="http://schemas.openxmlformats.org/officeDocument/2006/relationships/tags" Target="../tags/tag518.xml"/><Relationship Id="rId13" Type="http://schemas.openxmlformats.org/officeDocument/2006/relationships/tags" Target="../tags/tag523.xml"/><Relationship Id="rId18" Type="http://schemas.openxmlformats.org/officeDocument/2006/relationships/oleObject" Target="../embeddings/oleObject55.bin"/><Relationship Id="rId3" Type="http://schemas.openxmlformats.org/officeDocument/2006/relationships/tags" Target="../tags/tag513.xml"/><Relationship Id="rId21" Type="http://schemas.openxmlformats.org/officeDocument/2006/relationships/image" Target="../media/image1.emf"/><Relationship Id="rId7" Type="http://schemas.openxmlformats.org/officeDocument/2006/relationships/tags" Target="../tags/tag517.xml"/><Relationship Id="rId12" Type="http://schemas.openxmlformats.org/officeDocument/2006/relationships/tags" Target="../tags/tag522.xml"/><Relationship Id="rId17" Type="http://schemas.openxmlformats.org/officeDocument/2006/relationships/slideMaster" Target="../slideMasters/slideMaster5.xml"/><Relationship Id="rId2" Type="http://schemas.openxmlformats.org/officeDocument/2006/relationships/tags" Target="../tags/tag512.xml"/><Relationship Id="rId16" Type="http://schemas.openxmlformats.org/officeDocument/2006/relationships/tags" Target="../tags/tag526.xml"/><Relationship Id="rId20" Type="http://schemas.openxmlformats.org/officeDocument/2006/relationships/oleObject" Target="../embeddings/oleObject56.bin"/><Relationship Id="rId1" Type="http://schemas.openxmlformats.org/officeDocument/2006/relationships/vmlDrawing" Target="../drawings/vmlDrawing28.vml"/><Relationship Id="rId6" Type="http://schemas.openxmlformats.org/officeDocument/2006/relationships/tags" Target="../tags/tag516.xml"/><Relationship Id="rId11" Type="http://schemas.openxmlformats.org/officeDocument/2006/relationships/tags" Target="../tags/tag521.xml"/><Relationship Id="rId5" Type="http://schemas.openxmlformats.org/officeDocument/2006/relationships/tags" Target="../tags/tag515.xml"/><Relationship Id="rId15" Type="http://schemas.openxmlformats.org/officeDocument/2006/relationships/tags" Target="../tags/tag525.xml"/><Relationship Id="rId10" Type="http://schemas.openxmlformats.org/officeDocument/2006/relationships/tags" Target="../tags/tag520.xml"/><Relationship Id="rId19" Type="http://schemas.openxmlformats.org/officeDocument/2006/relationships/image" Target="../media/image2.emf"/><Relationship Id="rId4" Type="http://schemas.openxmlformats.org/officeDocument/2006/relationships/tags" Target="../tags/tag514.xml"/><Relationship Id="rId9" Type="http://schemas.openxmlformats.org/officeDocument/2006/relationships/tags" Target="../tags/tag519.xml"/><Relationship Id="rId14" Type="http://schemas.openxmlformats.org/officeDocument/2006/relationships/tags" Target="../tags/tag524.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5.xml"/><Relationship Id="rId1" Type="http://schemas.openxmlformats.org/officeDocument/2006/relationships/tags" Target="../tags/tag527.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5.xml"/><Relationship Id="rId1" Type="http://schemas.openxmlformats.org/officeDocument/2006/relationships/tags" Target="../tags/tag52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5.xml"/><Relationship Id="rId1" Type="http://schemas.openxmlformats.org/officeDocument/2006/relationships/tags" Target="../tags/tag529.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5.xml"/><Relationship Id="rId1" Type="http://schemas.openxmlformats.org/officeDocument/2006/relationships/tags" Target="../tags/tag530.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532.xml"/><Relationship Id="rId1" Type="http://schemas.openxmlformats.org/officeDocument/2006/relationships/tags" Target="../tags/tag531.xml"/><Relationship Id="rId4" Type="http://schemas.openxmlformats.org/officeDocument/2006/relationships/image" Target="../media/image1.emf"/></Relationships>
</file>

<file path=ppt/slideLayouts/_rels/slideLayout84.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534.xml"/><Relationship Id="rId1" Type="http://schemas.openxmlformats.org/officeDocument/2006/relationships/tags" Target="../tags/tag533.xml"/><Relationship Id="rId4"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BDC69-BFEE-48C7-9467-D17D3313E31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DD1D764-9FF5-4502-B407-26C855C346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531904E-2082-4298-9C3F-E843D2C04D63}"/>
              </a:ext>
            </a:extLst>
          </p:cNvPr>
          <p:cNvSpPr>
            <a:spLocks noGrp="1"/>
          </p:cNvSpPr>
          <p:nvPr>
            <p:ph type="dt" sz="half" idx="10"/>
          </p:nvPr>
        </p:nvSpPr>
        <p:spPr/>
        <p:txBody>
          <a:bodyPr/>
          <a:lstStyle/>
          <a:p>
            <a:fld id="{38F79F67-ACB7-420E-A3B2-6F4F9BBB8A09}" type="datetimeFigureOut">
              <a:rPr lang="en-US" smtClean="0"/>
              <a:t>30-Aug-22</a:t>
            </a:fld>
            <a:endParaRPr lang="en-US"/>
          </a:p>
        </p:txBody>
      </p:sp>
      <p:sp>
        <p:nvSpPr>
          <p:cNvPr id="5" name="Footer Placeholder 4">
            <a:extLst>
              <a:ext uri="{FF2B5EF4-FFF2-40B4-BE49-F238E27FC236}">
                <a16:creationId xmlns:a16="http://schemas.microsoft.com/office/drawing/2014/main" id="{F5D5814B-D3D0-421A-81FA-37340FEC92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CED3E0-0C6C-482E-9DD3-C2D82B408CF0}"/>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927346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A6776-B45C-43D4-A49A-3186EA9ADA8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209D555-9622-497A-AAC2-90D80998AFB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DF2EF2-DB9A-412C-B334-DF518E31A52D}"/>
              </a:ext>
            </a:extLst>
          </p:cNvPr>
          <p:cNvSpPr>
            <a:spLocks noGrp="1"/>
          </p:cNvSpPr>
          <p:nvPr>
            <p:ph type="dt" sz="half" idx="10"/>
          </p:nvPr>
        </p:nvSpPr>
        <p:spPr/>
        <p:txBody>
          <a:bodyPr/>
          <a:lstStyle/>
          <a:p>
            <a:fld id="{38F79F67-ACB7-420E-A3B2-6F4F9BBB8A09}" type="datetimeFigureOut">
              <a:rPr lang="en-US" smtClean="0"/>
              <a:t>30-Aug-22</a:t>
            </a:fld>
            <a:endParaRPr lang="en-US"/>
          </a:p>
        </p:txBody>
      </p:sp>
      <p:sp>
        <p:nvSpPr>
          <p:cNvPr id="5" name="Footer Placeholder 4">
            <a:extLst>
              <a:ext uri="{FF2B5EF4-FFF2-40B4-BE49-F238E27FC236}">
                <a16:creationId xmlns:a16="http://schemas.microsoft.com/office/drawing/2014/main" id="{C0BB2B74-6BA6-4DD5-BF62-AD839091F0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C89FE8-BF7F-4213-9477-026370F7CA4C}"/>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4235103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648CD31-A9E3-47BC-B4EC-7C37A0D54CC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F1D547B-BC4F-437F-9DA6-F3AF6E707B8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465418-5D49-4439-8414-E7BFDBAE159A}"/>
              </a:ext>
            </a:extLst>
          </p:cNvPr>
          <p:cNvSpPr>
            <a:spLocks noGrp="1"/>
          </p:cNvSpPr>
          <p:nvPr>
            <p:ph type="dt" sz="half" idx="10"/>
          </p:nvPr>
        </p:nvSpPr>
        <p:spPr/>
        <p:txBody>
          <a:bodyPr/>
          <a:lstStyle/>
          <a:p>
            <a:fld id="{38F79F67-ACB7-420E-A3B2-6F4F9BBB8A09}" type="datetimeFigureOut">
              <a:rPr lang="en-US" smtClean="0"/>
              <a:t>30-Aug-22</a:t>
            </a:fld>
            <a:endParaRPr lang="en-US"/>
          </a:p>
        </p:txBody>
      </p:sp>
      <p:sp>
        <p:nvSpPr>
          <p:cNvPr id="5" name="Footer Placeholder 4">
            <a:extLst>
              <a:ext uri="{FF2B5EF4-FFF2-40B4-BE49-F238E27FC236}">
                <a16:creationId xmlns:a16="http://schemas.microsoft.com/office/drawing/2014/main" id="{41CA36B8-B185-4C71-8D8F-709851DCD8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CBD9F3-31A9-4EC0-8F28-764671B0FDA6}"/>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36547406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09847" y="6400933"/>
            <a:ext cx="4333702" cy="293863"/>
          </a:xfrm>
        </p:spPr>
        <p:txBody>
          <a:bodyPr>
            <a:spAutoFit/>
          </a:bodyPr>
          <a:lstStyle>
            <a:lvl1pPr marL="0" indent="0">
              <a:buNone/>
              <a:defRPr sz="1455"/>
            </a:lvl1pPr>
          </a:lstStyle>
          <a:p>
            <a:pPr lvl="0"/>
            <a:r>
              <a:rPr lang="de-DE" dirty="0"/>
              <a:t>&lt;&lt;COVER PAGE DATE&gt;&gt;</a:t>
            </a:r>
          </a:p>
        </p:txBody>
      </p:sp>
      <p:sp>
        <p:nvSpPr>
          <p:cNvPr id="7" name="PRESENTATION PRESENTER FUNCTION"/>
          <p:cNvSpPr>
            <a:spLocks noGrp="1"/>
          </p:cNvSpPr>
          <p:nvPr>
            <p:ph type="body" sz="quarter" idx="10" hasCustomPrompt="1"/>
            <p:custDataLst>
              <p:tags r:id="rId2"/>
            </p:custDataLst>
          </p:nvPr>
        </p:nvSpPr>
        <p:spPr>
          <a:xfrm>
            <a:off x="511776" y="4181302"/>
            <a:ext cx="6060350" cy="249382"/>
          </a:xfrm>
        </p:spPr>
        <p:txBody>
          <a:bodyPr lIns="0" rIns="0">
            <a:noAutofit/>
          </a:bodyPr>
          <a:lstStyle>
            <a:lvl1pPr marL="0" indent="0">
              <a:spcBef>
                <a:spcPts val="1636"/>
              </a:spcBef>
              <a:buNone/>
              <a:defRPr sz="1455" i="0" baseline="0">
                <a:solidFill>
                  <a:schemeClr val="tx1"/>
                </a:solidFill>
                <a:latin typeface="Frutiger 55 Roman"/>
              </a:defRPr>
            </a:lvl1pPr>
          </a:lstStyle>
          <a:p>
            <a:pPr lvl="0"/>
            <a:r>
              <a:rPr lang="de-DE" dirty="0"/>
              <a:t>&lt;&lt;Funktion des Präsentators&gt;&gt;</a:t>
            </a:r>
          </a:p>
        </p:txBody>
      </p:sp>
      <p:sp>
        <p:nvSpPr>
          <p:cNvPr id="3" name="PRESENTATION PRESENTER"/>
          <p:cNvSpPr>
            <a:spLocks noGrp="1"/>
          </p:cNvSpPr>
          <p:nvPr>
            <p:ph type="subTitle" idx="1" hasCustomPrompt="1"/>
            <p:custDataLst>
              <p:tags r:id="rId3"/>
            </p:custDataLst>
          </p:nvPr>
        </p:nvSpPr>
        <p:spPr>
          <a:xfrm>
            <a:off x="509850" y="3956858"/>
            <a:ext cx="6059087" cy="249382"/>
          </a:xfrm>
        </p:spPr>
        <p:txBody>
          <a:bodyPr lIns="0" tIns="0" rIns="0" bIns="0" anchor="t" anchorCtr="0">
            <a:noAutofit/>
          </a:bodyPr>
          <a:lstStyle>
            <a:lvl1pPr marL="0" indent="0" algn="l">
              <a:spcBef>
                <a:spcPts val="1636"/>
              </a:spcBef>
              <a:buNone/>
              <a:defRPr sz="1455" i="0" baseline="0">
                <a:solidFill>
                  <a:schemeClr val="tx1"/>
                </a:solidFill>
                <a:latin typeface="Frutiger 55 Roman"/>
                <a:ea typeface="Arial Unicode MS" pitchFamily="34" charset="-128"/>
              </a:defRPr>
            </a:lvl1pPr>
            <a:lvl2pPr marL="457053" indent="0" algn="ctr">
              <a:buNone/>
              <a:defRPr>
                <a:solidFill>
                  <a:schemeClr val="tx1">
                    <a:tint val="75000"/>
                  </a:schemeClr>
                </a:solidFill>
              </a:defRPr>
            </a:lvl2pPr>
            <a:lvl3pPr marL="914105" indent="0" algn="ctr">
              <a:buNone/>
              <a:defRPr>
                <a:solidFill>
                  <a:schemeClr val="tx1">
                    <a:tint val="75000"/>
                  </a:schemeClr>
                </a:solidFill>
              </a:defRPr>
            </a:lvl3pPr>
            <a:lvl4pPr marL="1371156" indent="0" algn="ctr">
              <a:buNone/>
              <a:defRPr>
                <a:solidFill>
                  <a:schemeClr val="tx1">
                    <a:tint val="75000"/>
                  </a:schemeClr>
                </a:solidFill>
              </a:defRPr>
            </a:lvl4pPr>
            <a:lvl5pPr marL="1828208" indent="0" algn="ctr">
              <a:buNone/>
              <a:defRPr>
                <a:solidFill>
                  <a:schemeClr val="tx1">
                    <a:tint val="75000"/>
                  </a:schemeClr>
                </a:solidFill>
              </a:defRPr>
            </a:lvl5pPr>
            <a:lvl6pPr marL="2285260" indent="0" algn="ctr">
              <a:buNone/>
              <a:defRPr>
                <a:solidFill>
                  <a:schemeClr val="tx1">
                    <a:tint val="75000"/>
                  </a:schemeClr>
                </a:solidFill>
              </a:defRPr>
            </a:lvl6pPr>
            <a:lvl7pPr marL="2742311" indent="0" algn="ctr">
              <a:buNone/>
              <a:defRPr>
                <a:solidFill>
                  <a:schemeClr val="tx1">
                    <a:tint val="75000"/>
                  </a:schemeClr>
                </a:solidFill>
              </a:defRPr>
            </a:lvl7pPr>
            <a:lvl8pPr marL="3199364" indent="0" algn="ctr">
              <a:buNone/>
              <a:defRPr>
                <a:solidFill>
                  <a:schemeClr val="tx1">
                    <a:tint val="75000"/>
                  </a:schemeClr>
                </a:solidFill>
              </a:defRPr>
            </a:lvl8pPr>
            <a:lvl9pPr marL="3656415" indent="0" algn="ctr">
              <a:buNone/>
              <a:defRPr>
                <a:solidFill>
                  <a:schemeClr val="tx1">
                    <a:tint val="75000"/>
                  </a:schemeClr>
                </a:solidFill>
              </a:defRPr>
            </a:lvl9pPr>
          </a:lstStyle>
          <a:p>
            <a:r>
              <a:rPr lang="de-DE" dirty="0"/>
              <a:t>&lt;&lt;Präsentator&gt;&gt;</a:t>
            </a:r>
          </a:p>
        </p:txBody>
      </p:sp>
      <p:sp>
        <p:nvSpPr>
          <p:cNvPr id="2" name="PRESENTATION TITLE"/>
          <p:cNvSpPr>
            <a:spLocks noGrp="1"/>
          </p:cNvSpPr>
          <p:nvPr>
            <p:ph type="ctrTitle" hasCustomPrompt="1"/>
            <p:custDataLst>
              <p:tags r:id="rId4"/>
            </p:custDataLst>
          </p:nvPr>
        </p:nvSpPr>
        <p:spPr>
          <a:xfrm>
            <a:off x="509847" y="1978429"/>
            <a:ext cx="9942022" cy="856211"/>
          </a:xfrm>
        </p:spPr>
        <p:txBody>
          <a:bodyPr lIns="0" tIns="0" rIns="0" bIns="0" anchor="b" anchorCtr="0">
            <a:noAutofit/>
          </a:bodyPr>
          <a:lstStyle>
            <a:lvl1pPr>
              <a:lnSpc>
                <a:spcPts val="3818"/>
              </a:lnSpc>
              <a:spcBef>
                <a:spcPts val="3818"/>
              </a:spcBef>
              <a:defRPr sz="3636" baseline="0">
                <a:solidFill>
                  <a:schemeClr val="tx1"/>
                </a:solidFill>
                <a:latin typeface="Frutiger 45 Light"/>
                <a:ea typeface="Arial Unicode MS" pitchFamily="34" charset="-128"/>
              </a:defRPr>
            </a:lvl1pPr>
          </a:lstStyle>
          <a:p>
            <a:r>
              <a:rPr lang="de-DE" dirty="0"/>
              <a:t>&lt;&lt;</a:t>
            </a:r>
            <a:r>
              <a:rPr lang="de-DE" dirty="0" err="1"/>
              <a:t>Keyline</a:t>
            </a:r>
            <a:r>
              <a:rPr lang="de-DE" dirty="0"/>
              <a:t>: </a:t>
            </a:r>
            <a:r>
              <a:rPr lang="de-DE" dirty="0" err="1"/>
              <a:t>short</a:t>
            </a:r>
            <a:r>
              <a:rPr lang="de-DE" dirty="0"/>
              <a:t> </a:t>
            </a:r>
            <a:r>
              <a:rPr lang="de-DE" dirty="0" err="1"/>
              <a:t>headline</a:t>
            </a:r>
            <a:r>
              <a:rPr lang="de-DE" dirty="0"/>
              <a:t>&gt;&gt;</a:t>
            </a:r>
          </a:p>
        </p:txBody>
      </p:sp>
      <p:sp>
        <p:nvSpPr>
          <p:cNvPr id="9" name="SECURITY TEXT"/>
          <p:cNvSpPr txBox="1">
            <a:spLocks/>
          </p:cNvSpPr>
          <p:nvPr>
            <p:custDataLst>
              <p:tags r:id="rId5"/>
            </p:custDataLst>
          </p:nvPr>
        </p:nvSpPr>
        <p:spPr>
          <a:xfrm>
            <a:off x="9221585" y="675414"/>
            <a:ext cx="2416233" cy="167866"/>
          </a:xfrm>
          <a:prstGeom prst="rect">
            <a:avLst/>
          </a:prstGeom>
        </p:spPr>
        <p:txBody>
          <a:bodyPr vert="horz" wrap="square" lIns="66502"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091" dirty="0">
                <a:latin typeface="Frutiger 55 Roman"/>
              </a:rPr>
              <a:t>Public</a:t>
            </a:r>
          </a:p>
        </p:txBody>
      </p:sp>
      <p:sp>
        <p:nvSpPr>
          <p:cNvPr id="11" name="PRESENTATION INFOLINE"/>
          <p:cNvSpPr>
            <a:spLocks noGrp="1"/>
          </p:cNvSpPr>
          <p:nvPr>
            <p:ph type="body" sz="quarter" idx="12" hasCustomPrompt="1"/>
            <p:custDataLst>
              <p:tags r:id="rId6"/>
            </p:custDataLst>
          </p:nvPr>
        </p:nvSpPr>
        <p:spPr>
          <a:xfrm>
            <a:off x="509847" y="3158837"/>
            <a:ext cx="9942022" cy="311727"/>
          </a:xfrm>
        </p:spPr>
        <p:txBody>
          <a:bodyPr/>
          <a:lstStyle>
            <a:lvl1pPr marL="0" indent="0">
              <a:buNone/>
              <a:defRPr sz="1818">
                <a:latin typeface="UBSHeadline"/>
              </a:defRPr>
            </a:lvl1pPr>
          </a:lstStyle>
          <a:p>
            <a:pPr lvl="0"/>
            <a:r>
              <a:rPr lang="de-DE" dirty="0"/>
              <a:t>&lt;&lt;Infoline: </a:t>
            </a:r>
            <a:r>
              <a:rPr lang="de-DE" dirty="0" err="1"/>
              <a:t>presentation</a:t>
            </a:r>
            <a:r>
              <a:rPr lang="de-DE" dirty="0"/>
              <a:t> </a:t>
            </a:r>
            <a:r>
              <a:rPr lang="de-DE" dirty="0" err="1"/>
              <a:t>description</a:t>
            </a:r>
            <a:r>
              <a:rPr lang="de-DE" dirty="0"/>
              <a:t>&gt;&gt;</a:t>
            </a:r>
          </a:p>
        </p:txBody>
      </p:sp>
      <p:sp>
        <p:nvSpPr>
          <p:cNvPr id="4" name="DraftStamp" hidden="1"/>
          <p:cNvSpPr txBox="1"/>
          <p:nvPr>
            <p:custDataLst>
              <p:tags r:id="rId7"/>
            </p:custDataLst>
          </p:nvPr>
        </p:nvSpPr>
        <p:spPr>
          <a:xfrm>
            <a:off x="507316" y="230909"/>
            <a:ext cx="981829"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a:solidFill>
                  <a:srgbClr val="E60000"/>
                </a:solidFill>
                <a:latin typeface="Frutiger 55 Roman"/>
              </a:rPr>
              <a:t>Entwurf</a:t>
            </a:r>
            <a:endParaRPr kumimoji="0" lang="en-US" sz="2182"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07317" y="515522"/>
            <a:ext cx="1007986" cy="368221"/>
          </a:xfrm>
          <a:prstGeom prst="rect">
            <a:avLst/>
          </a:prstGeom>
        </p:spPr>
      </p:pic>
    </p:spTree>
    <p:extLst>
      <p:ext uri="{BB962C8B-B14F-4D97-AF65-F5344CB8AC3E}">
        <p14:creationId xmlns:p14="http://schemas.microsoft.com/office/powerpoint/2010/main" val="1792669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08770" y="2211319"/>
            <a:ext cx="11139054" cy="939339"/>
          </a:xfrm>
        </p:spPr>
        <p:txBody>
          <a:bodyPr lIns="0" tIns="0" rIns="0" bIns="0">
            <a:noAutofit/>
          </a:bodyPr>
          <a:lstStyle>
            <a:lvl1pPr marL="0" indent="0" algn="l">
              <a:buNone/>
              <a:defRPr sz="3636" baseline="0">
                <a:solidFill>
                  <a:schemeClr val="tx1"/>
                </a:solidFill>
                <a:latin typeface="Frutiger 45 Light"/>
                <a:ea typeface="Arial Unicode MS" pitchFamily="34" charset="-128"/>
              </a:defRPr>
            </a:lvl1pPr>
            <a:lvl2pPr marL="457053" indent="0" algn="ctr">
              <a:buNone/>
              <a:defRPr>
                <a:solidFill>
                  <a:schemeClr val="tx1">
                    <a:tint val="75000"/>
                  </a:schemeClr>
                </a:solidFill>
              </a:defRPr>
            </a:lvl2pPr>
            <a:lvl3pPr marL="914105" indent="0" algn="ctr">
              <a:buNone/>
              <a:defRPr>
                <a:solidFill>
                  <a:schemeClr val="tx1">
                    <a:tint val="75000"/>
                  </a:schemeClr>
                </a:solidFill>
              </a:defRPr>
            </a:lvl3pPr>
            <a:lvl4pPr marL="1371156" indent="0" algn="ctr">
              <a:buNone/>
              <a:defRPr>
                <a:solidFill>
                  <a:schemeClr val="tx1">
                    <a:tint val="75000"/>
                  </a:schemeClr>
                </a:solidFill>
              </a:defRPr>
            </a:lvl4pPr>
            <a:lvl5pPr marL="1828208" indent="0" algn="ctr">
              <a:buNone/>
              <a:defRPr>
                <a:solidFill>
                  <a:schemeClr val="tx1">
                    <a:tint val="75000"/>
                  </a:schemeClr>
                </a:solidFill>
              </a:defRPr>
            </a:lvl5pPr>
            <a:lvl6pPr marL="2285260" indent="0" algn="ctr">
              <a:buNone/>
              <a:defRPr>
                <a:solidFill>
                  <a:schemeClr val="tx1">
                    <a:tint val="75000"/>
                  </a:schemeClr>
                </a:solidFill>
              </a:defRPr>
            </a:lvl6pPr>
            <a:lvl7pPr marL="2742311" indent="0" algn="ctr">
              <a:buNone/>
              <a:defRPr>
                <a:solidFill>
                  <a:schemeClr val="tx1">
                    <a:tint val="75000"/>
                  </a:schemeClr>
                </a:solidFill>
              </a:defRPr>
            </a:lvl7pPr>
            <a:lvl8pPr marL="3199364" indent="0" algn="ctr">
              <a:buNone/>
              <a:defRPr>
                <a:solidFill>
                  <a:schemeClr val="tx1">
                    <a:tint val="75000"/>
                  </a:schemeClr>
                </a:solidFill>
              </a:defRPr>
            </a:lvl8pPr>
            <a:lvl9pPr marL="3656415" indent="0" algn="ctr">
              <a:buNone/>
              <a:defRPr>
                <a:solidFill>
                  <a:schemeClr val="tx1">
                    <a:tint val="75000"/>
                  </a:schemeClr>
                </a:solidFill>
              </a:defRPr>
            </a:lvl9pPr>
          </a:lstStyle>
          <a:p>
            <a:r>
              <a:rPr lang="de-DE" dirty="0"/>
              <a:t>&lt;&lt;Sektionsüberschrift&gt;&gt;</a:t>
            </a:r>
          </a:p>
        </p:txBody>
      </p:sp>
      <p:sp>
        <p:nvSpPr>
          <p:cNvPr id="6" name="DIVIDER NUMBER"/>
          <p:cNvSpPr>
            <a:spLocks noGrp="1"/>
          </p:cNvSpPr>
          <p:nvPr>
            <p:ph type="ctrTitle" hasCustomPrompt="1"/>
          </p:nvPr>
        </p:nvSpPr>
        <p:spPr>
          <a:xfrm>
            <a:off x="508770" y="1828800"/>
            <a:ext cx="11139054" cy="349135"/>
          </a:xfrm>
        </p:spPr>
        <p:txBody>
          <a:bodyPr lIns="0" tIns="0" rIns="0" bIns="0" anchor="b" anchorCtr="0">
            <a:noAutofit/>
          </a:bodyPr>
          <a:lstStyle>
            <a:lvl1pPr>
              <a:defRPr sz="1636" baseline="0">
                <a:solidFill>
                  <a:schemeClr val="tx1"/>
                </a:solidFill>
                <a:latin typeface="+mj-lt"/>
                <a:ea typeface="Arial Unicode MS" pitchFamily="34" charset="-128"/>
              </a:defRPr>
            </a:lvl1pPr>
          </a:lstStyle>
          <a:p>
            <a:r>
              <a:rPr lang="de-DE" dirty="0"/>
              <a:t>Click </a:t>
            </a:r>
            <a:r>
              <a:rPr lang="de-DE" dirty="0" err="1"/>
              <a:t>to</a:t>
            </a:r>
            <a:r>
              <a:rPr lang="de-DE" dirty="0"/>
              <a:t> </a:t>
            </a:r>
            <a:r>
              <a:rPr lang="de-DE" dirty="0" err="1"/>
              <a:t>edit</a:t>
            </a:r>
            <a:r>
              <a:rPr lang="de-DE" dirty="0"/>
              <a:t> </a:t>
            </a:r>
            <a:r>
              <a:rPr lang="de-DE" dirty="0" err="1"/>
              <a:t>Section</a:t>
            </a:r>
            <a:r>
              <a:rPr lang="de-DE" dirty="0"/>
              <a:t> / Appendix </a:t>
            </a:r>
            <a:r>
              <a:rPr lang="de-DE" dirty="0" err="1"/>
              <a:t>number</a:t>
            </a:r>
            <a:endParaRPr lang="de-DE" dirty="0"/>
          </a:p>
        </p:txBody>
      </p:sp>
      <p:pic>
        <p:nvPicPr>
          <p:cNvPr id="2" name="Picture 1"/>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07316" y="6354330"/>
            <a:ext cx="791990" cy="289316"/>
          </a:xfrm>
          <a:prstGeom prst="rect">
            <a:avLst/>
          </a:prstGeom>
        </p:spPr>
      </p:pic>
    </p:spTree>
    <p:extLst>
      <p:ext uri="{BB962C8B-B14F-4D97-AF65-F5344CB8AC3E}">
        <p14:creationId xmlns:p14="http://schemas.microsoft.com/office/powerpoint/2010/main" val="23420227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09848" y="6417428"/>
            <a:ext cx="4333701" cy="287259"/>
          </a:xfrm>
        </p:spPr>
        <p:txBody>
          <a:bodyPr>
            <a:spAutoFit/>
          </a:bodyPr>
          <a:lstStyle>
            <a:lvl1pPr marL="0" indent="0">
              <a:buNone/>
              <a:defRPr sz="1867"/>
            </a:lvl1pPr>
          </a:lstStyle>
          <a:p>
            <a:pPr lvl="0"/>
            <a:r>
              <a:rPr lang="en-US" dirty="0"/>
              <a:t>&lt;&lt;COVER PAGE DATE&gt;&gt;</a:t>
            </a:r>
          </a:p>
        </p:txBody>
      </p:sp>
      <p:sp>
        <p:nvSpPr>
          <p:cNvPr id="3" name="PRESENTATION PRESENTER"/>
          <p:cNvSpPr>
            <a:spLocks noGrp="1"/>
          </p:cNvSpPr>
          <p:nvPr>
            <p:ph type="subTitle" idx="1" hasCustomPrompt="1"/>
            <p:custDataLst>
              <p:tags r:id="rId2"/>
            </p:custDataLst>
          </p:nvPr>
        </p:nvSpPr>
        <p:spPr>
          <a:xfrm>
            <a:off x="509870" y="3956860"/>
            <a:ext cx="6059087" cy="249381"/>
          </a:xfrm>
        </p:spPr>
        <p:txBody>
          <a:bodyPr lIns="0" tIns="0" rIns="0" bIns="0" anchor="t" anchorCtr="0">
            <a:noAutofit/>
          </a:bodyPr>
          <a:lstStyle>
            <a:lvl1pPr marL="0" indent="0" algn="l">
              <a:spcBef>
                <a:spcPts val="1948"/>
              </a:spcBef>
              <a:buNone/>
              <a:defRPr sz="1867" i="0" baseline="0">
                <a:solidFill>
                  <a:schemeClr val="tx1"/>
                </a:solidFill>
                <a:latin typeface="Frutiger 55 Roman"/>
                <a:ea typeface="Arial Unicode MS" pitchFamily="34" charset="-128"/>
              </a:defRPr>
            </a:lvl1pPr>
            <a:lvl2pPr marL="542621" indent="0" algn="ctr">
              <a:buNone/>
              <a:defRPr>
                <a:solidFill>
                  <a:schemeClr val="tx1">
                    <a:tint val="75000"/>
                  </a:schemeClr>
                </a:solidFill>
              </a:defRPr>
            </a:lvl2pPr>
            <a:lvl3pPr marL="1085242" indent="0" algn="ctr">
              <a:buNone/>
              <a:defRPr>
                <a:solidFill>
                  <a:schemeClr val="tx1">
                    <a:tint val="75000"/>
                  </a:schemeClr>
                </a:solidFill>
              </a:defRPr>
            </a:lvl3pPr>
            <a:lvl4pPr marL="1627861" indent="0" algn="ctr">
              <a:buNone/>
              <a:defRPr>
                <a:solidFill>
                  <a:schemeClr val="tx1">
                    <a:tint val="75000"/>
                  </a:schemeClr>
                </a:solidFill>
              </a:defRPr>
            </a:lvl4pPr>
            <a:lvl5pPr marL="2170478" indent="0" algn="ctr">
              <a:buNone/>
              <a:defRPr>
                <a:solidFill>
                  <a:schemeClr val="tx1">
                    <a:tint val="75000"/>
                  </a:schemeClr>
                </a:solidFill>
              </a:defRPr>
            </a:lvl5pPr>
            <a:lvl6pPr marL="2713092" indent="0" algn="ctr">
              <a:buNone/>
              <a:defRPr>
                <a:solidFill>
                  <a:schemeClr val="tx1">
                    <a:tint val="75000"/>
                  </a:schemeClr>
                </a:solidFill>
              </a:defRPr>
            </a:lvl6pPr>
            <a:lvl7pPr marL="3255713" indent="0" algn="ctr">
              <a:buNone/>
              <a:defRPr>
                <a:solidFill>
                  <a:schemeClr val="tx1">
                    <a:tint val="75000"/>
                  </a:schemeClr>
                </a:solidFill>
              </a:defRPr>
            </a:lvl7pPr>
            <a:lvl8pPr marL="3798320" indent="0" algn="ctr">
              <a:buNone/>
              <a:defRPr>
                <a:solidFill>
                  <a:schemeClr val="tx1">
                    <a:tint val="75000"/>
                  </a:schemeClr>
                </a:solidFill>
              </a:defRPr>
            </a:lvl8pPr>
            <a:lvl9pPr marL="4340953" indent="0" algn="ctr">
              <a:buNone/>
              <a:defRPr>
                <a:solidFill>
                  <a:schemeClr val="tx1">
                    <a:tint val="75000"/>
                  </a:schemeClr>
                </a:solidFill>
              </a:defRPr>
            </a:lvl9pPr>
          </a:lstStyle>
          <a:p>
            <a:r>
              <a:rPr lang="en-US" dirty="0"/>
              <a:t>&lt;&lt;Presentation presenter&gt;&gt;</a:t>
            </a:r>
          </a:p>
        </p:txBody>
      </p:sp>
      <p:sp>
        <p:nvSpPr>
          <p:cNvPr id="2" name="PRESENTATION TITLE"/>
          <p:cNvSpPr>
            <a:spLocks noGrp="1"/>
          </p:cNvSpPr>
          <p:nvPr>
            <p:ph type="ctrTitle" hasCustomPrompt="1"/>
            <p:custDataLst>
              <p:tags r:id="rId3"/>
            </p:custDataLst>
          </p:nvPr>
        </p:nvSpPr>
        <p:spPr>
          <a:xfrm>
            <a:off x="509848" y="1978437"/>
            <a:ext cx="9942021" cy="856211"/>
          </a:xfrm>
        </p:spPr>
        <p:txBody>
          <a:bodyPr lIns="0" tIns="0" rIns="0" bIns="0" anchor="b" anchorCtr="0">
            <a:noAutofit/>
          </a:bodyPr>
          <a:lstStyle>
            <a:lvl1pPr>
              <a:lnSpc>
                <a:spcPts val="4545"/>
              </a:lnSpc>
              <a:spcBef>
                <a:spcPts val="4545"/>
              </a:spcBef>
              <a:defRPr sz="4267" baseline="0">
                <a:solidFill>
                  <a:schemeClr val="tx1"/>
                </a:solidFill>
                <a:latin typeface="Frutiger 45 Light"/>
                <a:ea typeface="Arial Unicode MS" pitchFamily="34" charset="-128"/>
              </a:defRPr>
            </a:lvl1pPr>
          </a:lstStyle>
          <a:p>
            <a:r>
              <a:rPr lang="en-US" dirty="0"/>
              <a:t>&lt;&lt;Keyline: short headline&gt;&gt;</a:t>
            </a:r>
          </a:p>
        </p:txBody>
      </p:sp>
      <p:sp>
        <p:nvSpPr>
          <p:cNvPr id="6" name="PRESENTATION INFOLINE"/>
          <p:cNvSpPr>
            <a:spLocks noGrp="1"/>
          </p:cNvSpPr>
          <p:nvPr>
            <p:ph type="body" sz="quarter" idx="12" hasCustomPrompt="1"/>
            <p:custDataLst>
              <p:tags r:id="rId4"/>
            </p:custDataLst>
          </p:nvPr>
        </p:nvSpPr>
        <p:spPr>
          <a:xfrm>
            <a:off x="509848" y="3158839"/>
            <a:ext cx="9942021" cy="311727"/>
          </a:xfrm>
        </p:spPr>
        <p:txBody>
          <a:bodyPr/>
          <a:lstStyle>
            <a:lvl1pPr marL="0" marR="0" indent="0" algn="l" defTabSz="1085242" rtl="0" eaLnBrk="1" fontAlgn="auto" latinLnBrk="0" hangingPunct="1">
              <a:lnSpc>
                <a:spcPts val="2381"/>
              </a:lnSpc>
              <a:spcBef>
                <a:spcPts val="1948"/>
              </a:spcBef>
              <a:spcAft>
                <a:spcPts val="0"/>
              </a:spcAft>
              <a:buClr>
                <a:schemeClr val="tx2"/>
              </a:buClr>
              <a:buSzPct val="100000"/>
              <a:buFont typeface="Symbol" pitchFamily="18" charset="2"/>
              <a:buNone/>
              <a:tabLst/>
              <a:defRPr sz="2000">
                <a:latin typeface="UBSHeadline"/>
              </a:defRPr>
            </a:lvl1pPr>
            <a:lvl2pPr marL="253586" indent="0">
              <a:buNone/>
              <a:defRPr/>
            </a:lvl2pPr>
            <a:lvl3pPr marL="493458" indent="0">
              <a:buNone/>
              <a:defRPr/>
            </a:lvl3pPr>
            <a:lvl4pPr marL="747035" indent="0">
              <a:buNone/>
              <a:defRPr/>
            </a:lvl4pPr>
            <a:lvl5pPr marL="986910" indent="0">
              <a:buNone/>
              <a:defRPr/>
            </a:lvl5pPr>
          </a:lstStyle>
          <a:p>
            <a:pPr marL="0" marR="0" lvl="0" indent="0" algn="l" defTabSz="1085242" rtl="0" eaLnBrk="1" fontAlgn="auto" latinLnBrk="0" hangingPunct="1">
              <a:lnSpc>
                <a:spcPct val="100000"/>
              </a:lnSpc>
              <a:spcBef>
                <a:spcPts val="1515"/>
              </a:spcBef>
              <a:spcAft>
                <a:spcPts val="0"/>
              </a:spcAft>
              <a:buClr>
                <a:schemeClr val="tx2"/>
              </a:buClr>
              <a:buSzPct val="100000"/>
              <a:buFont typeface="Symbol" pitchFamily="18" charset="2"/>
              <a:buNone/>
              <a:tabLst/>
              <a:defRPr/>
            </a:pPr>
            <a:r>
              <a:rPr lang="en-US" altLang="zh-TW" sz="2133" kern="0" dirty="0">
                <a:latin typeface="UBSHeadline" panose="02040503080702040204" pitchFamily="18" charset="0"/>
              </a:rPr>
              <a:t>&lt;&lt;</a:t>
            </a:r>
            <a:r>
              <a:rPr lang="en-US" altLang="zh-TW" sz="2133" kern="0" dirty="0" err="1">
                <a:latin typeface="UBSHeadline" panose="02040503080702040204" pitchFamily="18" charset="0"/>
              </a:rPr>
              <a:t>Infoline</a:t>
            </a:r>
            <a:r>
              <a:rPr lang="en-US" altLang="zh-TW" sz="2133" kern="0" dirty="0">
                <a:latin typeface="UBSHeadline" panose="02040503080702040204" pitchFamily="18" charset="0"/>
              </a:rPr>
              <a:t>: presentation description&gt;&gt;</a:t>
            </a:r>
          </a:p>
        </p:txBody>
      </p:sp>
      <p:sp>
        <p:nvSpPr>
          <p:cNvPr id="7" name="PRESENTATION PRESENTER FUNCTION"/>
          <p:cNvSpPr>
            <a:spLocks noGrp="1"/>
          </p:cNvSpPr>
          <p:nvPr>
            <p:ph type="body" sz="quarter" idx="10" hasCustomPrompt="1"/>
            <p:custDataLst>
              <p:tags r:id="rId5"/>
            </p:custDataLst>
          </p:nvPr>
        </p:nvSpPr>
        <p:spPr>
          <a:xfrm>
            <a:off x="511731" y="4181304"/>
            <a:ext cx="6060351" cy="249381"/>
          </a:xfrm>
        </p:spPr>
        <p:txBody>
          <a:bodyPr lIns="0" rIns="0">
            <a:noAutofit/>
          </a:bodyPr>
          <a:lstStyle>
            <a:lvl1pPr marL="0" indent="0">
              <a:spcBef>
                <a:spcPts val="1948"/>
              </a:spcBef>
              <a:buNone/>
              <a:defRPr sz="1867" i="0" baseline="0">
                <a:solidFill>
                  <a:schemeClr val="tx1"/>
                </a:solidFill>
                <a:latin typeface="Frutiger 55 Roman"/>
              </a:defRPr>
            </a:lvl1pPr>
          </a:lstStyle>
          <a:p>
            <a:pPr lvl="0"/>
            <a:r>
              <a:rPr lang="en-US" dirty="0"/>
              <a:t>&lt;&lt;Presenter function&gt;&gt;</a:t>
            </a:r>
          </a:p>
        </p:txBody>
      </p:sp>
      <p:sp>
        <p:nvSpPr>
          <p:cNvPr id="4" name="DraftStamp" hidden="1"/>
          <p:cNvSpPr txBox="1"/>
          <p:nvPr userDrawn="1">
            <p:custDataLst>
              <p:tags r:id="rId6"/>
            </p:custDataLst>
          </p:nvPr>
        </p:nvSpPr>
        <p:spPr>
          <a:xfrm>
            <a:off x="9421091" y="819728"/>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8" name="Picture 7"/>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20934" y="515416"/>
            <a:ext cx="1343345" cy="368221"/>
          </a:xfrm>
          <a:prstGeom prst="rect">
            <a:avLst/>
          </a:prstGeom>
        </p:spPr>
      </p:pic>
    </p:spTree>
    <p:extLst>
      <p:ext uri="{BB962C8B-B14F-4D97-AF65-F5344CB8AC3E}">
        <p14:creationId xmlns:p14="http://schemas.microsoft.com/office/powerpoint/2010/main" val="19527988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08771" y="2211188"/>
            <a:ext cx="11139055" cy="939339"/>
          </a:xfrm>
        </p:spPr>
        <p:txBody>
          <a:bodyPr lIns="0" tIns="0" rIns="0" bIns="0">
            <a:noAutofit/>
          </a:bodyPr>
          <a:lstStyle>
            <a:lvl1pPr marL="0" indent="0" algn="l">
              <a:buNone/>
              <a:defRPr sz="4267" baseline="0">
                <a:solidFill>
                  <a:schemeClr val="tx1"/>
                </a:solidFill>
                <a:latin typeface="Frutiger 45 Light"/>
                <a:ea typeface="Arial Unicode MS" pitchFamily="34" charset="-128"/>
              </a:defRPr>
            </a:lvl1pPr>
            <a:lvl2pPr marL="542621" indent="0" algn="ctr">
              <a:buNone/>
              <a:defRPr>
                <a:solidFill>
                  <a:schemeClr val="tx1">
                    <a:tint val="75000"/>
                  </a:schemeClr>
                </a:solidFill>
              </a:defRPr>
            </a:lvl2pPr>
            <a:lvl3pPr marL="1085242" indent="0" algn="ctr">
              <a:buNone/>
              <a:defRPr>
                <a:solidFill>
                  <a:schemeClr val="tx1">
                    <a:tint val="75000"/>
                  </a:schemeClr>
                </a:solidFill>
              </a:defRPr>
            </a:lvl3pPr>
            <a:lvl4pPr marL="1627861" indent="0" algn="ctr">
              <a:buNone/>
              <a:defRPr>
                <a:solidFill>
                  <a:schemeClr val="tx1">
                    <a:tint val="75000"/>
                  </a:schemeClr>
                </a:solidFill>
              </a:defRPr>
            </a:lvl4pPr>
            <a:lvl5pPr marL="2170478" indent="0" algn="ctr">
              <a:buNone/>
              <a:defRPr>
                <a:solidFill>
                  <a:schemeClr val="tx1">
                    <a:tint val="75000"/>
                  </a:schemeClr>
                </a:solidFill>
              </a:defRPr>
            </a:lvl5pPr>
            <a:lvl6pPr marL="2713092" indent="0" algn="ctr">
              <a:buNone/>
              <a:defRPr>
                <a:solidFill>
                  <a:schemeClr val="tx1">
                    <a:tint val="75000"/>
                  </a:schemeClr>
                </a:solidFill>
              </a:defRPr>
            </a:lvl6pPr>
            <a:lvl7pPr marL="3255713" indent="0" algn="ctr">
              <a:buNone/>
              <a:defRPr>
                <a:solidFill>
                  <a:schemeClr val="tx1">
                    <a:tint val="75000"/>
                  </a:schemeClr>
                </a:solidFill>
              </a:defRPr>
            </a:lvl7pPr>
            <a:lvl8pPr marL="3798320" indent="0" algn="ctr">
              <a:buNone/>
              <a:defRPr>
                <a:solidFill>
                  <a:schemeClr val="tx1">
                    <a:tint val="75000"/>
                  </a:schemeClr>
                </a:solidFill>
              </a:defRPr>
            </a:lvl8pPr>
            <a:lvl9pPr marL="4340953" indent="0" algn="ctr">
              <a:buNone/>
              <a:defRPr>
                <a:solidFill>
                  <a:schemeClr val="tx1">
                    <a:tint val="75000"/>
                  </a:schemeClr>
                </a:solidFill>
              </a:defRPr>
            </a:lvl9pPr>
          </a:lstStyle>
          <a:p>
            <a:r>
              <a:rPr lang="en-US" dirty="0"/>
              <a:t>&lt;&lt;Divider title&gt;&gt;</a:t>
            </a:r>
          </a:p>
        </p:txBody>
      </p:sp>
      <p:sp>
        <p:nvSpPr>
          <p:cNvPr id="6" name="DIVIDER NUMBER"/>
          <p:cNvSpPr>
            <a:spLocks noGrp="1"/>
          </p:cNvSpPr>
          <p:nvPr>
            <p:ph type="ctrTitle" hasCustomPrompt="1"/>
          </p:nvPr>
        </p:nvSpPr>
        <p:spPr>
          <a:xfrm>
            <a:off x="508771" y="1828825"/>
            <a:ext cx="11139055" cy="349136"/>
          </a:xfrm>
        </p:spPr>
        <p:txBody>
          <a:bodyPr lIns="0" tIns="0" rIns="0" bIns="0" anchor="b" anchorCtr="0">
            <a:noAutofit/>
          </a:bodyPr>
          <a:lstStyle>
            <a:lvl1pPr>
              <a:defRPr sz="2000" baseline="0">
                <a:solidFill>
                  <a:schemeClr val="tx1"/>
                </a:solidFill>
                <a:latin typeface="+mj-lt"/>
                <a:ea typeface="Arial Unicode MS" pitchFamily="34" charset="-128"/>
              </a:defRPr>
            </a:lvl1pPr>
          </a:lstStyle>
          <a:p>
            <a:r>
              <a:rPr lang="en-US" dirty="0"/>
              <a:t>Click to edit Section / Appendix number</a:t>
            </a:r>
          </a:p>
        </p:txBody>
      </p:sp>
      <p:pic>
        <p:nvPicPr>
          <p:cNvPr id="3" name="Picture 2"/>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5478986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able of Contents" preserve="1" userDrawn="1">
  <p:cSld name="Table of Contents">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259A56D2-6EE4-40D3-BDE6-F5CD68556C61}" type="slidenum">
              <a:rPr sz="800" smtClean="0">
                <a:solidFill>
                  <a:prstClr val="black"/>
                </a:solidFill>
              </a:rPr>
              <a:pPr algn="r"/>
              <a:t>‹#›</a:t>
            </a:fld>
            <a:endParaRPr sz="800" dirty="0">
              <a:solidFill>
                <a:prstClr val="black"/>
              </a:solidFill>
            </a:endParaRPr>
          </a:p>
        </p:txBody>
      </p:sp>
      <p:sp>
        <p:nvSpPr>
          <p:cNvPr id="14" name="TOC BODY"/>
          <p:cNvSpPr>
            <a:spLocks noGrp="1"/>
          </p:cNvSpPr>
          <p:nvPr>
            <p:ph type="body" sz="quarter" idx="12"/>
            <p:custDataLst>
              <p:tags r:id="rId1"/>
            </p:custDataLst>
          </p:nvPr>
        </p:nvSpPr>
        <p:spPr>
          <a:xfrm>
            <a:off x="508771" y="1238624"/>
            <a:ext cx="11139055" cy="4726081"/>
          </a:xfrm>
        </p:spPr>
        <p:txBody>
          <a:bodyPr lIns="0" rIns="0">
            <a:noAutofit/>
          </a:bodyPr>
          <a:lstStyle>
            <a:lvl1pPr marL="0" indent="0">
              <a:buNone/>
              <a:defRPr sz="1867">
                <a:latin typeface="Frutiger 55 Roman"/>
              </a:defRPr>
            </a:lvl1pPr>
            <a:lvl2pPr>
              <a:buNone/>
              <a:defRPr/>
            </a:lvl2pPr>
            <a:lvl3pPr>
              <a:buNone/>
              <a:defRPr/>
            </a:lvl3pPr>
            <a:lvl4pPr>
              <a:buNone/>
              <a:defRPr/>
            </a:lvl4pPr>
            <a:lvl5pPr>
              <a:buNone/>
              <a:defRPr/>
            </a:lvl5pPr>
          </a:lstStyle>
          <a:p>
            <a:pPr lvl="0"/>
            <a:r>
              <a:rPr lang="en-US" dirty="0"/>
              <a:t>Click to edit Master text styles</a:t>
            </a:r>
          </a:p>
        </p:txBody>
      </p:sp>
      <p:cxnSp>
        <p:nvCxnSpPr>
          <p:cNvPr id="7" name="THIN BLUE LINE"/>
          <p:cNvCxnSpPr/>
          <p:nvPr/>
        </p:nvCxnSpPr>
        <p:spPr>
          <a:xfrm>
            <a:off x="508771"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OC TITLE"/>
          <p:cNvSpPr>
            <a:spLocks noGrp="1"/>
          </p:cNvSpPr>
          <p:nvPr>
            <p:ph type="title" hasCustomPrompt="1"/>
            <p:custDataLst>
              <p:tags r:id="rId2"/>
            </p:custDataLst>
          </p:nvPr>
        </p:nvSpPr>
        <p:spPr>
          <a:xfrm>
            <a:off x="508770" y="5"/>
            <a:ext cx="11139055" cy="856211"/>
          </a:xfrm>
        </p:spPr>
        <p:txBody>
          <a:bodyPr lIns="0" tIns="0" rIns="0" bIns="0" anchor="b" anchorCtr="0">
            <a:normAutofit/>
          </a:bodyPr>
          <a:lstStyle>
            <a:lvl1pPr algn="l">
              <a:lnSpc>
                <a:spcPts val="3463"/>
              </a:lnSpc>
              <a:defRPr sz="3467">
                <a:solidFill>
                  <a:schemeClr val="tx1"/>
                </a:solidFill>
                <a:latin typeface="Frutiger 45 Light"/>
              </a:defRPr>
            </a:lvl1pPr>
          </a:lstStyle>
          <a:p>
            <a:r>
              <a:rPr lang="en-US" dirty="0"/>
              <a:t>Table of contents</a:t>
            </a:r>
          </a:p>
        </p:txBody>
      </p:sp>
      <p:grpSp>
        <p:nvGrpSpPr>
          <p:cNvPr id="9" name="PXP_GRIDLINES" hidden="1"/>
          <p:cNvGrpSpPr/>
          <p:nvPr userDrawn="1"/>
        </p:nvGrpSpPr>
        <p:grpSpPr>
          <a:xfrm>
            <a:off x="-37133" y="0"/>
            <a:ext cx="12234040" cy="6858000"/>
            <a:chOff x="-30640" y="0"/>
            <a:chExt cx="10093083" cy="7543800"/>
          </a:xfrm>
        </p:grpSpPr>
        <p:cxnSp>
          <p:nvCxnSpPr>
            <p:cNvPr id="10" name="Straight Connector 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userDrawn="1">
            <p:custDataLst>
              <p:tags r:id="rId3"/>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211756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efault Body Slide">
    <p:spTree>
      <p:nvGrpSpPr>
        <p:cNvPr id="1" name=""/>
        <p:cNvGrpSpPr/>
        <p:nvPr/>
      </p:nvGrpSpPr>
      <p:grpSpPr>
        <a:xfrm>
          <a:off x="0" y="0"/>
          <a:ext cx="0" cy="0"/>
          <a:chOff x="0" y="0"/>
          <a:chExt cx="0" cy="0"/>
        </a:xfrm>
      </p:grpSpPr>
      <p:sp>
        <p:nvSpPr>
          <p:cNvPr id="5"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C9C5D969-4CAD-4F29-8B51-07B8CBAF6BF4}" type="slidenum">
              <a:rPr sz="800" smtClean="0">
                <a:solidFill>
                  <a:prstClr val="black"/>
                </a:solidFill>
              </a:rPr>
              <a:pPr algn="r"/>
              <a:t>‹#›</a:t>
            </a:fld>
            <a:endParaRPr sz="800" dirty="0">
              <a:solidFill>
                <a:prstClr val="black"/>
              </a:solidFill>
            </a:endParaRPr>
          </a:p>
        </p:txBody>
      </p:sp>
      <p:sp>
        <p:nvSpPr>
          <p:cNvPr id="3" name="LAYOUT BODY"/>
          <p:cNvSpPr>
            <a:spLocks noGrp="1"/>
          </p:cNvSpPr>
          <p:nvPr>
            <p:ph idx="1"/>
            <p:custDataLst>
              <p:tags r:id="rId1"/>
            </p:custDataLst>
          </p:nvPr>
        </p:nvSpPr>
        <p:spPr>
          <a:xfrm>
            <a:off x="509853" y="1683860"/>
            <a:ext cx="5569527" cy="4326992"/>
          </a:xfrm>
        </p:spPr>
        <p:txBody>
          <a:bodyPr lIns="0" tIns="0" rIns="0" bIns="0">
            <a:noAutofit/>
          </a:bodyPr>
          <a:lstStyle>
            <a:lvl1pPr marL="253586" indent="-253586">
              <a:buClr>
                <a:schemeClr val="tx2"/>
              </a:buClr>
              <a:buSzPct val="100000"/>
              <a:buFont typeface="Symbol" pitchFamily="18" charset="2"/>
              <a:buChar char="·"/>
              <a:defRPr sz="2000">
                <a:latin typeface="Frutiger 55 Roman"/>
              </a:defRPr>
            </a:lvl1pPr>
            <a:lvl2pPr marL="498593" indent="-255299">
              <a:defRPr sz="1867">
                <a:latin typeface="Frutiger 55 Roman"/>
              </a:defRPr>
            </a:lvl2pPr>
            <a:lvl3pPr marL="743611" indent="-245034">
              <a:buClr>
                <a:schemeClr val="tx1"/>
              </a:buClr>
              <a:buFont typeface="Arial" pitchFamily="34" charset="0"/>
              <a:buChar char="–"/>
              <a:defRPr sz="1867">
                <a:latin typeface="Frutiger 55 Roman"/>
              </a:defRPr>
            </a:lvl3pPr>
            <a:lvl4pPr marL="986910" indent="-243313">
              <a:buSzPct val="84000"/>
              <a:defRPr sz="1867">
                <a:latin typeface="Frutiger 55 Roman"/>
              </a:defRPr>
            </a:lvl4pPr>
            <a:lvl5pPr marL="1243501" indent="-256602">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&lt;&lt;Page heading&gt;&gt;</a:t>
            </a:r>
          </a:p>
        </p:txBody>
      </p:sp>
      <p:grpSp>
        <p:nvGrpSpPr>
          <p:cNvPr id="7" name="PXP_GRIDLINES" hidden="1"/>
          <p:cNvGrpSpPr/>
          <p:nvPr userDrawn="1"/>
        </p:nvGrpSpPr>
        <p:grpSpPr>
          <a:xfrm>
            <a:off x="-37133" y="0"/>
            <a:ext cx="12234040" cy="68580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DraftStamp" hidden="1"/>
          <p:cNvSpPr txBox="1"/>
          <p:nvPr userDrawn="1">
            <p:custDataLst>
              <p:tags r:id="rId3"/>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20" name="Picture 19"/>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20130335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94976F55-9089-48EE-AE68-8E9544398D42}" type="slidenum">
              <a:rPr sz="800" smtClean="0">
                <a:solidFill>
                  <a:prstClr val="black"/>
                </a:solidFill>
              </a:rPr>
              <a:pPr algn="r"/>
              <a:t>‹#›</a:t>
            </a:fld>
            <a:endParaRPr sz="800" dirty="0">
              <a:solidFill>
                <a:prstClr val="black"/>
              </a:solidFill>
            </a:endParaRPr>
          </a:p>
        </p:txBody>
      </p:sp>
      <p:cxnSp>
        <p:nvCxnSpPr>
          <p:cNvPr id="6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PAGE HEADING"/>
          <p:cNvSpPr>
            <a:spLocks noGrp="1"/>
          </p:cNvSpPr>
          <p:nvPr>
            <p:ph type="title" hasCustomPrompt="1"/>
            <p:custDataLst>
              <p:tags r:id="rId1"/>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&lt;&lt;Page heading&gt;&gt;</a:t>
            </a:r>
          </a:p>
        </p:txBody>
      </p:sp>
      <p:grpSp>
        <p:nvGrpSpPr>
          <p:cNvPr id="6" name="PXP_GRIDLINES" hidden="1"/>
          <p:cNvGrpSpPr/>
          <p:nvPr userDrawn="1"/>
        </p:nvGrpSpPr>
        <p:grpSpPr>
          <a:xfrm>
            <a:off x="-37133" y="0"/>
            <a:ext cx="12234040" cy="68580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9629765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Large 1x1 Full Height">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855E24D6-7D0A-470C-80AD-CB9E4DCBF649}" type="slidenum">
              <a:rPr sz="800" smtClean="0">
                <a:solidFill>
                  <a:prstClr val="black"/>
                </a:solidFill>
              </a:rPr>
              <a:pPr algn="r"/>
              <a:t>‹#›</a:t>
            </a:fld>
            <a:endParaRPr sz="800" dirty="0">
              <a:solidFill>
                <a:prstClr val="black"/>
              </a:solidFill>
            </a:endParaRPr>
          </a:p>
        </p:txBody>
      </p:sp>
      <p:sp>
        <p:nvSpPr>
          <p:cNvPr id="14" name="LAYOUT SOURCE"/>
          <p:cNvSpPr>
            <a:spLocks noGrp="1"/>
          </p:cNvSpPr>
          <p:nvPr>
            <p:ph type="body" idx="15" hasCustomPrompt="1"/>
            <p:custDataLst>
              <p:tags r:id="rId1"/>
            </p:custDataLst>
          </p:nvPr>
        </p:nvSpPr>
        <p:spPr>
          <a:xfrm>
            <a:off x="509847" y="5694222"/>
            <a:ext cx="11139055"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2"/>
            </p:custDataLst>
          </p:nvPr>
        </p:nvSpPr>
        <p:spPr>
          <a:xfrm>
            <a:off x="509847" y="1687492"/>
            <a:ext cx="11139055" cy="4006736"/>
          </a:xfrm>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defTabSz="986910">
              <a:buSzPct val="84000"/>
              <a:defRPr sz="1867">
                <a:latin typeface="Frutiger 55 Roman"/>
              </a:defRPr>
            </a:lvl4pPr>
            <a:lvl5pPr marL="1243501" indent="-256602">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18" name="LAYOUT HEADER"/>
          <p:cNvSpPr>
            <a:spLocks noGrp="1"/>
          </p:cNvSpPr>
          <p:nvPr>
            <p:ph type="body" idx="14" hasCustomPrompt="1"/>
            <p:custDataLst>
              <p:tags r:id="rId3"/>
            </p:custDataLst>
          </p:nvPr>
        </p:nvSpPr>
        <p:spPr>
          <a:xfrm>
            <a:off x="509847" y="1362366"/>
            <a:ext cx="11139055"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5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4"/>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5"/>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9" name="PXP_GRIDLINES" hidden="1"/>
          <p:cNvGrpSpPr/>
          <p:nvPr userDrawn="1"/>
        </p:nvGrpSpPr>
        <p:grpSpPr>
          <a:xfrm>
            <a:off x="-37133" y="0"/>
            <a:ext cx="12234040" cy="6858000"/>
            <a:chOff x="-30640" y="0"/>
            <a:chExt cx="10093083" cy="7543800"/>
          </a:xfrm>
        </p:grpSpPr>
        <p:cxnSp>
          <p:nvCxnSpPr>
            <p:cNvPr id="11" name="Straight Connector 1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6"/>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2523329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52FDA-33EB-4BE7-B6D1-98F9ED1769E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DF76B8-A6BA-4C6C-89FE-15679E12D57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070305-287C-483D-91D9-D2DC0349207C}"/>
              </a:ext>
            </a:extLst>
          </p:cNvPr>
          <p:cNvSpPr>
            <a:spLocks noGrp="1"/>
          </p:cNvSpPr>
          <p:nvPr>
            <p:ph type="dt" sz="half" idx="10"/>
          </p:nvPr>
        </p:nvSpPr>
        <p:spPr/>
        <p:txBody>
          <a:bodyPr/>
          <a:lstStyle/>
          <a:p>
            <a:fld id="{38F79F67-ACB7-420E-A3B2-6F4F9BBB8A09}" type="datetimeFigureOut">
              <a:rPr lang="en-US" smtClean="0"/>
              <a:t>30-Aug-22</a:t>
            </a:fld>
            <a:endParaRPr lang="en-US"/>
          </a:p>
        </p:txBody>
      </p:sp>
      <p:sp>
        <p:nvSpPr>
          <p:cNvPr id="5" name="Footer Placeholder 4">
            <a:extLst>
              <a:ext uri="{FF2B5EF4-FFF2-40B4-BE49-F238E27FC236}">
                <a16:creationId xmlns:a16="http://schemas.microsoft.com/office/drawing/2014/main" id="{F2CE86FF-8C69-4E37-B3B1-EBD63CAEEA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1A43C1-9707-41DD-B124-8592FC9BE378}"/>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15910139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arge 1x1">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2451735E-85A4-4643-8094-642905B783F2}" type="slidenum">
              <a:rPr sz="800" smtClean="0">
                <a:solidFill>
                  <a:prstClr val="black"/>
                </a:solidFill>
              </a:rPr>
              <a:pPr algn="r"/>
              <a:t>‹#›</a:t>
            </a:fld>
            <a:endParaRPr sz="800" dirty="0">
              <a:solidFill>
                <a:prstClr val="black"/>
              </a:solidFill>
            </a:endParaRPr>
          </a:p>
        </p:txBody>
      </p:sp>
      <p:sp>
        <p:nvSpPr>
          <p:cNvPr id="12" name="LAYOUT SOURCE"/>
          <p:cNvSpPr>
            <a:spLocks noGrp="1"/>
          </p:cNvSpPr>
          <p:nvPr>
            <p:ph type="body" idx="17" hasCustomPrompt="1"/>
            <p:custDataLst>
              <p:tags r:id="rId1"/>
            </p:custDataLst>
          </p:nvPr>
        </p:nvSpPr>
        <p:spPr>
          <a:xfrm>
            <a:off x="509847" y="5681650"/>
            <a:ext cx="11139055"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1" name="LAYOUT BODY"/>
          <p:cNvSpPr>
            <a:spLocks noGrp="1"/>
          </p:cNvSpPr>
          <p:nvPr>
            <p:ph idx="16"/>
            <p:custDataLst>
              <p:tags r:id="rId2"/>
            </p:custDataLst>
          </p:nvPr>
        </p:nvSpPr>
        <p:spPr>
          <a:xfrm>
            <a:off x="509847" y="4010785"/>
            <a:ext cx="11139055"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56602">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LAYOUT HEADER"/>
          <p:cNvSpPr>
            <a:spLocks noGrp="1"/>
          </p:cNvSpPr>
          <p:nvPr>
            <p:ph type="body" idx="18" hasCustomPrompt="1"/>
            <p:custDataLst>
              <p:tags r:id="rId3"/>
            </p:custDataLst>
          </p:nvPr>
        </p:nvSpPr>
        <p:spPr>
          <a:xfrm>
            <a:off x="509847" y="3685666"/>
            <a:ext cx="11139055"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509847" y="3358350"/>
            <a:ext cx="11139055"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5"/>
            </p:custDataLst>
          </p:nvPr>
        </p:nvSpPr>
        <p:spPr>
          <a:xfrm>
            <a:off x="509847" y="1687488"/>
            <a:ext cx="11139055"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56602">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14" hasCustomPrompt="1"/>
            <p:custDataLst>
              <p:tags r:id="rId6"/>
            </p:custDataLst>
          </p:nvPr>
        </p:nvSpPr>
        <p:spPr>
          <a:xfrm>
            <a:off x="509847" y="1362366"/>
            <a:ext cx="11139055"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5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7"/>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8"/>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9"/>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110912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Large 2x1 Full Height">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D70D6585-CB7C-4CFA-BD76-44C70BE2929C}" type="slidenum">
              <a:rPr sz="800" smtClean="0">
                <a:solidFill>
                  <a:prstClr val="black"/>
                </a:solidFill>
              </a:rPr>
              <a:pPr algn="r"/>
              <a:t>‹#›</a:t>
            </a:fld>
            <a:endParaRPr sz="800" dirty="0">
              <a:solidFill>
                <a:prstClr val="black"/>
              </a:solidFill>
            </a:endParaRPr>
          </a:p>
        </p:txBody>
      </p:sp>
      <p:sp>
        <p:nvSpPr>
          <p:cNvPr id="12" name="LAYOUT SOURCE"/>
          <p:cNvSpPr>
            <a:spLocks noGrp="1"/>
          </p:cNvSpPr>
          <p:nvPr>
            <p:ph type="body" idx="18" hasCustomPrompt="1"/>
            <p:custDataLst>
              <p:tags r:id="rId1"/>
            </p:custDataLst>
          </p:nvPr>
        </p:nvSpPr>
        <p:spPr>
          <a:xfrm>
            <a:off x="6251182" y="5694222"/>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2"/>
            </p:custDataLst>
          </p:nvPr>
        </p:nvSpPr>
        <p:spPr>
          <a:xfrm>
            <a:off x="6251182"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2" name="LAYOUT HEADER"/>
          <p:cNvSpPr>
            <a:spLocks noGrp="1"/>
          </p:cNvSpPr>
          <p:nvPr>
            <p:ph type="body" idx="19" hasCustomPrompt="1"/>
            <p:custDataLst>
              <p:tags r:id="rId3"/>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509849" y="5694222"/>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5"/>
            </p:custDataLst>
          </p:nvPr>
        </p:nvSpPr>
        <p:spPr>
          <a:xfrm>
            <a:off x="509849"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1" name="LAYOUT HEADER"/>
          <p:cNvSpPr>
            <a:spLocks noGrp="1"/>
          </p:cNvSpPr>
          <p:nvPr>
            <p:ph type="body" idx="14" hasCustomPrompt="1"/>
            <p:custDataLst>
              <p:tags r:id="rId6"/>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59"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PAGE HEADING"/>
          <p:cNvSpPr>
            <a:spLocks noGrp="1"/>
          </p:cNvSpPr>
          <p:nvPr>
            <p:ph type="title" hasCustomPrompt="1"/>
            <p:custDataLst>
              <p:tags r:id="rId7"/>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&lt;&lt;Page heading&gt;&gt;</a:t>
            </a:r>
          </a:p>
        </p:txBody>
      </p:sp>
      <p:grpSp>
        <p:nvGrpSpPr>
          <p:cNvPr id="15" name="PXP_GRIDLINES" hidden="1"/>
          <p:cNvGrpSpPr/>
          <p:nvPr userDrawn="1"/>
        </p:nvGrpSpPr>
        <p:grpSpPr>
          <a:xfrm>
            <a:off x="-37133" y="0"/>
            <a:ext cx="12234040" cy="68580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8"/>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9"/>
            </p:custDataLst>
          </p:nvPr>
        </p:nvPicPr>
        <p:blipFill>
          <a:blip r:embed="rId11"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5965503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arge 3x1 Full Height">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9489627C-F79B-4DF9-998A-207B47061EFD}" type="slidenum">
              <a:rPr sz="800" smtClean="0">
                <a:solidFill>
                  <a:prstClr val="black"/>
                </a:solidFill>
              </a:rPr>
              <a:pPr algn="r"/>
              <a:t>‹#›</a:t>
            </a:fld>
            <a:endParaRPr sz="800" dirty="0">
              <a:solidFill>
                <a:prstClr val="black"/>
              </a:solidFill>
            </a:endParaRPr>
          </a:p>
        </p:txBody>
      </p:sp>
      <p:sp>
        <p:nvSpPr>
          <p:cNvPr id="16" name="LAYOUT SOURCE"/>
          <p:cNvSpPr>
            <a:spLocks noGrp="1"/>
          </p:cNvSpPr>
          <p:nvPr>
            <p:ph type="body" idx="21" hasCustomPrompt="1"/>
            <p:custDataLst>
              <p:tags r:id="rId1"/>
            </p:custDataLst>
          </p:nvPr>
        </p:nvSpPr>
        <p:spPr>
          <a:xfrm>
            <a:off x="8157556" y="5694222"/>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2"/>
            </p:custDataLst>
          </p:nvPr>
        </p:nvSpPr>
        <p:spPr>
          <a:xfrm>
            <a:off x="8157556" y="1687492"/>
            <a:ext cx="3480261"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3" hasCustomPrompt="1"/>
            <p:custDataLst>
              <p:tags r:id="rId3"/>
            </p:custDataLst>
          </p:nvPr>
        </p:nvSpPr>
        <p:spPr>
          <a:xfrm>
            <a:off x="8157556"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65" name="LAYOUT SOURCE"/>
          <p:cNvSpPr>
            <a:spLocks noGrp="1"/>
          </p:cNvSpPr>
          <p:nvPr>
            <p:ph type="body" idx="25" hasCustomPrompt="1"/>
            <p:custDataLst>
              <p:tags r:id="rId4"/>
            </p:custDataLst>
          </p:nvPr>
        </p:nvSpPr>
        <p:spPr>
          <a:xfrm>
            <a:off x="4333703" y="5694222"/>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4333703" y="1687492"/>
            <a:ext cx="3480261"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21025">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5" name="LAYOUT HEADER"/>
          <p:cNvSpPr>
            <a:spLocks noGrp="1"/>
          </p:cNvSpPr>
          <p:nvPr>
            <p:ph type="body" idx="22" hasCustomPrompt="1"/>
            <p:custDataLst>
              <p:tags r:id="rId6"/>
            </p:custDataLst>
          </p:nvPr>
        </p:nvSpPr>
        <p:spPr>
          <a:xfrm>
            <a:off x="4333703"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64" name="LAYOUT SOURCE"/>
          <p:cNvSpPr>
            <a:spLocks noGrp="1"/>
          </p:cNvSpPr>
          <p:nvPr>
            <p:ph type="body" idx="24" hasCustomPrompt="1"/>
            <p:custDataLst>
              <p:tags r:id="rId7"/>
            </p:custDataLst>
          </p:nvPr>
        </p:nvSpPr>
        <p:spPr>
          <a:xfrm>
            <a:off x="509848" y="5694222"/>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8"/>
            </p:custDataLst>
          </p:nvPr>
        </p:nvSpPr>
        <p:spPr>
          <a:xfrm>
            <a:off x="509848" y="1687492"/>
            <a:ext cx="3480261"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4" name="LAYOUT HEADER"/>
          <p:cNvSpPr>
            <a:spLocks noGrp="1"/>
          </p:cNvSpPr>
          <p:nvPr>
            <p:ph type="body" idx="14" hasCustomPrompt="1"/>
            <p:custDataLst>
              <p:tags r:id="rId9"/>
            </p:custDataLst>
          </p:nvPr>
        </p:nvSpPr>
        <p:spPr>
          <a:xfrm>
            <a:off x="509848"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2"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PAGE HEADING"/>
          <p:cNvSpPr>
            <a:spLocks noGrp="1"/>
          </p:cNvSpPr>
          <p:nvPr>
            <p:ph type="title" hasCustomPrompt="1"/>
            <p:custDataLst>
              <p:tags r:id="rId10"/>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8792115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arge 2x2">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C04BB5FE-21AD-4A47-B7F8-7792A0111F81}" type="slidenum">
              <a:rPr sz="800" smtClean="0">
                <a:solidFill>
                  <a:prstClr val="black"/>
                </a:solidFill>
              </a:rPr>
              <a:pPr algn="r"/>
              <a:t>‹#›</a:t>
            </a:fld>
            <a:endParaRPr sz="800" dirty="0">
              <a:solidFill>
                <a:prstClr val="black"/>
              </a:solidFill>
            </a:endParaRPr>
          </a:p>
        </p:txBody>
      </p:sp>
      <p:sp>
        <p:nvSpPr>
          <p:cNvPr id="19" name="LAYOUT SOURCE"/>
          <p:cNvSpPr>
            <a:spLocks noGrp="1"/>
          </p:cNvSpPr>
          <p:nvPr>
            <p:ph type="body" idx="24" hasCustomPrompt="1"/>
            <p:custDataLst>
              <p:tags r:id="rId1"/>
            </p:custDataLst>
          </p:nvPr>
        </p:nvSpPr>
        <p:spPr>
          <a:xfrm>
            <a:off x="6251182"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7" name="LAYOUT BODY"/>
          <p:cNvSpPr>
            <a:spLocks noGrp="1"/>
          </p:cNvSpPr>
          <p:nvPr>
            <p:ph idx="22"/>
            <p:custDataLst>
              <p:tags r:id="rId2"/>
            </p:custDataLst>
          </p:nvPr>
        </p:nvSpPr>
        <p:spPr>
          <a:xfrm>
            <a:off x="6251182"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23" hasCustomPrompt="1"/>
            <p:custDataLst>
              <p:tags r:id="rId3"/>
            </p:custDataLst>
          </p:nvPr>
        </p:nvSpPr>
        <p:spPr>
          <a:xfrm>
            <a:off x="6251182" y="3690851"/>
            <a:ext cx="5375564" cy="324196"/>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6251182"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6251182"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5" hasCustomPrompt="1"/>
            <p:custDataLst>
              <p:tags r:id="rId6"/>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509849"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8"/>
            </p:custDataLst>
          </p:nvPr>
        </p:nvSpPr>
        <p:spPr>
          <a:xfrm>
            <a:off x="509849"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9" name="LAYOUT HEADER"/>
          <p:cNvSpPr>
            <a:spLocks noGrp="1"/>
          </p:cNvSpPr>
          <p:nvPr>
            <p:ph type="body" idx="26" hasCustomPrompt="1"/>
            <p:custDataLst>
              <p:tags r:id="rId9"/>
            </p:custDataLst>
          </p:nvPr>
        </p:nvSpPr>
        <p:spPr>
          <a:xfrm>
            <a:off x="509849" y="3690857"/>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10"/>
            </p:custDataLst>
          </p:nvPr>
        </p:nvSpPr>
        <p:spPr>
          <a:xfrm>
            <a:off x="509849"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11"/>
            </p:custDataLst>
          </p:nvPr>
        </p:nvSpPr>
        <p:spPr>
          <a:xfrm>
            <a:off x="509849"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14" hasCustomPrompt="1"/>
            <p:custDataLst>
              <p:tags r:id="rId12"/>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6"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3"/>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20" name="DOCUMENT ID"/>
          <p:cNvSpPr txBox="1"/>
          <p:nvPr userDrawn="1">
            <p:custDataLst>
              <p:tags r:id="rId14"/>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21" name="PXP_GRIDLINES" hidden="1"/>
          <p:cNvGrpSpPr/>
          <p:nvPr userDrawn="1"/>
        </p:nvGrpSpPr>
        <p:grpSpPr>
          <a:xfrm>
            <a:off x="-37133" y="0"/>
            <a:ext cx="12234040" cy="6858000"/>
            <a:chOff x="-30640" y="0"/>
            <a:chExt cx="10093083" cy="7543800"/>
          </a:xfrm>
        </p:grpSpPr>
        <p:cxnSp>
          <p:nvCxnSpPr>
            <p:cNvPr id="22" name="Straight Connector 21"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5"/>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2499136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arge 2x(1 and 2)">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7CCF9807-4BDC-4D68-8676-381180632DE6}" type="slidenum">
              <a:rPr sz="800" smtClean="0">
                <a:solidFill>
                  <a:prstClr val="black"/>
                </a:solidFill>
              </a:rPr>
              <a:pPr algn="r"/>
              <a:t>‹#›</a:t>
            </a:fld>
            <a:endParaRPr sz="800" dirty="0">
              <a:solidFill>
                <a:prstClr val="black"/>
              </a:solidFill>
            </a:endParaRPr>
          </a:p>
        </p:txBody>
      </p:sp>
      <p:sp>
        <p:nvSpPr>
          <p:cNvPr id="19" name="LAYOUT SOURCE"/>
          <p:cNvSpPr>
            <a:spLocks noGrp="1"/>
          </p:cNvSpPr>
          <p:nvPr>
            <p:ph type="body" idx="24" hasCustomPrompt="1"/>
            <p:custDataLst>
              <p:tags r:id="rId1"/>
            </p:custDataLst>
          </p:nvPr>
        </p:nvSpPr>
        <p:spPr>
          <a:xfrm>
            <a:off x="6251182"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7" name="LAYOUT BODY"/>
          <p:cNvSpPr>
            <a:spLocks noGrp="1"/>
          </p:cNvSpPr>
          <p:nvPr>
            <p:ph idx="22"/>
            <p:custDataLst>
              <p:tags r:id="rId2"/>
            </p:custDataLst>
          </p:nvPr>
        </p:nvSpPr>
        <p:spPr>
          <a:xfrm>
            <a:off x="6251182"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LAYOUT HEADER"/>
          <p:cNvSpPr>
            <a:spLocks noGrp="1"/>
          </p:cNvSpPr>
          <p:nvPr>
            <p:ph type="body" idx="26" hasCustomPrompt="1"/>
            <p:custDataLst>
              <p:tags r:id="rId3"/>
            </p:custDataLst>
          </p:nvPr>
        </p:nvSpPr>
        <p:spPr>
          <a:xfrm>
            <a:off x="6251182" y="3690857"/>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6251182"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6251182"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25" hasCustomPrompt="1"/>
            <p:custDataLst>
              <p:tags r:id="rId6"/>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509849"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8"/>
            </p:custDataLst>
          </p:nvPr>
        </p:nvSpPr>
        <p:spPr>
          <a:xfrm>
            <a:off x="509849"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7" name="LAYOUT HEADER"/>
          <p:cNvSpPr>
            <a:spLocks noGrp="1"/>
          </p:cNvSpPr>
          <p:nvPr>
            <p:ph type="body" idx="14" hasCustomPrompt="1"/>
            <p:custDataLst>
              <p:tags r:id="rId9"/>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0"/>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8" name="DOCUMENT ID"/>
          <p:cNvSpPr txBox="1"/>
          <p:nvPr userDrawn="1">
            <p:custDataLst>
              <p:tags r:id="rId11"/>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20" name="Straight Connector 1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8272399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arge 2x(2 and 1)">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EB71FFF7-9F05-4969-ABC0-23146D694E35}" type="slidenum">
              <a:rPr sz="800" smtClean="0">
                <a:solidFill>
                  <a:prstClr val="black"/>
                </a:solidFill>
              </a:rPr>
              <a:pPr algn="r"/>
              <a:t>‹#›</a:t>
            </a:fld>
            <a:endParaRPr sz="800" dirty="0">
              <a:solidFill>
                <a:prstClr val="black"/>
              </a:solidFill>
            </a:endParaRPr>
          </a:p>
        </p:txBody>
      </p:sp>
      <p:sp>
        <p:nvSpPr>
          <p:cNvPr id="16" name="LAYOUT SOURCE"/>
          <p:cNvSpPr>
            <a:spLocks noGrp="1"/>
          </p:cNvSpPr>
          <p:nvPr>
            <p:ph type="body" idx="21" hasCustomPrompt="1"/>
            <p:custDataLst>
              <p:tags r:id="rId1"/>
            </p:custDataLst>
          </p:nvPr>
        </p:nvSpPr>
        <p:spPr>
          <a:xfrm>
            <a:off x="509849"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2"/>
            </p:custDataLst>
          </p:nvPr>
        </p:nvSpPr>
        <p:spPr>
          <a:xfrm>
            <a:off x="509849"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6" hasCustomPrompt="1"/>
            <p:custDataLst>
              <p:tags r:id="rId3"/>
            </p:custDataLst>
          </p:nvPr>
        </p:nvSpPr>
        <p:spPr>
          <a:xfrm>
            <a:off x="509849" y="3690857"/>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9" name="LAYOUT SOURCE"/>
          <p:cNvSpPr>
            <a:spLocks noGrp="1"/>
          </p:cNvSpPr>
          <p:nvPr>
            <p:ph type="body" idx="24" hasCustomPrompt="1"/>
            <p:custDataLst>
              <p:tags r:id="rId4"/>
            </p:custDataLst>
          </p:nvPr>
        </p:nvSpPr>
        <p:spPr>
          <a:xfrm>
            <a:off x="6251182"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6251182"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5" hasCustomPrompt="1"/>
            <p:custDataLst>
              <p:tags r:id="rId6"/>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7"/>
            </p:custDataLst>
          </p:nvPr>
        </p:nvSpPr>
        <p:spPr>
          <a:xfrm>
            <a:off x="509849"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8"/>
            </p:custDataLst>
          </p:nvPr>
        </p:nvSpPr>
        <p:spPr>
          <a:xfrm>
            <a:off x="509849"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LAYOUT HEADER"/>
          <p:cNvSpPr>
            <a:spLocks noGrp="1"/>
          </p:cNvSpPr>
          <p:nvPr>
            <p:ph type="body" idx="14" hasCustomPrompt="1"/>
            <p:custDataLst>
              <p:tags r:id="rId9"/>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PAGE HEADING"/>
          <p:cNvSpPr>
            <a:spLocks noGrp="1"/>
          </p:cNvSpPr>
          <p:nvPr>
            <p:ph type="title" hasCustomPrompt="1"/>
            <p:custDataLst>
              <p:tags r:id="rId10"/>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39441806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Large 3x2">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86A79529-9704-412A-9627-88623531B893}" type="slidenum">
              <a:rPr sz="800" smtClean="0">
                <a:solidFill>
                  <a:prstClr val="black"/>
                </a:solidFill>
              </a:rPr>
              <a:pPr algn="r"/>
              <a:t>‹#›</a:t>
            </a:fld>
            <a:endParaRPr sz="800" dirty="0">
              <a:solidFill>
                <a:prstClr val="black"/>
              </a:solidFill>
            </a:endParaRPr>
          </a:p>
        </p:txBody>
      </p:sp>
      <p:sp>
        <p:nvSpPr>
          <p:cNvPr id="25" name="LAYOUT SOURCE"/>
          <p:cNvSpPr>
            <a:spLocks noGrp="1"/>
          </p:cNvSpPr>
          <p:nvPr>
            <p:ph type="body" idx="30" hasCustomPrompt="1"/>
            <p:custDataLst>
              <p:tags r:id="rId1"/>
            </p:custDataLst>
          </p:nvPr>
        </p:nvSpPr>
        <p:spPr>
          <a:xfrm>
            <a:off x="8157556" y="568591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23" name="LAYOUT BODY"/>
          <p:cNvSpPr>
            <a:spLocks noGrp="1"/>
          </p:cNvSpPr>
          <p:nvPr>
            <p:ph idx="28"/>
            <p:custDataLst>
              <p:tags r:id="rId2"/>
            </p:custDataLst>
          </p:nvPr>
        </p:nvSpPr>
        <p:spPr>
          <a:xfrm>
            <a:off x="8157556" y="4015049"/>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8" name="LAYOUT HEADER"/>
          <p:cNvSpPr>
            <a:spLocks noGrp="1"/>
          </p:cNvSpPr>
          <p:nvPr>
            <p:ph type="body" idx="35" hasCustomPrompt="1"/>
            <p:custDataLst>
              <p:tags r:id="rId3"/>
            </p:custDataLst>
          </p:nvPr>
        </p:nvSpPr>
        <p:spPr>
          <a:xfrm>
            <a:off x="8157556" y="3690857"/>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22" name="LAYOUT SOURCE"/>
          <p:cNvSpPr>
            <a:spLocks noGrp="1"/>
          </p:cNvSpPr>
          <p:nvPr>
            <p:ph type="body" idx="27" hasCustomPrompt="1"/>
            <p:custDataLst>
              <p:tags r:id="rId4"/>
            </p:custDataLst>
          </p:nvPr>
        </p:nvSpPr>
        <p:spPr>
          <a:xfrm>
            <a:off x="4333703" y="568591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20" name="LAYOUT BODY"/>
          <p:cNvSpPr>
            <a:spLocks noGrp="1"/>
          </p:cNvSpPr>
          <p:nvPr>
            <p:ph idx="25"/>
            <p:custDataLst>
              <p:tags r:id="rId5"/>
            </p:custDataLst>
          </p:nvPr>
        </p:nvSpPr>
        <p:spPr>
          <a:xfrm>
            <a:off x="4333703" y="4015049"/>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LAYOUT HEADER"/>
          <p:cNvSpPr>
            <a:spLocks noGrp="1"/>
          </p:cNvSpPr>
          <p:nvPr>
            <p:ph type="body" idx="34" hasCustomPrompt="1"/>
            <p:custDataLst>
              <p:tags r:id="rId6"/>
            </p:custDataLst>
          </p:nvPr>
        </p:nvSpPr>
        <p:spPr>
          <a:xfrm>
            <a:off x="4333703" y="3690857"/>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9" name="LAYOUT SOURCE"/>
          <p:cNvSpPr>
            <a:spLocks noGrp="1"/>
          </p:cNvSpPr>
          <p:nvPr>
            <p:ph type="body" idx="24" hasCustomPrompt="1"/>
            <p:custDataLst>
              <p:tags r:id="rId7"/>
            </p:custDataLst>
          </p:nvPr>
        </p:nvSpPr>
        <p:spPr>
          <a:xfrm>
            <a:off x="509848" y="568591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7" name="LAYOUT BODY"/>
          <p:cNvSpPr>
            <a:spLocks noGrp="1"/>
          </p:cNvSpPr>
          <p:nvPr>
            <p:ph idx="22"/>
            <p:custDataLst>
              <p:tags r:id="rId8"/>
            </p:custDataLst>
          </p:nvPr>
        </p:nvSpPr>
        <p:spPr>
          <a:xfrm>
            <a:off x="509848" y="4015049"/>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6" name="LAYOUT HEADER"/>
          <p:cNvSpPr>
            <a:spLocks noGrp="1"/>
          </p:cNvSpPr>
          <p:nvPr>
            <p:ph type="body" idx="33" hasCustomPrompt="1"/>
            <p:custDataLst>
              <p:tags r:id="rId9"/>
            </p:custDataLst>
          </p:nvPr>
        </p:nvSpPr>
        <p:spPr>
          <a:xfrm>
            <a:off x="509848" y="3690857"/>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6" name="LAYOUT SOURCE"/>
          <p:cNvSpPr>
            <a:spLocks noGrp="1"/>
          </p:cNvSpPr>
          <p:nvPr>
            <p:ph type="body" idx="21" hasCustomPrompt="1"/>
            <p:custDataLst>
              <p:tags r:id="rId10"/>
            </p:custDataLst>
          </p:nvPr>
        </p:nvSpPr>
        <p:spPr>
          <a:xfrm>
            <a:off x="8157556" y="335835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11"/>
            </p:custDataLst>
          </p:nvPr>
        </p:nvSpPr>
        <p:spPr>
          <a:xfrm>
            <a:off x="8157556" y="1687488"/>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LAYOUT HEADER"/>
          <p:cNvSpPr>
            <a:spLocks noGrp="1"/>
          </p:cNvSpPr>
          <p:nvPr>
            <p:ph type="body" idx="32" hasCustomPrompt="1"/>
            <p:custDataLst>
              <p:tags r:id="rId12"/>
            </p:custDataLst>
          </p:nvPr>
        </p:nvSpPr>
        <p:spPr>
          <a:xfrm>
            <a:off x="8157556"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2" name="LAYOUT SOURCE"/>
          <p:cNvSpPr>
            <a:spLocks noGrp="1"/>
          </p:cNvSpPr>
          <p:nvPr>
            <p:ph type="body" idx="18" hasCustomPrompt="1"/>
            <p:custDataLst>
              <p:tags r:id="rId13"/>
            </p:custDataLst>
          </p:nvPr>
        </p:nvSpPr>
        <p:spPr>
          <a:xfrm>
            <a:off x="4333703" y="335835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14"/>
            </p:custDataLst>
          </p:nvPr>
        </p:nvSpPr>
        <p:spPr>
          <a:xfrm>
            <a:off x="4333703" y="1687488"/>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4" name="LAYOUT HEADER"/>
          <p:cNvSpPr>
            <a:spLocks noGrp="1"/>
          </p:cNvSpPr>
          <p:nvPr>
            <p:ph type="body" idx="31" hasCustomPrompt="1"/>
            <p:custDataLst>
              <p:tags r:id="rId15"/>
            </p:custDataLst>
          </p:nvPr>
        </p:nvSpPr>
        <p:spPr>
          <a:xfrm>
            <a:off x="4333703"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16"/>
            </p:custDataLst>
          </p:nvPr>
        </p:nvSpPr>
        <p:spPr>
          <a:xfrm>
            <a:off x="509848" y="335835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17"/>
            </p:custDataLst>
          </p:nvPr>
        </p:nvSpPr>
        <p:spPr>
          <a:xfrm>
            <a:off x="509848" y="1687488"/>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LAYOUT HEADER"/>
          <p:cNvSpPr>
            <a:spLocks noGrp="1"/>
          </p:cNvSpPr>
          <p:nvPr>
            <p:ph type="body" idx="14" hasCustomPrompt="1"/>
            <p:custDataLst>
              <p:tags r:id="rId18"/>
            </p:custDataLst>
          </p:nvPr>
        </p:nvSpPr>
        <p:spPr>
          <a:xfrm>
            <a:off x="509848"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7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19"/>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26" name="DOCUMENT ID"/>
          <p:cNvSpPr txBox="1"/>
          <p:nvPr userDrawn="1">
            <p:custDataLst>
              <p:tags r:id="rId20"/>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24" name="PXP_GRIDLINES" hidden="1"/>
          <p:cNvGrpSpPr/>
          <p:nvPr userDrawn="1"/>
        </p:nvGrpSpPr>
        <p:grpSpPr>
          <a:xfrm>
            <a:off x="-37133" y="0"/>
            <a:ext cx="12234040" cy="6858000"/>
            <a:chOff x="-30640" y="0"/>
            <a:chExt cx="10093083" cy="7543800"/>
          </a:xfrm>
        </p:grpSpPr>
        <p:cxnSp>
          <p:nvCxnSpPr>
            <p:cNvPr id="27" name="Straight Connector 2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1"/>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7350750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isclaimer Page">
    <p:spTree>
      <p:nvGrpSpPr>
        <p:cNvPr id="1" name=""/>
        <p:cNvGrpSpPr/>
        <p:nvPr/>
      </p:nvGrpSpPr>
      <p:grpSpPr>
        <a:xfrm>
          <a:off x="0" y="0"/>
          <a:ext cx="0" cy="0"/>
          <a:chOff x="0" y="0"/>
          <a:chExt cx="0" cy="0"/>
        </a:xfrm>
      </p:grpSpPr>
      <p:sp>
        <p:nvSpPr>
          <p:cNvPr id="3"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FD2363B6-C2A5-4798-A9CC-51C31EECAC2F}" type="slidenum">
              <a:rPr sz="800" smtClean="0">
                <a:solidFill>
                  <a:prstClr val="black"/>
                </a:solidFill>
              </a:rPr>
              <a:pPr algn="r"/>
              <a:t>‹#›</a:t>
            </a:fld>
            <a:endParaRPr sz="800" dirty="0">
              <a:solidFill>
                <a:prstClr val="black"/>
              </a:solidFill>
            </a:endParaRP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PXP_GRIDLINES" hidden="1"/>
          <p:cNvGrpSpPr/>
          <p:nvPr userDrawn="1"/>
        </p:nvGrpSpPr>
        <p:grpSpPr>
          <a:xfrm>
            <a:off x="-37133" y="0"/>
            <a:ext cx="12234040" cy="6858000"/>
            <a:chOff x="-30640" y="0"/>
            <a:chExt cx="10093083" cy="7543800"/>
          </a:xfrm>
        </p:grpSpPr>
        <p:cxnSp>
          <p:nvCxnSpPr>
            <p:cNvPr id="7" name="Straight Connector 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8" name="Straight Connector 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85205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ontact Page" preserve="1" userDrawn="1">
  <p:cSld name="Contact Page">
    <p:spTree>
      <p:nvGrpSpPr>
        <p:cNvPr id="1" name=""/>
        <p:cNvGrpSpPr/>
        <p:nvPr/>
      </p:nvGrpSpPr>
      <p:grpSpPr>
        <a:xfrm>
          <a:off x="0" y="0"/>
          <a:ext cx="0" cy="0"/>
          <a:chOff x="0" y="0"/>
          <a:chExt cx="0" cy="0"/>
        </a:xfrm>
      </p:grpSpPr>
      <p:sp>
        <p:nvSpPr>
          <p:cNvPr id="3"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F844A95E-171B-43E0-919B-08407017EAD1}" type="slidenum">
              <a:rPr sz="800" smtClean="0">
                <a:solidFill>
                  <a:prstClr val="black"/>
                </a:solidFill>
              </a:rPr>
              <a:pPr algn="r"/>
              <a:t>‹#›</a:t>
            </a:fld>
            <a:endParaRPr sz="800" dirty="0">
              <a:solidFill>
                <a:prstClr val="black"/>
              </a:solidFill>
            </a:endParaRPr>
          </a:p>
        </p:txBody>
      </p:sp>
      <p:cxnSp>
        <p:nvCxnSpPr>
          <p:cNvPr id="65"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PAGE HEADING"/>
          <p:cNvSpPr>
            <a:spLocks noGrp="1"/>
          </p:cNvSpPr>
          <p:nvPr>
            <p:ph type="title" hasCustomPrompt="1"/>
            <p:custDataLst>
              <p:tags r:id="rId1"/>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Contact information</a:t>
            </a:r>
          </a:p>
        </p:txBody>
      </p:sp>
      <p:grpSp>
        <p:nvGrpSpPr>
          <p:cNvPr id="6" name="PXP_GRIDLINES" hidden="1"/>
          <p:cNvGrpSpPr/>
          <p:nvPr userDrawn="1"/>
        </p:nvGrpSpPr>
        <p:grpSpPr>
          <a:xfrm>
            <a:off x="-37133" y="0"/>
            <a:ext cx="12234040" cy="68580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42510896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Cover Page (Image A)">
    <p:spTree>
      <p:nvGrpSpPr>
        <p:cNvPr id="1" name=""/>
        <p:cNvGrpSpPr/>
        <p:nvPr/>
      </p:nvGrpSpPr>
      <p:grpSpPr>
        <a:xfrm>
          <a:off x="0" y="0"/>
          <a:ext cx="0" cy="0"/>
          <a:chOff x="0" y="0"/>
          <a:chExt cx="0" cy="0"/>
        </a:xfrm>
      </p:grpSpPr>
      <p:sp>
        <p:nvSpPr>
          <p:cNvPr id="11" name="Picture Placeholder 2"/>
          <p:cNvSpPr>
            <a:spLocks noGrp="1"/>
          </p:cNvSpPr>
          <p:nvPr>
            <p:ph type="pic" sz="quarter" idx="13"/>
          </p:nvPr>
        </p:nvSpPr>
        <p:spPr>
          <a:xfrm>
            <a:off x="266008" y="1280160"/>
            <a:ext cx="11637356" cy="5353396"/>
          </a:xfrm>
          <a:prstGeom prst="rect">
            <a:avLst/>
          </a:prstGeom>
        </p:spPr>
        <p:txBody>
          <a:bodyPr lIns="5004000" bIns="180000" anchor="ctr" anchorCtr="0">
            <a:noAutofit/>
          </a:bodyPr>
          <a:lstStyle>
            <a:lvl1pPr marL="6235" indent="0">
              <a:buNone/>
              <a:defRPr>
                <a:latin typeface="+mn-lt"/>
              </a:defRPr>
            </a:lvl1pPr>
          </a:lstStyle>
          <a:p>
            <a:endParaRPr lang="en-US" dirty="0"/>
          </a:p>
        </p:txBody>
      </p:sp>
      <p:sp>
        <p:nvSpPr>
          <p:cNvPr id="18" name="text" descr="{&quot;templafy&quot;:{&quot;id&quot;:&quot;b73364be-e56a-4bb4-a00d-4afbf861da49&quot;}}" title="Translations.Keyline"/>
          <p:cNvSpPr>
            <a:spLocks noGrp="1"/>
          </p:cNvSpPr>
          <p:nvPr>
            <p:ph type="ctrTitle" hasCustomPrompt="1"/>
            <p:custDataLst>
              <p:tags r:id="rId1"/>
            </p:custDataLst>
          </p:nvPr>
        </p:nvSpPr>
        <p:spPr>
          <a:xfrm>
            <a:off x="509847" y="1796727"/>
            <a:ext cx="9942022" cy="1210909"/>
          </a:xfrm>
          <a:prstGeom prst="rect">
            <a:avLst/>
          </a:prstGeom>
        </p:spPr>
        <p:txBody>
          <a:bodyPr lIns="0" tIns="0" rIns="0" bIns="0" anchor="b" anchorCtr="0">
            <a:noAutofit/>
          </a:bodyPr>
          <a:lstStyle>
            <a:lvl1pPr>
              <a:lnSpc>
                <a:spcPct val="100000"/>
              </a:lnSpc>
              <a:spcAft>
                <a:spcPts val="0"/>
              </a:spcAft>
              <a:defRPr sz="3636">
                <a:latin typeface="+mn-lt"/>
              </a:defRPr>
            </a:lvl1pPr>
          </a:lstStyle>
          <a:p>
            <a:pPr>
              <a:lnSpc>
                <a:spcPct val="100000"/>
              </a:lnSpc>
              <a:spcAft>
                <a:spcPts val="0"/>
              </a:spcAft>
            </a:pPr>
            <a:r>
              <a:rPr lang="en-US"/>
              <a:t>&lt;&lt;Keyline&gt;&gt;</a:t>
            </a:r>
            <a:endParaRPr/>
          </a:p>
        </p:txBody>
      </p:sp>
      <p:sp>
        <p:nvSpPr>
          <p:cNvPr id="17" name="text" descr="{&quot;templafy&quot;:{&quot;id&quot;:&quot;d14a21cc-33c1-44e1-bdd6-33610ae73654&quot;}}" title="Translations.Infoline"/>
          <p:cNvSpPr>
            <a:spLocks noGrp="1"/>
          </p:cNvSpPr>
          <p:nvPr>
            <p:ph type="subTitle" idx="1" hasCustomPrompt="1"/>
            <p:custDataLst>
              <p:tags r:id="rId2"/>
            </p:custDataLst>
          </p:nvPr>
        </p:nvSpPr>
        <p:spPr>
          <a:xfrm>
            <a:off x="509847" y="3108960"/>
            <a:ext cx="9942022" cy="507076"/>
          </a:xfrm>
          <a:prstGeom prst="rect">
            <a:avLst/>
          </a:prstGeom>
        </p:spPr>
        <p:txBody>
          <a:bodyPr lIns="0" tIns="0" rIns="0" bIns="0">
            <a:noAutofit/>
          </a:bodyPr>
          <a:lstStyle>
            <a:lvl1pPr marL="6235" indent="0">
              <a:lnSpc>
                <a:spcPct val="100000"/>
              </a:lnSpc>
              <a:spcBef>
                <a:spcPts val="545"/>
              </a:spcBef>
              <a:spcAft>
                <a:spcPts val="0"/>
              </a:spcAft>
              <a:buFontTx/>
              <a:buNone/>
              <a:defRPr sz="1636">
                <a:latin typeface="+mn-lt"/>
              </a:defRPr>
            </a:lvl1pPr>
          </a:lstStyle>
          <a:p>
            <a:pPr>
              <a:lnSpc>
                <a:spcPct val="100000"/>
              </a:lnSpc>
              <a:spcAft>
                <a:spcPts val="0"/>
              </a:spcAft>
            </a:pPr>
            <a:r>
              <a:rPr lang="en-US"/>
              <a:t>&lt;&lt;Infoline&gt;&gt;</a:t>
            </a:r>
            <a:endParaRPr/>
          </a:p>
        </p:txBody>
      </p:sp>
      <p:sp>
        <p:nvSpPr>
          <p:cNvPr id="38" name="text" descr="{&quot;templafy&quot;:{&quot;id&quot;:&quot;b452f212-153f-4922-bc80-cb9cb5e90fc6&quot;}}" title="Translations.PresentationPresenter"/>
          <p:cNvSpPr>
            <a:spLocks noGrp="1"/>
          </p:cNvSpPr>
          <p:nvPr>
            <p:ph type="body" sz="quarter" idx="11" hasCustomPrompt="1"/>
          </p:nvPr>
        </p:nvSpPr>
        <p:spPr>
          <a:xfrm>
            <a:off x="510546" y="3970525"/>
            <a:ext cx="6223000" cy="249382"/>
          </a:xfrm>
          <a:prstGeom prst="rect">
            <a:avLst/>
          </a:prstGeom>
        </p:spPr>
        <p:txBody>
          <a:bodyPr lIns="0" tIns="0" rIns="0" bIns="0" anchor="b" anchorCtr="0">
            <a:noAutofit/>
          </a:bodyPr>
          <a:lstStyle>
            <a:lvl1pPr marL="6235" indent="0">
              <a:spcBef>
                <a:spcPts val="0"/>
              </a:spcBef>
              <a:buFontTx/>
              <a:buNone/>
              <a:defRPr sz="1455" baseline="0">
                <a:latin typeface="+mn-lt"/>
              </a:defRPr>
            </a:lvl1pPr>
          </a:lstStyle>
          <a:p>
            <a:pPr lvl="0"/>
            <a:r>
              <a:rPr lang="en-US"/>
              <a:t>&lt;&lt;Presentation presenter&gt;&gt;</a:t>
            </a:r>
            <a:endParaRPr/>
          </a:p>
        </p:txBody>
      </p:sp>
      <p:sp>
        <p:nvSpPr>
          <p:cNvPr id="40" name="text" descr="{&quot;templafy&quot;:{&quot;id&quot;:&quot;7f2eace7-764c-4eb1-bebb-0fbdf8bf722c&quot;}}" title="Translations.PresenterFunction"/>
          <p:cNvSpPr>
            <a:spLocks noGrp="1"/>
          </p:cNvSpPr>
          <p:nvPr>
            <p:ph type="body" sz="quarter" idx="12" hasCustomPrompt="1"/>
          </p:nvPr>
        </p:nvSpPr>
        <p:spPr>
          <a:xfrm>
            <a:off x="510546" y="4240818"/>
            <a:ext cx="6223000" cy="249382"/>
          </a:xfrm>
          <a:prstGeom prst="rect">
            <a:avLst/>
          </a:prstGeom>
        </p:spPr>
        <p:txBody>
          <a:bodyPr lIns="0" tIns="0" rIns="0" bIns="0" anchor="t" anchorCtr="0">
            <a:noAutofit/>
          </a:bodyPr>
          <a:lstStyle>
            <a:lvl1pPr marL="6235" indent="0">
              <a:spcBef>
                <a:spcPts val="0"/>
              </a:spcBef>
              <a:buFontTx/>
              <a:buNone/>
              <a:defRPr sz="1455" baseline="0">
                <a:latin typeface="+mn-lt"/>
              </a:defRPr>
            </a:lvl1pPr>
          </a:lstStyle>
          <a:p>
            <a:pPr lvl="0"/>
            <a:r>
              <a:rPr lang="en-US"/>
              <a:t>&lt;&lt;Presenter function&gt;&gt;</a:t>
            </a:r>
            <a:endParaRPr/>
          </a:p>
        </p:txBody>
      </p:sp>
      <p:sp>
        <p:nvSpPr>
          <p:cNvPr id="16" name="text" descr="{&quot;templafy&quot;:{&quot;id&quot;:&quot;97cc6406-fcc7-4c5c-9d4d-4de41c0d6dd6&quot;}}" title="Translations.DatePp"/>
          <p:cNvSpPr>
            <a:spLocks noGrp="1"/>
          </p:cNvSpPr>
          <p:nvPr>
            <p:ph type="body" sz="quarter" idx="10" hasCustomPrompt="1"/>
            <p:custDataLst>
              <p:tags r:id="rId3"/>
            </p:custDataLst>
          </p:nvPr>
        </p:nvSpPr>
        <p:spPr>
          <a:xfrm>
            <a:off x="509847" y="6218183"/>
            <a:ext cx="4333702" cy="273250"/>
          </a:xfrm>
          <a:prstGeom prst="rect">
            <a:avLst/>
          </a:prstGeom>
        </p:spPr>
        <p:txBody>
          <a:bodyPr lIns="0" tIns="0" rIns="0" bIns="0" anchor="b" anchorCtr="0">
            <a:noAutofit/>
          </a:bodyPr>
          <a:lstStyle>
            <a:lvl1pPr marL="6235" indent="0">
              <a:spcBef>
                <a:spcPts val="545"/>
              </a:spcBef>
              <a:buFontTx/>
              <a:buNone/>
              <a:defRPr sz="1000" baseline="0">
                <a:latin typeface="+mn-lt"/>
              </a:defRPr>
            </a:lvl1pPr>
          </a:lstStyle>
          <a:p>
            <a:pPr lvl="0"/>
            <a:r>
              <a:rPr lang="en-US"/>
              <a:t>&lt;&lt;Date&gt;&gt;</a:t>
            </a:r>
            <a:endParaRPr/>
          </a:p>
        </p:txBody>
      </p:sp>
      <p:pic>
        <p:nvPicPr>
          <p:cNvPr id="2" name="image" descr="{&quot;templafy&quot;:{&quot;id&quot;:&quot;fef0b291-09d4-411b-a3ff-89be0bfdf63f&quot;}}"/>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20931" y="366568"/>
            <a:ext cx="1349341" cy="518687"/>
          </a:xfrm>
          <a:prstGeom prst="rect">
            <a:avLst/>
          </a:prstGeom>
        </p:spPr>
      </p:pic>
    </p:spTree>
    <p:extLst>
      <p:ext uri="{BB962C8B-B14F-4D97-AF65-F5344CB8AC3E}">
        <p14:creationId xmlns:p14="http://schemas.microsoft.com/office/powerpoint/2010/main" val="4060590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FF37E-FD7A-49C3-99FD-1E6950039BF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A43C70B-6027-4DA3-BE64-972AA79717F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6674B6B-DD3A-4C10-9FBD-0D8C5BF01DC9}"/>
              </a:ext>
            </a:extLst>
          </p:cNvPr>
          <p:cNvSpPr>
            <a:spLocks noGrp="1"/>
          </p:cNvSpPr>
          <p:nvPr>
            <p:ph type="dt" sz="half" idx="10"/>
          </p:nvPr>
        </p:nvSpPr>
        <p:spPr/>
        <p:txBody>
          <a:bodyPr/>
          <a:lstStyle/>
          <a:p>
            <a:fld id="{38F79F67-ACB7-420E-A3B2-6F4F9BBB8A09}" type="datetimeFigureOut">
              <a:rPr lang="en-US" smtClean="0"/>
              <a:t>30-Aug-22</a:t>
            </a:fld>
            <a:endParaRPr lang="en-US"/>
          </a:p>
        </p:txBody>
      </p:sp>
      <p:sp>
        <p:nvSpPr>
          <p:cNvPr id="5" name="Footer Placeholder 4">
            <a:extLst>
              <a:ext uri="{FF2B5EF4-FFF2-40B4-BE49-F238E27FC236}">
                <a16:creationId xmlns:a16="http://schemas.microsoft.com/office/drawing/2014/main" id="{EEA9C92A-6CA6-4158-AD65-A436E3A68F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F6B7B7-4449-4BE3-94D5-368BA13A3E9F}"/>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23015005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Cover Page (Image B)">
    <p:spTree>
      <p:nvGrpSpPr>
        <p:cNvPr id="1" name=""/>
        <p:cNvGrpSpPr/>
        <p:nvPr/>
      </p:nvGrpSpPr>
      <p:grpSpPr>
        <a:xfrm>
          <a:off x="0" y="0"/>
          <a:ext cx="0" cy="0"/>
          <a:chOff x="0" y="0"/>
          <a:chExt cx="0" cy="0"/>
        </a:xfrm>
      </p:grpSpPr>
      <p:sp>
        <p:nvSpPr>
          <p:cNvPr id="13" name="Picture Placeholder 6"/>
          <p:cNvSpPr>
            <a:spLocks noGrp="1"/>
          </p:cNvSpPr>
          <p:nvPr>
            <p:ph type="pic" sz="quarter" idx="14"/>
          </p:nvPr>
        </p:nvSpPr>
        <p:spPr>
          <a:xfrm>
            <a:off x="266008" y="3956858"/>
            <a:ext cx="11637356" cy="2676698"/>
          </a:xfrm>
          <a:prstGeom prst="rect">
            <a:avLst/>
          </a:prstGeom>
        </p:spPr>
        <p:txBody>
          <a:bodyPr tIns="648000" anchor="ctr" anchorCtr="0">
            <a:noAutofit/>
          </a:bodyPr>
          <a:lstStyle>
            <a:lvl1pPr marL="6235" indent="0" algn="ctr">
              <a:buNone/>
              <a:defRPr>
                <a:latin typeface="+mn-lt"/>
              </a:defRPr>
            </a:lvl1pPr>
          </a:lstStyle>
          <a:p>
            <a:endParaRPr lang="en-US" dirty="0"/>
          </a:p>
        </p:txBody>
      </p:sp>
      <p:sp>
        <p:nvSpPr>
          <p:cNvPr id="18" name="text" descr="{&quot;templafy&quot;:{&quot;id&quot;:&quot;8c408818-2261-4fe3-8db7-c7b87bb7c045&quot;}}" title="Translations.Keyline"/>
          <p:cNvSpPr>
            <a:spLocks noGrp="1"/>
          </p:cNvSpPr>
          <p:nvPr>
            <p:ph type="ctrTitle" hasCustomPrompt="1"/>
            <p:custDataLst>
              <p:tags r:id="rId1"/>
            </p:custDataLst>
          </p:nvPr>
        </p:nvSpPr>
        <p:spPr>
          <a:xfrm>
            <a:off x="509847" y="1796727"/>
            <a:ext cx="9942022" cy="1210909"/>
          </a:xfrm>
          <a:prstGeom prst="rect">
            <a:avLst/>
          </a:prstGeom>
        </p:spPr>
        <p:txBody>
          <a:bodyPr lIns="0" tIns="0" rIns="0" bIns="0" anchor="b" anchorCtr="0">
            <a:noAutofit/>
          </a:bodyPr>
          <a:lstStyle>
            <a:lvl1pPr>
              <a:lnSpc>
                <a:spcPct val="100000"/>
              </a:lnSpc>
              <a:spcAft>
                <a:spcPts val="0"/>
              </a:spcAft>
              <a:defRPr sz="3636">
                <a:latin typeface="+mn-lt"/>
              </a:defRPr>
            </a:lvl1pPr>
          </a:lstStyle>
          <a:p>
            <a:pPr>
              <a:lnSpc>
                <a:spcPct val="100000"/>
              </a:lnSpc>
              <a:spcAft>
                <a:spcPts val="0"/>
              </a:spcAft>
            </a:pPr>
            <a:r>
              <a:rPr lang="en-US"/>
              <a:t>&lt;&lt;Keyline&gt;&gt;</a:t>
            </a:r>
            <a:endParaRPr/>
          </a:p>
        </p:txBody>
      </p:sp>
      <p:sp>
        <p:nvSpPr>
          <p:cNvPr id="17" name="text" descr="{&quot;templafy&quot;:{&quot;id&quot;:&quot;957d6ec7-02b7-488e-8245-4ec0d1670cd6&quot;}}" title="Translations.Infoline"/>
          <p:cNvSpPr>
            <a:spLocks noGrp="1"/>
          </p:cNvSpPr>
          <p:nvPr>
            <p:ph type="subTitle" idx="1" hasCustomPrompt="1"/>
            <p:custDataLst>
              <p:tags r:id="rId2"/>
            </p:custDataLst>
          </p:nvPr>
        </p:nvSpPr>
        <p:spPr>
          <a:xfrm>
            <a:off x="509847" y="3108960"/>
            <a:ext cx="9942022" cy="507076"/>
          </a:xfrm>
          <a:prstGeom prst="rect">
            <a:avLst/>
          </a:prstGeom>
        </p:spPr>
        <p:txBody>
          <a:bodyPr lIns="0" tIns="0" rIns="0" bIns="0">
            <a:noAutofit/>
          </a:bodyPr>
          <a:lstStyle>
            <a:lvl1pPr marL="6235" indent="0">
              <a:lnSpc>
                <a:spcPct val="100000"/>
              </a:lnSpc>
              <a:spcBef>
                <a:spcPts val="545"/>
              </a:spcBef>
              <a:spcAft>
                <a:spcPts val="0"/>
              </a:spcAft>
              <a:buFontTx/>
              <a:buNone/>
              <a:defRPr sz="1636">
                <a:latin typeface="+mn-lt"/>
              </a:defRPr>
            </a:lvl1pPr>
          </a:lstStyle>
          <a:p>
            <a:pPr>
              <a:lnSpc>
                <a:spcPct val="100000"/>
              </a:lnSpc>
              <a:spcAft>
                <a:spcPts val="0"/>
              </a:spcAft>
            </a:pPr>
            <a:r>
              <a:rPr lang="en-US"/>
              <a:t>&lt;&lt;Infoline&gt;&gt;</a:t>
            </a:r>
            <a:endParaRPr/>
          </a:p>
        </p:txBody>
      </p:sp>
      <p:sp>
        <p:nvSpPr>
          <p:cNvPr id="38" name="text" descr="{&quot;templafy&quot;:{&quot;id&quot;:&quot;581c8c27-2cec-4036-8b89-757d3017c3de&quot;}}" title="Translations.PresentationPresenter"/>
          <p:cNvSpPr>
            <a:spLocks noGrp="1"/>
          </p:cNvSpPr>
          <p:nvPr>
            <p:ph type="body" sz="quarter" idx="11" hasCustomPrompt="1"/>
          </p:nvPr>
        </p:nvSpPr>
        <p:spPr>
          <a:xfrm>
            <a:off x="510546" y="3970525"/>
            <a:ext cx="6223000" cy="249382"/>
          </a:xfrm>
          <a:prstGeom prst="rect">
            <a:avLst/>
          </a:prstGeom>
        </p:spPr>
        <p:txBody>
          <a:bodyPr lIns="0" tIns="0" rIns="0" bIns="0" anchor="b" anchorCtr="0">
            <a:noAutofit/>
          </a:bodyPr>
          <a:lstStyle>
            <a:lvl1pPr marL="6235" indent="0">
              <a:spcBef>
                <a:spcPts val="0"/>
              </a:spcBef>
              <a:buFontTx/>
              <a:buNone/>
              <a:defRPr sz="1455" baseline="0">
                <a:latin typeface="+mn-lt"/>
              </a:defRPr>
            </a:lvl1pPr>
          </a:lstStyle>
          <a:p>
            <a:pPr lvl="0"/>
            <a:r>
              <a:rPr lang="en-US"/>
              <a:t>&lt;&lt;Presentation presenter&gt;&gt;</a:t>
            </a:r>
            <a:endParaRPr/>
          </a:p>
        </p:txBody>
      </p:sp>
      <p:sp>
        <p:nvSpPr>
          <p:cNvPr id="40" name="text" descr="{&quot;templafy&quot;:{&quot;id&quot;:&quot;6c82cd71-6896-486f-86e1-2b699f99b625&quot;}}" title="Translations.PresenterFunction"/>
          <p:cNvSpPr>
            <a:spLocks noGrp="1"/>
          </p:cNvSpPr>
          <p:nvPr>
            <p:ph type="body" sz="quarter" idx="12" hasCustomPrompt="1"/>
          </p:nvPr>
        </p:nvSpPr>
        <p:spPr>
          <a:xfrm>
            <a:off x="510546" y="4240818"/>
            <a:ext cx="6223000" cy="249382"/>
          </a:xfrm>
          <a:prstGeom prst="rect">
            <a:avLst/>
          </a:prstGeom>
        </p:spPr>
        <p:txBody>
          <a:bodyPr lIns="0" tIns="0" rIns="0" bIns="0" anchor="t" anchorCtr="0">
            <a:noAutofit/>
          </a:bodyPr>
          <a:lstStyle>
            <a:lvl1pPr marL="6235" indent="0">
              <a:spcBef>
                <a:spcPts val="0"/>
              </a:spcBef>
              <a:buFontTx/>
              <a:buNone/>
              <a:defRPr sz="1455" baseline="0">
                <a:latin typeface="+mn-lt"/>
              </a:defRPr>
            </a:lvl1pPr>
          </a:lstStyle>
          <a:p>
            <a:pPr lvl="0"/>
            <a:r>
              <a:rPr lang="en-US"/>
              <a:t>&lt;&lt;Presenter function&gt;&gt;</a:t>
            </a:r>
            <a:endParaRPr/>
          </a:p>
        </p:txBody>
      </p:sp>
      <p:sp>
        <p:nvSpPr>
          <p:cNvPr id="11" name="text" descr="{&quot;templafy&quot;:{&quot;id&quot;:&quot;b1c0238e-0645-44ce-9e91-8b1f9226f318&quot;}}" title="Translations.DatePp"/>
          <p:cNvSpPr>
            <a:spLocks noGrp="1"/>
          </p:cNvSpPr>
          <p:nvPr>
            <p:ph type="body" sz="quarter" idx="10" hasCustomPrompt="1"/>
            <p:custDataLst>
              <p:tags r:id="rId3"/>
            </p:custDataLst>
          </p:nvPr>
        </p:nvSpPr>
        <p:spPr>
          <a:xfrm>
            <a:off x="509847" y="6218183"/>
            <a:ext cx="4333702" cy="273250"/>
          </a:xfrm>
          <a:prstGeom prst="rect">
            <a:avLst/>
          </a:prstGeom>
        </p:spPr>
        <p:txBody>
          <a:bodyPr lIns="0" tIns="0" rIns="0" bIns="0" anchor="b" anchorCtr="0">
            <a:noAutofit/>
          </a:bodyPr>
          <a:lstStyle>
            <a:lvl1pPr marL="6235" indent="0">
              <a:spcBef>
                <a:spcPts val="545"/>
              </a:spcBef>
              <a:buFontTx/>
              <a:buNone/>
              <a:defRPr sz="1000" baseline="0">
                <a:latin typeface="+mn-lt"/>
              </a:defRPr>
            </a:lvl1pPr>
          </a:lstStyle>
          <a:p>
            <a:pPr lvl="0"/>
            <a:r>
              <a:rPr lang="en-US"/>
              <a:t>&lt;&lt;Date&gt;&gt;</a:t>
            </a:r>
            <a:endParaRPr/>
          </a:p>
        </p:txBody>
      </p:sp>
      <p:pic>
        <p:nvPicPr>
          <p:cNvPr id="2" name="image" descr="{&quot;templafy&quot;:{&quot;id&quot;:&quot;479a7189-9e1b-4490-82db-40f909dd8296&quot;}}"/>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520931" y="515390"/>
            <a:ext cx="1349341" cy="369865"/>
          </a:xfrm>
          <a:prstGeom prst="rect">
            <a:avLst/>
          </a:prstGeom>
        </p:spPr>
      </p:pic>
      <p:sp>
        <p:nvSpPr>
          <p:cNvPr id="12" name="text" descr="{&quot;templafy&quot;:{&quot;id&quot;:&quot;cffb3e64-2970-4703-9f5b-7876c65400ca&quot;}}" title="Form.Classification.Classification"/>
          <p:cNvSpPr txBox="1">
            <a:spLocks/>
          </p:cNvSpPr>
          <p:nvPr userDrawn="1">
            <p:custDataLst>
              <p:tags r:id="rId4"/>
            </p:custDataLst>
          </p:nvPr>
        </p:nvSpPr>
        <p:spPr>
          <a:xfrm>
            <a:off x="9232854" y="693820"/>
            <a:ext cx="2416233" cy="153888"/>
          </a:xfrm>
          <a:prstGeom prst="rect">
            <a:avLst/>
          </a:prstGeom>
        </p:spPr>
        <p:txBody>
          <a:bodyPr vert="horz" wrap="square" lIns="0" tIns="0" rIns="0" bIns="0" rtlCol="0" anchor="b" anchorCtr="0">
            <a:no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en-US" sz="1000" dirty="0">
                <a:solidFill>
                  <a:prstClr val="black"/>
                </a:solidFill>
              </a:rPr>
              <a:t>Public</a:t>
            </a:r>
          </a:p>
        </p:txBody>
      </p:sp>
    </p:spTree>
    <p:extLst>
      <p:ext uri="{BB962C8B-B14F-4D97-AF65-F5344CB8AC3E}">
        <p14:creationId xmlns:p14="http://schemas.microsoft.com/office/powerpoint/2010/main" val="604504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Cover Page (Image C)">
    <p:spTree>
      <p:nvGrpSpPr>
        <p:cNvPr id="1" name=""/>
        <p:cNvGrpSpPr/>
        <p:nvPr/>
      </p:nvGrpSpPr>
      <p:grpSpPr>
        <a:xfrm>
          <a:off x="0" y="0"/>
          <a:ext cx="0" cy="0"/>
          <a:chOff x="0" y="0"/>
          <a:chExt cx="0" cy="0"/>
        </a:xfrm>
      </p:grpSpPr>
      <p:sp>
        <p:nvSpPr>
          <p:cNvPr id="12" name="Picture Placeholder 8"/>
          <p:cNvSpPr>
            <a:spLocks noGrp="1"/>
          </p:cNvSpPr>
          <p:nvPr>
            <p:ph type="pic" sz="quarter" idx="15"/>
          </p:nvPr>
        </p:nvSpPr>
        <p:spPr>
          <a:xfrm>
            <a:off x="6903273" y="1980046"/>
            <a:ext cx="5000092" cy="4653773"/>
          </a:xfrm>
          <a:prstGeom prst="rect">
            <a:avLst/>
          </a:prstGeom>
        </p:spPr>
        <p:txBody>
          <a:bodyPr tIns="648000" anchor="ctr" anchorCtr="0">
            <a:noAutofit/>
          </a:bodyPr>
          <a:lstStyle>
            <a:lvl1pPr marL="6235" indent="0" algn="ctr">
              <a:buNone/>
              <a:defRPr/>
            </a:lvl1pPr>
          </a:lstStyle>
          <a:p>
            <a:endParaRPr lang="en-US" dirty="0"/>
          </a:p>
        </p:txBody>
      </p:sp>
      <p:sp>
        <p:nvSpPr>
          <p:cNvPr id="18" name="text" descr="{&quot;templafy&quot;:{&quot;id&quot;:&quot;517f693d-308c-442d-8d7e-6e8e398be8a6&quot;}}" title="Translations.Keyline"/>
          <p:cNvSpPr>
            <a:spLocks noGrp="1"/>
          </p:cNvSpPr>
          <p:nvPr>
            <p:ph type="ctrTitle" hasCustomPrompt="1"/>
            <p:custDataLst>
              <p:tags r:id="rId1"/>
            </p:custDataLst>
          </p:nvPr>
        </p:nvSpPr>
        <p:spPr>
          <a:xfrm>
            <a:off x="509848" y="1796727"/>
            <a:ext cx="6223000" cy="1210909"/>
          </a:xfrm>
          <a:prstGeom prst="rect">
            <a:avLst/>
          </a:prstGeom>
        </p:spPr>
        <p:txBody>
          <a:bodyPr lIns="0" tIns="0" rIns="0" bIns="0" anchor="b" anchorCtr="0">
            <a:noAutofit/>
          </a:bodyPr>
          <a:lstStyle>
            <a:lvl1pPr>
              <a:lnSpc>
                <a:spcPct val="100000"/>
              </a:lnSpc>
              <a:spcAft>
                <a:spcPts val="0"/>
              </a:spcAft>
              <a:defRPr sz="3636"/>
            </a:lvl1pPr>
          </a:lstStyle>
          <a:p>
            <a:pPr>
              <a:lnSpc>
                <a:spcPct val="100000"/>
              </a:lnSpc>
              <a:spcAft>
                <a:spcPts val="0"/>
              </a:spcAft>
            </a:pPr>
            <a:r>
              <a:rPr lang="en-US"/>
              <a:t>&lt;&lt;Keyline&gt;&gt;</a:t>
            </a:r>
            <a:endParaRPr/>
          </a:p>
        </p:txBody>
      </p:sp>
      <p:sp>
        <p:nvSpPr>
          <p:cNvPr id="17" name="text" descr="{&quot;templafy&quot;:{&quot;id&quot;:&quot;42d01303-1b82-4e52-b032-cf7026cd8338&quot;}}" title="Translations.Infoline"/>
          <p:cNvSpPr>
            <a:spLocks noGrp="1"/>
          </p:cNvSpPr>
          <p:nvPr>
            <p:ph type="subTitle" idx="1" hasCustomPrompt="1"/>
            <p:custDataLst>
              <p:tags r:id="rId2"/>
            </p:custDataLst>
          </p:nvPr>
        </p:nvSpPr>
        <p:spPr>
          <a:xfrm>
            <a:off x="509848" y="3108960"/>
            <a:ext cx="6223000" cy="507076"/>
          </a:xfrm>
          <a:prstGeom prst="rect">
            <a:avLst/>
          </a:prstGeom>
        </p:spPr>
        <p:txBody>
          <a:bodyPr lIns="0" tIns="0" rIns="0" bIns="0">
            <a:noAutofit/>
          </a:bodyPr>
          <a:lstStyle>
            <a:lvl1pPr marL="6235" indent="0">
              <a:lnSpc>
                <a:spcPct val="100000"/>
              </a:lnSpc>
              <a:spcBef>
                <a:spcPts val="545"/>
              </a:spcBef>
              <a:spcAft>
                <a:spcPts val="0"/>
              </a:spcAft>
              <a:buFontTx/>
              <a:buNone/>
              <a:defRPr sz="1636"/>
            </a:lvl1pPr>
          </a:lstStyle>
          <a:p>
            <a:pPr>
              <a:lnSpc>
                <a:spcPct val="100000"/>
              </a:lnSpc>
              <a:spcAft>
                <a:spcPts val="0"/>
              </a:spcAft>
            </a:pPr>
            <a:r>
              <a:rPr lang="en-US"/>
              <a:t>&lt;&lt;Infoline&gt;&gt;</a:t>
            </a:r>
            <a:endParaRPr/>
          </a:p>
        </p:txBody>
      </p:sp>
      <p:sp>
        <p:nvSpPr>
          <p:cNvPr id="38" name="text" descr="{&quot;templafy&quot;:{&quot;id&quot;:&quot;95cb0d2c-c896-4cbe-b268-035323f5aa94&quot;}}" title="Translations.PresentationPresenter"/>
          <p:cNvSpPr>
            <a:spLocks noGrp="1"/>
          </p:cNvSpPr>
          <p:nvPr>
            <p:ph type="body" sz="quarter" idx="11" hasCustomPrompt="1"/>
          </p:nvPr>
        </p:nvSpPr>
        <p:spPr>
          <a:xfrm>
            <a:off x="510546" y="3970525"/>
            <a:ext cx="6223000" cy="249382"/>
          </a:xfrm>
          <a:prstGeom prst="rect">
            <a:avLst/>
          </a:prstGeom>
        </p:spPr>
        <p:txBody>
          <a:bodyPr lIns="0" tIns="0" rIns="0" bIns="0" anchor="b" anchorCtr="0">
            <a:noAutofit/>
          </a:bodyPr>
          <a:lstStyle>
            <a:lvl1pPr marL="6235" indent="0">
              <a:spcBef>
                <a:spcPts val="0"/>
              </a:spcBef>
              <a:buFontTx/>
              <a:buNone/>
              <a:defRPr sz="1455" baseline="0"/>
            </a:lvl1pPr>
          </a:lstStyle>
          <a:p>
            <a:pPr lvl="0"/>
            <a:r>
              <a:rPr lang="en-US"/>
              <a:t>&lt;&lt;Presentation presenter&gt;&gt;</a:t>
            </a:r>
            <a:endParaRPr/>
          </a:p>
        </p:txBody>
      </p:sp>
      <p:sp>
        <p:nvSpPr>
          <p:cNvPr id="40" name="text" descr="{&quot;templafy&quot;:{&quot;id&quot;:&quot;38330571-929f-4514-8cbd-6051a07d9e9f&quot;}}" title="Translations.PresenterFunction"/>
          <p:cNvSpPr>
            <a:spLocks noGrp="1"/>
          </p:cNvSpPr>
          <p:nvPr>
            <p:ph type="body" sz="quarter" idx="12" hasCustomPrompt="1"/>
          </p:nvPr>
        </p:nvSpPr>
        <p:spPr>
          <a:xfrm>
            <a:off x="510546" y="4240818"/>
            <a:ext cx="6223000" cy="249382"/>
          </a:xfrm>
          <a:prstGeom prst="rect">
            <a:avLst/>
          </a:prstGeom>
        </p:spPr>
        <p:txBody>
          <a:bodyPr lIns="0" tIns="0" rIns="0" bIns="0" anchor="t" anchorCtr="0">
            <a:noAutofit/>
          </a:bodyPr>
          <a:lstStyle>
            <a:lvl1pPr marL="6235" indent="0">
              <a:spcBef>
                <a:spcPts val="0"/>
              </a:spcBef>
              <a:buFontTx/>
              <a:buNone/>
              <a:defRPr sz="1455" baseline="0"/>
            </a:lvl1pPr>
          </a:lstStyle>
          <a:p>
            <a:pPr lvl="0"/>
            <a:r>
              <a:rPr lang="en-US"/>
              <a:t>&lt;&lt;Presenter function&gt;&gt;</a:t>
            </a:r>
            <a:endParaRPr/>
          </a:p>
        </p:txBody>
      </p:sp>
      <p:sp>
        <p:nvSpPr>
          <p:cNvPr id="11" name="text" descr="{&quot;templafy&quot;:{&quot;id&quot;:&quot;ad25af92-5428-478b-855c-fe707c316693&quot;}}" title="Translations.DatePp"/>
          <p:cNvSpPr>
            <a:spLocks noGrp="1"/>
          </p:cNvSpPr>
          <p:nvPr>
            <p:ph type="body" sz="quarter" idx="10" hasCustomPrompt="1"/>
            <p:custDataLst>
              <p:tags r:id="rId3"/>
            </p:custDataLst>
          </p:nvPr>
        </p:nvSpPr>
        <p:spPr>
          <a:xfrm>
            <a:off x="509847" y="6218183"/>
            <a:ext cx="4333702" cy="273250"/>
          </a:xfrm>
          <a:prstGeom prst="rect">
            <a:avLst/>
          </a:prstGeom>
        </p:spPr>
        <p:txBody>
          <a:bodyPr lIns="0" tIns="0" rIns="0" bIns="0" anchor="b" anchorCtr="0">
            <a:noAutofit/>
          </a:bodyPr>
          <a:lstStyle>
            <a:lvl1pPr marL="6235" indent="0">
              <a:spcBef>
                <a:spcPts val="545"/>
              </a:spcBef>
              <a:buFontTx/>
              <a:buNone/>
              <a:defRPr sz="1000" baseline="0"/>
            </a:lvl1pPr>
          </a:lstStyle>
          <a:p>
            <a:pPr lvl="0"/>
            <a:r>
              <a:rPr lang="en-US"/>
              <a:t>&lt;&lt;Date&gt;&gt;</a:t>
            </a:r>
            <a:endParaRPr/>
          </a:p>
        </p:txBody>
      </p:sp>
      <p:pic>
        <p:nvPicPr>
          <p:cNvPr id="2" name="image" descr="{&quot;templafy&quot;:{&quot;id&quot;:&quot;b432f3f7-0720-4a0c-a38b-6ea2f82415e6&quot;}}"/>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520931" y="515390"/>
            <a:ext cx="1349341" cy="369865"/>
          </a:xfrm>
          <a:prstGeom prst="rect">
            <a:avLst/>
          </a:prstGeom>
        </p:spPr>
      </p:pic>
      <p:sp>
        <p:nvSpPr>
          <p:cNvPr id="13" name="text" descr="{&quot;templafy&quot;:{&quot;id&quot;:&quot;633511de-7a9a-4614-88b8-ba32608adea2&quot;}}" title="Form.Classification.Classification"/>
          <p:cNvSpPr txBox="1">
            <a:spLocks/>
          </p:cNvSpPr>
          <p:nvPr userDrawn="1">
            <p:custDataLst>
              <p:tags r:id="rId4"/>
            </p:custDataLst>
          </p:nvPr>
        </p:nvSpPr>
        <p:spPr>
          <a:xfrm>
            <a:off x="9232854" y="693820"/>
            <a:ext cx="2416233" cy="153888"/>
          </a:xfrm>
          <a:prstGeom prst="rect">
            <a:avLst/>
          </a:prstGeom>
        </p:spPr>
        <p:txBody>
          <a:bodyPr vert="horz" wrap="square" lIns="0" tIns="0" rIns="0" bIns="0" rtlCol="0" anchor="b" anchorCtr="0">
            <a:no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en-US" sz="1000" dirty="0">
                <a:solidFill>
                  <a:prstClr val="black"/>
                </a:solidFill>
              </a:rPr>
              <a:t>Confidential</a:t>
            </a:r>
          </a:p>
        </p:txBody>
      </p:sp>
    </p:spTree>
    <p:extLst>
      <p:ext uri="{BB962C8B-B14F-4D97-AF65-F5344CB8AC3E}">
        <p14:creationId xmlns:p14="http://schemas.microsoft.com/office/powerpoint/2010/main" val="35406017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efault Body Slide">
    <p:spTree>
      <p:nvGrpSpPr>
        <p:cNvPr id="1" name=""/>
        <p:cNvGrpSpPr/>
        <p:nvPr/>
      </p:nvGrpSpPr>
      <p:grpSpPr>
        <a:xfrm>
          <a:off x="0" y="0"/>
          <a:ext cx="0" cy="0"/>
          <a:chOff x="0" y="0"/>
          <a:chExt cx="0" cy="0"/>
        </a:xfrm>
      </p:grpSpPr>
      <p:sp>
        <p:nvSpPr>
          <p:cNvPr id="5" name="LAYOUT BODY">
            <a:extLst>
              <a:ext uri="{FF2B5EF4-FFF2-40B4-BE49-F238E27FC236}">
                <a16:creationId xmlns:a16="http://schemas.microsoft.com/office/drawing/2014/main" id="{36DC4925-9D80-481C-8D18-739F6C90AD8B}"/>
              </a:ext>
            </a:extLst>
          </p:cNvPr>
          <p:cNvSpPr>
            <a:spLocks noGrp="1"/>
          </p:cNvSpPr>
          <p:nvPr>
            <p:ph sz="quarter" idx="15" hasCustomPrompt="1"/>
          </p:nvPr>
        </p:nvSpPr>
        <p:spPr>
          <a:xfrm>
            <a:off x="509847" y="1689969"/>
            <a:ext cx="11141443" cy="3833090"/>
          </a:xfrm>
        </p:spPr>
        <p:txBody>
          <a:bodyPr/>
          <a:lstStyle>
            <a:lvl1pPr>
              <a:defRPr/>
            </a:lvl1pPr>
            <a:lvl5pPr>
              <a:defRPr/>
            </a:lvl5pPr>
            <a:lvl6pPr>
              <a:defRPr/>
            </a:lvl6pPr>
            <a:lvl7pPr>
              <a:defRPr/>
            </a:lvl7pPr>
            <a:lvl8pPr>
              <a:defRPr/>
            </a:lvl8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2" name="text" descr="{&quot;templafy&quot;:{&quot;id&quot;:&quot;c5dcef7c-1d7b-44e4-b377-8baa320b866e&quot;}}" title="Translations.PageHeading"/>
          <p:cNvSpPr>
            <a:spLocks noGrp="1"/>
          </p:cNvSpPr>
          <p:nvPr>
            <p:ph type="title" hasCustomPrompt="1"/>
            <p:custDataLst>
              <p:tags r:id="rId1"/>
            </p:custDataLst>
          </p:nvPr>
        </p:nvSpPr>
        <p:spPr>
          <a:xfrm>
            <a:off x="509849" y="3"/>
            <a:ext cx="11141441" cy="856211"/>
          </a:xfrm>
          <a:prstGeom prst="rect">
            <a:avLst/>
          </a:prstGeom>
        </p:spPr>
        <p:txBody>
          <a:bodyPr lIns="0" tIns="0" rIns="0" bIns="0" anchor="b" anchorCtr="0">
            <a:noAutofit/>
          </a:bodyPr>
          <a:lstStyle>
            <a:lvl1pPr>
              <a:lnSpc>
                <a:spcPct val="95000"/>
              </a:lnSpc>
              <a:defRPr sz="2545" b="0" baseline="0">
                <a:solidFill>
                  <a:schemeClr val="tx1"/>
                </a:solidFill>
                <a:latin typeface="+mn-lt"/>
                <a:ea typeface="Arial Unicode MS" pitchFamily="34" charset="-128"/>
              </a:defRPr>
            </a:lvl1pPr>
          </a:lstStyle>
          <a:p>
            <a:r>
              <a:rPr lang="en-US"/>
              <a:t>&lt;&lt;Page heading&gt;&gt;</a:t>
            </a:r>
            <a:endParaRPr/>
          </a:p>
        </p:txBody>
      </p:sp>
      <p:sp>
        <p:nvSpPr>
          <p:cNvPr id="22" name="text" descr="{&quot;templafy&quot;:{&quot;id&quot;:&quot;b836f157-0c8e-486a-93a0-c29246dbca78&quot;}}" title="Translations.MessageText"/>
          <p:cNvSpPr>
            <a:spLocks noGrp="1"/>
          </p:cNvSpPr>
          <p:nvPr>
            <p:ph type="body" sz="quarter" idx="48" hasCustomPrompt="1"/>
          </p:nvPr>
        </p:nvSpPr>
        <p:spPr>
          <a:xfrm>
            <a:off x="511849" y="1024660"/>
            <a:ext cx="11139441" cy="249382"/>
          </a:xfrm>
          <a:prstGeom prst="rect">
            <a:avLst/>
          </a:prstGeom>
        </p:spPr>
        <p:txBody>
          <a:bodyPr lIns="0" tIns="0" rIns="0" bIns="0"/>
          <a:lstStyle>
            <a:lvl1pPr marL="6235" indent="0">
              <a:spcBef>
                <a:spcPts val="0"/>
              </a:spcBef>
              <a:buFontTx/>
              <a:buNone/>
              <a:defRPr sz="1636"/>
            </a:lvl1pPr>
          </a:lstStyle>
          <a:p>
            <a:pPr lvl="0"/>
            <a:r>
              <a:rPr lang="en-US"/>
              <a:t>&lt;&lt;Message&gt;&gt;</a:t>
            </a:r>
            <a:endParaRPr/>
          </a:p>
        </p:txBody>
      </p:sp>
      <p:sp>
        <p:nvSpPr>
          <p:cNvPr id="19"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grpSp>
        <p:nvGrpSpPr>
          <p:cNvPr id="21" name="PXP_GRIDLINES" hidden="1"/>
          <p:cNvGrpSpPr/>
          <p:nvPr userDrawn="1"/>
        </p:nvGrpSpPr>
        <p:grpSpPr>
          <a:xfrm>
            <a:off x="-8312" y="0"/>
            <a:ext cx="12192506" cy="6858000"/>
            <a:chOff x="-13716" y="0"/>
            <a:chExt cx="10058818" cy="7543800"/>
          </a:xfrm>
        </p:grpSpPr>
        <p:cxnSp>
          <p:nvCxnSpPr>
            <p:cNvPr id="23" name="Straight Connector 22"/>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15" name="LAYOUT BODY"/>
          <p:cNvSpPr/>
          <p:nvPr userDrawn="1"/>
        </p:nvSpPr>
        <p:spPr>
          <a:xfrm>
            <a:off x="525818" y="2894301"/>
            <a:ext cx="11140364"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16" name="image" descr="{&quot;templafy&quot;:{&quot;id&quot;:&quot;07f9bb92-83d3-4972-876a-921163a66571&quot;}}">
            <a:extLst>
              <a:ext uri="{FF2B5EF4-FFF2-40B4-BE49-F238E27FC236}">
                <a16:creationId xmlns:a16="http://schemas.microsoft.com/office/drawing/2014/main" id="{A015733B-397F-42C4-8F34-EEC9E8FC8F6E}"/>
              </a:ext>
            </a:extLst>
          </p:cNvPr>
          <p:cNvPicPr>
            <a:picLocks noChangeAspect="1"/>
          </p:cNvPicPr>
          <p:nvPr userDrawn="1"/>
        </p:nvPicPr>
        <p:blipFill>
          <a:blip r:embed="rId3"/>
          <a:stretch>
            <a:fillRect/>
          </a:stretch>
        </p:blipFill>
        <p:spPr>
          <a:xfrm>
            <a:off x="507077" y="6366066"/>
            <a:ext cx="643091" cy="235636"/>
          </a:xfrm>
          <a:prstGeom prst="rect">
            <a:avLst/>
          </a:prstGeom>
        </p:spPr>
      </p:pic>
    </p:spTree>
    <p:extLst>
      <p:ext uri="{BB962C8B-B14F-4D97-AF65-F5344CB8AC3E}">
        <p14:creationId xmlns:p14="http://schemas.microsoft.com/office/powerpoint/2010/main" val="31765640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7" name="text" descr="{&quot;templafy&quot;:{&quot;id&quot;:&quot;8c2c1c87-309c-4e1d-92a2-f211c9e39555&quot;}}" title="Translations.PageHeading"/>
          <p:cNvSpPr>
            <a:spLocks noGrp="1"/>
          </p:cNvSpPr>
          <p:nvPr>
            <p:ph type="title" hasCustomPrompt="1"/>
            <p:custDataLst>
              <p:tags r:id="rId1"/>
            </p:custDataLst>
          </p:nvPr>
        </p:nvSpPr>
        <p:spPr>
          <a:xfrm>
            <a:off x="509849" y="3"/>
            <a:ext cx="11141441" cy="856211"/>
          </a:xfrm>
          <a:prstGeom prst="rect">
            <a:avLst/>
          </a:prstGeom>
        </p:spPr>
        <p:txBody>
          <a:bodyPr lIns="0" tIns="0" rIns="0" bIns="0" anchor="b" anchorCtr="0">
            <a:noAutofit/>
          </a:bodyPr>
          <a:lstStyle>
            <a:lvl1pPr>
              <a:lnSpc>
                <a:spcPct val="95000"/>
              </a:lnSpc>
              <a:defRPr sz="2545" b="0" baseline="0">
                <a:solidFill>
                  <a:schemeClr val="tx1"/>
                </a:solidFill>
                <a:latin typeface="+mn-lt"/>
                <a:ea typeface="Arial Unicode MS" pitchFamily="34" charset="-128"/>
              </a:defRPr>
            </a:lvl1pPr>
          </a:lstStyle>
          <a:p>
            <a:r>
              <a:rPr lang="en-US" dirty="0"/>
              <a:t>&lt;&lt;Page heading&gt;&gt;</a:t>
            </a:r>
            <a:endParaRPr dirty="0"/>
          </a:p>
        </p:txBody>
      </p:sp>
      <p:sp>
        <p:nvSpPr>
          <p:cNvPr id="33" name="text" descr="{&quot;templafy&quot;:{&quot;id&quot;:&quot;9a641532-141f-481d-9b3c-1f7d7ea67ae2&quot;}}" title="Translations.MessageText"/>
          <p:cNvSpPr>
            <a:spLocks noGrp="1"/>
          </p:cNvSpPr>
          <p:nvPr>
            <p:ph type="body" sz="quarter" idx="14" hasCustomPrompt="1"/>
          </p:nvPr>
        </p:nvSpPr>
        <p:spPr>
          <a:xfrm>
            <a:off x="511849" y="1024660"/>
            <a:ext cx="11139441"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3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20" name="PXP_GRIDLINES" hidden="1"/>
          <p:cNvGrpSpPr/>
          <p:nvPr userDrawn="1"/>
        </p:nvGrpSpPr>
        <p:grpSpPr>
          <a:xfrm>
            <a:off x="-8312" y="0"/>
            <a:ext cx="12192506" cy="6858000"/>
            <a:chOff x="-13716" y="0"/>
            <a:chExt cx="10058818" cy="7543800"/>
          </a:xfrm>
        </p:grpSpPr>
        <p:cxnSp>
          <p:nvCxnSpPr>
            <p:cNvPr id="21" name="Straight Connector 20"/>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3" name="image" descr="{&quot;templafy&quot;:{&quot;id&quot;:&quot;07f9bb92-83d3-4972-876a-921163a66571&quot;}}">
            <a:extLst>
              <a:ext uri="{FF2B5EF4-FFF2-40B4-BE49-F238E27FC236}">
                <a16:creationId xmlns:a16="http://schemas.microsoft.com/office/drawing/2014/main" id="{71C2B8FF-F8C7-4491-B3DF-01CC372BE886}"/>
              </a:ext>
            </a:extLst>
          </p:cNvPr>
          <p:cNvPicPr>
            <a:picLocks noChangeAspect="1"/>
          </p:cNvPicPr>
          <p:nvPr userDrawn="1"/>
        </p:nvPicPr>
        <p:blipFill>
          <a:blip r:embed="rId3"/>
          <a:stretch>
            <a:fillRect/>
          </a:stretch>
        </p:blipFill>
        <p:spPr>
          <a:xfrm>
            <a:off x="507077" y="6366066"/>
            <a:ext cx="643091" cy="235636"/>
          </a:xfrm>
          <a:prstGeom prst="rect">
            <a:avLst/>
          </a:prstGeom>
        </p:spPr>
      </p:pic>
    </p:spTree>
    <p:extLst>
      <p:ext uri="{BB962C8B-B14F-4D97-AF65-F5344CB8AC3E}">
        <p14:creationId xmlns:p14="http://schemas.microsoft.com/office/powerpoint/2010/main" val="171037394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Large 2x2">
    <p:spTree>
      <p:nvGrpSpPr>
        <p:cNvPr id="1" name=""/>
        <p:cNvGrpSpPr/>
        <p:nvPr/>
      </p:nvGrpSpPr>
      <p:grpSpPr>
        <a:xfrm>
          <a:off x="0" y="0"/>
          <a:ext cx="0" cy="0"/>
          <a:chOff x="0" y="0"/>
          <a:chExt cx="0" cy="0"/>
        </a:xfrm>
      </p:grpSpPr>
      <p:sp>
        <p:nvSpPr>
          <p:cNvPr id="24" name="Slide Number Textbox" hidden="1"/>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cxnSp>
        <p:nvCxnSpPr>
          <p:cNvPr id="14" name="THIN BLUE LINE"/>
          <p:cNvCxnSpPr/>
          <p:nvPr/>
        </p:nvCxnSpPr>
        <p:spPr>
          <a:xfrm>
            <a:off x="509847" y="939338"/>
            <a:ext cx="1113905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 descr="{&quot;templafy&quot;:{&quot;id&quot;:&quot;659500a2-f1be-4e6d-9abd-f71500a1e406&quot;}}" title="Translations.PageHeading"/>
          <p:cNvSpPr>
            <a:spLocks noGrp="1"/>
          </p:cNvSpPr>
          <p:nvPr>
            <p:ph type="title" hasCustomPrompt="1"/>
            <p:custDataLst>
              <p:tags r:id="rId1"/>
            </p:custDataLst>
          </p:nvPr>
        </p:nvSpPr>
        <p:spPr>
          <a:xfrm>
            <a:off x="509847" y="3"/>
            <a:ext cx="11139055" cy="856211"/>
          </a:xfrm>
          <a:prstGeom prst="rect">
            <a:avLst/>
          </a:prstGeom>
        </p:spPr>
        <p:txBody>
          <a:bodyPr vert="horz" lIns="0" tIns="0" rIns="0" bIns="0" rtlCol="0" anchor="b" anchorCtr="0">
            <a:normAutofit/>
          </a:bodyPr>
          <a:lstStyle>
            <a:lvl1pPr>
              <a:lnSpc>
                <a:spcPct val="95000"/>
              </a:lnSpc>
              <a:defRPr lang="en-US" dirty="0">
                <a:latin typeface="+mn-lt"/>
              </a:defRPr>
            </a:lvl1pPr>
          </a:lstStyle>
          <a:p>
            <a:pPr lvl="0"/>
            <a:r>
              <a:rPr lang="en-US"/>
              <a:t>&lt;&lt;Page heading&gt;&gt;</a:t>
            </a:r>
            <a:endParaRPr/>
          </a:p>
        </p:txBody>
      </p:sp>
      <p:sp>
        <p:nvSpPr>
          <p:cNvPr id="35" name="text" descr="{&quot;templafy&quot;:{&quot;id&quot;:&quot;e07ab73a-48a2-4890-8c52-7820c8526911&quot;}}" title="Translations.MessageText"/>
          <p:cNvSpPr>
            <a:spLocks noGrp="1"/>
          </p:cNvSpPr>
          <p:nvPr>
            <p:ph type="body" sz="quarter" idx="32" hasCustomPrompt="1"/>
          </p:nvPr>
        </p:nvSpPr>
        <p:spPr>
          <a:xfrm>
            <a:off x="511848" y="1024660"/>
            <a:ext cx="11129356"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6f73ff4a-da61-490e-8df6-ce80065d606c&quot;}}" title="Translations.LayoutHeading"/>
          <p:cNvSpPr>
            <a:spLocks noGrp="1"/>
          </p:cNvSpPr>
          <p:nvPr>
            <p:ph type="body" idx="16" hasCustomPrompt="1"/>
            <p:custDataLst>
              <p:tags r:id="rId2"/>
            </p:custDataLst>
          </p:nvPr>
        </p:nvSpPr>
        <p:spPr>
          <a:xfrm>
            <a:off x="510546"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2" name="Content Placeholder 10"/>
          <p:cNvSpPr>
            <a:spLocks noGrp="1"/>
          </p:cNvSpPr>
          <p:nvPr>
            <p:ph sz="quarter" idx="19" hasCustomPrompt="1"/>
          </p:nvPr>
        </p:nvSpPr>
        <p:spPr>
          <a:xfrm>
            <a:off x="510546" y="2015543"/>
            <a:ext cx="5384727" cy="1472727"/>
          </a:xfrm>
          <a:prstGeom prst="rect">
            <a:avLst/>
          </a:prstGeom>
          <a:noFill/>
        </p:spPr>
        <p:txBody>
          <a:bodyPr vert="horz" lIns="0" tIns="0" rIns="0" bIns="0" rtlCol="0">
            <a:noAutofit/>
          </a:bodyPr>
          <a:lstStyle>
            <a:lvl1pPr marL="166256">
              <a:defRPr lang="en-US" kern="1200" baseline="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43" name="text" descr="{&quot;templafy&quot;:{&quot;id&quot;:&quot;fd9f72fd-c813-4ca2-adbd-72b7a544d668&quot;}}" title="Translations.Source"/>
          <p:cNvSpPr>
            <a:spLocks noGrp="1"/>
          </p:cNvSpPr>
          <p:nvPr>
            <p:ph type="body" sz="quarter" idx="47" hasCustomPrompt="1"/>
          </p:nvPr>
        </p:nvSpPr>
        <p:spPr>
          <a:xfrm>
            <a:off x="509847" y="3498546"/>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2" name="text" descr="{&quot;templafy&quot;:{&quot;id&quot;:&quot;850033cf-20bd-469f-b2ed-809f6725b900&quot;}}" title="Translations.LayoutHeading"/>
          <p:cNvSpPr>
            <a:spLocks noGrp="1"/>
          </p:cNvSpPr>
          <p:nvPr>
            <p:ph type="body" idx="34" hasCustomPrompt="1"/>
            <p:custDataLst>
              <p:tags r:id="rId3"/>
            </p:custDataLst>
          </p:nvPr>
        </p:nvSpPr>
        <p:spPr>
          <a:xfrm>
            <a:off x="509847" y="3721091"/>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3" name="Content Placeholder 10"/>
          <p:cNvSpPr>
            <a:spLocks noGrp="1"/>
          </p:cNvSpPr>
          <p:nvPr>
            <p:ph sz="quarter" idx="35" hasCustomPrompt="1"/>
          </p:nvPr>
        </p:nvSpPr>
        <p:spPr>
          <a:xfrm>
            <a:off x="509847" y="4048364"/>
            <a:ext cx="5384727" cy="1472727"/>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44" name="text" descr="{&quot;templafy&quot;:{&quot;id&quot;:&quot;11691b94-4cf8-4bf6-a2c2-37a0d2744c13&quot;}}" title="Translations.Source"/>
          <p:cNvSpPr>
            <a:spLocks noGrp="1"/>
          </p:cNvSpPr>
          <p:nvPr>
            <p:ph type="body" sz="quarter" idx="48" hasCustomPrompt="1"/>
          </p:nvPr>
        </p:nvSpPr>
        <p:spPr>
          <a:xfrm>
            <a:off x="509847"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59" name="text" descr="{&quot;templafy&quot;:{&quot;id&quot;:&quot;610c3496-d1a5-4d77-9bfc-26dbc43f9749&quot;}}" title="Translations.LayoutHeading"/>
          <p:cNvSpPr>
            <a:spLocks noGrp="1"/>
          </p:cNvSpPr>
          <p:nvPr>
            <p:ph type="body" idx="36" hasCustomPrompt="1"/>
            <p:custDataLst>
              <p:tags r:id="rId4"/>
            </p:custDataLst>
          </p:nvPr>
        </p:nvSpPr>
        <p:spPr>
          <a:xfrm>
            <a:off x="6266182"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27" name="Content Placeholder 10"/>
          <p:cNvSpPr>
            <a:spLocks noGrp="1"/>
          </p:cNvSpPr>
          <p:nvPr>
            <p:ph sz="quarter" idx="37" hasCustomPrompt="1"/>
          </p:nvPr>
        </p:nvSpPr>
        <p:spPr>
          <a:xfrm>
            <a:off x="6266182" y="2015543"/>
            <a:ext cx="5384727" cy="1472727"/>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54" name="text" descr="{&quot;templafy&quot;:{&quot;id&quot;:&quot;7e57f9ec-c0e6-4202-805c-acfa607aebac&quot;}}" title="Translations.Source"/>
          <p:cNvSpPr>
            <a:spLocks noGrp="1"/>
          </p:cNvSpPr>
          <p:nvPr>
            <p:ph type="body" sz="quarter" idx="49" hasCustomPrompt="1"/>
          </p:nvPr>
        </p:nvSpPr>
        <p:spPr>
          <a:xfrm>
            <a:off x="6266561" y="3498546"/>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text" descr="{&quot;templafy&quot;:{&quot;id&quot;:&quot;f6afd5a3-2bb9-437e-afd8-d0d683918a33&quot;}}" title="Translations.LayoutHeading"/>
          <p:cNvSpPr>
            <a:spLocks noGrp="1"/>
          </p:cNvSpPr>
          <p:nvPr>
            <p:ph type="body" idx="38" hasCustomPrompt="1"/>
            <p:custDataLst>
              <p:tags r:id="rId5"/>
            </p:custDataLst>
          </p:nvPr>
        </p:nvSpPr>
        <p:spPr>
          <a:xfrm>
            <a:off x="6266182" y="3721091"/>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33" name="Content Placeholder 10"/>
          <p:cNvSpPr>
            <a:spLocks noGrp="1"/>
          </p:cNvSpPr>
          <p:nvPr>
            <p:ph sz="quarter" idx="39" hasCustomPrompt="1"/>
          </p:nvPr>
        </p:nvSpPr>
        <p:spPr>
          <a:xfrm>
            <a:off x="6266182" y="4048364"/>
            <a:ext cx="5384727" cy="1472727"/>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vl4pPr marL="689963">
              <a:defRPr/>
            </a:lvl4pPr>
            <a:lvl5pPr marL="864532">
              <a:defRPr/>
            </a:lvl5pPr>
            <a:lvl6pPr marL="864532">
              <a:defRPr/>
            </a:lvl6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55" name="text" descr="{&quot;templafy&quot;:{&quot;id&quot;:&quot;e7f77444-d37c-4be7-b1e7-68728ab86e40&quot;}}" title="Translations.Source"/>
          <p:cNvSpPr>
            <a:spLocks noGrp="1"/>
          </p:cNvSpPr>
          <p:nvPr>
            <p:ph type="body" sz="quarter" idx="50" hasCustomPrompt="1"/>
          </p:nvPr>
        </p:nvSpPr>
        <p:spPr>
          <a:xfrm>
            <a:off x="6266561"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3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40" name="PXP_GRIDLINES" hidden="1"/>
          <p:cNvGrpSpPr/>
          <p:nvPr userDrawn="1"/>
        </p:nvGrpSpPr>
        <p:grpSpPr>
          <a:xfrm>
            <a:off x="-8312" y="0"/>
            <a:ext cx="12192506" cy="6858000"/>
            <a:chOff x="-13716" y="0"/>
            <a:chExt cx="10058818" cy="7543800"/>
          </a:xfrm>
        </p:grpSpPr>
        <p:cxnSp>
          <p:nvCxnSpPr>
            <p:cNvPr id="45" name="Straight Connector 44"/>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9" name="LAYOUT BODY" hidden="1"/>
          <p:cNvSpPr/>
          <p:nvPr userDrawn="1"/>
        </p:nvSpPr>
        <p:spPr>
          <a:xfrm>
            <a:off x="525818" y="4452216"/>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30" name="image" descr="{&quot;templafy&quot;:{&quot;id&quot;:&quot;07f9bb92-83d3-4972-876a-921163a66571&quot;}}">
            <a:extLst>
              <a:ext uri="{FF2B5EF4-FFF2-40B4-BE49-F238E27FC236}">
                <a16:creationId xmlns:a16="http://schemas.microsoft.com/office/drawing/2014/main" id="{E345E3E0-7967-4036-B101-C0CC9B5EBD9C}"/>
              </a:ext>
            </a:extLst>
          </p:cNvPr>
          <p:cNvPicPr>
            <a:picLocks noChangeAspect="1"/>
          </p:cNvPicPr>
          <p:nvPr userDrawn="1"/>
        </p:nvPicPr>
        <p:blipFill>
          <a:blip r:embed="rId7"/>
          <a:stretch>
            <a:fillRect/>
          </a:stretch>
        </p:blipFill>
        <p:spPr>
          <a:xfrm>
            <a:off x="507077" y="6366066"/>
            <a:ext cx="643091" cy="235636"/>
          </a:xfrm>
          <a:prstGeom prst="rect">
            <a:avLst/>
          </a:prstGeom>
        </p:spPr>
      </p:pic>
    </p:spTree>
    <p:extLst>
      <p:ext uri="{BB962C8B-B14F-4D97-AF65-F5344CB8AC3E}">
        <p14:creationId xmlns:p14="http://schemas.microsoft.com/office/powerpoint/2010/main" val="3104057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arge 2x1">
    <p:spTree>
      <p:nvGrpSpPr>
        <p:cNvPr id="1" name=""/>
        <p:cNvGrpSpPr/>
        <p:nvPr/>
      </p:nvGrpSpPr>
      <p:grpSpPr>
        <a:xfrm>
          <a:off x="0" y="0"/>
          <a:ext cx="0" cy="0"/>
          <a:chOff x="0" y="0"/>
          <a:chExt cx="0" cy="0"/>
        </a:xfrm>
      </p:grpSpPr>
      <p:cxnSp>
        <p:nvCxnSpPr>
          <p:cNvPr id="14" name="THIN BLUE LINE"/>
          <p:cNvCxnSpPr/>
          <p:nvPr/>
        </p:nvCxnSpPr>
        <p:spPr>
          <a:xfrm>
            <a:off x="509847" y="939338"/>
            <a:ext cx="1113905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 descr="{&quot;templafy&quot;:{&quot;id&quot;:&quot;e6b90f6f-5f9c-4b53-ad99-2182a1a56766&quot;}}" title="Translations.PageHeading"/>
          <p:cNvSpPr>
            <a:spLocks noGrp="1"/>
          </p:cNvSpPr>
          <p:nvPr>
            <p:ph type="title" hasCustomPrompt="1"/>
            <p:custDataLst>
              <p:tags r:id="rId1"/>
            </p:custDataLst>
          </p:nvPr>
        </p:nvSpPr>
        <p:spPr>
          <a:xfrm>
            <a:off x="509847" y="3"/>
            <a:ext cx="11139055" cy="856211"/>
          </a:xfrm>
          <a:prstGeom prst="rect">
            <a:avLst/>
          </a:prstGeom>
        </p:spPr>
        <p:txBody>
          <a:bodyPr vert="horz" lIns="0" tIns="0" rIns="0" bIns="0" rtlCol="0" anchor="b" anchorCtr="0">
            <a:normAutofit/>
          </a:bodyPr>
          <a:lstStyle>
            <a:lvl1pPr>
              <a:lnSpc>
                <a:spcPct val="95000"/>
              </a:lnSpc>
              <a:defRPr lang="en-US" dirty="0">
                <a:latin typeface="+mn-lt"/>
              </a:defRPr>
            </a:lvl1pPr>
          </a:lstStyle>
          <a:p>
            <a:pPr lvl="0"/>
            <a:r>
              <a:rPr lang="en-US" dirty="0"/>
              <a:t>&lt;&lt;Page heading&gt;&gt;</a:t>
            </a:r>
            <a:endParaRPr dirty="0"/>
          </a:p>
        </p:txBody>
      </p:sp>
      <p:sp>
        <p:nvSpPr>
          <p:cNvPr id="34" name="text" descr="{&quot;templafy&quot;:{&quot;id&quot;:&quot;2157ef70-51a3-4af6-8efb-176864a4f9e6&quot;}}" title="Translations.MessageText"/>
          <p:cNvSpPr>
            <a:spLocks noGrp="1"/>
          </p:cNvSpPr>
          <p:nvPr>
            <p:ph type="body" sz="quarter" idx="32" hasCustomPrompt="1"/>
          </p:nvPr>
        </p:nvSpPr>
        <p:spPr>
          <a:xfrm>
            <a:off x="511848" y="1024660"/>
            <a:ext cx="11129356"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0267cfcc-9f71-4a5a-84e1-65fe93cf7441&quot;}}" title="Translations.LayoutHeading"/>
          <p:cNvSpPr>
            <a:spLocks noGrp="1"/>
          </p:cNvSpPr>
          <p:nvPr>
            <p:ph type="body" idx="16" hasCustomPrompt="1"/>
            <p:custDataLst>
              <p:tags r:id="rId2"/>
            </p:custDataLst>
          </p:nvPr>
        </p:nvSpPr>
        <p:spPr>
          <a:xfrm>
            <a:off x="510546"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2" name="Content Placeholder 10"/>
          <p:cNvSpPr>
            <a:spLocks noGrp="1"/>
          </p:cNvSpPr>
          <p:nvPr>
            <p:ph sz="quarter" idx="19" hasCustomPrompt="1"/>
          </p:nvPr>
        </p:nvSpPr>
        <p:spPr>
          <a:xfrm>
            <a:off x="510546" y="2015543"/>
            <a:ext cx="5384727"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8" name="text" descr="{&quot;templafy&quot;:{&quot;id&quot;:&quot;1ac97bee-5dcc-41a7-b03a-b461006fc37d&quot;}}" title="Translations.Source"/>
          <p:cNvSpPr>
            <a:spLocks noGrp="1"/>
          </p:cNvSpPr>
          <p:nvPr>
            <p:ph type="body" sz="quarter" idx="47" hasCustomPrompt="1"/>
          </p:nvPr>
        </p:nvSpPr>
        <p:spPr>
          <a:xfrm>
            <a:off x="510545" y="5530909"/>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9" name="text" descr="{&quot;templafy&quot;:{&quot;id&quot;:&quot;40aed189-5466-4e74-8f42-72e8f6629341&quot;}}" title="Translations.LayoutHeading"/>
          <p:cNvSpPr>
            <a:spLocks noGrp="1"/>
          </p:cNvSpPr>
          <p:nvPr>
            <p:ph type="body" idx="36" hasCustomPrompt="1"/>
            <p:custDataLst>
              <p:tags r:id="rId3"/>
            </p:custDataLst>
          </p:nvPr>
        </p:nvSpPr>
        <p:spPr>
          <a:xfrm>
            <a:off x="6266182"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27" name="Content Placeholder 10"/>
          <p:cNvSpPr>
            <a:spLocks noGrp="1"/>
          </p:cNvSpPr>
          <p:nvPr>
            <p:ph sz="quarter" idx="37" hasCustomPrompt="1"/>
          </p:nvPr>
        </p:nvSpPr>
        <p:spPr>
          <a:xfrm>
            <a:off x="6266182" y="2015543"/>
            <a:ext cx="5384727"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9" name="text" descr="{&quot;templafy&quot;:{&quot;id&quot;:&quot;b0996bf5-271c-424f-998c-fdf9ef194e56&quot;}}" title="Translations.Source"/>
          <p:cNvSpPr>
            <a:spLocks noGrp="1"/>
          </p:cNvSpPr>
          <p:nvPr>
            <p:ph type="body" sz="quarter" idx="48" hasCustomPrompt="1"/>
          </p:nvPr>
        </p:nvSpPr>
        <p:spPr>
          <a:xfrm>
            <a:off x="6266561"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30" name="PXP_GRIDLINES" hidden="1"/>
          <p:cNvGrpSpPr/>
          <p:nvPr userDrawn="1"/>
        </p:nvGrpSpPr>
        <p:grpSpPr>
          <a:xfrm>
            <a:off x="-8312" y="0"/>
            <a:ext cx="12192506" cy="6858000"/>
            <a:chOff x="-13716" y="0"/>
            <a:chExt cx="10058818" cy="7543800"/>
          </a:xfrm>
        </p:grpSpPr>
        <p:cxnSp>
          <p:nvCxnSpPr>
            <p:cNvPr id="31" name="Straight Connector 30"/>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1" name="LAYOUT BODY" hidden="1"/>
          <p:cNvSpPr/>
          <p:nvPr userDrawn="1"/>
        </p:nvSpPr>
        <p:spPr>
          <a:xfrm>
            <a:off x="525818" y="2894301"/>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2" name="image" descr="{&quot;templafy&quot;:{&quot;id&quot;:&quot;07f9bb92-83d3-4972-876a-921163a66571&quot;}}">
            <a:extLst>
              <a:ext uri="{FF2B5EF4-FFF2-40B4-BE49-F238E27FC236}">
                <a16:creationId xmlns:a16="http://schemas.microsoft.com/office/drawing/2014/main" id="{CD168893-1D69-4BD4-8846-A102BB5E499B}"/>
              </a:ext>
            </a:extLst>
          </p:cNvPr>
          <p:cNvPicPr>
            <a:picLocks noChangeAspect="1"/>
          </p:cNvPicPr>
          <p:nvPr userDrawn="1"/>
        </p:nvPicPr>
        <p:blipFill>
          <a:blip r:embed="rId5"/>
          <a:stretch>
            <a:fillRect/>
          </a:stretch>
        </p:blipFill>
        <p:spPr>
          <a:xfrm>
            <a:off x="507077" y="6366066"/>
            <a:ext cx="643091" cy="235636"/>
          </a:xfrm>
          <a:prstGeom prst="rect">
            <a:avLst/>
          </a:prstGeom>
        </p:spPr>
      </p:pic>
    </p:spTree>
    <p:extLst>
      <p:ext uri="{BB962C8B-B14F-4D97-AF65-F5344CB8AC3E}">
        <p14:creationId xmlns:p14="http://schemas.microsoft.com/office/powerpoint/2010/main" val="117610072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arge 3x1">
    <p:spTree>
      <p:nvGrpSpPr>
        <p:cNvPr id="1" name=""/>
        <p:cNvGrpSpPr/>
        <p:nvPr/>
      </p:nvGrpSpPr>
      <p:grpSpPr>
        <a:xfrm>
          <a:off x="0" y="0"/>
          <a:ext cx="0" cy="0"/>
          <a:chOff x="0" y="0"/>
          <a:chExt cx="0" cy="0"/>
        </a:xfrm>
      </p:grpSpPr>
      <p:sp>
        <p:nvSpPr>
          <p:cNvPr id="40" name="Slide Number Textbox" hidden="1"/>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cxnSp>
        <p:nvCxnSpPr>
          <p:cNvPr id="14" name="THIN BLUE LINE"/>
          <p:cNvCxnSpPr/>
          <p:nvPr/>
        </p:nvCxnSpPr>
        <p:spPr>
          <a:xfrm>
            <a:off x="509847" y="939338"/>
            <a:ext cx="1113905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 descr="{&quot;templafy&quot;:{&quot;id&quot;:&quot;d765dd66-5117-4ef2-b467-67932c0ca7a4&quot;}}" title="Translations.PageHeading"/>
          <p:cNvSpPr>
            <a:spLocks noGrp="1"/>
          </p:cNvSpPr>
          <p:nvPr>
            <p:ph type="title" hasCustomPrompt="1"/>
            <p:custDataLst>
              <p:tags r:id="rId1"/>
            </p:custDataLst>
          </p:nvPr>
        </p:nvSpPr>
        <p:spPr>
          <a:xfrm>
            <a:off x="509847" y="3"/>
            <a:ext cx="11139055" cy="856211"/>
          </a:xfrm>
          <a:prstGeom prst="rect">
            <a:avLst/>
          </a:prstGeom>
        </p:spPr>
        <p:txBody>
          <a:bodyPr vert="horz" lIns="0" tIns="0" rIns="0" bIns="0" rtlCol="0" anchor="b" anchorCtr="0">
            <a:normAutofit/>
          </a:bodyPr>
          <a:lstStyle>
            <a:lvl1pPr>
              <a:lnSpc>
                <a:spcPct val="95000"/>
              </a:lnSpc>
              <a:defRPr lang="en-US" dirty="0">
                <a:latin typeface="+mn-lt"/>
              </a:defRPr>
            </a:lvl1pPr>
          </a:lstStyle>
          <a:p>
            <a:pPr lvl="0"/>
            <a:r>
              <a:rPr lang="en-US"/>
              <a:t>&lt;&lt;Page heading&gt;&gt;</a:t>
            </a:r>
            <a:endParaRPr/>
          </a:p>
        </p:txBody>
      </p:sp>
      <p:sp>
        <p:nvSpPr>
          <p:cNvPr id="35" name="text" descr="{&quot;templafy&quot;:{&quot;id&quot;:&quot;8562a0cf-0ef1-45d5-9eb4-2c0dd205124c&quot;}}" title="Translations.MessageText"/>
          <p:cNvSpPr>
            <a:spLocks noGrp="1"/>
          </p:cNvSpPr>
          <p:nvPr>
            <p:ph type="body" sz="quarter" idx="32" hasCustomPrompt="1"/>
          </p:nvPr>
        </p:nvSpPr>
        <p:spPr>
          <a:xfrm>
            <a:off x="511848" y="1024660"/>
            <a:ext cx="11129356"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f099470e-c8bb-4c92-8b0a-da7a2b1fda1e&quot;}}" title="Translations.LayoutHeading"/>
          <p:cNvSpPr>
            <a:spLocks noGrp="1"/>
          </p:cNvSpPr>
          <p:nvPr>
            <p:ph type="body" idx="16" hasCustomPrompt="1"/>
            <p:custDataLst>
              <p:tags r:id="rId2"/>
            </p:custDataLst>
          </p:nvPr>
        </p:nvSpPr>
        <p:spPr>
          <a:xfrm>
            <a:off x="510546" y="1688727"/>
            <a:ext cx="3512161"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2" name="Content Placeholder 10"/>
          <p:cNvSpPr>
            <a:spLocks noGrp="1"/>
          </p:cNvSpPr>
          <p:nvPr>
            <p:ph sz="quarter" idx="19" hasCustomPrompt="1"/>
          </p:nvPr>
        </p:nvSpPr>
        <p:spPr>
          <a:xfrm>
            <a:off x="510546" y="2015543"/>
            <a:ext cx="3512161"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7" name="text" descr="{&quot;templafy&quot;:{&quot;id&quot;:&quot;e79d0ec3-45ae-4564-aa04-8a26b0db3275&quot;}}" title="Translations.Source"/>
          <p:cNvSpPr>
            <a:spLocks noGrp="1"/>
          </p:cNvSpPr>
          <p:nvPr>
            <p:ph type="body" sz="quarter" idx="47" hasCustomPrompt="1"/>
          </p:nvPr>
        </p:nvSpPr>
        <p:spPr>
          <a:xfrm>
            <a:off x="511847" y="5530909"/>
            <a:ext cx="3512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9" name="text" descr="{&quot;templafy&quot;:{&quot;id&quot;:&quot;a7dc809d-e1cb-4d74-a888-98f4145d2192&quot;}}" title="Translations.LayoutHeading"/>
          <p:cNvSpPr>
            <a:spLocks noGrp="1"/>
          </p:cNvSpPr>
          <p:nvPr>
            <p:ph type="body" idx="36" hasCustomPrompt="1"/>
            <p:custDataLst>
              <p:tags r:id="rId3"/>
            </p:custDataLst>
          </p:nvPr>
        </p:nvSpPr>
        <p:spPr>
          <a:xfrm>
            <a:off x="4324365" y="1688727"/>
            <a:ext cx="3512161"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27" name="Content Placeholder 10"/>
          <p:cNvSpPr>
            <a:spLocks noGrp="1"/>
          </p:cNvSpPr>
          <p:nvPr>
            <p:ph sz="quarter" idx="37" hasCustomPrompt="1"/>
          </p:nvPr>
        </p:nvSpPr>
        <p:spPr>
          <a:xfrm>
            <a:off x="4324365" y="2026200"/>
            <a:ext cx="3512161"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8" name="text" descr="{&quot;templafy&quot;:{&quot;id&quot;:&quot;5b2b4a20-7944-48b9-9326-a637dec9359e&quot;}}" title="Translations.Source"/>
          <p:cNvSpPr>
            <a:spLocks noGrp="1"/>
          </p:cNvSpPr>
          <p:nvPr>
            <p:ph type="body" sz="quarter" idx="48" hasCustomPrompt="1"/>
          </p:nvPr>
        </p:nvSpPr>
        <p:spPr>
          <a:xfrm>
            <a:off x="4324836" y="5530909"/>
            <a:ext cx="3512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text" descr="{&quot;templafy&quot;:{&quot;id&quot;:&quot;4e0265cd-b153-45a4-883e-31c1b1fe2d2f&quot;}}" title="Translations.LayoutHeading"/>
          <p:cNvSpPr>
            <a:spLocks noGrp="1"/>
          </p:cNvSpPr>
          <p:nvPr>
            <p:ph type="body" idx="38" hasCustomPrompt="1"/>
            <p:custDataLst>
              <p:tags r:id="rId4"/>
            </p:custDataLst>
          </p:nvPr>
        </p:nvSpPr>
        <p:spPr>
          <a:xfrm>
            <a:off x="8138183" y="1688727"/>
            <a:ext cx="3512161"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33" name="Content Placeholder 10"/>
          <p:cNvSpPr>
            <a:spLocks noGrp="1"/>
          </p:cNvSpPr>
          <p:nvPr>
            <p:ph sz="quarter" idx="39" hasCustomPrompt="1"/>
          </p:nvPr>
        </p:nvSpPr>
        <p:spPr>
          <a:xfrm>
            <a:off x="8138183" y="2026200"/>
            <a:ext cx="3512161"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9" name="text" descr="{&quot;templafy&quot;:{&quot;id&quot;:&quot;6d9c10ee-d2b5-4059-9e93-2fb143ea2bcc&quot;}}" title="Translations.Source"/>
          <p:cNvSpPr>
            <a:spLocks noGrp="1"/>
          </p:cNvSpPr>
          <p:nvPr>
            <p:ph type="body" sz="quarter" idx="49" hasCustomPrompt="1"/>
          </p:nvPr>
        </p:nvSpPr>
        <p:spPr>
          <a:xfrm>
            <a:off x="8139127" y="5530909"/>
            <a:ext cx="3512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3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36" name="PXP_GRIDLINES" hidden="1"/>
          <p:cNvGrpSpPr/>
          <p:nvPr userDrawn="1"/>
        </p:nvGrpSpPr>
        <p:grpSpPr>
          <a:xfrm>
            <a:off x="-8312" y="0"/>
            <a:ext cx="12192506" cy="6858000"/>
            <a:chOff x="-13716" y="0"/>
            <a:chExt cx="10058818" cy="7543800"/>
          </a:xfrm>
        </p:grpSpPr>
        <p:cxnSp>
          <p:nvCxnSpPr>
            <p:cNvPr id="43" name="Straight Connector 42"/>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5" name="LAYOUT BODY" hidden="1"/>
          <p:cNvSpPr/>
          <p:nvPr userDrawn="1"/>
        </p:nvSpPr>
        <p:spPr>
          <a:xfrm>
            <a:off x="525819" y="4200586"/>
            <a:ext cx="3511793"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9" name="image" descr="{&quot;templafy&quot;:{&quot;id&quot;:&quot;07f9bb92-83d3-4972-876a-921163a66571&quot;}}">
            <a:extLst>
              <a:ext uri="{FF2B5EF4-FFF2-40B4-BE49-F238E27FC236}">
                <a16:creationId xmlns:a16="http://schemas.microsoft.com/office/drawing/2014/main" id="{FB72A87C-7013-4CEE-825B-13AF4C5ACD1C}"/>
              </a:ext>
            </a:extLst>
          </p:cNvPr>
          <p:cNvPicPr>
            <a:picLocks noChangeAspect="1"/>
          </p:cNvPicPr>
          <p:nvPr userDrawn="1"/>
        </p:nvPicPr>
        <p:blipFill>
          <a:blip r:embed="rId6"/>
          <a:stretch>
            <a:fillRect/>
          </a:stretch>
        </p:blipFill>
        <p:spPr>
          <a:xfrm>
            <a:off x="507077" y="6366066"/>
            <a:ext cx="643091" cy="235636"/>
          </a:xfrm>
          <a:prstGeom prst="rect">
            <a:avLst/>
          </a:prstGeom>
        </p:spPr>
      </p:pic>
    </p:spTree>
    <p:extLst>
      <p:ext uri="{BB962C8B-B14F-4D97-AF65-F5344CB8AC3E}">
        <p14:creationId xmlns:p14="http://schemas.microsoft.com/office/powerpoint/2010/main" val="402889911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arge 2x(2and1)">
    <p:spTree>
      <p:nvGrpSpPr>
        <p:cNvPr id="1" name=""/>
        <p:cNvGrpSpPr/>
        <p:nvPr/>
      </p:nvGrpSpPr>
      <p:grpSpPr>
        <a:xfrm>
          <a:off x="0" y="0"/>
          <a:ext cx="0" cy="0"/>
          <a:chOff x="0" y="0"/>
          <a:chExt cx="0" cy="0"/>
        </a:xfrm>
      </p:grpSpPr>
      <p:sp>
        <p:nvSpPr>
          <p:cNvPr id="26" name="text" descr="{&quot;templafy&quot;:{&quot;id&quot;:&quot;5b912b93-4460-4800-8801-e144b826081f&quot;}}" title="Translations.PageHeading"/>
          <p:cNvSpPr>
            <a:spLocks noGrp="1"/>
          </p:cNvSpPr>
          <p:nvPr>
            <p:ph type="title" hasCustomPrompt="1"/>
            <p:custDataLst>
              <p:tags r:id="rId1"/>
            </p:custDataLst>
          </p:nvPr>
        </p:nvSpPr>
        <p:spPr>
          <a:xfrm>
            <a:off x="509849" y="3"/>
            <a:ext cx="11141441" cy="856211"/>
          </a:xfrm>
          <a:prstGeom prst="rect">
            <a:avLst/>
          </a:prstGeom>
        </p:spPr>
        <p:txBody>
          <a:bodyPr vert="horz" lIns="0" tIns="0" rIns="0" bIns="0" rtlCol="0" anchor="b" anchorCtr="0">
            <a:noAutofit/>
          </a:bodyPr>
          <a:lstStyle>
            <a:lvl1pPr>
              <a:lnSpc>
                <a:spcPct val="95000"/>
              </a:lnSpc>
              <a:defRPr lang="en-US" dirty="0">
                <a:latin typeface="+mn-lt"/>
              </a:defRPr>
            </a:lvl1pPr>
          </a:lstStyle>
          <a:p>
            <a:pPr lvl="0"/>
            <a:r>
              <a:rPr lang="en-US"/>
              <a:t>&lt;&lt;Page heading&gt;&gt;</a:t>
            </a:r>
            <a:endParaRPr/>
          </a:p>
        </p:txBody>
      </p:sp>
      <p:sp>
        <p:nvSpPr>
          <p:cNvPr id="35" name="text" descr="{&quot;templafy&quot;:{&quot;id&quot;:&quot;43658232-ad69-4602-bc5e-39d1bc408600&quot;}}" title="Translations.MessageText"/>
          <p:cNvSpPr>
            <a:spLocks noGrp="1"/>
          </p:cNvSpPr>
          <p:nvPr>
            <p:ph type="body" sz="quarter" idx="32" hasCustomPrompt="1"/>
          </p:nvPr>
        </p:nvSpPr>
        <p:spPr>
          <a:xfrm>
            <a:off x="511849" y="1024660"/>
            <a:ext cx="11139441" cy="249382"/>
          </a:xfrm>
          <a:prstGeom prst="rect">
            <a:avLst/>
          </a:prstGeom>
        </p:spPr>
        <p:txBody>
          <a:bodyPr lIns="0" tIns="0" rIns="0" bIns="0">
            <a:noAutofit/>
          </a:bodyPr>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760282af-eefe-40fc-b7b3-58bf2cc969c3&quot;}}" title="Translations.LayoutHeading"/>
          <p:cNvSpPr>
            <a:spLocks noGrp="1"/>
          </p:cNvSpPr>
          <p:nvPr>
            <p:ph type="body" idx="16" hasCustomPrompt="1"/>
            <p:custDataLst>
              <p:tags r:id="rId2"/>
            </p:custDataLst>
          </p:nvPr>
        </p:nvSpPr>
        <p:spPr>
          <a:xfrm>
            <a:off x="510546"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33" name="Content Placeholder 10">
            <a:extLst>
              <a:ext uri="{FF2B5EF4-FFF2-40B4-BE49-F238E27FC236}">
                <a16:creationId xmlns:a16="http://schemas.microsoft.com/office/drawing/2014/main" id="{C4C238CF-1D96-4AA7-98C5-3CD010DDBD85}"/>
              </a:ext>
            </a:extLst>
          </p:cNvPr>
          <p:cNvSpPr>
            <a:spLocks noGrp="1"/>
          </p:cNvSpPr>
          <p:nvPr>
            <p:ph sz="quarter" idx="38" hasCustomPrompt="1"/>
          </p:nvPr>
        </p:nvSpPr>
        <p:spPr>
          <a:xfrm>
            <a:off x="509847" y="2019993"/>
            <a:ext cx="5384727" cy="1472727"/>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27" name="text" descr="{&quot;templafy&quot;:{&quot;id&quot;:&quot;062cce03-a9a1-458c-95de-ea8970326eee&quot;}}" title="Translations.Source"/>
          <p:cNvSpPr>
            <a:spLocks noGrp="1"/>
          </p:cNvSpPr>
          <p:nvPr>
            <p:ph type="body" sz="quarter" idx="47" hasCustomPrompt="1"/>
          </p:nvPr>
        </p:nvSpPr>
        <p:spPr>
          <a:xfrm>
            <a:off x="509847" y="3498546"/>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2" name="text" descr="{&quot;templafy&quot;:{&quot;id&quot;:&quot;a5728acd-30fc-46fa-80eb-669d92523523&quot;}}" title="Translations.LayoutHeading"/>
          <p:cNvSpPr>
            <a:spLocks noGrp="1"/>
          </p:cNvSpPr>
          <p:nvPr>
            <p:ph type="body" idx="34" hasCustomPrompt="1"/>
            <p:custDataLst>
              <p:tags r:id="rId3"/>
            </p:custDataLst>
          </p:nvPr>
        </p:nvSpPr>
        <p:spPr>
          <a:xfrm>
            <a:off x="509847" y="3721091"/>
            <a:ext cx="5384727" cy="324716"/>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3" name="Content Placeholder 10"/>
          <p:cNvSpPr>
            <a:spLocks noGrp="1"/>
          </p:cNvSpPr>
          <p:nvPr>
            <p:ph sz="quarter" idx="35" hasCustomPrompt="1"/>
          </p:nvPr>
        </p:nvSpPr>
        <p:spPr>
          <a:xfrm>
            <a:off x="509847" y="4048127"/>
            <a:ext cx="5384727" cy="1473488"/>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4" name="text" descr="{&quot;templafy&quot;:{&quot;id&quot;:&quot;b2d8dbba-3bae-425d-bad2-d143ffddcd6b&quot;}}" title="Translations.Source"/>
          <p:cNvSpPr>
            <a:spLocks noGrp="1"/>
          </p:cNvSpPr>
          <p:nvPr>
            <p:ph type="body" sz="quarter" idx="48" hasCustomPrompt="1"/>
          </p:nvPr>
        </p:nvSpPr>
        <p:spPr>
          <a:xfrm>
            <a:off x="509847"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59" name="text" descr="{&quot;templafy&quot;:{&quot;id&quot;:&quot;434a1390-c483-4b81-8b92-80f366078668&quot;}}" title="Translations.LayoutHeading"/>
          <p:cNvSpPr>
            <a:spLocks noGrp="1"/>
          </p:cNvSpPr>
          <p:nvPr>
            <p:ph type="body" idx="36" hasCustomPrompt="1"/>
            <p:custDataLst>
              <p:tags r:id="rId4"/>
            </p:custDataLst>
          </p:nvPr>
        </p:nvSpPr>
        <p:spPr>
          <a:xfrm>
            <a:off x="6266182"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lang="en-US" dirty="0"/>
          </a:p>
        </p:txBody>
      </p:sp>
      <p:sp>
        <p:nvSpPr>
          <p:cNvPr id="58" name="Content Placeholder 10"/>
          <p:cNvSpPr>
            <a:spLocks noGrp="1"/>
          </p:cNvSpPr>
          <p:nvPr>
            <p:ph sz="quarter" idx="37" hasCustomPrompt="1"/>
          </p:nvPr>
        </p:nvSpPr>
        <p:spPr>
          <a:xfrm>
            <a:off x="6266182" y="2016001"/>
            <a:ext cx="5384727" cy="3505614"/>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7" name="text" descr="{&quot;templafy&quot;:{&quot;id&quot;:&quot;a1bf3616-7396-4ccc-bb05-68184a39ae0c&quot;}}" title="Translations.Source"/>
          <p:cNvSpPr>
            <a:spLocks noGrp="1"/>
          </p:cNvSpPr>
          <p:nvPr>
            <p:ph type="body" sz="quarter" idx="49" hasCustomPrompt="1"/>
          </p:nvPr>
        </p:nvSpPr>
        <p:spPr>
          <a:xfrm>
            <a:off x="6266182"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1AE133D3-CA8E-475E-A6C1-A0208A499CC2}"/>
              </a:ext>
            </a:extLst>
          </p:cNvPr>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grpSp>
        <p:nvGrpSpPr>
          <p:cNvPr id="32" name="PXP_GRIDLINES" hidden="1"/>
          <p:cNvGrpSpPr/>
          <p:nvPr userDrawn="1"/>
        </p:nvGrpSpPr>
        <p:grpSpPr>
          <a:xfrm>
            <a:off x="-8312" y="0"/>
            <a:ext cx="12192506" cy="6858000"/>
            <a:chOff x="-13716" y="0"/>
            <a:chExt cx="10058818" cy="7543800"/>
          </a:xfrm>
        </p:grpSpPr>
        <p:cxnSp>
          <p:nvCxnSpPr>
            <p:cNvPr id="36" name="Straight Connector 35"/>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3" name="LAYOUT BODY" hidden="1"/>
          <p:cNvSpPr/>
          <p:nvPr userDrawn="1"/>
        </p:nvSpPr>
        <p:spPr>
          <a:xfrm>
            <a:off x="525817" y="2894301"/>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4" name="image" descr="{&quot;templafy&quot;:{&quot;id&quot;:&quot;07f9bb92-83d3-4972-876a-921163a66571&quot;}}">
            <a:extLst>
              <a:ext uri="{FF2B5EF4-FFF2-40B4-BE49-F238E27FC236}">
                <a16:creationId xmlns:a16="http://schemas.microsoft.com/office/drawing/2014/main" id="{99FF6A33-F8B3-47EC-8546-DB0C18584FAE}"/>
              </a:ext>
            </a:extLst>
          </p:cNvPr>
          <p:cNvPicPr>
            <a:picLocks noChangeAspect="1"/>
          </p:cNvPicPr>
          <p:nvPr userDrawn="1"/>
        </p:nvPicPr>
        <p:blipFill>
          <a:blip r:embed="rId6"/>
          <a:stretch>
            <a:fillRect/>
          </a:stretch>
        </p:blipFill>
        <p:spPr>
          <a:xfrm>
            <a:off x="507077" y="6366066"/>
            <a:ext cx="643091" cy="235636"/>
          </a:xfrm>
          <a:prstGeom prst="rect">
            <a:avLst/>
          </a:prstGeom>
        </p:spPr>
      </p:pic>
    </p:spTree>
    <p:extLst>
      <p:ext uri="{BB962C8B-B14F-4D97-AF65-F5344CB8AC3E}">
        <p14:creationId xmlns:p14="http://schemas.microsoft.com/office/powerpoint/2010/main" val="25413739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Large 2x(1and2)">
    <p:spTree>
      <p:nvGrpSpPr>
        <p:cNvPr id="1" name=""/>
        <p:cNvGrpSpPr/>
        <p:nvPr/>
      </p:nvGrpSpPr>
      <p:grpSpPr>
        <a:xfrm>
          <a:off x="0" y="0"/>
          <a:ext cx="0" cy="0"/>
          <a:chOff x="0" y="0"/>
          <a:chExt cx="0" cy="0"/>
        </a:xfrm>
      </p:grpSpPr>
      <p:sp>
        <p:nvSpPr>
          <p:cNvPr id="26" name="text" descr="{&quot;templafy&quot;:{&quot;id&quot;:&quot;2b969d9b-df92-4ea9-9040-e07bb4f31d97&quot;}}" title="Translations.PageHeading"/>
          <p:cNvSpPr>
            <a:spLocks noGrp="1"/>
          </p:cNvSpPr>
          <p:nvPr>
            <p:ph type="title" hasCustomPrompt="1"/>
            <p:custDataLst>
              <p:tags r:id="rId1"/>
            </p:custDataLst>
          </p:nvPr>
        </p:nvSpPr>
        <p:spPr>
          <a:xfrm>
            <a:off x="509849" y="3"/>
            <a:ext cx="11141441" cy="856211"/>
          </a:xfrm>
          <a:prstGeom prst="rect">
            <a:avLst/>
          </a:prstGeom>
        </p:spPr>
        <p:txBody>
          <a:bodyPr vert="horz" lIns="0" tIns="0" rIns="0" bIns="0" rtlCol="0" anchor="b" anchorCtr="0">
            <a:noAutofit/>
          </a:bodyPr>
          <a:lstStyle>
            <a:lvl1pPr>
              <a:lnSpc>
                <a:spcPct val="95000"/>
              </a:lnSpc>
              <a:defRPr lang="en-US" dirty="0">
                <a:latin typeface="+mn-lt"/>
              </a:defRPr>
            </a:lvl1pPr>
          </a:lstStyle>
          <a:p>
            <a:pPr lvl="0"/>
            <a:r>
              <a:rPr lang="en-US"/>
              <a:t>&lt;&lt;Page heading&gt;&gt;</a:t>
            </a:r>
            <a:endParaRPr/>
          </a:p>
        </p:txBody>
      </p:sp>
      <p:sp>
        <p:nvSpPr>
          <p:cNvPr id="36" name="text" descr="{&quot;templafy&quot;:{&quot;id&quot;:&quot;5822c8dc-e145-4bc6-a848-e393e4606ee8&quot;}}" title="Translations.MessageText"/>
          <p:cNvSpPr>
            <a:spLocks noGrp="1"/>
          </p:cNvSpPr>
          <p:nvPr>
            <p:ph type="body" sz="quarter" idx="32" hasCustomPrompt="1"/>
          </p:nvPr>
        </p:nvSpPr>
        <p:spPr>
          <a:xfrm>
            <a:off x="511847" y="1024660"/>
            <a:ext cx="11139443" cy="249382"/>
          </a:xfrm>
          <a:prstGeom prst="rect">
            <a:avLst/>
          </a:prstGeom>
        </p:spPr>
        <p:txBody>
          <a:bodyPr lIns="0" tIns="0" rIns="0" bIns="0">
            <a:noAutofit/>
          </a:bodyPr>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946ccf37-13ad-499b-851c-13f5d7ae3c2f&quot;}}" title="Translations.LayoutHeading"/>
          <p:cNvSpPr>
            <a:spLocks noGrp="1"/>
          </p:cNvSpPr>
          <p:nvPr>
            <p:ph type="body" idx="36" hasCustomPrompt="1"/>
            <p:custDataLst>
              <p:tags r:id="rId2"/>
            </p:custDataLst>
          </p:nvPr>
        </p:nvSpPr>
        <p:spPr>
          <a:xfrm>
            <a:off x="509847"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0" name="Content Placeholder 10"/>
          <p:cNvSpPr>
            <a:spLocks noGrp="1"/>
          </p:cNvSpPr>
          <p:nvPr>
            <p:ph sz="quarter" idx="37" hasCustomPrompt="1"/>
          </p:nvPr>
        </p:nvSpPr>
        <p:spPr>
          <a:xfrm>
            <a:off x="509847" y="2016000"/>
            <a:ext cx="5384727" cy="3505615"/>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27" name="text" descr="{&quot;templafy&quot;:{&quot;id&quot;:&quot;a2236764-c2d7-474e-bbeb-be064d05f4c2&quot;}}" title="Translations.Source"/>
          <p:cNvSpPr>
            <a:spLocks noGrp="1"/>
          </p:cNvSpPr>
          <p:nvPr>
            <p:ph type="body" sz="quarter" idx="47" hasCustomPrompt="1"/>
          </p:nvPr>
        </p:nvSpPr>
        <p:spPr>
          <a:xfrm>
            <a:off x="509847" y="5530909"/>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3" name="text" descr="{&quot;templafy&quot;:{&quot;id&quot;:&quot;88094c47-0052-4dc5-967e-8ba6f23b1c5f&quot;}}" title="Translations.LayoutHeading"/>
          <p:cNvSpPr>
            <a:spLocks noGrp="1"/>
          </p:cNvSpPr>
          <p:nvPr>
            <p:ph type="body" idx="16" hasCustomPrompt="1"/>
            <p:custDataLst>
              <p:tags r:id="rId3"/>
            </p:custDataLst>
          </p:nvPr>
        </p:nvSpPr>
        <p:spPr>
          <a:xfrm>
            <a:off x="6266182"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4" name="Content Placeholder 10"/>
          <p:cNvSpPr>
            <a:spLocks noGrp="1"/>
          </p:cNvSpPr>
          <p:nvPr>
            <p:ph sz="quarter" idx="19" hasCustomPrompt="1"/>
          </p:nvPr>
        </p:nvSpPr>
        <p:spPr>
          <a:xfrm>
            <a:off x="6266182" y="2015543"/>
            <a:ext cx="5384727" cy="1472727"/>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28" name="text" descr="{&quot;templafy&quot;:{&quot;id&quot;:&quot;668c1b7d-bd38-4c61-ba9b-78866fa2294f&quot;}}" title="Translations.Source"/>
          <p:cNvSpPr>
            <a:spLocks noGrp="1"/>
          </p:cNvSpPr>
          <p:nvPr>
            <p:ph type="body" sz="quarter" idx="48" hasCustomPrompt="1"/>
          </p:nvPr>
        </p:nvSpPr>
        <p:spPr>
          <a:xfrm>
            <a:off x="6266182" y="3498546"/>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55" name="text" descr="{&quot;templafy&quot;:{&quot;id&quot;:&quot;03ed2208-f15c-43aa-8e46-157271de3444&quot;}}" title="Translations.LayoutHeading"/>
          <p:cNvSpPr>
            <a:spLocks noGrp="1"/>
          </p:cNvSpPr>
          <p:nvPr>
            <p:ph type="body" idx="34" hasCustomPrompt="1"/>
            <p:custDataLst>
              <p:tags r:id="rId4"/>
            </p:custDataLst>
          </p:nvPr>
        </p:nvSpPr>
        <p:spPr>
          <a:xfrm>
            <a:off x="6266182" y="3721091"/>
            <a:ext cx="5384727" cy="324716"/>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6" name="Content Placeholder 10"/>
          <p:cNvSpPr>
            <a:spLocks noGrp="1"/>
          </p:cNvSpPr>
          <p:nvPr>
            <p:ph sz="quarter" idx="35" hasCustomPrompt="1"/>
          </p:nvPr>
        </p:nvSpPr>
        <p:spPr>
          <a:xfrm>
            <a:off x="6266182" y="4048127"/>
            <a:ext cx="5384727" cy="1473488"/>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0" name="text" descr="{&quot;templafy&quot;:{&quot;id&quot;:&quot;c1542073-7ca3-4125-b122-55a46b09cdf7&quot;}}" title="Translations.Source"/>
          <p:cNvSpPr>
            <a:spLocks noGrp="1"/>
          </p:cNvSpPr>
          <p:nvPr>
            <p:ph type="body" sz="quarter" idx="49" hasCustomPrompt="1"/>
          </p:nvPr>
        </p:nvSpPr>
        <p:spPr>
          <a:xfrm>
            <a:off x="6266182"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grpSp>
        <p:nvGrpSpPr>
          <p:cNvPr id="33" name="PXP_GRIDLINES" hidden="1"/>
          <p:cNvGrpSpPr/>
          <p:nvPr userDrawn="1"/>
        </p:nvGrpSpPr>
        <p:grpSpPr>
          <a:xfrm>
            <a:off x="-8312" y="0"/>
            <a:ext cx="12192506" cy="6858000"/>
            <a:chOff x="-13716" y="0"/>
            <a:chExt cx="10058818" cy="7543800"/>
          </a:xfrm>
        </p:grpSpPr>
        <p:cxnSp>
          <p:nvCxnSpPr>
            <p:cNvPr id="34" name="Straight Connector 33"/>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3" name="LAYOUT BODY"/>
          <p:cNvSpPr/>
          <p:nvPr userDrawn="1"/>
        </p:nvSpPr>
        <p:spPr>
          <a:xfrm>
            <a:off x="525817" y="4446958"/>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5" name="image" descr="{&quot;templafy&quot;:{&quot;id&quot;:&quot;07f9bb92-83d3-4972-876a-921163a66571&quot;}}">
            <a:extLst>
              <a:ext uri="{FF2B5EF4-FFF2-40B4-BE49-F238E27FC236}">
                <a16:creationId xmlns:a16="http://schemas.microsoft.com/office/drawing/2014/main" id="{5852FA23-A0DA-4274-B8F1-3E99B929F9EA}"/>
              </a:ext>
            </a:extLst>
          </p:cNvPr>
          <p:cNvPicPr>
            <a:picLocks noChangeAspect="1"/>
          </p:cNvPicPr>
          <p:nvPr userDrawn="1"/>
        </p:nvPicPr>
        <p:blipFill>
          <a:blip r:embed="rId6"/>
          <a:stretch>
            <a:fillRect/>
          </a:stretch>
        </p:blipFill>
        <p:spPr>
          <a:xfrm>
            <a:off x="507077" y="6366066"/>
            <a:ext cx="643091" cy="235636"/>
          </a:xfrm>
          <a:prstGeom prst="rect">
            <a:avLst/>
          </a:prstGeom>
        </p:spPr>
      </p:pic>
    </p:spTree>
    <p:extLst>
      <p:ext uri="{BB962C8B-B14F-4D97-AF65-F5344CB8AC3E}">
        <p14:creationId xmlns:p14="http://schemas.microsoft.com/office/powerpoint/2010/main" val="372974703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matchingName="Disclaimer Page" preserve="1" userDrawn="1">
  <p:cSld name="Disclaimer Page">
    <p:spTree>
      <p:nvGrpSpPr>
        <p:cNvPr id="1" name=""/>
        <p:cNvGrpSpPr/>
        <p:nvPr/>
      </p:nvGrpSpPr>
      <p:grpSpPr>
        <a:xfrm>
          <a:off x="0" y="0"/>
          <a:ext cx="0" cy="0"/>
          <a:chOff x="0" y="0"/>
          <a:chExt cx="0" cy="0"/>
        </a:xfrm>
      </p:grpSpPr>
      <p:sp>
        <p:nvSpPr>
          <p:cNvPr id="17"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sp>
        <p:nvSpPr>
          <p:cNvPr id="10" name="text" descr="{&quot;templafy&quot;:{&quot;id&quot;:&quot;5661558e-ed9e-4aaa-b896-e68335810c57&quot;}}" title="UserProfile.Language.DisclaimerFax"/>
          <p:cNvSpPr/>
          <p:nvPr userDrawn="1"/>
        </p:nvSpPr>
        <p:spPr>
          <a:xfrm>
            <a:off x="511850" y="1689965"/>
            <a:ext cx="11148137" cy="3832364"/>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909"/>
              </a:spcBef>
            </a:pPr>
            <a:endParaRPr lang="en-US" sz="818" dirty="0">
              <a:solidFill>
                <a:prstClr val="black"/>
              </a:solidFill>
            </a:endParaRPr>
          </a:p>
        </p:txBody>
      </p:sp>
      <p:grpSp>
        <p:nvGrpSpPr>
          <p:cNvPr id="21" name="PXP_GRIDLINES" hidden="1"/>
          <p:cNvGrpSpPr/>
          <p:nvPr userDrawn="1"/>
        </p:nvGrpSpPr>
        <p:grpSpPr>
          <a:xfrm>
            <a:off x="-8312" y="0"/>
            <a:ext cx="12192506" cy="6858000"/>
            <a:chOff x="-13716" y="0"/>
            <a:chExt cx="10058818" cy="7543800"/>
          </a:xfrm>
        </p:grpSpPr>
        <p:cxnSp>
          <p:nvCxnSpPr>
            <p:cNvPr id="22" name="Straight Connector 21"/>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2" name="image" descr="{&quot;templafy&quot;:{&quot;id&quot;:&quot;07f9bb92-83d3-4972-876a-921163a66571&quot;}}">
            <a:extLst>
              <a:ext uri="{FF2B5EF4-FFF2-40B4-BE49-F238E27FC236}">
                <a16:creationId xmlns:a16="http://schemas.microsoft.com/office/drawing/2014/main" id="{9748E69C-1EAF-486E-B1B9-13F7EBD07FC9}"/>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30757400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1D2D1-D655-4DDE-ACA6-413E9A4B093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1424886-CEEC-47C9-8FD1-848F71D5FD3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0B54C44-5DB2-4EB9-9A61-ECD02D2AEB4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4A85F8C-F7C6-49F0-9C0B-DC08A35FF3D6}"/>
              </a:ext>
            </a:extLst>
          </p:cNvPr>
          <p:cNvSpPr>
            <a:spLocks noGrp="1"/>
          </p:cNvSpPr>
          <p:nvPr>
            <p:ph type="dt" sz="half" idx="10"/>
          </p:nvPr>
        </p:nvSpPr>
        <p:spPr/>
        <p:txBody>
          <a:bodyPr/>
          <a:lstStyle/>
          <a:p>
            <a:fld id="{38F79F67-ACB7-420E-A3B2-6F4F9BBB8A09}" type="datetimeFigureOut">
              <a:rPr lang="en-US" smtClean="0"/>
              <a:t>30-Aug-22</a:t>
            </a:fld>
            <a:endParaRPr lang="en-US"/>
          </a:p>
        </p:txBody>
      </p:sp>
      <p:sp>
        <p:nvSpPr>
          <p:cNvPr id="6" name="Footer Placeholder 5">
            <a:extLst>
              <a:ext uri="{FF2B5EF4-FFF2-40B4-BE49-F238E27FC236}">
                <a16:creationId xmlns:a16="http://schemas.microsoft.com/office/drawing/2014/main" id="{66F4A3AB-5927-4C8E-A8DA-6D5D05B9AC1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37CA07-F0BC-4CE8-ACAB-FCB84EA86EC4}"/>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16301401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ntact Page">
    <p:spTree>
      <p:nvGrpSpPr>
        <p:cNvPr id="1" name=""/>
        <p:cNvGrpSpPr/>
        <p:nvPr/>
      </p:nvGrpSpPr>
      <p:grpSpPr>
        <a:xfrm>
          <a:off x="0" y="0"/>
          <a:ext cx="0" cy="0"/>
          <a:chOff x="0" y="0"/>
          <a:chExt cx="0" cy="0"/>
        </a:xfrm>
      </p:grpSpPr>
      <p:sp>
        <p:nvSpPr>
          <p:cNvPr id="19"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sp>
        <p:nvSpPr>
          <p:cNvPr id="3" name="text" descr="{&quot;templafy&quot;:{&quot;id&quot;:&quot;d2ec6176-846f-40ef-97e6-e63c214749ff&quot;}}" title="Translations.ContactInformation"/>
          <p:cNvSpPr txBox="1"/>
          <p:nvPr userDrawn="1"/>
        </p:nvSpPr>
        <p:spPr>
          <a:xfrm>
            <a:off x="511848" y="1"/>
            <a:ext cx="11139440" cy="857250"/>
          </a:xfrm>
          <a:prstGeom prst="rect">
            <a:avLst/>
          </a:prstGeom>
          <a:noFill/>
        </p:spPr>
        <p:txBody>
          <a:bodyPr wrap="square" lIns="0" tIns="0" rIns="0" bIns="0" rtlCol="0" anchor="b" anchorCtr="0">
            <a:noAutofit/>
          </a:bodyPr>
          <a:lstStyle/>
          <a:p>
            <a:pPr>
              <a:lnSpc>
                <a:spcPct val="95000"/>
              </a:lnSpc>
              <a:spcBef>
                <a:spcPts val="0"/>
              </a:spcBef>
            </a:pPr>
            <a:r>
              <a:rPr lang="en-US" sz="2545" dirty="0">
                <a:solidFill>
                  <a:prstClr val="black"/>
                </a:solidFill>
              </a:rPr>
              <a:t>Contact information</a:t>
            </a:r>
          </a:p>
        </p:txBody>
      </p:sp>
      <p:sp>
        <p:nvSpPr>
          <p:cNvPr id="8" name="text" descr="{&quot;templafy&quot;:{&quot;id&quot;:&quot;72c0d0eb-863c-40f4-929c-f192076883e8&quot;}}" title="UserProfile.Language.Web"/>
          <p:cNvSpPr/>
          <p:nvPr userDrawn="1"/>
        </p:nvSpPr>
        <p:spPr>
          <a:xfrm>
            <a:off x="512780" y="5553818"/>
            <a:ext cx="7852193" cy="20781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chorCtr="0"/>
          <a:lstStyle/>
          <a:p>
            <a:pPr>
              <a:spcBef>
                <a:spcPts val="0"/>
              </a:spcBef>
            </a:pPr>
            <a:r>
              <a:rPr lang="en-US" sz="1000" dirty="0">
                <a:solidFill>
                  <a:prstClr val="black"/>
                </a:solidFill>
              </a:rPr>
              <a:t>www.ubs.com</a:t>
            </a:r>
          </a:p>
        </p:txBody>
      </p:sp>
      <p:sp>
        <p:nvSpPr>
          <p:cNvPr id="9" name="text" descr="{&quot;templafy&quot;:{&quot;id&quot;:&quot;e16ac675-fe45-4022-aecb-7dcc4ecc9352&quot;}}" title="UserProfile.Language.CompanyName"/>
          <p:cNvSpPr/>
          <p:nvPr userDrawn="1"/>
        </p:nvSpPr>
        <p:spPr>
          <a:xfrm>
            <a:off x="511849" y="4568727"/>
            <a:ext cx="7852193" cy="163636"/>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0"/>
              </a:spcBef>
            </a:pPr>
            <a:r>
              <a:rPr lang="en-US" sz="1000" b="1" dirty="0">
                <a:solidFill>
                  <a:prstClr val="black"/>
                </a:solidFill>
              </a:rPr>
              <a:t>UBS Switzerland AG</a:t>
            </a:r>
          </a:p>
        </p:txBody>
      </p:sp>
      <p:sp>
        <p:nvSpPr>
          <p:cNvPr id="10" name="text" descr="{&quot;templafy&quot;:{&quot;id&quot;:&quot;c7a93577-d51f-43d2-a64d-bc3e82881f02&quot;}}" title="UserProfile.Language.FullAddressLine"/>
          <p:cNvSpPr/>
          <p:nvPr userDrawn="1"/>
        </p:nvSpPr>
        <p:spPr>
          <a:xfrm>
            <a:off x="511848" y="4725818"/>
            <a:ext cx="7852193" cy="4840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0"/>
              </a:spcBef>
            </a:pPr>
            <a:r>
              <a:rPr lang="en-US" sz="1000" dirty="0">
                <a:solidFill>
                  <a:prstClr val="black"/>
                </a:solidFill>
              </a:rPr>
              <a:t>Postfach
8098 Zürich</a:t>
            </a:r>
          </a:p>
        </p:txBody>
      </p:sp>
      <p:sp>
        <p:nvSpPr>
          <p:cNvPr id="11" name="text" descr="{&quot;templafy&quot;:{&quot;id&quot;:&quot;acab0d21-3414-4905-8be8-8c6efef348ee&quot;}}" title="UserProfile.Language.ReceptionPhone"/>
          <p:cNvSpPr/>
          <p:nvPr userDrawn="1"/>
        </p:nvSpPr>
        <p:spPr>
          <a:xfrm>
            <a:off x="511846" y="5337818"/>
            <a:ext cx="7852193" cy="216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0"/>
              </a:spcBef>
            </a:pPr>
            <a:r>
              <a:rPr lang="en-US" sz="1000" dirty="0">
                <a:solidFill>
                  <a:prstClr val="black"/>
                </a:solidFill>
              </a:rPr>
              <a:t>+41-44-265 91 11</a:t>
            </a:r>
          </a:p>
        </p:txBody>
      </p:sp>
      <p:sp>
        <p:nvSpPr>
          <p:cNvPr id="12" name="text" descr="{&quot;templafy&quot;:{&quot;id&quot;:&quot;a5799f47-fb4b-44eb-98e3-f29e10cd9884&quot;}}" title="UserProfile.Language.Endorsement"/>
          <p:cNvSpPr/>
          <p:nvPr userDrawn="1"/>
        </p:nvSpPr>
        <p:spPr>
          <a:xfrm>
            <a:off x="512780" y="5838583"/>
            <a:ext cx="7852193" cy="20781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spcBef>
                <a:spcPts val="0"/>
              </a:spcBef>
            </a:pPr>
            <a:endParaRPr lang="en-US" sz="818" dirty="0">
              <a:solidFill>
                <a:prstClr val="black"/>
              </a:solidFill>
            </a:endParaRPr>
          </a:p>
        </p:txBody>
      </p:sp>
      <p:grpSp>
        <p:nvGrpSpPr>
          <p:cNvPr id="26" name="PXP_GRIDLINES" hidden="1"/>
          <p:cNvGrpSpPr/>
          <p:nvPr userDrawn="1"/>
        </p:nvGrpSpPr>
        <p:grpSpPr>
          <a:xfrm>
            <a:off x="-8312" y="0"/>
            <a:ext cx="12192506" cy="6858000"/>
            <a:chOff x="-13716" y="0"/>
            <a:chExt cx="10058818" cy="7543800"/>
          </a:xfrm>
        </p:grpSpPr>
        <p:cxnSp>
          <p:nvCxnSpPr>
            <p:cNvPr id="27" name="Straight Connector 26"/>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7" name="image" descr="{&quot;templafy&quot;:{&quot;id&quot;:&quot;07f9bb92-83d3-4972-876a-921163a66571&quot;}}">
            <a:extLst>
              <a:ext uri="{FF2B5EF4-FFF2-40B4-BE49-F238E27FC236}">
                <a16:creationId xmlns:a16="http://schemas.microsoft.com/office/drawing/2014/main" id="{7EE0D0D0-DFFD-47CC-BA75-5CF55D208254}"/>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220511217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P TOC - do not use">
    <p:spTree>
      <p:nvGrpSpPr>
        <p:cNvPr id="1" name=""/>
        <p:cNvGrpSpPr/>
        <p:nvPr/>
      </p:nvGrpSpPr>
      <p:grpSpPr>
        <a:xfrm>
          <a:off x="0" y="0"/>
          <a:ext cx="0" cy="0"/>
          <a:chOff x="0" y="0"/>
          <a:chExt cx="0" cy="0"/>
        </a:xfrm>
      </p:grpSpPr>
      <p:grpSp>
        <p:nvGrpSpPr>
          <p:cNvPr id="29" name="SP Agenda Section" hidden="1"/>
          <p:cNvGrpSpPr/>
          <p:nvPr userDrawn="1"/>
        </p:nvGrpSpPr>
        <p:grpSpPr>
          <a:xfrm>
            <a:off x="510546" y="1587274"/>
            <a:ext cx="11266928" cy="369332"/>
            <a:chOff x="1797664" y="2085631"/>
            <a:chExt cx="8657274" cy="369332"/>
          </a:xfrm>
        </p:grpSpPr>
        <p:sp>
          <p:nvSpPr>
            <p:cNvPr id="30" name="Textbox" hidden="1"/>
            <p:cNvSpPr txBox="1">
              <a:spLocks/>
            </p:cNvSpPr>
            <p:nvPr userDrawn="1"/>
          </p:nvSpPr>
          <p:spPr>
            <a:xfrm>
              <a:off x="3142381" y="2085631"/>
              <a:ext cx="681862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defTabSz="7001320">
                <a:tabLst>
                  <a:tab pos="7134678" algn="l"/>
                </a:tabLst>
              </a:pPr>
              <a:r>
                <a:rPr lang="en-US" altLang="zh-CN" sz="1455" b="1" kern="0" dirty="0">
                  <a:solidFill>
                    <a:prstClr val="black"/>
                  </a:solidFill>
                </a:rPr>
                <a:t>&lt;TEXT&gt;</a:t>
              </a:r>
              <a:r>
                <a:rPr lang="zh-CN" altLang="en-US" sz="1455" b="1" u="sng" kern="0" dirty="0">
                  <a:solidFill>
                    <a:prstClr val="black"/>
                  </a:solidFill>
                </a:rPr>
                <a:t>                                                                                                                        </a:t>
              </a:r>
            </a:p>
          </p:txBody>
        </p:sp>
        <p:sp>
          <p:nvSpPr>
            <p:cNvPr id="31" name="Textbox" descr="{&quot;templafy&quot;:{&quot;id&quot;:&quot;719cafeb-3282-4272-9bb0-f0bce7aef008&quot;}}" hidden="1" title="Translations.SectionN"/>
            <p:cNvSpPr txBox="1">
              <a:spLocks/>
            </p:cNvSpPr>
            <p:nvPr userDrawn="1"/>
          </p:nvSpPr>
          <p:spPr>
            <a:xfrm>
              <a:off x="1797664" y="2085631"/>
              <a:ext cx="823126" cy="369332"/>
            </a:xfrm>
            <a:prstGeom prst="rect">
              <a:avLst/>
            </a:prstGeom>
            <a:noFill/>
          </p:spPr>
          <p:txBody>
            <a:bodyPr wrap="none" lIns="0" rIns="0" rtlCol="0" anchor="ctr">
              <a:noAutofit/>
            </a:bodyPr>
            <a:lstStyle/>
            <a:p>
              <a:r>
                <a:rPr lang="zh-CN" altLang="en-US" sz="1455" kern="0" dirty="0">
                  <a:solidFill>
                    <a:prstClr val="black"/>
                  </a:solidFill>
                </a:rPr>
                <a:t>Section &lt;N&gt;</a:t>
              </a:r>
            </a:p>
          </p:txBody>
        </p:sp>
        <p:sp>
          <p:nvSpPr>
            <p:cNvPr id="32" name="Textbox" hidden="1"/>
            <p:cNvSpPr txBox="1">
              <a:spLocks/>
            </p:cNvSpPr>
            <p:nvPr userDrawn="1"/>
          </p:nvSpPr>
          <p:spPr>
            <a:xfrm>
              <a:off x="9817944" y="2085631"/>
              <a:ext cx="636994" cy="369332"/>
            </a:xfrm>
            <a:prstGeom prst="rect">
              <a:avLst/>
            </a:prstGeom>
            <a:noFill/>
          </p:spPr>
          <p:txBody>
            <a:bodyPr wrap="none" rtlCol="0" anchor="ctr">
              <a:noAutofit/>
            </a:bodyPr>
            <a:lstStyle/>
            <a:p>
              <a:pPr algn="r"/>
              <a:r>
                <a:rPr lang="en-US" altLang="zh-CN" sz="1455" kern="0" dirty="0">
                  <a:solidFill>
                    <a:prstClr val="black"/>
                  </a:solidFill>
                </a:rPr>
                <a:t>&lt;P&gt;</a:t>
              </a:r>
              <a:endParaRPr lang="zh-CN" altLang="en-US" sz="1455" kern="0" dirty="0">
                <a:solidFill>
                  <a:prstClr val="black"/>
                </a:solidFill>
              </a:endParaRPr>
            </a:p>
          </p:txBody>
        </p:sp>
      </p:grpSp>
      <p:grpSp>
        <p:nvGrpSpPr>
          <p:cNvPr id="33" name="SP Agenda Section Highlight" hidden="1">
            <a:extLst>
              <a:ext uri="{FF2B5EF4-FFF2-40B4-BE49-F238E27FC236}">
                <a16:creationId xmlns:a16="http://schemas.microsoft.com/office/drawing/2014/main" id="{769E1169-793C-40A0-9D33-FE2755FA1CE8}"/>
              </a:ext>
            </a:extLst>
          </p:cNvPr>
          <p:cNvGrpSpPr>
            <a:grpSpLocks/>
          </p:cNvGrpSpPr>
          <p:nvPr userDrawn="1"/>
        </p:nvGrpSpPr>
        <p:grpSpPr>
          <a:xfrm>
            <a:off x="509847" y="1973429"/>
            <a:ext cx="11266928" cy="369332"/>
            <a:chOff x="1797664" y="2085631"/>
            <a:chExt cx="8657274" cy="369332"/>
          </a:xfrm>
        </p:grpSpPr>
        <p:sp>
          <p:nvSpPr>
            <p:cNvPr id="34" name="Textbox" hidden="1">
              <a:extLst>
                <a:ext uri="{FF2B5EF4-FFF2-40B4-BE49-F238E27FC236}">
                  <a16:creationId xmlns:a16="http://schemas.microsoft.com/office/drawing/2014/main" id="{ED77B6A4-D6AE-452D-B97F-705ED451BE8C}"/>
                </a:ext>
              </a:extLst>
            </p:cNvPr>
            <p:cNvSpPr txBox="1">
              <a:spLocks/>
            </p:cNvSpPr>
            <p:nvPr userDrawn="1"/>
          </p:nvSpPr>
          <p:spPr>
            <a:xfrm>
              <a:off x="3142381" y="2085631"/>
              <a:ext cx="6818623" cy="369332"/>
            </a:xfrm>
            <a:prstGeom prst="rect">
              <a:avLst/>
            </a:prstGeom>
            <a:noFill/>
          </p:spPr>
          <p:txBody>
            <a:bodyPr wrap="square" lIns="0" rIns="0" rtlCol="0" anchor="ctr">
              <a:noAutofit/>
            </a:bodyPr>
            <a:lstStyle/>
            <a:p>
              <a:pPr defTabSz="7001320">
                <a:tabLst>
                  <a:tab pos="7134678" algn="l"/>
                </a:tabLst>
              </a:pPr>
              <a:r>
                <a:rPr lang="en-US" altLang="zh-CN" sz="1455" b="1" kern="0" dirty="0">
                  <a:solidFill>
                    <a:prstClr val="black"/>
                  </a:solidFill>
                </a:rPr>
                <a:t>&lt;TEXT&gt;</a:t>
              </a:r>
              <a:endParaRPr lang="zh-CN" altLang="en-US" sz="1455" b="1" kern="0" dirty="0">
                <a:solidFill>
                  <a:prstClr val="black"/>
                </a:solidFill>
              </a:endParaRPr>
            </a:p>
          </p:txBody>
        </p:sp>
        <p:sp>
          <p:nvSpPr>
            <p:cNvPr id="35" name="Textbox" descr="{&quot;templafy&quot;:{&quot;id&quot;:&quot;85646ceb-8d74-4ef0-b19f-1d7eaa37b377&quot;}}" hidden="1" title="Translations.SectionN">
              <a:extLst>
                <a:ext uri="{FF2B5EF4-FFF2-40B4-BE49-F238E27FC236}">
                  <a16:creationId xmlns:a16="http://schemas.microsoft.com/office/drawing/2014/main" id="{E170E148-0384-4B4B-A918-27EFC5085CBA}"/>
                </a:ext>
              </a:extLst>
            </p:cNvPr>
            <p:cNvSpPr txBox="1">
              <a:spLocks/>
            </p:cNvSpPr>
            <p:nvPr userDrawn="1"/>
          </p:nvSpPr>
          <p:spPr>
            <a:xfrm>
              <a:off x="1797664" y="2085631"/>
              <a:ext cx="823126" cy="369332"/>
            </a:xfrm>
            <a:prstGeom prst="rect">
              <a:avLst/>
            </a:prstGeom>
            <a:noFill/>
          </p:spPr>
          <p:txBody>
            <a:bodyPr wrap="none" lIns="0" rIns="0" rtlCol="0" anchor="ctr">
              <a:noAutofit/>
            </a:bodyPr>
            <a:lstStyle/>
            <a:p>
              <a:r>
                <a:rPr lang="zh-CN" altLang="en-US" sz="1455" kern="0" dirty="0">
                  <a:solidFill>
                    <a:prstClr val="black"/>
                  </a:solidFill>
                </a:rPr>
                <a:t>Section &lt;N&gt;</a:t>
              </a:r>
            </a:p>
          </p:txBody>
        </p:sp>
        <p:sp>
          <p:nvSpPr>
            <p:cNvPr id="37" name="Textbox" hidden="1">
              <a:extLst>
                <a:ext uri="{FF2B5EF4-FFF2-40B4-BE49-F238E27FC236}">
                  <a16:creationId xmlns:a16="http://schemas.microsoft.com/office/drawing/2014/main" id="{DAB4BF88-1BBB-4C82-8771-6E7B70C05E1E}"/>
                </a:ext>
              </a:extLst>
            </p:cNvPr>
            <p:cNvSpPr txBox="1">
              <a:spLocks/>
            </p:cNvSpPr>
            <p:nvPr userDrawn="1"/>
          </p:nvSpPr>
          <p:spPr>
            <a:xfrm>
              <a:off x="9817944" y="2085631"/>
              <a:ext cx="636994" cy="369332"/>
            </a:xfrm>
            <a:prstGeom prst="rect">
              <a:avLst/>
            </a:prstGeom>
            <a:noFill/>
          </p:spPr>
          <p:txBody>
            <a:bodyPr wrap="none" rtlCol="0" anchor="ctr">
              <a:noAutofit/>
            </a:bodyPr>
            <a:lstStyle/>
            <a:p>
              <a:pPr algn="r"/>
              <a:r>
                <a:rPr lang="en-US" altLang="zh-CN" sz="1455" b="1" kern="0" dirty="0">
                  <a:solidFill>
                    <a:prstClr val="black"/>
                  </a:solidFill>
                </a:rPr>
                <a:t>&lt;P&gt;</a:t>
              </a:r>
              <a:endParaRPr lang="zh-CN" altLang="en-US" sz="1455" b="1" kern="0" dirty="0">
                <a:solidFill>
                  <a:prstClr val="black"/>
                </a:solidFill>
              </a:endParaRPr>
            </a:p>
          </p:txBody>
        </p:sp>
      </p:grpSp>
      <p:grpSp>
        <p:nvGrpSpPr>
          <p:cNvPr id="38" name="SP Agenda Subsection" hidden="1">
            <a:extLst>
              <a:ext uri="{FF2B5EF4-FFF2-40B4-BE49-F238E27FC236}">
                <a16:creationId xmlns:a16="http://schemas.microsoft.com/office/drawing/2014/main" id="{0EB22F6F-6E27-4866-8BAB-D0FEAA9B8D53}"/>
              </a:ext>
            </a:extLst>
          </p:cNvPr>
          <p:cNvGrpSpPr>
            <a:grpSpLocks/>
          </p:cNvGrpSpPr>
          <p:nvPr userDrawn="1"/>
        </p:nvGrpSpPr>
        <p:grpSpPr>
          <a:xfrm>
            <a:off x="2259916" y="2359583"/>
            <a:ext cx="9516858" cy="369332"/>
            <a:chOff x="2055842" y="2085631"/>
            <a:chExt cx="8441058" cy="369332"/>
          </a:xfrm>
        </p:grpSpPr>
        <p:sp>
          <p:nvSpPr>
            <p:cNvPr id="39" name="Textbox" hidden="1">
              <a:extLst>
                <a:ext uri="{FF2B5EF4-FFF2-40B4-BE49-F238E27FC236}">
                  <a16:creationId xmlns:a16="http://schemas.microsoft.com/office/drawing/2014/main" id="{25E25CAA-0727-4AA6-AAF3-CE4D4F1C2FD3}"/>
                </a:ext>
              </a:extLst>
            </p:cNvPr>
            <p:cNvSpPr txBox="1">
              <a:spLocks/>
            </p:cNvSpPr>
            <p:nvPr userDrawn="1"/>
          </p:nvSpPr>
          <p:spPr>
            <a:xfrm>
              <a:off x="3479322" y="2085631"/>
              <a:ext cx="6548119" cy="369332"/>
            </a:xfrm>
            <a:prstGeom prst="rect">
              <a:avLst/>
            </a:prstGeom>
            <a:noFill/>
          </p:spPr>
          <p:txBody>
            <a:bodyPr wrap="square" lIns="0" rIns="0" rtlCol="0" anchor="ctr">
              <a:noAutofit/>
            </a:bodyPr>
            <a:lstStyle/>
            <a:p>
              <a:pPr defTabSz="7001320">
                <a:tabLst>
                  <a:tab pos="7134678" algn="l"/>
                </a:tabLst>
              </a:pPr>
              <a:r>
                <a:rPr lang="en-US" altLang="zh-CN" sz="1455" kern="0" dirty="0">
                  <a:solidFill>
                    <a:prstClr val="black"/>
                  </a:solidFill>
                </a:rPr>
                <a:t>&lt;TEXT&gt;</a:t>
              </a:r>
              <a:endParaRPr lang="zh-CN" altLang="en-US" sz="1455" kern="0" dirty="0">
                <a:solidFill>
                  <a:prstClr val="black"/>
                </a:solidFill>
              </a:endParaRPr>
            </a:p>
          </p:txBody>
        </p:sp>
        <p:sp>
          <p:nvSpPr>
            <p:cNvPr id="40" name="Textbox" descr="{&quot;templafy&quot;:{&quot;id&quot;:&quot;e736f6d1-8774-4210-9298-1ae2770372ba&quot;}}" hidden="1" title="Translations.SectionN">
              <a:extLst>
                <a:ext uri="{FF2B5EF4-FFF2-40B4-BE49-F238E27FC236}">
                  <a16:creationId xmlns:a16="http://schemas.microsoft.com/office/drawing/2014/main" id="{2DFF3FA7-64F2-4739-B0D5-FCD0E142A982}"/>
                </a:ext>
              </a:extLst>
            </p:cNvPr>
            <p:cNvSpPr txBox="1">
              <a:spLocks/>
            </p:cNvSpPr>
            <p:nvPr userDrawn="1"/>
          </p:nvSpPr>
          <p:spPr>
            <a:xfrm>
              <a:off x="2055842" y="2085631"/>
              <a:ext cx="823126" cy="369332"/>
            </a:xfrm>
            <a:prstGeom prst="rect">
              <a:avLst/>
            </a:prstGeom>
            <a:noFill/>
          </p:spPr>
          <p:txBody>
            <a:bodyPr wrap="none" lIns="0" rtlCol="0" anchor="ctr">
              <a:noAutofit/>
            </a:bodyPr>
            <a:lstStyle/>
            <a:p>
              <a:r>
                <a:rPr lang="zh-CN" altLang="en-US" sz="1455" kern="0" dirty="0">
                  <a:solidFill>
                    <a:prstClr val="black"/>
                  </a:solidFill>
                </a:rPr>
                <a:t>Section &lt;N&gt;</a:t>
              </a:r>
            </a:p>
          </p:txBody>
        </p:sp>
        <p:sp>
          <p:nvSpPr>
            <p:cNvPr id="41" name="Textbox" hidden="1">
              <a:extLst>
                <a:ext uri="{FF2B5EF4-FFF2-40B4-BE49-F238E27FC236}">
                  <a16:creationId xmlns:a16="http://schemas.microsoft.com/office/drawing/2014/main" id="{4795564D-E40E-41ED-8453-539F58FC4096}"/>
                </a:ext>
              </a:extLst>
            </p:cNvPr>
            <p:cNvSpPr txBox="1">
              <a:spLocks/>
            </p:cNvSpPr>
            <p:nvPr userDrawn="1"/>
          </p:nvSpPr>
          <p:spPr>
            <a:xfrm>
              <a:off x="9859906" y="2085631"/>
              <a:ext cx="636994" cy="369332"/>
            </a:xfrm>
            <a:prstGeom prst="rect">
              <a:avLst/>
            </a:prstGeom>
            <a:noFill/>
          </p:spPr>
          <p:txBody>
            <a:bodyPr wrap="none" rtlCol="0" anchor="ctr">
              <a:noAutofit/>
            </a:bodyPr>
            <a:lstStyle/>
            <a:p>
              <a:pPr algn="r"/>
              <a:r>
                <a:rPr lang="en-US" altLang="zh-CN" sz="1455" kern="0" dirty="0">
                  <a:solidFill>
                    <a:prstClr val="black"/>
                  </a:solidFill>
                </a:rPr>
                <a:t>&lt;P&gt;</a:t>
              </a:r>
              <a:endParaRPr lang="zh-CN" altLang="en-US" sz="1455" kern="0" dirty="0">
                <a:solidFill>
                  <a:prstClr val="black"/>
                </a:solidFill>
              </a:endParaRPr>
            </a:p>
          </p:txBody>
        </p:sp>
      </p:grpSp>
      <p:grpSp>
        <p:nvGrpSpPr>
          <p:cNvPr id="42" name="SP Agenda Subsection Highlight" hidden="1">
            <a:extLst>
              <a:ext uri="{FF2B5EF4-FFF2-40B4-BE49-F238E27FC236}">
                <a16:creationId xmlns:a16="http://schemas.microsoft.com/office/drawing/2014/main" id="{BE23AB2C-9737-4D6F-BDE9-5A014F9B1400}"/>
              </a:ext>
            </a:extLst>
          </p:cNvPr>
          <p:cNvGrpSpPr>
            <a:grpSpLocks/>
          </p:cNvGrpSpPr>
          <p:nvPr userDrawn="1"/>
        </p:nvGrpSpPr>
        <p:grpSpPr>
          <a:xfrm>
            <a:off x="2260364" y="2745738"/>
            <a:ext cx="9512077" cy="369332"/>
            <a:chOff x="2060082" y="2085631"/>
            <a:chExt cx="8436818" cy="369332"/>
          </a:xfrm>
        </p:grpSpPr>
        <p:sp>
          <p:nvSpPr>
            <p:cNvPr id="43" name="Textbox" hidden="1">
              <a:extLst>
                <a:ext uri="{FF2B5EF4-FFF2-40B4-BE49-F238E27FC236}">
                  <a16:creationId xmlns:a16="http://schemas.microsoft.com/office/drawing/2014/main" id="{9958E42A-378A-4315-A860-24B34E580FA5}"/>
                </a:ext>
              </a:extLst>
            </p:cNvPr>
            <p:cNvSpPr txBox="1">
              <a:spLocks/>
            </p:cNvSpPr>
            <p:nvPr userDrawn="1"/>
          </p:nvSpPr>
          <p:spPr>
            <a:xfrm>
              <a:off x="3479321" y="2085631"/>
              <a:ext cx="6548119" cy="369332"/>
            </a:xfrm>
            <a:prstGeom prst="rect">
              <a:avLst/>
            </a:prstGeom>
            <a:noFill/>
          </p:spPr>
          <p:txBody>
            <a:bodyPr wrap="square" lIns="0" rIns="0" rtlCol="0" anchor="ctr">
              <a:noAutofit/>
            </a:bodyPr>
            <a:lstStyle/>
            <a:p>
              <a:pPr defTabSz="7001320">
                <a:tabLst>
                  <a:tab pos="7134678" algn="l"/>
                </a:tabLst>
              </a:pPr>
              <a:r>
                <a:rPr lang="en-US" altLang="zh-CN" sz="1455" b="1" kern="0" dirty="0">
                  <a:solidFill>
                    <a:prstClr val="black"/>
                  </a:solidFill>
                </a:rPr>
                <a:t>&lt;TEXT&gt;</a:t>
              </a:r>
              <a:endParaRPr lang="zh-CN" altLang="en-US" sz="1455" b="1" kern="0" dirty="0">
                <a:solidFill>
                  <a:prstClr val="black"/>
                </a:solidFill>
              </a:endParaRPr>
            </a:p>
          </p:txBody>
        </p:sp>
        <p:sp>
          <p:nvSpPr>
            <p:cNvPr id="44" name="Textbox" descr="{&quot;templafy&quot;:{&quot;id&quot;:&quot;9cd715ef-17bb-4f6c-81eb-193618a901d5&quot;}}" hidden="1" title="Translations.SectionN">
              <a:extLst>
                <a:ext uri="{FF2B5EF4-FFF2-40B4-BE49-F238E27FC236}">
                  <a16:creationId xmlns:a16="http://schemas.microsoft.com/office/drawing/2014/main" id="{926B43A5-5818-45D0-B312-ABEF98D26B56}"/>
                </a:ext>
              </a:extLst>
            </p:cNvPr>
            <p:cNvSpPr txBox="1">
              <a:spLocks/>
            </p:cNvSpPr>
            <p:nvPr userDrawn="1"/>
          </p:nvSpPr>
          <p:spPr>
            <a:xfrm>
              <a:off x="2060082" y="2085631"/>
              <a:ext cx="823126" cy="369332"/>
            </a:xfrm>
            <a:prstGeom prst="rect">
              <a:avLst/>
            </a:prstGeom>
            <a:noFill/>
          </p:spPr>
          <p:txBody>
            <a:bodyPr wrap="none" lIns="0" rIns="0" rtlCol="0" anchor="ctr">
              <a:noAutofit/>
            </a:bodyPr>
            <a:lstStyle/>
            <a:p>
              <a:r>
                <a:rPr lang="zh-CN" altLang="en-US" sz="1455" kern="0" dirty="0">
                  <a:solidFill>
                    <a:prstClr val="black"/>
                  </a:solidFill>
                </a:rPr>
                <a:t>Section &lt;N&gt;</a:t>
              </a:r>
            </a:p>
          </p:txBody>
        </p:sp>
        <p:sp>
          <p:nvSpPr>
            <p:cNvPr id="46" name="Textbox" hidden="1">
              <a:extLst>
                <a:ext uri="{FF2B5EF4-FFF2-40B4-BE49-F238E27FC236}">
                  <a16:creationId xmlns:a16="http://schemas.microsoft.com/office/drawing/2014/main" id="{10B6B0E4-E93A-4DA2-AA20-F9C87051F010}"/>
                </a:ext>
              </a:extLst>
            </p:cNvPr>
            <p:cNvSpPr txBox="1">
              <a:spLocks/>
            </p:cNvSpPr>
            <p:nvPr userDrawn="1"/>
          </p:nvSpPr>
          <p:spPr>
            <a:xfrm>
              <a:off x="9859906" y="2085631"/>
              <a:ext cx="636994" cy="369332"/>
            </a:xfrm>
            <a:prstGeom prst="rect">
              <a:avLst/>
            </a:prstGeom>
            <a:noFill/>
          </p:spPr>
          <p:txBody>
            <a:bodyPr wrap="none" rtlCol="0" anchor="ctr">
              <a:noAutofit/>
            </a:bodyPr>
            <a:lstStyle/>
            <a:p>
              <a:pPr algn="r"/>
              <a:r>
                <a:rPr lang="en-US" altLang="zh-CN" sz="1455" b="1" kern="0" dirty="0">
                  <a:solidFill>
                    <a:prstClr val="black"/>
                  </a:solidFill>
                </a:rPr>
                <a:t>&lt;P&gt;</a:t>
              </a:r>
              <a:endParaRPr lang="zh-CN" altLang="en-US" sz="1455" b="1" kern="0" dirty="0">
                <a:solidFill>
                  <a:prstClr val="black"/>
                </a:solidFill>
              </a:endParaRPr>
            </a:p>
          </p:txBody>
        </p:sp>
      </p:grpSp>
      <p:grpSp>
        <p:nvGrpSpPr>
          <p:cNvPr id="48" name="PXP_GRIDLINES" hidden="1"/>
          <p:cNvGrpSpPr/>
          <p:nvPr userDrawn="1"/>
        </p:nvGrpSpPr>
        <p:grpSpPr>
          <a:xfrm>
            <a:off x="-8312" y="0"/>
            <a:ext cx="12192506" cy="6858000"/>
            <a:chOff x="-13716" y="0"/>
            <a:chExt cx="10058818" cy="7543800"/>
          </a:xfrm>
        </p:grpSpPr>
        <p:cxnSp>
          <p:nvCxnSpPr>
            <p:cNvPr id="49" name="Straight Connector 48"/>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8" name="text" descr="{&quot;templafy&quot;:{&quot;id&quot;:&quot;bed89c90-2ab3-4648-b643-ea221d50676d&quot;}}" title="Translations.TableOfContents"/>
          <p:cNvSpPr txBox="1"/>
          <p:nvPr userDrawn="1"/>
        </p:nvSpPr>
        <p:spPr>
          <a:xfrm>
            <a:off x="511848" y="1"/>
            <a:ext cx="11139440" cy="857250"/>
          </a:xfrm>
          <a:prstGeom prst="rect">
            <a:avLst/>
          </a:prstGeom>
          <a:noFill/>
        </p:spPr>
        <p:txBody>
          <a:bodyPr wrap="square" lIns="0" tIns="0" rIns="0" bIns="0" rtlCol="0" anchor="b" anchorCtr="0">
            <a:noAutofit/>
          </a:bodyPr>
          <a:lstStyle/>
          <a:p>
            <a:pPr>
              <a:lnSpc>
                <a:spcPct val="95000"/>
              </a:lnSpc>
              <a:spcBef>
                <a:spcPts val="0"/>
              </a:spcBef>
            </a:pPr>
            <a:r>
              <a:rPr lang="en-US" sz="2545" dirty="0">
                <a:solidFill>
                  <a:prstClr val="black"/>
                </a:solidFill>
              </a:rPr>
              <a:t>Table of contents</a:t>
            </a:r>
          </a:p>
        </p:txBody>
      </p:sp>
      <p:pic>
        <p:nvPicPr>
          <p:cNvPr id="27" name="image" descr="{&quot;templafy&quot;:{&quot;id&quot;:&quot;07f9bb92-83d3-4972-876a-921163a66571&quot;}}">
            <a:extLst>
              <a:ext uri="{FF2B5EF4-FFF2-40B4-BE49-F238E27FC236}">
                <a16:creationId xmlns:a16="http://schemas.microsoft.com/office/drawing/2014/main" id="{368C0195-58DB-4A63-97B9-FDC8EB78FB40}"/>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1122858473"/>
      </p:ext>
    </p:extLst>
  </p:cSld>
  <p:clrMapOvr>
    <a:masterClrMapping/>
  </p:clrMapOvr>
  <p:extLst>
    <p:ext uri="{DCECCB84-F9BA-43D5-87BE-67443E8EF086}">
      <p15:sldGuideLst xmlns:p15="http://schemas.microsoft.com/office/powerpoint/2012/main">
        <p15:guide id="1" orient="horz" pos="2160">
          <p15:clr>
            <a:srgbClr val="FBAE40"/>
          </p15:clr>
        </p15:guide>
        <p15:guide id="2" pos="155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SP Divider - do not use">
    <p:spTree>
      <p:nvGrpSpPr>
        <p:cNvPr id="1" name=""/>
        <p:cNvGrpSpPr/>
        <p:nvPr/>
      </p:nvGrpSpPr>
      <p:grpSpPr>
        <a:xfrm>
          <a:off x="0" y="0"/>
          <a:ext cx="0" cy="0"/>
          <a:chOff x="0" y="0"/>
          <a:chExt cx="0" cy="0"/>
        </a:xfrm>
      </p:grpSpPr>
      <p:grpSp>
        <p:nvGrpSpPr>
          <p:cNvPr id="53" name="SP Agenda Subsection" hidden="1">
            <a:extLst>
              <a:ext uri="{FF2B5EF4-FFF2-40B4-BE49-F238E27FC236}">
                <a16:creationId xmlns:a16="http://schemas.microsoft.com/office/drawing/2014/main" id="{361CCAD8-25FD-44CA-9313-BC8287148CDA}"/>
              </a:ext>
            </a:extLst>
          </p:cNvPr>
          <p:cNvGrpSpPr>
            <a:grpSpLocks/>
          </p:cNvGrpSpPr>
          <p:nvPr userDrawn="1"/>
        </p:nvGrpSpPr>
        <p:grpSpPr>
          <a:xfrm>
            <a:off x="519918" y="1660320"/>
            <a:ext cx="9233908" cy="700644"/>
            <a:chOff x="1797664" y="2085631"/>
            <a:chExt cx="8658390" cy="700640"/>
          </a:xfrm>
        </p:grpSpPr>
        <p:sp>
          <p:nvSpPr>
            <p:cNvPr id="54" name="Textbox" hidden="1">
              <a:extLst>
                <a:ext uri="{FF2B5EF4-FFF2-40B4-BE49-F238E27FC236}">
                  <a16:creationId xmlns:a16="http://schemas.microsoft.com/office/drawing/2014/main" id="{4C79E08B-F385-449A-9CA6-8AC2B31DC094}"/>
                </a:ext>
              </a:extLst>
            </p:cNvPr>
            <p:cNvSpPr txBox="1">
              <a:spLocks/>
            </p:cNvSpPr>
            <p:nvPr userDrawn="1"/>
          </p:nvSpPr>
          <p:spPr>
            <a:xfrm>
              <a:off x="1801151" y="2416939"/>
              <a:ext cx="865490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t" anchorCtr="0">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defTabSz="7001320">
                <a:tabLst>
                  <a:tab pos="7134678" algn="l"/>
                </a:tabLst>
              </a:pPr>
              <a:r>
                <a:rPr lang="en-US" altLang="zh-CN" sz="2545" kern="0" dirty="0">
                  <a:solidFill>
                    <a:prstClr val="black"/>
                  </a:solidFill>
                  <a:ea typeface="+mj-ea"/>
                </a:rPr>
                <a:t>&lt;TEXT&gt;</a:t>
              </a:r>
              <a:endParaRPr lang="zh-CN" altLang="en-US" sz="2545" kern="0" dirty="0">
                <a:solidFill>
                  <a:prstClr val="black"/>
                </a:solidFill>
                <a:ea typeface="+mj-ea"/>
              </a:endParaRPr>
            </a:p>
          </p:txBody>
        </p:sp>
        <p:sp>
          <p:nvSpPr>
            <p:cNvPr id="55" name="Textbox" descr="{&quot;templafy&quot;:{&quot;id&quot;:&quot;08d51bd5-3025-4d05-8881-099b01bf6679&quot;}}" hidden="1" title="Translations.SectionN">
              <a:extLst>
                <a:ext uri="{FF2B5EF4-FFF2-40B4-BE49-F238E27FC236}">
                  <a16:creationId xmlns:a16="http://schemas.microsoft.com/office/drawing/2014/main" id="{7654DC39-0032-4E31-B3B5-96A1A7037DB1}"/>
                </a:ext>
              </a:extLst>
            </p:cNvPr>
            <p:cNvSpPr txBox="1">
              <a:spLocks/>
            </p:cNvSpPr>
            <p:nvPr userDrawn="1"/>
          </p:nvSpPr>
          <p:spPr>
            <a:xfrm>
              <a:off x="1797664" y="2085631"/>
              <a:ext cx="823126" cy="369332"/>
            </a:xfrm>
            <a:prstGeom prst="rect">
              <a:avLst/>
            </a:prstGeom>
            <a:noFill/>
          </p:spPr>
          <p:txBody>
            <a:bodyPr wrap="none" lIns="0" rIns="0"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zh-CN" altLang="en-US" sz="1636" kern="0" dirty="0">
                  <a:solidFill>
                    <a:srgbClr val="000000"/>
                  </a:solidFill>
                </a:rPr>
                <a:t>Section &lt;N&gt;</a:t>
              </a:r>
            </a:p>
          </p:txBody>
        </p:sp>
        <p:sp>
          <p:nvSpPr>
            <p:cNvPr id="56" name="Textbox" hidden="1">
              <a:extLst>
                <a:ext uri="{FF2B5EF4-FFF2-40B4-BE49-F238E27FC236}">
                  <a16:creationId xmlns:a16="http://schemas.microsoft.com/office/drawing/2014/main" id="{6D76DD7D-5F01-46BC-B260-410DCA1B72C6}"/>
                </a:ext>
              </a:extLst>
            </p:cNvPr>
            <p:cNvSpPr txBox="1">
              <a:spLocks/>
            </p:cNvSpPr>
            <p:nvPr userDrawn="1"/>
          </p:nvSpPr>
          <p:spPr>
            <a:xfrm>
              <a:off x="9817944" y="2085631"/>
              <a:ext cx="636994"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r"/>
              <a:r>
                <a:rPr lang="en-US" altLang="zh-CN" sz="1636" kern="0" dirty="0">
                  <a:solidFill>
                    <a:srgbClr val="000000">
                      <a:alpha val="0"/>
                    </a:srgbClr>
                  </a:solidFill>
                </a:rPr>
                <a:t>&lt;P&gt;</a:t>
              </a:r>
              <a:endParaRPr lang="zh-CN" altLang="en-US" sz="1636" kern="0" dirty="0">
                <a:solidFill>
                  <a:srgbClr val="000000">
                    <a:alpha val="0"/>
                  </a:srgbClr>
                </a:solidFill>
              </a:endParaRPr>
            </a:p>
          </p:txBody>
        </p:sp>
        <p:sp>
          <p:nvSpPr>
            <p:cNvPr id="57" name="Textbox" hidden="1">
              <a:extLst>
                <a:ext uri="{FF2B5EF4-FFF2-40B4-BE49-F238E27FC236}">
                  <a16:creationId xmlns:a16="http://schemas.microsoft.com/office/drawing/2014/main" id="{66A04828-F450-4BB7-8708-16C51FA17691}"/>
                </a:ext>
              </a:extLst>
            </p:cNvPr>
            <p:cNvSpPr txBox="1">
              <a:spLocks/>
            </p:cNvSpPr>
            <p:nvPr userDrawn="1"/>
          </p:nvSpPr>
          <p:spPr>
            <a:xfrm>
              <a:off x="7696160" y="2085631"/>
              <a:ext cx="1257061"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&lt;TIMESLOT&gt;</a:t>
              </a:r>
              <a:endParaRPr lang="zh-CN" altLang="en-US" sz="1636" kern="0" dirty="0">
                <a:solidFill>
                  <a:srgbClr val="000000">
                    <a:alpha val="0"/>
                  </a:srgbClr>
                </a:solidFill>
              </a:endParaRPr>
            </a:p>
          </p:txBody>
        </p:sp>
        <p:sp>
          <p:nvSpPr>
            <p:cNvPr id="58" name="Textbox" hidden="1">
              <a:extLst>
                <a:ext uri="{FF2B5EF4-FFF2-40B4-BE49-F238E27FC236}">
                  <a16:creationId xmlns:a16="http://schemas.microsoft.com/office/drawing/2014/main" id="{0B93904D-BFF3-4788-B141-62303A1C3290}"/>
                </a:ext>
              </a:extLst>
            </p:cNvPr>
            <p:cNvSpPr txBox="1">
              <a:spLocks/>
            </p:cNvSpPr>
            <p:nvPr userDrawn="1"/>
          </p:nvSpPr>
          <p:spPr>
            <a:xfrm>
              <a:off x="6209330" y="2085631"/>
              <a:ext cx="1388067"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&lt;RESPONSIBLE&gt;</a:t>
              </a:r>
              <a:endParaRPr lang="zh-CN" altLang="en-US" sz="1636" kern="0" dirty="0">
                <a:solidFill>
                  <a:srgbClr val="000000">
                    <a:alpha val="0"/>
                  </a:srgbClr>
                </a:solidFill>
              </a:endParaRPr>
            </a:p>
          </p:txBody>
        </p:sp>
        <p:sp>
          <p:nvSpPr>
            <p:cNvPr id="59" name="Textbox" hidden="1">
              <a:extLst>
                <a:ext uri="{FF2B5EF4-FFF2-40B4-BE49-F238E27FC236}">
                  <a16:creationId xmlns:a16="http://schemas.microsoft.com/office/drawing/2014/main" id="{C5ED85AF-A76A-45F7-89F2-B0EF2721DA08}"/>
                </a:ext>
              </a:extLst>
            </p:cNvPr>
            <p:cNvSpPr txBox="1">
              <a:spLocks/>
            </p:cNvSpPr>
            <p:nvPr userDrawn="1"/>
          </p:nvSpPr>
          <p:spPr>
            <a:xfrm>
              <a:off x="9043221" y="2085631"/>
              <a:ext cx="684723"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&lt;DURATION&gt;</a:t>
              </a:r>
              <a:endParaRPr lang="zh-CN" altLang="en-US" sz="1636" kern="0" dirty="0">
                <a:solidFill>
                  <a:srgbClr val="000000">
                    <a:alpha val="0"/>
                  </a:srgbClr>
                </a:solidFill>
              </a:endParaRPr>
            </a:p>
          </p:txBody>
        </p:sp>
      </p:grpSp>
      <p:grpSp>
        <p:nvGrpSpPr>
          <p:cNvPr id="25" name="SP Agenda Section" hidden="1">
            <a:extLst>
              <a:ext uri="{FF2B5EF4-FFF2-40B4-BE49-F238E27FC236}">
                <a16:creationId xmlns:a16="http://schemas.microsoft.com/office/drawing/2014/main" id="{35265F70-19E6-4F49-91AB-ABE1E4D23AF7}"/>
              </a:ext>
            </a:extLst>
          </p:cNvPr>
          <p:cNvGrpSpPr>
            <a:grpSpLocks/>
          </p:cNvGrpSpPr>
          <p:nvPr userDrawn="1"/>
        </p:nvGrpSpPr>
        <p:grpSpPr>
          <a:xfrm>
            <a:off x="519918" y="1660321"/>
            <a:ext cx="9233908" cy="700643"/>
            <a:chOff x="1797664" y="2085631"/>
            <a:chExt cx="8658390" cy="700639"/>
          </a:xfrm>
        </p:grpSpPr>
        <p:sp>
          <p:nvSpPr>
            <p:cNvPr id="26" name="Textbox" hidden="1">
              <a:extLst>
                <a:ext uri="{FF2B5EF4-FFF2-40B4-BE49-F238E27FC236}">
                  <a16:creationId xmlns:a16="http://schemas.microsoft.com/office/drawing/2014/main" id="{69E6AEA5-5497-4056-91C2-D3B282163617}"/>
                </a:ext>
              </a:extLst>
            </p:cNvPr>
            <p:cNvSpPr txBox="1">
              <a:spLocks/>
            </p:cNvSpPr>
            <p:nvPr userDrawn="1"/>
          </p:nvSpPr>
          <p:spPr>
            <a:xfrm>
              <a:off x="1801151" y="2416938"/>
              <a:ext cx="865490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t" anchorCtr="0">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defTabSz="7001320">
                <a:tabLst>
                  <a:tab pos="7134678" algn="l"/>
                </a:tabLst>
              </a:pPr>
              <a:r>
                <a:rPr lang="en-US" altLang="zh-CN" sz="2545" kern="0" dirty="0">
                  <a:solidFill>
                    <a:prstClr val="black"/>
                  </a:solidFill>
                  <a:ea typeface="+mj-ea"/>
                </a:rPr>
                <a:t>&lt;TEXT&gt;</a:t>
              </a:r>
              <a:endParaRPr lang="zh-CN" altLang="en-US" sz="2545" kern="0" dirty="0">
                <a:solidFill>
                  <a:prstClr val="black"/>
                </a:solidFill>
                <a:ea typeface="+mj-ea"/>
              </a:endParaRPr>
            </a:p>
          </p:txBody>
        </p:sp>
        <p:sp>
          <p:nvSpPr>
            <p:cNvPr id="27" name="Textbox" descr="{&quot;templafy&quot;:{&quot;id&quot;:&quot;f75ce110-4d83-4196-ae60-5cb6234514ea&quot;}}" hidden="1" title="Translations.SectionN">
              <a:extLst>
                <a:ext uri="{FF2B5EF4-FFF2-40B4-BE49-F238E27FC236}">
                  <a16:creationId xmlns:a16="http://schemas.microsoft.com/office/drawing/2014/main" id="{02BB6D8D-10A6-477D-8974-A6F3BEB96B3D}"/>
                </a:ext>
              </a:extLst>
            </p:cNvPr>
            <p:cNvSpPr txBox="1">
              <a:spLocks/>
            </p:cNvSpPr>
            <p:nvPr userDrawn="1"/>
          </p:nvSpPr>
          <p:spPr>
            <a:xfrm>
              <a:off x="1797664" y="2085631"/>
              <a:ext cx="823126" cy="369332"/>
            </a:xfrm>
            <a:prstGeom prst="rect">
              <a:avLst/>
            </a:prstGeom>
            <a:noFill/>
          </p:spPr>
          <p:txBody>
            <a:bodyPr wrap="none" lIns="0" rIns="0"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zh-CN" altLang="en-US" sz="1636" kern="0" dirty="0">
                  <a:solidFill>
                    <a:srgbClr val="000000"/>
                  </a:solidFill>
                </a:rPr>
                <a:t>Section &lt;N&gt;</a:t>
              </a:r>
            </a:p>
          </p:txBody>
        </p:sp>
        <p:sp>
          <p:nvSpPr>
            <p:cNvPr id="28" name="Textbox" hidden="1">
              <a:extLst>
                <a:ext uri="{FF2B5EF4-FFF2-40B4-BE49-F238E27FC236}">
                  <a16:creationId xmlns:a16="http://schemas.microsoft.com/office/drawing/2014/main" id="{66CDB0E9-1830-4D5C-8123-AA7B2DB2F85B}"/>
                </a:ext>
              </a:extLst>
            </p:cNvPr>
            <p:cNvSpPr txBox="1">
              <a:spLocks/>
            </p:cNvSpPr>
            <p:nvPr userDrawn="1"/>
          </p:nvSpPr>
          <p:spPr>
            <a:xfrm>
              <a:off x="9817944" y="2085631"/>
              <a:ext cx="636994"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r"/>
              <a:r>
                <a:rPr lang="en-US" altLang="zh-CN" sz="1636" kern="0" dirty="0">
                  <a:solidFill>
                    <a:srgbClr val="000000">
                      <a:alpha val="0"/>
                    </a:srgbClr>
                  </a:solidFill>
                </a:rPr>
                <a:t>&lt;P&gt;</a:t>
              </a:r>
              <a:endParaRPr lang="zh-CN" altLang="en-US" sz="1636" kern="0" dirty="0">
                <a:solidFill>
                  <a:srgbClr val="000000">
                    <a:alpha val="0"/>
                  </a:srgbClr>
                </a:solidFill>
              </a:endParaRPr>
            </a:p>
          </p:txBody>
        </p:sp>
        <p:sp>
          <p:nvSpPr>
            <p:cNvPr id="43" name="Textbox" hidden="1">
              <a:extLst>
                <a:ext uri="{FF2B5EF4-FFF2-40B4-BE49-F238E27FC236}">
                  <a16:creationId xmlns:a16="http://schemas.microsoft.com/office/drawing/2014/main" id="{D6AB5928-516C-43CB-8DA7-CB071AFB44A9}"/>
                </a:ext>
              </a:extLst>
            </p:cNvPr>
            <p:cNvSpPr txBox="1">
              <a:spLocks/>
            </p:cNvSpPr>
            <p:nvPr userDrawn="1"/>
          </p:nvSpPr>
          <p:spPr>
            <a:xfrm>
              <a:off x="7696160" y="2085631"/>
              <a:ext cx="1257061"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&lt;TIMESLOT&gt;</a:t>
              </a:r>
              <a:endParaRPr lang="zh-CN" altLang="en-US" sz="1636" kern="0" dirty="0">
                <a:solidFill>
                  <a:srgbClr val="000000">
                    <a:alpha val="0"/>
                  </a:srgbClr>
                </a:solidFill>
              </a:endParaRPr>
            </a:p>
          </p:txBody>
        </p:sp>
        <p:sp>
          <p:nvSpPr>
            <p:cNvPr id="44" name="Textbox" hidden="1">
              <a:extLst>
                <a:ext uri="{FF2B5EF4-FFF2-40B4-BE49-F238E27FC236}">
                  <a16:creationId xmlns:a16="http://schemas.microsoft.com/office/drawing/2014/main" id="{9D4820B7-3CB9-407B-9D23-21F1360CC0C6}"/>
                </a:ext>
              </a:extLst>
            </p:cNvPr>
            <p:cNvSpPr txBox="1">
              <a:spLocks/>
            </p:cNvSpPr>
            <p:nvPr userDrawn="1"/>
          </p:nvSpPr>
          <p:spPr>
            <a:xfrm>
              <a:off x="6209330" y="2085631"/>
              <a:ext cx="1388067"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&lt;RESPONSIBLE&gt;</a:t>
              </a:r>
              <a:endParaRPr lang="zh-CN" altLang="en-US" sz="1636" kern="0" dirty="0">
                <a:solidFill>
                  <a:srgbClr val="000000">
                    <a:alpha val="0"/>
                  </a:srgbClr>
                </a:solidFill>
              </a:endParaRPr>
            </a:p>
          </p:txBody>
        </p:sp>
        <p:sp>
          <p:nvSpPr>
            <p:cNvPr id="52" name="Textbox" hidden="1">
              <a:extLst>
                <a:ext uri="{FF2B5EF4-FFF2-40B4-BE49-F238E27FC236}">
                  <a16:creationId xmlns:a16="http://schemas.microsoft.com/office/drawing/2014/main" id="{99D559C9-4F5B-4595-AEC2-BDC09BDAF694}"/>
                </a:ext>
              </a:extLst>
            </p:cNvPr>
            <p:cNvSpPr txBox="1">
              <a:spLocks/>
            </p:cNvSpPr>
            <p:nvPr userDrawn="1"/>
          </p:nvSpPr>
          <p:spPr>
            <a:xfrm>
              <a:off x="9043221" y="2085631"/>
              <a:ext cx="684723"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&lt;DURATION&gt;</a:t>
              </a:r>
              <a:endParaRPr lang="zh-CN" altLang="en-US" sz="1636" kern="0" dirty="0">
                <a:solidFill>
                  <a:srgbClr val="000000">
                    <a:alpha val="0"/>
                  </a:srgbClr>
                </a:solidFill>
              </a:endParaRPr>
            </a:p>
          </p:txBody>
        </p:sp>
      </p:grpSp>
      <p:grpSp>
        <p:nvGrpSpPr>
          <p:cNvPr id="29" name="PXP_GRIDLINES" hidden="1"/>
          <p:cNvGrpSpPr/>
          <p:nvPr userDrawn="1"/>
        </p:nvGrpSpPr>
        <p:grpSpPr>
          <a:xfrm>
            <a:off x="-8312" y="0"/>
            <a:ext cx="12192506" cy="6858000"/>
            <a:chOff x="-13716" y="0"/>
            <a:chExt cx="10058818" cy="7543800"/>
          </a:xfrm>
        </p:grpSpPr>
        <p:cxnSp>
          <p:nvCxnSpPr>
            <p:cNvPr id="46" name="Straight Connector 45"/>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24" name="image" descr="{&quot;templafy&quot;:{&quot;id&quot;:&quot;07f9bb92-83d3-4972-876a-921163a66571&quot;}}">
            <a:extLst>
              <a:ext uri="{FF2B5EF4-FFF2-40B4-BE49-F238E27FC236}">
                <a16:creationId xmlns:a16="http://schemas.microsoft.com/office/drawing/2014/main" id="{E8A62046-8918-44A9-ADAE-43162BDD28EA}"/>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24216669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Do not use">
    <p:spTree>
      <p:nvGrpSpPr>
        <p:cNvPr id="1" name=""/>
        <p:cNvGrpSpPr/>
        <p:nvPr/>
      </p:nvGrpSpPr>
      <p:grpSpPr>
        <a:xfrm>
          <a:off x="0" y="0"/>
          <a:ext cx="0" cy="0"/>
          <a:chOff x="0" y="0"/>
          <a:chExt cx="0" cy="0"/>
        </a:xfrm>
      </p:grpSpPr>
      <p:sp>
        <p:nvSpPr>
          <p:cNvPr id="4" name="Rectangle 3"/>
          <p:cNvSpPr/>
          <p:nvPr userDrawn="1"/>
        </p:nvSpPr>
        <p:spPr>
          <a:xfrm>
            <a:off x="267471" y="199160"/>
            <a:ext cx="11682075" cy="6482773"/>
          </a:xfrm>
          <a:prstGeom prst="rect">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00" dirty="0">
              <a:solidFill>
                <a:prstClr val="black"/>
              </a:solidFill>
            </a:endParaRPr>
          </a:p>
        </p:txBody>
      </p:sp>
      <p:sp>
        <p:nvSpPr>
          <p:cNvPr id="5" name="TextBox 4"/>
          <p:cNvSpPr txBox="1"/>
          <p:nvPr userDrawn="1"/>
        </p:nvSpPr>
        <p:spPr>
          <a:xfrm>
            <a:off x="6546274" y="3480955"/>
            <a:ext cx="4677834" cy="3238500"/>
          </a:xfrm>
          <a:prstGeom prst="rect">
            <a:avLst/>
          </a:prstGeom>
          <a:noFill/>
        </p:spPr>
        <p:txBody>
          <a:bodyPr wrap="square" lIns="0" tIns="0" rIns="0" bIns="0" rtlCol="0">
            <a:noAutofit/>
          </a:bodyPr>
          <a:lstStyle/>
          <a:p>
            <a:r>
              <a:rPr lang="en-US" sz="1818" dirty="0">
                <a:solidFill>
                  <a:prstClr val="white"/>
                </a:solidFill>
              </a:rPr>
              <a:t>If you see any layouts after this one, please do not use them. These are not part of our UBS templates.</a:t>
            </a:r>
          </a:p>
          <a:p>
            <a:r>
              <a:rPr lang="en-US" sz="1818" dirty="0">
                <a:solidFill>
                  <a:prstClr val="white"/>
                </a:solidFill>
              </a:rPr>
              <a:t>Due to PowerPoint standard copy/paste functionality, extra undesirable layouts can appear. </a:t>
            </a:r>
            <a:br>
              <a:rPr lang="en-US" sz="1818" dirty="0">
                <a:solidFill>
                  <a:prstClr val="white"/>
                </a:solidFill>
              </a:rPr>
            </a:br>
            <a:br>
              <a:rPr lang="en-US" sz="1818" dirty="0">
                <a:solidFill>
                  <a:prstClr val="white"/>
                </a:solidFill>
              </a:rPr>
            </a:br>
            <a:r>
              <a:rPr lang="en-US" sz="1818" dirty="0">
                <a:solidFill>
                  <a:prstClr val="white"/>
                </a:solidFill>
              </a:rPr>
              <a:t>Also notice: </a:t>
            </a:r>
            <a:br>
              <a:rPr lang="en-US" sz="1818" dirty="0">
                <a:solidFill>
                  <a:prstClr val="white"/>
                </a:solidFill>
              </a:rPr>
            </a:br>
            <a:r>
              <a:rPr lang="en-US" sz="1818" dirty="0">
                <a:solidFill>
                  <a:prstClr val="white"/>
                </a:solidFill>
              </a:rPr>
              <a:t>Layouts after this might contain potential confidential information.</a:t>
            </a:r>
          </a:p>
          <a:p>
            <a:endParaRPr lang="en-US" sz="1000" dirty="0">
              <a:solidFill>
                <a:prstClr val="white"/>
              </a:solidFill>
            </a:endParaRPr>
          </a:p>
        </p:txBody>
      </p:sp>
      <p:sp>
        <p:nvSpPr>
          <p:cNvPr id="6" name="TextBox 5"/>
          <p:cNvSpPr txBox="1"/>
          <p:nvPr userDrawn="1"/>
        </p:nvSpPr>
        <p:spPr>
          <a:xfrm>
            <a:off x="509925" y="4072882"/>
            <a:ext cx="5239712" cy="2542665"/>
          </a:xfrm>
          <a:prstGeom prst="rect">
            <a:avLst/>
          </a:prstGeom>
          <a:noFill/>
          <a:ln w="19050">
            <a:noFill/>
          </a:ln>
        </p:spPr>
        <p:txBody>
          <a:bodyPr wrap="square" lIns="0" tIns="0" rIns="0" bIns="0" rtlCol="0">
            <a:noAutofit/>
          </a:bodyPr>
          <a:lstStyle/>
          <a:p>
            <a:pPr>
              <a:spcBef>
                <a:spcPts val="0"/>
              </a:spcBef>
            </a:pPr>
            <a:r>
              <a:rPr lang="en-US" sz="18182" kern="1400" spc="-273" dirty="0">
                <a:solidFill>
                  <a:prstClr val="white"/>
                </a:solidFill>
              </a:rPr>
              <a:t>use</a:t>
            </a:r>
            <a:endParaRPr lang="en-US" sz="18182" dirty="0">
              <a:solidFill>
                <a:prstClr val="white"/>
              </a:solidFill>
            </a:endParaRPr>
          </a:p>
        </p:txBody>
      </p:sp>
      <p:sp>
        <p:nvSpPr>
          <p:cNvPr id="7" name="TextBox 6"/>
          <p:cNvSpPr txBox="1"/>
          <p:nvPr userDrawn="1"/>
        </p:nvSpPr>
        <p:spPr>
          <a:xfrm>
            <a:off x="508000" y="2046654"/>
            <a:ext cx="5239712" cy="2750482"/>
          </a:xfrm>
          <a:prstGeom prst="rect">
            <a:avLst/>
          </a:prstGeom>
          <a:noFill/>
          <a:ln w="19050">
            <a:noFill/>
          </a:ln>
        </p:spPr>
        <p:txBody>
          <a:bodyPr wrap="square" lIns="0" tIns="0" rIns="0" bIns="0" rtlCol="0">
            <a:noAutofit/>
          </a:bodyPr>
          <a:lstStyle/>
          <a:p>
            <a:pPr>
              <a:spcBef>
                <a:spcPts val="0"/>
              </a:spcBef>
            </a:pPr>
            <a:r>
              <a:rPr lang="en-US" sz="18182" kern="1400" spc="-273" dirty="0">
                <a:solidFill>
                  <a:prstClr val="white"/>
                </a:solidFill>
              </a:rPr>
              <a:t>not</a:t>
            </a:r>
            <a:endParaRPr lang="en-US" sz="18182" dirty="0">
              <a:solidFill>
                <a:prstClr val="white"/>
              </a:solidFill>
            </a:endParaRPr>
          </a:p>
        </p:txBody>
      </p:sp>
      <p:sp>
        <p:nvSpPr>
          <p:cNvPr id="8" name="TextBox 7"/>
          <p:cNvSpPr txBox="1"/>
          <p:nvPr userDrawn="1"/>
        </p:nvSpPr>
        <p:spPr>
          <a:xfrm>
            <a:off x="508001" y="-25978"/>
            <a:ext cx="11143288" cy="2537115"/>
          </a:xfrm>
          <a:prstGeom prst="rect">
            <a:avLst/>
          </a:prstGeom>
          <a:noFill/>
          <a:ln w="19050">
            <a:noFill/>
          </a:ln>
        </p:spPr>
        <p:txBody>
          <a:bodyPr wrap="square" lIns="0" tIns="0" rIns="0" bIns="0" rtlCol="0">
            <a:noAutofit/>
          </a:bodyPr>
          <a:lstStyle/>
          <a:p>
            <a:pPr>
              <a:spcBef>
                <a:spcPts val="0"/>
              </a:spcBef>
            </a:pPr>
            <a:r>
              <a:rPr lang="en-US" sz="18182" kern="1400" spc="-273" dirty="0">
                <a:solidFill>
                  <a:prstClr val="white"/>
                </a:solidFill>
              </a:rPr>
              <a:t>Do</a:t>
            </a:r>
            <a:endParaRPr lang="en-US" sz="18182" dirty="0">
              <a:solidFill>
                <a:prstClr val="white"/>
              </a:solidFill>
            </a:endParaRPr>
          </a:p>
        </p:txBody>
      </p:sp>
    </p:spTree>
    <p:extLst>
      <p:ext uri="{BB962C8B-B14F-4D97-AF65-F5344CB8AC3E}">
        <p14:creationId xmlns:p14="http://schemas.microsoft.com/office/powerpoint/2010/main" val="147223344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_Blank Slide">
    <p:spTree>
      <p:nvGrpSpPr>
        <p:cNvPr id="1" name=""/>
        <p:cNvGrpSpPr/>
        <p:nvPr/>
      </p:nvGrpSpPr>
      <p:grpSpPr>
        <a:xfrm>
          <a:off x="0" y="0"/>
          <a:ext cx="0" cy="0"/>
          <a:chOff x="0" y="0"/>
          <a:chExt cx="0" cy="0"/>
        </a:xfrm>
      </p:grpSpPr>
      <p:sp>
        <p:nvSpPr>
          <p:cNvPr id="3" name="PAGE HEADING">
            <a:extLst>
              <a:ext uri="{FF2B5EF4-FFF2-40B4-BE49-F238E27FC236}">
                <a16:creationId xmlns:a16="http://schemas.microsoft.com/office/drawing/2014/main" id="{B99E0E8D-C0A6-4D8A-BD3F-6FFF117BD609}"/>
              </a:ext>
            </a:extLst>
          </p:cNvPr>
          <p:cNvSpPr>
            <a:spLocks noGrp="1"/>
          </p:cNvSpPr>
          <p:nvPr>
            <p:ph type="title" hasCustomPrompt="1"/>
          </p:nvPr>
        </p:nvSpPr>
        <p:spPr>
          <a:xfrm>
            <a:off x="509847" y="1"/>
            <a:ext cx="11139261" cy="858694"/>
          </a:xfrm>
        </p:spPr>
        <p:txBody>
          <a:bodyPr/>
          <a:lstStyle>
            <a:lvl1pPr>
              <a:defRPr/>
            </a:lvl1pPr>
          </a:lstStyle>
          <a:p>
            <a:r>
              <a:rPr lang="en-US" dirty="0"/>
              <a:t>&lt;&lt;Page heading&gt;&gt;</a:t>
            </a:r>
          </a:p>
        </p:txBody>
      </p:sp>
      <p:sp>
        <p:nvSpPr>
          <p:cNvPr id="2" name="DraftStamp" hidden="1"/>
          <p:cNvSpPr txBox="1"/>
          <p:nvPr userDrawn="1">
            <p:custDataLst>
              <p:tags r:id="rId1"/>
            </p:custDataLst>
          </p:nvPr>
        </p:nvSpPr>
        <p:spPr>
          <a:xfrm>
            <a:off x="509847" y="230909"/>
            <a:ext cx="1308485"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Frutiger 45 Light"/>
              </a:rPr>
              <a:t>Draft</a:t>
            </a:r>
          </a:p>
        </p:txBody>
      </p:sp>
      <p:sp>
        <p:nvSpPr>
          <p:cNvPr id="18" name="Slide Number Textbox"/>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a:latin typeface="+mn-lt"/>
              </a:rPr>
              <a:pPr algn="r"/>
              <a:t>‹#›</a:t>
            </a:fld>
            <a:endParaRPr lang="en-US" sz="636" dirty="0">
              <a:latin typeface="+mn-lt"/>
            </a:endParaRPr>
          </a:p>
        </p:txBody>
      </p:sp>
    </p:spTree>
    <p:extLst>
      <p:ext uri="{BB962C8B-B14F-4D97-AF65-F5344CB8AC3E}">
        <p14:creationId xmlns:p14="http://schemas.microsoft.com/office/powerpoint/2010/main" val="339016015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2_Blank Slide">
    <p:spTree>
      <p:nvGrpSpPr>
        <p:cNvPr id="1" name=""/>
        <p:cNvGrpSpPr/>
        <p:nvPr/>
      </p:nvGrpSpPr>
      <p:grpSpPr>
        <a:xfrm>
          <a:off x="0" y="0"/>
          <a:ext cx="0" cy="0"/>
          <a:chOff x="0" y="0"/>
          <a:chExt cx="0" cy="0"/>
        </a:xfrm>
      </p:grpSpPr>
      <p:sp>
        <p:nvSpPr>
          <p:cNvPr id="3" name="PAGE HEADING">
            <a:extLst>
              <a:ext uri="{FF2B5EF4-FFF2-40B4-BE49-F238E27FC236}">
                <a16:creationId xmlns:a16="http://schemas.microsoft.com/office/drawing/2014/main" id="{B99E0E8D-C0A6-4D8A-BD3F-6FFF117BD609}"/>
              </a:ext>
            </a:extLst>
          </p:cNvPr>
          <p:cNvSpPr>
            <a:spLocks noGrp="1"/>
          </p:cNvSpPr>
          <p:nvPr>
            <p:ph type="title" hasCustomPrompt="1"/>
          </p:nvPr>
        </p:nvSpPr>
        <p:spPr>
          <a:xfrm>
            <a:off x="509847" y="1"/>
            <a:ext cx="11139261" cy="858694"/>
          </a:xfrm>
        </p:spPr>
        <p:txBody>
          <a:bodyPr/>
          <a:lstStyle>
            <a:lvl1pPr>
              <a:defRPr/>
            </a:lvl1pPr>
          </a:lstStyle>
          <a:p>
            <a:r>
              <a:rPr lang="en-US" dirty="0"/>
              <a:t>&lt;&lt;Page heading&gt;&gt;</a:t>
            </a:r>
          </a:p>
        </p:txBody>
      </p:sp>
      <p:sp>
        <p:nvSpPr>
          <p:cNvPr id="2" name="DraftStamp" hidden="1"/>
          <p:cNvSpPr txBox="1"/>
          <p:nvPr userDrawn="1">
            <p:custDataLst>
              <p:tags r:id="rId1"/>
            </p:custDataLst>
          </p:nvPr>
        </p:nvSpPr>
        <p:spPr>
          <a:xfrm>
            <a:off x="509847" y="230909"/>
            <a:ext cx="1308485"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Frutiger 45 Light"/>
              </a:rPr>
              <a:t>Draft</a:t>
            </a:r>
          </a:p>
        </p:txBody>
      </p:sp>
      <p:sp>
        <p:nvSpPr>
          <p:cNvPr id="18" name="Slide Number Textbox"/>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a:latin typeface="+mn-lt"/>
              </a:rPr>
              <a:pPr algn="r"/>
              <a:t>‹#›</a:t>
            </a:fld>
            <a:endParaRPr lang="en-US" sz="636" dirty="0">
              <a:latin typeface="+mn-lt"/>
            </a:endParaRPr>
          </a:p>
        </p:txBody>
      </p:sp>
    </p:spTree>
    <p:extLst>
      <p:ext uri="{BB962C8B-B14F-4D97-AF65-F5344CB8AC3E}">
        <p14:creationId xmlns:p14="http://schemas.microsoft.com/office/powerpoint/2010/main" val="177542833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Cover Page (Image A)">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335305B4-05F6-4886-8A9C-86258D2BDB1F}"/>
              </a:ext>
            </a:extLst>
          </p:cNvPr>
          <p:cNvGraphicFramePr>
            <a:graphicFrameLocks noChangeAspect="1"/>
          </p:cNvGraphicFramePr>
          <p:nvPr>
            <p:custDataLst>
              <p:tags r:id="rId2"/>
            </p:custDataLst>
            <p:extLst>
              <p:ext uri="{D42A27DB-BD31-4B8C-83A1-F6EECF244321}">
                <p14:modId xmlns:p14="http://schemas.microsoft.com/office/powerpoint/2010/main" val="3288851458"/>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2053" name="think-cell Slide" r:id="rId10" imgW="286" imgH="286" progId="TCLayout.ActiveDocument.1">
                  <p:embed/>
                </p:oleObj>
              </mc:Choice>
              <mc:Fallback>
                <p:oleObj name="think-cell Slide" r:id="rId10" imgW="286" imgH="286" progId="TCLayout.ActiveDocument.1">
                  <p:embed/>
                  <p:pic>
                    <p:nvPicPr>
                      <p:cNvPr id="2" name="Object 1" hidden="1">
                        <a:extLst>
                          <a:ext uri="{FF2B5EF4-FFF2-40B4-BE49-F238E27FC236}">
                            <a16:creationId xmlns:a16="http://schemas.microsoft.com/office/drawing/2014/main" id="{335305B4-05F6-4886-8A9C-86258D2BDB1F}"/>
                          </a:ext>
                        </a:extLst>
                      </p:cNvPr>
                      <p:cNvPicPr/>
                      <p:nvPr/>
                    </p:nvPicPr>
                    <p:blipFill>
                      <a:blip r:embed="rId11"/>
                      <a:stretch>
                        <a:fillRect/>
                      </a:stretch>
                    </p:blipFill>
                    <p:spPr>
                      <a:xfrm>
                        <a:off x="1444" y="1443"/>
                        <a:ext cx="1444" cy="1444"/>
                      </a:xfrm>
                      <a:prstGeom prst="rect">
                        <a:avLst/>
                      </a:prstGeom>
                    </p:spPr>
                  </p:pic>
                </p:oleObj>
              </mc:Fallback>
            </mc:AlternateContent>
          </a:graphicData>
        </a:graphic>
      </p:graphicFrame>
      <p:sp>
        <p:nvSpPr>
          <p:cNvPr id="11" name="Picture Placeholder 2"/>
          <p:cNvSpPr>
            <a:spLocks noGrp="1"/>
          </p:cNvSpPr>
          <p:nvPr>
            <p:ph type="pic" sz="quarter" idx="13"/>
          </p:nvPr>
        </p:nvSpPr>
        <p:spPr>
          <a:xfrm>
            <a:off x="347073" y="1689965"/>
            <a:ext cx="11499263" cy="4928727"/>
          </a:xfrm>
          <a:prstGeom prst="rect">
            <a:avLst/>
          </a:prstGeom>
        </p:spPr>
        <p:txBody>
          <a:bodyPr lIns="6552000" bIns="180000" anchor="ctr" anchorCtr="0">
            <a:noAutofit/>
          </a:bodyPr>
          <a:lstStyle>
            <a:lvl1pPr marL="6235" indent="0" algn="l">
              <a:buNone/>
              <a:defRPr>
                <a:latin typeface="+mn-lt"/>
              </a:defRPr>
            </a:lvl1pPr>
          </a:lstStyle>
          <a:p>
            <a:r>
              <a:rPr lang="en-US"/>
              <a:t>Click icon to add picture</a:t>
            </a:r>
            <a:endParaRPr lang="en-US" dirty="0"/>
          </a:p>
        </p:txBody>
      </p:sp>
      <p:sp>
        <p:nvSpPr>
          <p:cNvPr id="18" name="text" descr="{&quot;templafy&quot;:{&quot;id&quot;:&quot;e36b1d07-582f-4fac-bd4c-8b40400b6de7&quot;}}" title="Translations.Keyline"/>
          <p:cNvSpPr>
            <a:spLocks noGrp="1"/>
          </p:cNvSpPr>
          <p:nvPr>
            <p:ph type="ctrTitle" hasCustomPrompt="1"/>
            <p:custDataLst>
              <p:tags r:id="rId3"/>
            </p:custDataLst>
          </p:nvPr>
        </p:nvSpPr>
        <p:spPr>
          <a:xfrm>
            <a:off x="509847" y="1795549"/>
            <a:ext cx="7236153" cy="1210758"/>
          </a:xfrm>
          <a:prstGeom prst="rect">
            <a:avLst/>
          </a:prstGeom>
        </p:spPr>
        <p:txBody>
          <a:bodyPr lIns="0" tIns="0" rIns="0" bIns="0" anchor="b" anchorCtr="0">
            <a:noAutofit/>
          </a:bodyPr>
          <a:lstStyle>
            <a:lvl1pPr>
              <a:lnSpc>
                <a:spcPct val="100000"/>
              </a:lnSpc>
              <a:spcAft>
                <a:spcPts val="0"/>
              </a:spcAft>
              <a:defRPr sz="3636" baseline="0">
                <a:latin typeface="+mn-lt"/>
                <a:ea typeface="+mn-ea"/>
              </a:defRPr>
            </a:lvl1pPr>
          </a:lstStyle>
          <a:p>
            <a:pPr>
              <a:lnSpc>
                <a:spcPct val="100000"/>
              </a:lnSpc>
              <a:spcAft>
                <a:spcPts val="0"/>
              </a:spcAft>
            </a:pPr>
            <a:r>
              <a:rPr lang="en-US"/>
              <a:t>&lt;&lt;Keyline&gt;&gt;</a:t>
            </a:r>
          </a:p>
        </p:txBody>
      </p:sp>
      <p:sp>
        <p:nvSpPr>
          <p:cNvPr id="17" name="text" descr="{&quot;templafy&quot;:{&quot;id&quot;:&quot;c0d9bec1-6626-49ae-b328-37d1a8b98310&quot;}}" title="Translations.Infoline"/>
          <p:cNvSpPr>
            <a:spLocks noGrp="1"/>
          </p:cNvSpPr>
          <p:nvPr>
            <p:ph type="subTitle" idx="1" hasCustomPrompt="1"/>
            <p:custDataLst>
              <p:tags r:id="rId4"/>
            </p:custDataLst>
          </p:nvPr>
        </p:nvSpPr>
        <p:spPr>
          <a:xfrm>
            <a:off x="509847" y="3108959"/>
            <a:ext cx="7236153" cy="588472"/>
          </a:xfrm>
          <a:prstGeom prst="rect">
            <a:avLst/>
          </a:prstGeom>
        </p:spPr>
        <p:txBody>
          <a:bodyPr lIns="0" tIns="0" rIns="0" bIns="0">
            <a:noAutofit/>
          </a:bodyPr>
          <a:lstStyle>
            <a:lvl1pPr marL="6235" indent="0">
              <a:lnSpc>
                <a:spcPct val="100000"/>
              </a:lnSpc>
              <a:spcBef>
                <a:spcPts val="545"/>
              </a:spcBef>
              <a:spcAft>
                <a:spcPts val="0"/>
              </a:spcAft>
              <a:buFontTx/>
              <a:buNone/>
              <a:defRPr sz="1636">
                <a:latin typeface="+mn-lt"/>
              </a:defRPr>
            </a:lvl1pPr>
          </a:lstStyle>
          <a:p>
            <a:pPr>
              <a:lnSpc>
                <a:spcPct val="100000"/>
              </a:lnSpc>
              <a:spcAft>
                <a:spcPts val="0"/>
              </a:spcAft>
            </a:pPr>
            <a:r>
              <a:rPr lang="en-US"/>
              <a:t>&lt;&lt;Infoline&gt;&gt;</a:t>
            </a:r>
          </a:p>
        </p:txBody>
      </p:sp>
      <p:sp>
        <p:nvSpPr>
          <p:cNvPr id="38" name="text" descr="{&quot;templafy&quot;:{&quot;id&quot;:&quot;696f0f88-1570-48c9-9d1d-44e418c13db7&quot;}}" title="Translations.PresentationPresenter"/>
          <p:cNvSpPr>
            <a:spLocks noGrp="1"/>
          </p:cNvSpPr>
          <p:nvPr>
            <p:ph type="body" sz="quarter" idx="11" hasCustomPrompt="1"/>
          </p:nvPr>
        </p:nvSpPr>
        <p:spPr>
          <a:xfrm>
            <a:off x="510547" y="3970525"/>
            <a:ext cx="5438315" cy="249382"/>
          </a:xfrm>
          <a:prstGeom prst="rect">
            <a:avLst/>
          </a:prstGeom>
        </p:spPr>
        <p:txBody>
          <a:bodyPr lIns="0" tIns="0" rIns="0" bIns="0" anchor="b" anchorCtr="0">
            <a:noAutofit/>
          </a:bodyPr>
          <a:lstStyle>
            <a:lvl1pPr marL="6235" indent="0">
              <a:spcBef>
                <a:spcPts val="0"/>
              </a:spcBef>
              <a:buFontTx/>
              <a:buNone/>
              <a:defRPr sz="1455" baseline="0">
                <a:latin typeface="+mn-lt"/>
              </a:defRPr>
            </a:lvl1pPr>
          </a:lstStyle>
          <a:p>
            <a:pPr lvl="0"/>
            <a:r>
              <a:rPr lang="en-US"/>
              <a:t>&lt;&lt;Presentation presenter&gt;&gt;</a:t>
            </a:r>
          </a:p>
        </p:txBody>
      </p:sp>
      <p:sp>
        <p:nvSpPr>
          <p:cNvPr id="40" name="text" descr="{&quot;templafy&quot;:{&quot;id&quot;:&quot;97c85453-29ff-4677-82a7-72e842ad6502&quot;}}" title="Translations.PresenterFunction"/>
          <p:cNvSpPr>
            <a:spLocks noGrp="1"/>
          </p:cNvSpPr>
          <p:nvPr>
            <p:ph type="body" sz="quarter" idx="12" hasCustomPrompt="1"/>
          </p:nvPr>
        </p:nvSpPr>
        <p:spPr>
          <a:xfrm>
            <a:off x="510547" y="4240818"/>
            <a:ext cx="5438315" cy="249382"/>
          </a:xfrm>
          <a:prstGeom prst="rect">
            <a:avLst/>
          </a:prstGeom>
        </p:spPr>
        <p:txBody>
          <a:bodyPr lIns="0" tIns="0" rIns="0" bIns="0" anchor="t" anchorCtr="0">
            <a:noAutofit/>
          </a:bodyPr>
          <a:lstStyle>
            <a:lvl1pPr marL="6235" indent="0">
              <a:spcBef>
                <a:spcPts val="0"/>
              </a:spcBef>
              <a:buFontTx/>
              <a:buNone/>
              <a:defRPr sz="1455" baseline="0">
                <a:latin typeface="+mn-lt"/>
              </a:defRPr>
            </a:lvl1pPr>
          </a:lstStyle>
          <a:p>
            <a:pPr lvl="0"/>
            <a:r>
              <a:rPr lang="en-US"/>
              <a:t>&lt;&lt;Presenter function&gt;&gt;</a:t>
            </a:r>
          </a:p>
        </p:txBody>
      </p:sp>
      <p:sp>
        <p:nvSpPr>
          <p:cNvPr id="13" name="text" descr="{&quot;templafy&quot;:{&quot;id&quot;:&quot;932ed4c9-398f-488d-98c5-ea1ac5a968c3&quot;}}" title="Translations.DatePp">
            <a:extLst>
              <a:ext uri="{FF2B5EF4-FFF2-40B4-BE49-F238E27FC236}">
                <a16:creationId xmlns:a16="http://schemas.microsoft.com/office/drawing/2014/main" id="{DF5E05ED-8073-495A-80D9-D9E11B7C3CCE}"/>
              </a:ext>
            </a:extLst>
          </p:cNvPr>
          <p:cNvSpPr>
            <a:spLocks noGrp="1"/>
          </p:cNvSpPr>
          <p:nvPr>
            <p:ph type="body" sz="quarter" idx="14" hasCustomPrompt="1"/>
          </p:nvPr>
        </p:nvSpPr>
        <p:spPr>
          <a:xfrm>
            <a:off x="510544" y="6218182"/>
            <a:ext cx="4335144" cy="274909"/>
          </a:xfrm>
        </p:spPr>
        <p:txBody>
          <a:bodyPr anchor="b" anchorCtr="0">
            <a:noAutofit/>
          </a:bodyPr>
          <a:lstStyle>
            <a:lvl1pPr marL="6546" marR="0" indent="0" algn="l" defTabSz="914105" rtl="0" eaLnBrk="1" fontAlgn="auto" latinLnBrk="0" hangingPunct="1">
              <a:lnSpc>
                <a:spcPct val="100000"/>
              </a:lnSpc>
              <a:spcBef>
                <a:spcPts val="0"/>
              </a:spcBef>
              <a:spcAft>
                <a:spcPts val="0"/>
              </a:spcAft>
              <a:buClrTx/>
              <a:buSzPct val="75000"/>
              <a:buFont typeface="Wingdings 2" panose="05020102010507070707" pitchFamily="18" charset="2"/>
              <a:buNone/>
              <a:tabLst/>
              <a:defRPr sz="1455" baseline="0">
                <a:latin typeface="+mn-lt"/>
              </a:defRPr>
            </a:lvl1pPr>
          </a:lstStyle>
          <a:p>
            <a:pPr marL="6546" marR="0" lvl="0" indent="0" algn="l" defTabSz="914105" rtl="0" eaLnBrk="1" fontAlgn="auto" latinLnBrk="0" hangingPunct="1">
              <a:lnSpc>
                <a:spcPct val="100000"/>
              </a:lnSpc>
              <a:spcBef>
                <a:spcPts val="0"/>
              </a:spcBef>
              <a:spcAft>
                <a:spcPts val="0"/>
              </a:spcAft>
              <a:buClrTx/>
              <a:buSzPct val="75000"/>
              <a:buFont typeface="Wingdings 2" panose="05020102010507070707" pitchFamily="18" charset="2"/>
              <a:buNone/>
              <a:tabLst/>
              <a:defRPr/>
            </a:pPr>
            <a:r>
              <a:rPr lang="en-US"/>
              <a:t>&lt;&lt;Date&gt;&gt;</a:t>
            </a:r>
          </a:p>
        </p:txBody>
      </p:sp>
      <p:graphicFrame>
        <p:nvGraphicFramePr>
          <p:cNvPr id="12" name="Object 11" hidden="1">
            <a:extLst>
              <a:ext uri="{FF2B5EF4-FFF2-40B4-BE49-F238E27FC236}">
                <a16:creationId xmlns:a16="http://schemas.microsoft.com/office/drawing/2014/main" id="{544CFDB6-BCD9-44D2-956D-648CE1A75EBA}"/>
              </a:ext>
            </a:extLst>
          </p:cNvPr>
          <p:cNvGraphicFramePr>
            <a:graphicFrameLocks noChangeAspect="1"/>
          </p:cNvGraphicFramePr>
          <p:nvPr>
            <p:custDataLst>
              <p:tags r:id="rId5"/>
            </p:custDataLst>
            <p:extLst>
              <p:ext uri="{D42A27DB-BD31-4B8C-83A1-F6EECF244321}">
                <p14:modId xmlns:p14="http://schemas.microsoft.com/office/powerpoint/2010/main" val="4092131849"/>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2054" name="think-cell Slide" r:id="rId12" imgW="286" imgH="286" progId="TCLayout.ActiveDocument.1">
                  <p:embed/>
                </p:oleObj>
              </mc:Choice>
              <mc:Fallback>
                <p:oleObj name="think-cell Slide" r:id="rId12" imgW="286" imgH="286" progId="TCLayout.ActiveDocument.1">
                  <p:embed/>
                  <p:pic>
                    <p:nvPicPr>
                      <p:cNvPr id="12" name="Object 11" hidden="1">
                        <a:extLst>
                          <a:ext uri="{FF2B5EF4-FFF2-40B4-BE49-F238E27FC236}">
                            <a16:creationId xmlns:a16="http://schemas.microsoft.com/office/drawing/2014/main" id="{544CFDB6-BCD9-44D2-956D-648CE1A75EBA}"/>
                          </a:ext>
                        </a:extLst>
                      </p:cNvPr>
                      <p:cNvPicPr/>
                      <p:nvPr/>
                    </p:nvPicPr>
                    <p:blipFill>
                      <a:blip r:embed="rId11"/>
                      <a:stretch>
                        <a:fillRect/>
                      </a:stretch>
                    </p:blipFill>
                    <p:spPr>
                      <a:xfrm>
                        <a:off x="1444" y="1443"/>
                        <a:ext cx="1444" cy="1444"/>
                      </a:xfrm>
                      <a:prstGeom prst="rect">
                        <a:avLst/>
                      </a:prstGeom>
                    </p:spPr>
                  </p:pic>
                </p:oleObj>
              </mc:Fallback>
            </mc:AlternateContent>
          </a:graphicData>
        </a:graphic>
      </p:graphicFrame>
      <p:graphicFrame>
        <p:nvGraphicFramePr>
          <p:cNvPr id="15" name="Object 14" hidden="1">
            <a:extLst>
              <a:ext uri="{FF2B5EF4-FFF2-40B4-BE49-F238E27FC236}">
                <a16:creationId xmlns:a16="http://schemas.microsoft.com/office/drawing/2014/main" id="{40273C6A-B770-4237-AA3C-E5DE7EBA4EAB}"/>
              </a:ext>
            </a:extLst>
          </p:cNvPr>
          <p:cNvGraphicFramePr>
            <a:graphicFrameLocks noChangeAspect="1"/>
          </p:cNvGraphicFramePr>
          <p:nvPr userDrawn="1">
            <p:custDataLst>
              <p:tags r:id="rId6"/>
            </p:custDataLst>
            <p:extLst>
              <p:ext uri="{D42A27DB-BD31-4B8C-83A1-F6EECF244321}">
                <p14:modId xmlns:p14="http://schemas.microsoft.com/office/powerpoint/2010/main" val="740593725"/>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2055" name="think-cell Slide" r:id="rId13" imgW="286" imgH="286" progId="TCLayout.ActiveDocument.1">
                  <p:embed/>
                </p:oleObj>
              </mc:Choice>
              <mc:Fallback>
                <p:oleObj name="think-cell Slide" r:id="rId13" imgW="286" imgH="286" progId="TCLayout.ActiveDocument.1">
                  <p:embed/>
                  <p:pic>
                    <p:nvPicPr>
                      <p:cNvPr id="15" name="Object 14" hidden="1">
                        <a:extLst>
                          <a:ext uri="{FF2B5EF4-FFF2-40B4-BE49-F238E27FC236}">
                            <a16:creationId xmlns:a16="http://schemas.microsoft.com/office/drawing/2014/main" id="{40273C6A-B770-4237-AA3C-E5DE7EBA4EAB}"/>
                          </a:ext>
                        </a:extLst>
                      </p:cNvPr>
                      <p:cNvPicPr/>
                      <p:nvPr/>
                    </p:nvPicPr>
                    <p:blipFill>
                      <a:blip r:embed="rId11"/>
                      <a:stretch>
                        <a:fillRect/>
                      </a:stretch>
                    </p:blipFill>
                    <p:spPr>
                      <a:xfrm>
                        <a:off x="1444" y="1443"/>
                        <a:ext cx="1444" cy="1444"/>
                      </a:xfrm>
                      <a:prstGeom prst="rect">
                        <a:avLst/>
                      </a:prstGeom>
                    </p:spPr>
                  </p:pic>
                </p:oleObj>
              </mc:Fallback>
            </mc:AlternateContent>
          </a:graphicData>
        </a:graphic>
      </p:graphicFrame>
      <p:sp>
        <p:nvSpPr>
          <p:cNvPr id="19" name="text" descr="{&quot;templafy&quot;:{&quot;id&quot;:&quot;facda699-c2e5-4c5c-9c95-bd89792b3551&quot;}}" title="Form.Classification.Classification">
            <a:extLst>
              <a:ext uri="{FF2B5EF4-FFF2-40B4-BE49-F238E27FC236}">
                <a16:creationId xmlns:a16="http://schemas.microsoft.com/office/drawing/2014/main" id="{75B3695A-7A1A-454B-BA70-0F1473BC1683}"/>
              </a:ext>
            </a:extLst>
          </p:cNvPr>
          <p:cNvSpPr txBox="1">
            <a:spLocks/>
          </p:cNvSpPr>
          <p:nvPr userDrawn="1">
            <p:custDataLst>
              <p:tags r:id="rId7"/>
            </p:custDataLst>
          </p:nvPr>
        </p:nvSpPr>
        <p:spPr>
          <a:xfrm>
            <a:off x="9232854" y="693819"/>
            <a:ext cx="2416233" cy="153888"/>
          </a:xfrm>
          <a:prstGeom prst="rect">
            <a:avLst/>
          </a:prstGeom>
          <a:noFill/>
        </p:spPr>
        <p:txBody>
          <a:bodyPr vert="horz" wrap="square" lIns="0" tIns="0" rIns="0" bIns="0" rtlCol="0" anchor="b" anchorCtr="0">
            <a:no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en-US" sz="1000" dirty="0">
                <a:latin typeface="+mn-lt"/>
              </a:rPr>
              <a:t>Public</a:t>
            </a:r>
          </a:p>
        </p:txBody>
      </p:sp>
      <p:sp>
        <p:nvSpPr>
          <p:cNvPr id="20" name="text" descr="{&quot;templafy&quot;:{&quot;id&quot;:&quot;df67ad14-2117-4deb-8bac-ce34182d7917&quot;}}" hidden="1" title="Translations.Draft">
            <a:extLst>
              <a:ext uri="{FF2B5EF4-FFF2-40B4-BE49-F238E27FC236}">
                <a16:creationId xmlns:a16="http://schemas.microsoft.com/office/drawing/2014/main" id="{E038FE93-7688-4A5B-A16F-B1209E9AFC08}"/>
              </a:ext>
            </a:extLst>
          </p:cNvPr>
          <p:cNvSpPr txBox="1"/>
          <p:nvPr userDrawn="1">
            <p:custDataLst>
              <p:tags r:id="rId8"/>
            </p:custDataLst>
          </p:nvPr>
        </p:nvSpPr>
        <p:spPr>
          <a:xfrm>
            <a:off x="7069165" y="582545"/>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pic>
        <p:nvPicPr>
          <p:cNvPr id="1683643590" name="image" descr="{&quot;templafy&quot;:{&quot;id&quot;:&quot;26d5f7c4-17f4-4aa5-8f31-6b8c9dd0538b&quot;}}"/>
          <p:cNvPicPr>
            <a:picLocks noChangeAspect="1"/>
          </p:cNvPicPr>
          <p:nvPr/>
        </p:nvPicPr>
        <p:blipFill>
          <a:blip r:embed="rId14"/>
          <a:stretch>
            <a:fillRect/>
          </a:stretch>
        </p:blipFill>
        <p:spPr>
          <a:xfrm>
            <a:off x="507317" y="515389"/>
            <a:ext cx="1009774" cy="369818"/>
          </a:xfrm>
          <a:prstGeom prst="rect">
            <a:avLst/>
          </a:prstGeom>
        </p:spPr>
      </p:pic>
    </p:spTree>
    <p:extLst>
      <p:ext uri="{BB962C8B-B14F-4D97-AF65-F5344CB8AC3E}">
        <p14:creationId xmlns:p14="http://schemas.microsoft.com/office/powerpoint/2010/main" val="358098355"/>
      </p:ext>
    </p:extLst>
  </p:cSld>
  <p:clrMapOvr>
    <a:masterClrMapping/>
  </p:clrMapOvr>
  <p:extLst>
    <p:ext uri="{DCECCB84-F9BA-43D5-87BE-67443E8EF086}">
      <p15:sldGuideLst xmlns:p15="http://schemas.microsoft.com/office/powerpoint/2012/main">
        <p15:guide id="1" pos="214">
          <p15:clr>
            <a:srgbClr val="FBAE40"/>
          </p15:clr>
        </p15:guide>
        <p15:guide id="2" pos="334">
          <p15:clr>
            <a:srgbClr val="FBAE40"/>
          </p15:clr>
        </p15:guide>
        <p15:guide id="3" pos="8206">
          <p15:clr>
            <a:srgbClr val="FBAE40"/>
          </p15:clr>
        </p15:guide>
        <p15:guide id="4" orient="horz" pos="1152">
          <p15:clr>
            <a:srgbClr val="FBAE40"/>
          </p15:clr>
        </p15:guide>
        <p15:guide id="5" orient="horz" pos="1224">
          <p15:clr>
            <a:srgbClr val="FBAE40"/>
          </p15:clr>
        </p15:guide>
        <p15:guide id="9" orient="horz" pos="4296">
          <p15:clr>
            <a:srgbClr val="FBAE40"/>
          </p15:clr>
        </p15:guide>
        <p15:guide id="10" orient="horz" pos="4608">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p:cSld name="Cover Page (Image B)">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C7A4D8EA-3CAB-44AF-B772-DD54B7A555F8}"/>
              </a:ext>
            </a:extLst>
          </p:cNvPr>
          <p:cNvGraphicFramePr>
            <a:graphicFrameLocks noChangeAspect="1"/>
          </p:cNvGraphicFramePr>
          <p:nvPr>
            <p:custDataLst>
              <p:tags r:id="rId2"/>
            </p:custDataLst>
            <p:extLst>
              <p:ext uri="{D42A27DB-BD31-4B8C-83A1-F6EECF244321}">
                <p14:modId xmlns:p14="http://schemas.microsoft.com/office/powerpoint/2010/main" val="398087872"/>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3077" name="think-cell Slide" r:id="rId10" imgW="286" imgH="286" progId="TCLayout.ActiveDocument.1">
                  <p:embed/>
                </p:oleObj>
              </mc:Choice>
              <mc:Fallback>
                <p:oleObj name="think-cell Slide" r:id="rId10" imgW="286" imgH="286" progId="TCLayout.ActiveDocument.1">
                  <p:embed/>
                  <p:pic>
                    <p:nvPicPr>
                      <p:cNvPr id="2" name="Object 1" hidden="1">
                        <a:extLst>
                          <a:ext uri="{FF2B5EF4-FFF2-40B4-BE49-F238E27FC236}">
                            <a16:creationId xmlns:a16="http://schemas.microsoft.com/office/drawing/2014/main" id="{C7A4D8EA-3CAB-44AF-B772-DD54B7A555F8}"/>
                          </a:ext>
                        </a:extLst>
                      </p:cNvPr>
                      <p:cNvPicPr/>
                      <p:nvPr/>
                    </p:nvPicPr>
                    <p:blipFill>
                      <a:blip r:embed="rId11"/>
                      <a:stretch>
                        <a:fillRect/>
                      </a:stretch>
                    </p:blipFill>
                    <p:spPr>
                      <a:xfrm>
                        <a:off x="1444" y="1443"/>
                        <a:ext cx="1444" cy="1444"/>
                      </a:xfrm>
                      <a:prstGeom prst="rect">
                        <a:avLst/>
                      </a:prstGeom>
                    </p:spPr>
                  </p:pic>
                </p:oleObj>
              </mc:Fallback>
            </mc:AlternateContent>
          </a:graphicData>
        </a:graphic>
      </p:graphicFrame>
      <p:sp>
        <p:nvSpPr>
          <p:cNvPr id="13" name="Picture Placeholder 6">
            <a:extLst>
              <a:ext uri="{FF2B5EF4-FFF2-40B4-BE49-F238E27FC236}">
                <a16:creationId xmlns:a16="http://schemas.microsoft.com/office/drawing/2014/main" id="{0E80D292-23B0-488B-AA31-4FA7EF0BB2FA}"/>
              </a:ext>
            </a:extLst>
          </p:cNvPr>
          <p:cNvSpPr>
            <a:spLocks noGrp="1"/>
          </p:cNvSpPr>
          <p:nvPr>
            <p:ph type="pic" sz="quarter" idx="14"/>
          </p:nvPr>
        </p:nvSpPr>
        <p:spPr>
          <a:xfrm>
            <a:off x="345665" y="3697432"/>
            <a:ext cx="11499263" cy="2924837"/>
          </a:xfrm>
          <a:prstGeom prst="rect">
            <a:avLst/>
          </a:prstGeom>
        </p:spPr>
        <p:txBody>
          <a:bodyPr tIns="648000" anchor="ctr" anchorCtr="0">
            <a:noAutofit/>
          </a:bodyPr>
          <a:lstStyle>
            <a:lvl1pPr marL="6235" indent="0" algn="ctr">
              <a:buNone/>
              <a:defRPr/>
            </a:lvl1pPr>
          </a:lstStyle>
          <a:p>
            <a:r>
              <a:rPr lang="en-US"/>
              <a:t>Click icon to add picture</a:t>
            </a:r>
            <a:endParaRPr lang="en-US" dirty="0"/>
          </a:p>
        </p:txBody>
      </p:sp>
      <p:sp>
        <p:nvSpPr>
          <p:cNvPr id="18" name="text" descr="{&quot;templafy&quot;:{&quot;id&quot;:&quot;9f20a0db-d688-4768-a96f-6efebd070eb5&quot;}}" title="Translations.Keyline"/>
          <p:cNvSpPr>
            <a:spLocks noGrp="1"/>
          </p:cNvSpPr>
          <p:nvPr>
            <p:ph type="ctrTitle" hasCustomPrompt="1"/>
            <p:custDataLst>
              <p:tags r:id="rId3"/>
            </p:custDataLst>
          </p:nvPr>
        </p:nvSpPr>
        <p:spPr>
          <a:xfrm>
            <a:off x="509847" y="1795549"/>
            <a:ext cx="7236153" cy="1210758"/>
          </a:xfrm>
          <a:prstGeom prst="rect">
            <a:avLst/>
          </a:prstGeom>
        </p:spPr>
        <p:txBody>
          <a:bodyPr lIns="0" tIns="0" rIns="0" bIns="0" anchor="b" anchorCtr="0">
            <a:noAutofit/>
          </a:bodyPr>
          <a:lstStyle>
            <a:lvl1pPr>
              <a:lnSpc>
                <a:spcPct val="100000"/>
              </a:lnSpc>
              <a:spcAft>
                <a:spcPts val="0"/>
              </a:spcAft>
              <a:defRPr sz="3636" baseline="0">
                <a:latin typeface="+mn-lt"/>
                <a:ea typeface="+mn-ea"/>
              </a:defRPr>
            </a:lvl1pPr>
          </a:lstStyle>
          <a:p>
            <a:pPr>
              <a:lnSpc>
                <a:spcPct val="100000"/>
              </a:lnSpc>
              <a:spcAft>
                <a:spcPts val="0"/>
              </a:spcAft>
            </a:pPr>
            <a:r>
              <a:rPr lang="en-US"/>
              <a:t>&lt;&lt;Keyline&gt;&gt;</a:t>
            </a:r>
          </a:p>
        </p:txBody>
      </p:sp>
      <p:sp>
        <p:nvSpPr>
          <p:cNvPr id="17" name="text" descr="{&quot;templafy&quot;:{&quot;id&quot;:&quot;db657cda-caa7-4695-bcd7-8882da78f120&quot;}}" title="Translations.Infoline"/>
          <p:cNvSpPr>
            <a:spLocks noGrp="1"/>
          </p:cNvSpPr>
          <p:nvPr>
            <p:ph type="subTitle" idx="1" hasCustomPrompt="1"/>
            <p:custDataLst>
              <p:tags r:id="rId4"/>
            </p:custDataLst>
          </p:nvPr>
        </p:nvSpPr>
        <p:spPr>
          <a:xfrm>
            <a:off x="509847" y="3108959"/>
            <a:ext cx="7236153" cy="588472"/>
          </a:xfrm>
          <a:prstGeom prst="rect">
            <a:avLst/>
          </a:prstGeom>
        </p:spPr>
        <p:txBody>
          <a:bodyPr lIns="0" tIns="0" rIns="0" bIns="0">
            <a:noAutofit/>
          </a:bodyPr>
          <a:lstStyle>
            <a:lvl1pPr marL="6235" indent="0">
              <a:lnSpc>
                <a:spcPct val="100000"/>
              </a:lnSpc>
              <a:spcBef>
                <a:spcPts val="545"/>
              </a:spcBef>
              <a:spcAft>
                <a:spcPts val="0"/>
              </a:spcAft>
              <a:buFontTx/>
              <a:buNone/>
              <a:defRPr sz="1636"/>
            </a:lvl1pPr>
          </a:lstStyle>
          <a:p>
            <a:pPr>
              <a:lnSpc>
                <a:spcPct val="100000"/>
              </a:lnSpc>
              <a:spcAft>
                <a:spcPts val="0"/>
              </a:spcAft>
            </a:pPr>
            <a:r>
              <a:rPr lang="en-US"/>
              <a:t>&lt;&lt;Infoline&gt;&gt;</a:t>
            </a:r>
          </a:p>
        </p:txBody>
      </p:sp>
      <p:sp>
        <p:nvSpPr>
          <p:cNvPr id="38" name="text" descr="{&quot;templafy&quot;:{&quot;id&quot;:&quot;0ed653c6-b71b-4050-a11f-6d29703a26c5&quot;}}" title="Translations.PresentationPresenter"/>
          <p:cNvSpPr>
            <a:spLocks noGrp="1"/>
          </p:cNvSpPr>
          <p:nvPr>
            <p:ph type="body" sz="quarter" idx="11" hasCustomPrompt="1"/>
          </p:nvPr>
        </p:nvSpPr>
        <p:spPr>
          <a:xfrm>
            <a:off x="510547" y="3970525"/>
            <a:ext cx="6223000" cy="249382"/>
          </a:xfrm>
          <a:prstGeom prst="rect">
            <a:avLst/>
          </a:prstGeom>
        </p:spPr>
        <p:txBody>
          <a:bodyPr lIns="0" tIns="0" rIns="0" bIns="0" anchor="b" anchorCtr="0">
            <a:noAutofit/>
          </a:bodyPr>
          <a:lstStyle>
            <a:lvl1pPr marL="6235" indent="0">
              <a:spcBef>
                <a:spcPts val="0"/>
              </a:spcBef>
              <a:buFontTx/>
              <a:buNone/>
              <a:defRPr sz="1455" baseline="0"/>
            </a:lvl1pPr>
          </a:lstStyle>
          <a:p>
            <a:pPr lvl="0"/>
            <a:r>
              <a:rPr lang="en-US"/>
              <a:t>&lt;&lt;Presentation presenter&gt;&gt;</a:t>
            </a:r>
          </a:p>
        </p:txBody>
      </p:sp>
      <p:sp>
        <p:nvSpPr>
          <p:cNvPr id="40" name="text" descr="{&quot;templafy&quot;:{&quot;id&quot;:&quot;262beb83-7b72-43f5-9f24-4a47c81e5601&quot;}}" title="Translations.PresenterFunction"/>
          <p:cNvSpPr>
            <a:spLocks noGrp="1"/>
          </p:cNvSpPr>
          <p:nvPr>
            <p:ph type="body" sz="quarter" idx="12" hasCustomPrompt="1"/>
          </p:nvPr>
        </p:nvSpPr>
        <p:spPr>
          <a:xfrm>
            <a:off x="510547" y="4240818"/>
            <a:ext cx="6223000" cy="249382"/>
          </a:xfrm>
          <a:prstGeom prst="rect">
            <a:avLst/>
          </a:prstGeom>
        </p:spPr>
        <p:txBody>
          <a:bodyPr lIns="0" tIns="0" rIns="0" bIns="0" anchor="t" anchorCtr="0">
            <a:noAutofit/>
          </a:bodyPr>
          <a:lstStyle>
            <a:lvl1pPr marL="6235" indent="0">
              <a:spcBef>
                <a:spcPts val="0"/>
              </a:spcBef>
              <a:buFontTx/>
              <a:buNone/>
              <a:defRPr sz="1455" baseline="0"/>
            </a:lvl1pPr>
          </a:lstStyle>
          <a:p>
            <a:pPr lvl="0"/>
            <a:r>
              <a:rPr lang="en-US"/>
              <a:t>&lt;&lt;Presenter function&gt;&gt;</a:t>
            </a:r>
          </a:p>
        </p:txBody>
      </p:sp>
      <p:sp>
        <p:nvSpPr>
          <p:cNvPr id="12" name="text" descr="{&quot;templafy&quot;:{&quot;id&quot;:&quot;917576a4-127a-4e23-9a27-f93ee215d88d&quot;}}" title="Translations.DatePp">
            <a:extLst>
              <a:ext uri="{FF2B5EF4-FFF2-40B4-BE49-F238E27FC236}">
                <a16:creationId xmlns:a16="http://schemas.microsoft.com/office/drawing/2014/main" id="{DF5E05ED-8073-495A-80D9-D9E11B7C3CCE}"/>
              </a:ext>
            </a:extLst>
          </p:cNvPr>
          <p:cNvSpPr>
            <a:spLocks noGrp="1"/>
          </p:cNvSpPr>
          <p:nvPr>
            <p:ph type="body" sz="quarter" idx="15" hasCustomPrompt="1"/>
          </p:nvPr>
        </p:nvSpPr>
        <p:spPr>
          <a:xfrm>
            <a:off x="510544" y="6218182"/>
            <a:ext cx="4335144" cy="274909"/>
          </a:xfrm>
        </p:spPr>
        <p:txBody>
          <a:bodyPr anchor="b" anchorCtr="0">
            <a:noAutofit/>
          </a:bodyPr>
          <a:lstStyle>
            <a:lvl1pPr marL="6546" indent="0">
              <a:spcBef>
                <a:spcPts val="0"/>
              </a:spcBef>
              <a:buNone/>
              <a:defRPr sz="1455" baseline="0"/>
            </a:lvl1pPr>
          </a:lstStyle>
          <a:p>
            <a:pPr lvl="0"/>
            <a:r>
              <a:rPr lang="en-US"/>
              <a:t>&lt;&lt;Date&gt;&gt;</a:t>
            </a:r>
          </a:p>
        </p:txBody>
      </p:sp>
      <p:graphicFrame>
        <p:nvGraphicFramePr>
          <p:cNvPr id="14" name="Object 13" hidden="1">
            <a:extLst>
              <a:ext uri="{FF2B5EF4-FFF2-40B4-BE49-F238E27FC236}">
                <a16:creationId xmlns:a16="http://schemas.microsoft.com/office/drawing/2014/main" id="{B1AA6CE7-94D2-4C48-9B0A-4ED7C9595273}"/>
              </a:ext>
            </a:extLst>
          </p:cNvPr>
          <p:cNvGraphicFramePr>
            <a:graphicFrameLocks noChangeAspect="1"/>
          </p:cNvGraphicFramePr>
          <p:nvPr>
            <p:custDataLst>
              <p:tags r:id="rId5"/>
            </p:custDataLst>
            <p:extLst>
              <p:ext uri="{D42A27DB-BD31-4B8C-83A1-F6EECF244321}">
                <p14:modId xmlns:p14="http://schemas.microsoft.com/office/powerpoint/2010/main" val="2077330711"/>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3078" name="think-cell Slide" r:id="rId12" imgW="286" imgH="286" progId="TCLayout.ActiveDocument.1">
                  <p:embed/>
                </p:oleObj>
              </mc:Choice>
              <mc:Fallback>
                <p:oleObj name="think-cell Slide" r:id="rId12" imgW="286" imgH="286" progId="TCLayout.ActiveDocument.1">
                  <p:embed/>
                  <p:pic>
                    <p:nvPicPr>
                      <p:cNvPr id="14" name="Object 13" hidden="1">
                        <a:extLst>
                          <a:ext uri="{FF2B5EF4-FFF2-40B4-BE49-F238E27FC236}">
                            <a16:creationId xmlns:a16="http://schemas.microsoft.com/office/drawing/2014/main" id="{B1AA6CE7-94D2-4C48-9B0A-4ED7C9595273}"/>
                          </a:ext>
                        </a:extLst>
                      </p:cNvPr>
                      <p:cNvPicPr/>
                      <p:nvPr/>
                    </p:nvPicPr>
                    <p:blipFill>
                      <a:blip r:embed="rId11"/>
                      <a:stretch>
                        <a:fillRect/>
                      </a:stretch>
                    </p:blipFill>
                    <p:spPr>
                      <a:xfrm>
                        <a:off x="1444" y="1443"/>
                        <a:ext cx="1444" cy="1444"/>
                      </a:xfrm>
                      <a:prstGeom prst="rect">
                        <a:avLst/>
                      </a:prstGeom>
                    </p:spPr>
                  </p:pic>
                </p:oleObj>
              </mc:Fallback>
            </mc:AlternateContent>
          </a:graphicData>
        </a:graphic>
      </p:graphicFrame>
      <p:graphicFrame>
        <p:nvGraphicFramePr>
          <p:cNvPr id="15" name="Object 14" hidden="1">
            <a:extLst>
              <a:ext uri="{FF2B5EF4-FFF2-40B4-BE49-F238E27FC236}">
                <a16:creationId xmlns:a16="http://schemas.microsoft.com/office/drawing/2014/main" id="{0597FF03-D70E-4CDA-BE53-EF680AD4CE02}"/>
              </a:ext>
            </a:extLst>
          </p:cNvPr>
          <p:cNvGraphicFramePr>
            <a:graphicFrameLocks noChangeAspect="1"/>
          </p:cNvGraphicFramePr>
          <p:nvPr userDrawn="1">
            <p:custDataLst>
              <p:tags r:id="rId6"/>
            </p:custDataLst>
            <p:extLst>
              <p:ext uri="{D42A27DB-BD31-4B8C-83A1-F6EECF244321}">
                <p14:modId xmlns:p14="http://schemas.microsoft.com/office/powerpoint/2010/main" val="355517845"/>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3079" name="think-cell Slide" r:id="rId13" imgW="286" imgH="286" progId="TCLayout.ActiveDocument.1">
                  <p:embed/>
                </p:oleObj>
              </mc:Choice>
              <mc:Fallback>
                <p:oleObj name="think-cell Slide" r:id="rId13" imgW="286" imgH="286" progId="TCLayout.ActiveDocument.1">
                  <p:embed/>
                  <p:pic>
                    <p:nvPicPr>
                      <p:cNvPr id="15" name="Object 14" hidden="1">
                        <a:extLst>
                          <a:ext uri="{FF2B5EF4-FFF2-40B4-BE49-F238E27FC236}">
                            <a16:creationId xmlns:a16="http://schemas.microsoft.com/office/drawing/2014/main" id="{0597FF03-D70E-4CDA-BE53-EF680AD4CE02}"/>
                          </a:ext>
                        </a:extLst>
                      </p:cNvPr>
                      <p:cNvPicPr/>
                      <p:nvPr/>
                    </p:nvPicPr>
                    <p:blipFill>
                      <a:blip r:embed="rId11"/>
                      <a:stretch>
                        <a:fillRect/>
                      </a:stretch>
                    </p:blipFill>
                    <p:spPr>
                      <a:xfrm>
                        <a:off x="1444" y="1443"/>
                        <a:ext cx="1444" cy="1444"/>
                      </a:xfrm>
                      <a:prstGeom prst="rect">
                        <a:avLst/>
                      </a:prstGeom>
                    </p:spPr>
                  </p:pic>
                </p:oleObj>
              </mc:Fallback>
            </mc:AlternateContent>
          </a:graphicData>
        </a:graphic>
      </p:graphicFrame>
      <p:sp>
        <p:nvSpPr>
          <p:cNvPr id="21" name="text" descr="{&quot;templafy&quot;:{&quot;id&quot;:&quot;675e34ec-c079-4e11-9a73-840aba22a2f0&quot;}}" title="Form.Classification.Classification">
            <a:extLst>
              <a:ext uri="{FF2B5EF4-FFF2-40B4-BE49-F238E27FC236}">
                <a16:creationId xmlns:a16="http://schemas.microsoft.com/office/drawing/2014/main" id="{2BA21BF2-C6FF-4102-A2BB-62608F9A8039}"/>
              </a:ext>
            </a:extLst>
          </p:cNvPr>
          <p:cNvSpPr txBox="1">
            <a:spLocks/>
          </p:cNvSpPr>
          <p:nvPr userDrawn="1">
            <p:custDataLst>
              <p:tags r:id="rId7"/>
            </p:custDataLst>
          </p:nvPr>
        </p:nvSpPr>
        <p:spPr>
          <a:xfrm>
            <a:off x="9232854" y="693819"/>
            <a:ext cx="2416233" cy="153888"/>
          </a:xfrm>
          <a:prstGeom prst="rect">
            <a:avLst/>
          </a:prstGeom>
          <a:noFill/>
        </p:spPr>
        <p:txBody>
          <a:bodyPr vert="horz" wrap="square" lIns="0" tIns="0" rIns="0" bIns="0" rtlCol="0" anchor="b" anchorCtr="0">
            <a:no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en-US" sz="1000" dirty="0">
                <a:latin typeface="+mn-lt"/>
              </a:rPr>
              <a:t>Public</a:t>
            </a:r>
          </a:p>
        </p:txBody>
      </p:sp>
      <p:sp>
        <p:nvSpPr>
          <p:cNvPr id="22" name="text" descr="{&quot;templafy&quot;:{&quot;id&quot;:&quot;69dd8999-40a0-42e9-8db3-76874352bf13&quot;}}" hidden="1" title="Translations.Draft">
            <a:extLst>
              <a:ext uri="{FF2B5EF4-FFF2-40B4-BE49-F238E27FC236}">
                <a16:creationId xmlns:a16="http://schemas.microsoft.com/office/drawing/2014/main" id="{F6A8F8AB-BADA-4F85-8189-761426B50D0A}"/>
              </a:ext>
            </a:extLst>
          </p:cNvPr>
          <p:cNvSpPr txBox="1"/>
          <p:nvPr userDrawn="1">
            <p:custDataLst>
              <p:tags r:id="rId8"/>
            </p:custDataLst>
          </p:nvPr>
        </p:nvSpPr>
        <p:spPr>
          <a:xfrm>
            <a:off x="7069165" y="582545"/>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pic>
        <p:nvPicPr>
          <p:cNvPr id="92015614" name="image" descr="{&quot;templafy&quot;:{&quot;id&quot;:&quot;5fe36612-1a87-4e48-9cb0-28b7c4c353e3&quot;}}"/>
          <p:cNvPicPr>
            <a:picLocks noChangeAspect="1"/>
          </p:cNvPicPr>
          <p:nvPr/>
        </p:nvPicPr>
        <p:blipFill>
          <a:blip r:embed="rId14"/>
          <a:stretch>
            <a:fillRect/>
          </a:stretch>
        </p:blipFill>
        <p:spPr>
          <a:xfrm>
            <a:off x="507317" y="515389"/>
            <a:ext cx="1009774" cy="369818"/>
          </a:xfrm>
          <a:prstGeom prst="rect">
            <a:avLst/>
          </a:prstGeom>
        </p:spPr>
      </p:pic>
    </p:spTree>
    <p:extLst>
      <p:ext uri="{BB962C8B-B14F-4D97-AF65-F5344CB8AC3E}">
        <p14:creationId xmlns:p14="http://schemas.microsoft.com/office/powerpoint/2010/main" val="1292500520"/>
      </p:ext>
    </p:extLst>
  </p:cSld>
  <p:clrMapOvr>
    <a:masterClrMapping/>
  </p:clrMapOvr>
  <p:extLst>
    <p:ext uri="{DCECCB84-F9BA-43D5-87BE-67443E8EF086}">
      <p15:sldGuideLst xmlns:p15="http://schemas.microsoft.com/office/powerpoint/2012/main">
        <p15:guide id="1" pos="334">
          <p15:clr>
            <a:srgbClr val="FBAE40"/>
          </p15:clr>
        </p15:guide>
        <p15:guide id="2" pos="238">
          <p15:clr>
            <a:srgbClr val="FBAE40"/>
          </p15:clr>
        </p15:guide>
        <p15:guide id="3" pos="8206">
          <p15:clr>
            <a:srgbClr val="FBAE40"/>
          </p15:clr>
        </p15:guide>
        <p15:guide id="4" orient="horz" pos="1224">
          <p15:clr>
            <a:srgbClr val="FBAE40"/>
          </p15:clr>
        </p15:guide>
        <p15:guide id="6" orient="horz" pos="2568">
          <p15:clr>
            <a:srgbClr val="FBAE40"/>
          </p15:clr>
        </p15:guide>
        <p15:guide id="9" orient="horz" pos="4608">
          <p15:clr>
            <a:srgbClr val="FBAE40"/>
          </p15:clr>
        </p15:guide>
        <p15:guide id="10" orient="horz" pos="4296">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p:cSld name="Cover Page (Image C)">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440D797A-15F3-4ADB-8A9F-01820499B160}"/>
              </a:ext>
            </a:extLst>
          </p:cNvPr>
          <p:cNvGraphicFramePr>
            <a:graphicFrameLocks noChangeAspect="1"/>
          </p:cNvGraphicFramePr>
          <p:nvPr>
            <p:custDataLst>
              <p:tags r:id="rId2"/>
            </p:custDataLst>
            <p:extLst>
              <p:ext uri="{D42A27DB-BD31-4B8C-83A1-F6EECF244321}">
                <p14:modId xmlns:p14="http://schemas.microsoft.com/office/powerpoint/2010/main" val="3410813931"/>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4101" name="think-cell Slide" r:id="rId10" imgW="286" imgH="286" progId="TCLayout.ActiveDocument.1">
                  <p:embed/>
                </p:oleObj>
              </mc:Choice>
              <mc:Fallback>
                <p:oleObj name="think-cell Slide" r:id="rId10" imgW="286" imgH="286" progId="TCLayout.ActiveDocument.1">
                  <p:embed/>
                  <p:pic>
                    <p:nvPicPr>
                      <p:cNvPr id="2" name="Object 1" hidden="1">
                        <a:extLst>
                          <a:ext uri="{FF2B5EF4-FFF2-40B4-BE49-F238E27FC236}">
                            <a16:creationId xmlns:a16="http://schemas.microsoft.com/office/drawing/2014/main" id="{440D797A-15F3-4ADB-8A9F-01820499B160}"/>
                          </a:ext>
                        </a:extLst>
                      </p:cNvPr>
                      <p:cNvPicPr/>
                      <p:nvPr/>
                    </p:nvPicPr>
                    <p:blipFill>
                      <a:blip r:embed="rId11"/>
                      <a:stretch>
                        <a:fillRect/>
                      </a:stretch>
                    </p:blipFill>
                    <p:spPr>
                      <a:xfrm>
                        <a:off x="1444" y="1443"/>
                        <a:ext cx="1444" cy="1444"/>
                      </a:xfrm>
                      <a:prstGeom prst="rect">
                        <a:avLst/>
                      </a:prstGeom>
                    </p:spPr>
                  </p:pic>
                </p:oleObj>
              </mc:Fallback>
            </mc:AlternateContent>
          </a:graphicData>
        </a:graphic>
      </p:graphicFrame>
      <p:sp>
        <p:nvSpPr>
          <p:cNvPr id="14" name="Picture Placeholder 8">
            <a:extLst>
              <a:ext uri="{FF2B5EF4-FFF2-40B4-BE49-F238E27FC236}">
                <a16:creationId xmlns:a16="http://schemas.microsoft.com/office/drawing/2014/main" id="{23D7F5AB-FA02-4EA4-9382-32EB42EE81C5}"/>
              </a:ext>
            </a:extLst>
          </p:cNvPr>
          <p:cNvSpPr>
            <a:spLocks noGrp="1"/>
          </p:cNvSpPr>
          <p:nvPr>
            <p:ph type="pic" sz="quarter" idx="15"/>
          </p:nvPr>
        </p:nvSpPr>
        <p:spPr>
          <a:xfrm>
            <a:off x="8094014" y="1980000"/>
            <a:ext cx="3752322" cy="4634182"/>
          </a:xfrm>
          <a:prstGeom prst="rect">
            <a:avLst/>
          </a:prstGeom>
        </p:spPr>
        <p:txBody>
          <a:bodyPr tIns="648000" anchor="ctr" anchorCtr="0">
            <a:noAutofit/>
          </a:bodyPr>
          <a:lstStyle>
            <a:lvl1pPr marL="6235" indent="0" algn="ctr">
              <a:buNone/>
              <a:defRPr/>
            </a:lvl1pPr>
          </a:lstStyle>
          <a:p>
            <a:r>
              <a:rPr lang="en-US"/>
              <a:t>Click icon to add picture</a:t>
            </a:r>
            <a:endParaRPr lang="en-US" dirty="0"/>
          </a:p>
        </p:txBody>
      </p:sp>
      <p:sp>
        <p:nvSpPr>
          <p:cNvPr id="18" name="text" descr="{&quot;templafy&quot;:{&quot;id&quot;:&quot;b65df01c-3d63-4f17-acb2-3c358a8dfef2&quot;}}" title="Translations.Keyline"/>
          <p:cNvSpPr>
            <a:spLocks noGrp="1"/>
          </p:cNvSpPr>
          <p:nvPr>
            <p:ph type="ctrTitle" hasCustomPrompt="1"/>
            <p:custDataLst>
              <p:tags r:id="rId3"/>
            </p:custDataLst>
          </p:nvPr>
        </p:nvSpPr>
        <p:spPr>
          <a:xfrm>
            <a:off x="509846" y="1795549"/>
            <a:ext cx="7236153" cy="1210758"/>
          </a:xfrm>
          <a:prstGeom prst="rect">
            <a:avLst/>
          </a:prstGeom>
        </p:spPr>
        <p:txBody>
          <a:bodyPr lIns="0" tIns="0" rIns="0" bIns="0" anchor="b" anchorCtr="0">
            <a:noAutofit/>
          </a:bodyPr>
          <a:lstStyle>
            <a:lvl1pPr>
              <a:lnSpc>
                <a:spcPct val="100000"/>
              </a:lnSpc>
              <a:spcAft>
                <a:spcPts val="0"/>
              </a:spcAft>
              <a:defRPr sz="3636" baseline="0">
                <a:ea typeface="+mn-ea"/>
              </a:defRPr>
            </a:lvl1pPr>
          </a:lstStyle>
          <a:p>
            <a:pPr>
              <a:lnSpc>
                <a:spcPct val="100000"/>
              </a:lnSpc>
              <a:spcAft>
                <a:spcPts val="0"/>
              </a:spcAft>
            </a:pPr>
            <a:r>
              <a:rPr lang="en-US"/>
              <a:t>&lt;&lt;Keyline&gt;&gt;</a:t>
            </a:r>
          </a:p>
        </p:txBody>
      </p:sp>
      <p:sp>
        <p:nvSpPr>
          <p:cNvPr id="17" name="text" descr="{&quot;templafy&quot;:{&quot;id&quot;:&quot;df19be6a-9e13-4ded-ba4b-108a8a853147&quot;}}" title="Translations.Infoline"/>
          <p:cNvSpPr>
            <a:spLocks noGrp="1"/>
          </p:cNvSpPr>
          <p:nvPr>
            <p:ph type="subTitle" idx="1" hasCustomPrompt="1"/>
            <p:custDataLst>
              <p:tags r:id="rId4"/>
            </p:custDataLst>
          </p:nvPr>
        </p:nvSpPr>
        <p:spPr>
          <a:xfrm>
            <a:off x="509846" y="3108959"/>
            <a:ext cx="7236153" cy="588472"/>
          </a:xfrm>
          <a:prstGeom prst="rect">
            <a:avLst/>
          </a:prstGeom>
        </p:spPr>
        <p:txBody>
          <a:bodyPr lIns="0" tIns="0" rIns="0" bIns="0">
            <a:noAutofit/>
          </a:bodyPr>
          <a:lstStyle>
            <a:lvl1pPr marL="6235" indent="0">
              <a:lnSpc>
                <a:spcPct val="100000"/>
              </a:lnSpc>
              <a:spcBef>
                <a:spcPts val="545"/>
              </a:spcBef>
              <a:spcAft>
                <a:spcPts val="0"/>
              </a:spcAft>
              <a:buFontTx/>
              <a:buNone/>
              <a:defRPr sz="1636"/>
            </a:lvl1pPr>
          </a:lstStyle>
          <a:p>
            <a:pPr>
              <a:lnSpc>
                <a:spcPct val="100000"/>
              </a:lnSpc>
              <a:spcAft>
                <a:spcPts val="0"/>
              </a:spcAft>
            </a:pPr>
            <a:r>
              <a:rPr lang="en-US"/>
              <a:t>&lt;&lt;Infoline&gt;&gt;</a:t>
            </a:r>
          </a:p>
        </p:txBody>
      </p:sp>
      <p:sp>
        <p:nvSpPr>
          <p:cNvPr id="38" name="text" descr="{&quot;templafy&quot;:{&quot;id&quot;:&quot;38247318-8d86-4ed9-b3ca-4829a8c2ca00&quot;}}" title="Translations.PresentationPresenter"/>
          <p:cNvSpPr>
            <a:spLocks noGrp="1"/>
          </p:cNvSpPr>
          <p:nvPr>
            <p:ph type="body" sz="quarter" idx="11" hasCustomPrompt="1"/>
          </p:nvPr>
        </p:nvSpPr>
        <p:spPr>
          <a:xfrm>
            <a:off x="510546" y="3970525"/>
            <a:ext cx="7236153" cy="249382"/>
          </a:xfrm>
          <a:prstGeom prst="rect">
            <a:avLst/>
          </a:prstGeom>
        </p:spPr>
        <p:txBody>
          <a:bodyPr lIns="0" tIns="0" rIns="0" bIns="0" anchor="b" anchorCtr="0">
            <a:noAutofit/>
          </a:bodyPr>
          <a:lstStyle>
            <a:lvl1pPr marL="6235" indent="0">
              <a:spcBef>
                <a:spcPts val="0"/>
              </a:spcBef>
              <a:buFontTx/>
              <a:buNone/>
              <a:defRPr sz="1455" baseline="0"/>
            </a:lvl1pPr>
          </a:lstStyle>
          <a:p>
            <a:pPr lvl="0"/>
            <a:r>
              <a:rPr lang="en-US"/>
              <a:t>&lt;&lt;Presentation presenter&gt;&gt;</a:t>
            </a:r>
          </a:p>
        </p:txBody>
      </p:sp>
      <p:sp>
        <p:nvSpPr>
          <p:cNvPr id="40" name="text" descr="{&quot;templafy&quot;:{&quot;id&quot;:&quot;0a15f990-9068-4e8c-b33e-618171026178&quot;}}" title="Translations.PresenterFunction"/>
          <p:cNvSpPr>
            <a:spLocks noGrp="1"/>
          </p:cNvSpPr>
          <p:nvPr>
            <p:ph type="body" sz="quarter" idx="12" hasCustomPrompt="1"/>
          </p:nvPr>
        </p:nvSpPr>
        <p:spPr>
          <a:xfrm>
            <a:off x="510546" y="4240818"/>
            <a:ext cx="7236153" cy="249382"/>
          </a:xfrm>
          <a:prstGeom prst="rect">
            <a:avLst/>
          </a:prstGeom>
        </p:spPr>
        <p:txBody>
          <a:bodyPr lIns="0" tIns="0" rIns="0" bIns="0" anchor="t" anchorCtr="0">
            <a:noAutofit/>
          </a:bodyPr>
          <a:lstStyle>
            <a:lvl1pPr marL="6235" indent="0">
              <a:spcBef>
                <a:spcPts val="0"/>
              </a:spcBef>
              <a:buFontTx/>
              <a:buNone/>
              <a:defRPr sz="1455" baseline="0"/>
            </a:lvl1pPr>
          </a:lstStyle>
          <a:p>
            <a:pPr lvl="0"/>
            <a:r>
              <a:rPr lang="en-US"/>
              <a:t>&lt;&lt;Presenter function&gt;&gt;</a:t>
            </a:r>
          </a:p>
        </p:txBody>
      </p:sp>
      <p:sp>
        <p:nvSpPr>
          <p:cNvPr id="15" name="text" descr="{&quot;templafy&quot;:{&quot;id&quot;:&quot;e3391d30-9250-44df-93c7-03bc7db15f02&quot;}}" title="Translations.DatePp">
            <a:extLst>
              <a:ext uri="{FF2B5EF4-FFF2-40B4-BE49-F238E27FC236}">
                <a16:creationId xmlns:a16="http://schemas.microsoft.com/office/drawing/2014/main" id="{DF5E05ED-8073-495A-80D9-D9E11B7C3CCE}"/>
              </a:ext>
            </a:extLst>
          </p:cNvPr>
          <p:cNvSpPr>
            <a:spLocks noGrp="1"/>
          </p:cNvSpPr>
          <p:nvPr>
            <p:ph type="body" sz="quarter" idx="14" hasCustomPrompt="1"/>
          </p:nvPr>
        </p:nvSpPr>
        <p:spPr>
          <a:xfrm>
            <a:off x="510544" y="6218182"/>
            <a:ext cx="4335144" cy="274909"/>
          </a:xfrm>
        </p:spPr>
        <p:txBody>
          <a:bodyPr anchor="b" anchorCtr="0">
            <a:noAutofit/>
          </a:bodyPr>
          <a:lstStyle>
            <a:lvl1pPr marL="6546" indent="0">
              <a:spcBef>
                <a:spcPts val="0"/>
              </a:spcBef>
              <a:buNone/>
              <a:defRPr sz="1455" baseline="0"/>
            </a:lvl1pPr>
          </a:lstStyle>
          <a:p>
            <a:pPr lvl="0"/>
            <a:r>
              <a:rPr lang="en-US"/>
              <a:t>&lt;&lt;Date&gt;&gt;</a:t>
            </a:r>
          </a:p>
        </p:txBody>
      </p:sp>
      <p:graphicFrame>
        <p:nvGraphicFramePr>
          <p:cNvPr id="13" name="Object 12" hidden="1">
            <a:extLst>
              <a:ext uri="{FF2B5EF4-FFF2-40B4-BE49-F238E27FC236}">
                <a16:creationId xmlns:a16="http://schemas.microsoft.com/office/drawing/2014/main" id="{3D131F6D-20F5-4CAD-BEC5-273CC60E2C48}"/>
              </a:ext>
            </a:extLst>
          </p:cNvPr>
          <p:cNvGraphicFramePr>
            <a:graphicFrameLocks noChangeAspect="1"/>
          </p:cNvGraphicFramePr>
          <p:nvPr>
            <p:custDataLst>
              <p:tags r:id="rId5"/>
            </p:custDataLst>
            <p:extLst>
              <p:ext uri="{D42A27DB-BD31-4B8C-83A1-F6EECF244321}">
                <p14:modId xmlns:p14="http://schemas.microsoft.com/office/powerpoint/2010/main" val="2710382029"/>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4102" name="think-cell Slide" r:id="rId12" imgW="286" imgH="286" progId="TCLayout.ActiveDocument.1">
                  <p:embed/>
                </p:oleObj>
              </mc:Choice>
              <mc:Fallback>
                <p:oleObj name="think-cell Slide" r:id="rId12" imgW="286" imgH="286" progId="TCLayout.ActiveDocument.1">
                  <p:embed/>
                  <p:pic>
                    <p:nvPicPr>
                      <p:cNvPr id="13" name="Object 12" hidden="1">
                        <a:extLst>
                          <a:ext uri="{FF2B5EF4-FFF2-40B4-BE49-F238E27FC236}">
                            <a16:creationId xmlns:a16="http://schemas.microsoft.com/office/drawing/2014/main" id="{3D131F6D-20F5-4CAD-BEC5-273CC60E2C48}"/>
                          </a:ext>
                        </a:extLst>
                      </p:cNvPr>
                      <p:cNvPicPr/>
                      <p:nvPr/>
                    </p:nvPicPr>
                    <p:blipFill>
                      <a:blip r:embed="rId11"/>
                      <a:stretch>
                        <a:fillRect/>
                      </a:stretch>
                    </p:blipFill>
                    <p:spPr>
                      <a:xfrm>
                        <a:off x="1444" y="1443"/>
                        <a:ext cx="1444" cy="1444"/>
                      </a:xfrm>
                      <a:prstGeom prst="rect">
                        <a:avLst/>
                      </a:prstGeom>
                    </p:spPr>
                  </p:pic>
                </p:oleObj>
              </mc:Fallback>
            </mc:AlternateContent>
          </a:graphicData>
        </a:graphic>
      </p:graphicFrame>
      <p:graphicFrame>
        <p:nvGraphicFramePr>
          <p:cNvPr id="16" name="Object 15" hidden="1">
            <a:extLst>
              <a:ext uri="{FF2B5EF4-FFF2-40B4-BE49-F238E27FC236}">
                <a16:creationId xmlns:a16="http://schemas.microsoft.com/office/drawing/2014/main" id="{18489AA2-5EF1-4F7A-BEBD-296546BE987F}"/>
              </a:ext>
            </a:extLst>
          </p:cNvPr>
          <p:cNvGraphicFramePr>
            <a:graphicFrameLocks noChangeAspect="1"/>
          </p:cNvGraphicFramePr>
          <p:nvPr userDrawn="1">
            <p:custDataLst>
              <p:tags r:id="rId6"/>
            </p:custDataLst>
            <p:extLst>
              <p:ext uri="{D42A27DB-BD31-4B8C-83A1-F6EECF244321}">
                <p14:modId xmlns:p14="http://schemas.microsoft.com/office/powerpoint/2010/main" val="3724811328"/>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4103" name="think-cell Slide" r:id="rId13" imgW="286" imgH="286" progId="TCLayout.ActiveDocument.1">
                  <p:embed/>
                </p:oleObj>
              </mc:Choice>
              <mc:Fallback>
                <p:oleObj name="think-cell Slide" r:id="rId13" imgW="286" imgH="286" progId="TCLayout.ActiveDocument.1">
                  <p:embed/>
                  <p:pic>
                    <p:nvPicPr>
                      <p:cNvPr id="16" name="Object 15" hidden="1">
                        <a:extLst>
                          <a:ext uri="{FF2B5EF4-FFF2-40B4-BE49-F238E27FC236}">
                            <a16:creationId xmlns:a16="http://schemas.microsoft.com/office/drawing/2014/main" id="{18489AA2-5EF1-4F7A-BEBD-296546BE987F}"/>
                          </a:ext>
                        </a:extLst>
                      </p:cNvPr>
                      <p:cNvPicPr/>
                      <p:nvPr/>
                    </p:nvPicPr>
                    <p:blipFill>
                      <a:blip r:embed="rId11"/>
                      <a:stretch>
                        <a:fillRect/>
                      </a:stretch>
                    </p:blipFill>
                    <p:spPr>
                      <a:xfrm>
                        <a:off x="1444" y="1443"/>
                        <a:ext cx="1444" cy="1444"/>
                      </a:xfrm>
                      <a:prstGeom prst="rect">
                        <a:avLst/>
                      </a:prstGeom>
                    </p:spPr>
                  </p:pic>
                </p:oleObj>
              </mc:Fallback>
            </mc:AlternateContent>
          </a:graphicData>
        </a:graphic>
      </p:graphicFrame>
      <p:sp>
        <p:nvSpPr>
          <p:cNvPr id="22" name="text" descr="{&quot;templafy&quot;:{&quot;id&quot;:&quot;3dc9bd13-c9a9-4c00-8f72-8e5f2b528878&quot;}}" title="Form.Classification.Classification">
            <a:extLst>
              <a:ext uri="{FF2B5EF4-FFF2-40B4-BE49-F238E27FC236}">
                <a16:creationId xmlns:a16="http://schemas.microsoft.com/office/drawing/2014/main" id="{07F02034-6F8F-422D-91F4-038325E9941F}"/>
              </a:ext>
            </a:extLst>
          </p:cNvPr>
          <p:cNvSpPr txBox="1">
            <a:spLocks/>
          </p:cNvSpPr>
          <p:nvPr userDrawn="1">
            <p:custDataLst>
              <p:tags r:id="rId7"/>
            </p:custDataLst>
          </p:nvPr>
        </p:nvSpPr>
        <p:spPr>
          <a:xfrm>
            <a:off x="9232854" y="693819"/>
            <a:ext cx="2416233" cy="153888"/>
          </a:xfrm>
          <a:prstGeom prst="rect">
            <a:avLst/>
          </a:prstGeom>
          <a:noFill/>
        </p:spPr>
        <p:txBody>
          <a:bodyPr vert="horz" wrap="square" lIns="0" tIns="0" rIns="0" bIns="0" rtlCol="0" anchor="b" anchorCtr="0">
            <a:no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en-US" sz="1000" dirty="0">
                <a:latin typeface="+mn-lt"/>
              </a:rPr>
              <a:t>Public</a:t>
            </a:r>
          </a:p>
        </p:txBody>
      </p:sp>
      <p:sp>
        <p:nvSpPr>
          <p:cNvPr id="23" name="text" descr="{&quot;templafy&quot;:{&quot;id&quot;:&quot;d84dc2d6-7f31-4158-bfda-ba6203127830&quot;}}" hidden="1" title="Translations.Draft">
            <a:extLst>
              <a:ext uri="{FF2B5EF4-FFF2-40B4-BE49-F238E27FC236}">
                <a16:creationId xmlns:a16="http://schemas.microsoft.com/office/drawing/2014/main" id="{B217FF1B-DB60-4084-87F6-222A924DC255}"/>
              </a:ext>
            </a:extLst>
          </p:cNvPr>
          <p:cNvSpPr txBox="1"/>
          <p:nvPr userDrawn="1">
            <p:custDataLst>
              <p:tags r:id="rId8"/>
            </p:custDataLst>
          </p:nvPr>
        </p:nvSpPr>
        <p:spPr>
          <a:xfrm>
            <a:off x="7069165" y="582545"/>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pic>
        <p:nvPicPr>
          <p:cNvPr id="226654495" name="image" descr="{&quot;templafy&quot;:{&quot;id&quot;:&quot;d07f2d54-637a-497c-9e43-739df8840b44&quot;}}"/>
          <p:cNvPicPr>
            <a:picLocks noChangeAspect="1"/>
          </p:cNvPicPr>
          <p:nvPr/>
        </p:nvPicPr>
        <p:blipFill>
          <a:blip r:embed="rId14"/>
          <a:stretch>
            <a:fillRect/>
          </a:stretch>
        </p:blipFill>
        <p:spPr>
          <a:xfrm>
            <a:off x="507317" y="515389"/>
            <a:ext cx="1009774" cy="369818"/>
          </a:xfrm>
          <a:prstGeom prst="rect">
            <a:avLst/>
          </a:prstGeom>
        </p:spPr>
      </p:pic>
    </p:spTree>
    <p:extLst>
      <p:ext uri="{BB962C8B-B14F-4D97-AF65-F5344CB8AC3E}">
        <p14:creationId xmlns:p14="http://schemas.microsoft.com/office/powerpoint/2010/main" val="4008460039"/>
      </p:ext>
    </p:extLst>
  </p:cSld>
  <p:clrMapOvr>
    <a:masterClrMapping/>
  </p:clrMapOvr>
  <p:extLst>
    <p:ext uri="{DCECCB84-F9BA-43D5-87BE-67443E8EF086}">
      <p15:sldGuideLst xmlns:p15="http://schemas.microsoft.com/office/powerpoint/2012/main">
        <p15:guide id="1" pos="334">
          <p15:clr>
            <a:srgbClr val="FBAE40"/>
          </p15:clr>
        </p15:guide>
        <p15:guide id="2" pos="5590">
          <p15:clr>
            <a:srgbClr val="FBAE40"/>
          </p15:clr>
        </p15:guide>
        <p15:guide id="3" pos="8206">
          <p15:clr>
            <a:srgbClr val="FBAE40"/>
          </p15:clr>
        </p15:guide>
        <p15:guide id="4" orient="horz" pos="1248">
          <p15:clr>
            <a:srgbClr val="FBAE40"/>
          </p15:clr>
        </p15:guide>
        <p15:guide id="5" orient="horz" pos="1368">
          <p15:clr>
            <a:srgbClr val="FBAE40"/>
          </p15:clr>
        </p15:guide>
        <p15:guide id="8" orient="horz" pos="4608">
          <p15:clr>
            <a:srgbClr val="FBAE40"/>
          </p15:clr>
        </p15:guide>
        <p15:guide id="9" orient="horz" pos="4296">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Default Body Slid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13A4830-09A7-4C12-9EFC-55CD7B0AE9C7}"/>
              </a:ext>
            </a:extLst>
          </p:cNvPr>
          <p:cNvGraphicFramePr>
            <a:graphicFrameLocks noChangeAspect="1"/>
          </p:cNvGraphicFramePr>
          <p:nvPr>
            <p:custDataLst>
              <p:tags r:id="rId2"/>
            </p:custDataLst>
            <p:extLst>
              <p:ext uri="{D42A27DB-BD31-4B8C-83A1-F6EECF244321}">
                <p14:modId xmlns:p14="http://schemas.microsoft.com/office/powerpoint/2010/main" val="2792310106"/>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5124" name="think-cell Slide" r:id="rId9" imgW="286" imgH="286" progId="TCLayout.ActiveDocument.1">
                  <p:embed/>
                </p:oleObj>
              </mc:Choice>
              <mc:Fallback>
                <p:oleObj name="think-cell Slide" r:id="rId9" imgW="286" imgH="286" progId="TCLayout.ActiveDocument.1">
                  <p:embed/>
                  <p:pic>
                    <p:nvPicPr>
                      <p:cNvPr id="3" name="Object 2" hidden="1">
                        <a:extLst>
                          <a:ext uri="{FF2B5EF4-FFF2-40B4-BE49-F238E27FC236}">
                            <a16:creationId xmlns:a16="http://schemas.microsoft.com/office/drawing/2014/main" id="{E13A4830-09A7-4C12-9EFC-55CD7B0AE9C7}"/>
                          </a:ext>
                        </a:extLst>
                      </p:cNvPr>
                      <p:cNvPicPr/>
                      <p:nvPr/>
                    </p:nvPicPr>
                    <p:blipFill>
                      <a:blip r:embed="rId10"/>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63C4C73-EF6A-4445-967B-0AD8010F11B6}"/>
              </a:ext>
            </a:extLst>
          </p:cNvPr>
          <p:cNvSpPr/>
          <p:nvPr>
            <p:custDataLst>
              <p:tags r:id="rId3"/>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4" name="text" descr="{&quot;templafy&quot;:{&quot;id&quot;:&quot;217b65ea-b455-4586-a71d-0ab93bf8b301&quot;}}" title="Translations.PageHeading">
            <a:extLst>
              <a:ext uri="{FF2B5EF4-FFF2-40B4-BE49-F238E27FC236}">
                <a16:creationId xmlns:a16="http://schemas.microsoft.com/office/drawing/2014/main" id="{61064A21-C9F5-42C1-8699-7E6672872743}"/>
              </a:ext>
            </a:extLst>
          </p:cNvPr>
          <p:cNvSpPr>
            <a:spLocks noGrp="1"/>
          </p:cNvSpPr>
          <p:nvPr>
            <p:ph type="title" hasCustomPrompt="1"/>
          </p:nvPr>
        </p:nvSpPr>
        <p:spPr>
          <a:xfrm>
            <a:off x="509846" y="0"/>
            <a:ext cx="11139261" cy="858694"/>
          </a:xfrm>
          <a:prstGeom prst="rect">
            <a:avLst/>
          </a:prstGeom>
        </p:spPr>
        <p:txBody>
          <a:bodyPr/>
          <a:lstStyle>
            <a:lvl1pPr>
              <a:defRPr baseline="0">
                <a:ea typeface="+mn-ea"/>
              </a:defRPr>
            </a:lvl1pPr>
          </a:lstStyle>
          <a:p>
            <a:r>
              <a:rPr lang="en-US"/>
              <a:t>&lt;&lt;Page heading&gt;&gt;</a:t>
            </a:r>
          </a:p>
        </p:txBody>
      </p:sp>
      <p:sp>
        <p:nvSpPr>
          <p:cNvPr id="22" name="LAYOUT BODY">
            <a:extLst>
              <a:ext uri="{FF2B5EF4-FFF2-40B4-BE49-F238E27FC236}">
                <a16:creationId xmlns:a16="http://schemas.microsoft.com/office/drawing/2014/main" id="{EE53C128-2BCC-4EC3-9199-16FA1A2A4B02}"/>
              </a:ext>
            </a:extLst>
          </p:cNvPr>
          <p:cNvSpPr>
            <a:spLocks noGrp="1"/>
          </p:cNvSpPr>
          <p:nvPr>
            <p:ph sz="quarter" idx="12" hasCustomPrompt="1"/>
            <p:custDataLst>
              <p:tags r:id="rId4"/>
            </p:custDataLst>
          </p:nvPr>
        </p:nvSpPr>
        <p:spPr>
          <a:xfrm>
            <a:off x="509845" y="1689967"/>
            <a:ext cx="11139262" cy="3831647"/>
          </a:xfrm>
          <a:prstGeom prst="rect">
            <a:avLst/>
          </a:prstGeom>
          <a:noFill/>
        </p:spPr>
        <p:txBody>
          <a:bodyPr vert="horz" lIns="0" tIns="0" rIns="0" bIns="0" rtlCol="0">
            <a:noAutofit/>
          </a:bodyPr>
          <a:lstStyle>
            <a:lvl1pPr marL="166256" indent="-166256">
              <a:spcBef>
                <a:spcPts val="727"/>
              </a:spcBef>
              <a:buSzPct val="75000"/>
              <a:buFont typeface="Wingdings 2" panose="05020102010507070707" pitchFamily="18" charset="2"/>
              <a:buChar char=""/>
              <a:tabLst/>
              <a:defRPr lang="en-GB" sz="1455" kern="1200" dirty="0" smtClean="0"/>
            </a:lvl1pPr>
            <a:lvl2pPr marL="340825">
              <a:spcBef>
                <a:spcPts val="727"/>
              </a:spcBef>
              <a:tabLst/>
              <a:defRPr sz="1455"/>
            </a:lvl2pPr>
            <a:lvl3pPr marL="515394">
              <a:spcBef>
                <a:spcPts val="727"/>
              </a:spcBef>
              <a:defRPr sz="1455"/>
            </a:lvl3pPr>
            <a:lvl4pPr marL="689963" indent="-166256">
              <a:buFont typeface="Arial" panose="020B0604020202020204" pitchFamily="34" charset="0"/>
              <a:buChar char="–"/>
              <a:defRPr/>
            </a:lvl4pPr>
            <a:lvl5pPr marL="864532">
              <a:defRPr/>
            </a:lvl5pPr>
            <a:lvl6pPr marL="864532">
              <a:defRPr/>
            </a:lvl6pPr>
            <a:lvl7pPr indent="0">
              <a:defRPr/>
            </a:lvl7pPr>
            <a:lvl8pPr indent="0">
              <a:defRPr/>
            </a:lvl8pPr>
            <a:lvl9pPr indent="0">
              <a:defRPr/>
            </a:lvl9pPr>
          </a:lstStyle>
          <a:p>
            <a:pPr marL="0" lvl="0"/>
            <a:r>
              <a:rPr lang="en-US" dirty="0"/>
              <a:t>Click to add text</a:t>
            </a:r>
            <a:endParaRPr lang="en-US"/>
          </a:p>
          <a:p>
            <a:pPr marL="340825" lvl="1">
              <a:tabLst/>
            </a:pPr>
            <a:r>
              <a:rPr lang="en-US" dirty="0"/>
              <a:t>Second level</a:t>
            </a:r>
            <a:endParaRPr lang="en-US"/>
          </a:p>
          <a:p>
            <a:pPr marL="540333" lvl="2"/>
            <a:r>
              <a:rPr lang="en-US" dirty="0"/>
              <a:t>Third level</a:t>
            </a:r>
            <a:endParaRPr lang="en-US"/>
          </a:p>
        </p:txBody>
      </p:sp>
      <p:graphicFrame>
        <p:nvGraphicFramePr>
          <p:cNvPr id="17" name="Object 16" hidden="1">
            <a:extLst>
              <a:ext uri="{FF2B5EF4-FFF2-40B4-BE49-F238E27FC236}">
                <a16:creationId xmlns:a16="http://schemas.microsoft.com/office/drawing/2014/main" id="{352301F1-24D5-47D1-B667-97E2827EBD53}"/>
              </a:ext>
            </a:extLst>
          </p:cNvPr>
          <p:cNvGraphicFramePr>
            <a:graphicFrameLocks noChangeAspect="1"/>
          </p:cNvGraphicFramePr>
          <p:nvPr>
            <p:custDataLst>
              <p:tags r:id="rId5"/>
            </p:custDataLst>
            <p:extLst>
              <p:ext uri="{D42A27DB-BD31-4B8C-83A1-F6EECF244321}">
                <p14:modId xmlns:p14="http://schemas.microsoft.com/office/powerpoint/2010/main" val="2927649917"/>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5125" name="think-cell Slide" r:id="rId11" imgW="286" imgH="286" progId="TCLayout.ActiveDocument.1">
                  <p:embed/>
                </p:oleObj>
              </mc:Choice>
              <mc:Fallback>
                <p:oleObj name="think-cell Slide" r:id="rId11" imgW="286" imgH="286" progId="TCLayout.ActiveDocument.1">
                  <p:embed/>
                  <p:pic>
                    <p:nvPicPr>
                      <p:cNvPr id="17" name="Object 16" hidden="1">
                        <a:extLst>
                          <a:ext uri="{FF2B5EF4-FFF2-40B4-BE49-F238E27FC236}">
                            <a16:creationId xmlns:a16="http://schemas.microsoft.com/office/drawing/2014/main" id="{352301F1-24D5-47D1-B667-97E2827EBD53}"/>
                          </a:ext>
                        </a:extLst>
                      </p:cNvPr>
                      <p:cNvPicPr/>
                      <p:nvPr/>
                    </p:nvPicPr>
                    <p:blipFill>
                      <a:blip r:embed="rId10"/>
                      <a:stretch>
                        <a:fillRect/>
                      </a:stretch>
                    </p:blipFill>
                    <p:spPr>
                      <a:xfrm>
                        <a:off x="1444" y="1443"/>
                        <a:ext cx="1444" cy="1444"/>
                      </a:xfrm>
                      <a:prstGeom prst="rect">
                        <a:avLst/>
                      </a:prstGeom>
                    </p:spPr>
                  </p:pic>
                </p:oleObj>
              </mc:Fallback>
            </mc:AlternateContent>
          </a:graphicData>
        </a:graphic>
      </p:graphicFrame>
      <p:sp>
        <p:nvSpPr>
          <p:cNvPr id="18" name="Rectangle 17" hidden="1">
            <a:extLst>
              <a:ext uri="{FF2B5EF4-FFF2-40B4-BE49-F238E27FC236}">
                <a16:creationId xmlns:a16="http://schemas.microsoft.com/office/drawing/2014/main" id="{4EA807D9-4B42-40BC-9584-B7480C297989}"/>
              </a:ext>
            </a:extLst>
          </p:cNvPr>
          <p:cNvSpPr/>
          <p:nvPr>
            <p:custDataLst>
              <p:tags r:id="rId6"/>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20"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26166D3E-2043-459C-9A21-F9EFF95ECED8}"/>
              </a:ext>
            </a:extLst>
          </p:cNvPr>
          <p:cNvSpPr txBox="1"/>
          <p:nvPr/>
        </p:nvSpPr>
        <p:spPr>
          <a:xfrm>
            <a:off x="11161222" y="6234545"/>
            <a:ext cx="498763" cy="349135"/>
          </a:xfrm>
          <a:prstGeom prst="rect">
            <a:avLst/>
          </a:prstGeom>
          <a:noFill/>
        </p:spPr>
        <p:txBody>
          <a:bodyPr wrap="square" lIns="0" tIns="0" rIns="0" bIns="0" rtlCol="0" anchor="b" anchorCtr="0">
            <a:noAutofit/>
          </a:bodyPr>
          <a:lstStyle/>
          <a:p>
            <a:pPr algn="r"/>
            <a:fld id="{8A23ABA4-7C5F-4A82-88F7-CAC0346A6918}" type="slidenum">
              <a:rPr lang="en-US" sz="636" smtClean="0">
                <a:latin typeface="+mn-lt"/>
              </a:rPr>
              <a:pPr algn="r"/>
              <a:t>‹#›</a:t>
            </a:fld>
            <a:endParaRPr lang="en-US" sz="636" dirty="0">
              <a:latin typeface="+mn-lt"/>
            </a:endParaRPr>
          </a:p>
        </p:txBody>
      </p:sp>
      <p:sp>
        <p:nvSpPr>
          <p:cNvPr id="30" name="text" descr="{&quot;templafy&quot;:{&quot;id&quot;:&quot;5462bc02-5df5-49ce-9d35-4f09bda3bc3a&quot;}}" hidden="1" title="Translations.Draft">
            <a:extLst>
              <a:ext uri="{FF2B5EF4-FFF2-40B4-BE49-F238E27FC236}">
                <a16:creationId xmlns:a16="http://schemas.microsoft.com/office/drawing/2014/main" id="{38391F0A-3404-4F9E-BB4E-0F8C97EF8F29}"/>
              </a:ext>
            </a:extLst>
          </p:cNvPr>
          <p:cNvSpPr txBox="1"/>
          <p:nvPr>
            <p:custDataLst>
              <p:tags r:id="rId7"/>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31" name="PXP_GRIDLINES" hidden="1">
            <a:extLst>
              <a:ext uri="{FF2B5EF4-FFF2-40B4-BE49-F238E27FC236}">
                <a16:creationId xmlns:a16="http://schemas.microsoft.com/office/drawing/2014/main" id="{4BCB9820-6C31-40F9-9ED8-E9F193201E67}"/>
              </a:ext>
            </a:extLst>
          </p:cNvPr>
          <p:cNvGrpSpPr/>
          <p:nvPr/>
        </p:nvGrpSpPr>
        <p:grpSpPr>
          <a:xfrm>
            <a:off x="-1" y="0"/>
            <a:ext cx="12161813" cy="6858000"/>
            <a:chOff x="-20924" y="0"/>
            <a:chExt cx="10058400" cy="7543800"/>
          </a:xfrm>
        </p:grpSpPr>
        <p:cxnSp>
          <p:nvCxnSpPr>
            <p:cNvPr id="32" name="Straight Connector 31">
              <a:extLst>
                <a:ext uri="{FF2B5EF4-FFF2-40B4-BE49-F238E27FC236}">
                  <a16:creationId xmlns:a16="http://schemas.microsoft.com/office/drawing/2014/main" id="{60E4E55A-02BF-4179-9505-3FA20CA8B090}"/>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3A5891F-040C-4A7A-A845-B1EC6DBEDC9B}"/>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4AAD41B-BC4C-4BB0-9245-CF4F2DFD2AAA}"/>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80896F21-A406-493C-BFBD-0C2AFA6A354B}"/>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493C24D4-C054-4472-A7DA-7459E6437D08}"/>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55A77D67-18B1-41CB-8FDB-F9EC2B787723}"/>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38" name="LAYOUT BODY" hidden="1">
            <a:extLst>
              <a:ext uri="{FF2B5EF4-FFF2-40B4-BE49-F238E27FC236}">
                <a16:creationId xmlns:a16="http://schemas.microsoft.com/office/drawing/2014/main" id="{CD8A171F-2ADD-4916-B5C2-22F671DEB74D}"/>
              </a:ext>
            </a:extLst>
          </p:cNvPr>
          <p:cNvSpPr/>
          <p:nvPr/>
        </p:nvSpPr>
        <p:spPr>
          <a:xfrm>
            <a:off x="510787" y="4452216"/>
            <a:ext cx="11139092"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1814606770" name="image" descr="{&quot;templafy&quot;:{&quot;id&quot;:&quot;c435dc09-333d-4908-accf-002d413ebe16&quot;}}"/>
          <p:cNvPicPr>
            <a:picLocks noChangeAspect="1"/>
          </p:cNvPicPr>
          <p:nvPr/>
        </p:nvPicPr>
        <p:blipFill>
          <a:blip r:embed="rId12"/>
          <a:stretch>
            <a:fillRect/>
          </a:stretch>
        </p:blipFill>
        <p:spPr>
          <a:xfrm>
            <a:off x="507317" y="6366066"/>
            <a:ext cx="643396" cy="235636"/>
          </a:xfrm>
          <a:prstGeom prst="rect">
            <a:avLst/>
          </a:prstGeom>
        </p:spPr>
      </p:pic>
    </p:spTree>
    <p:extLst>
      <p:ext uri="{BB962C8B-B14F-4D97-AF65-F5344CB8AC3E}">
        <p14:creationId xmlns:p14="http://schemas.microsoft.com/office/powerpoint/2010/main" val="4294815283"/>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orient="horz" pos="600">
          <p15:clr>
            <a:srgbClr val="FBAE40"/>
          </p15:clr>
        </p15:guide>
        <p15:guide id="4" orient="horz" pos="1152">
          <p15:clr>
            <a:srgbClr val="FBAE40"/>
          </p15:clr>
        </p15:guide>
        <p15:guide id="5" orient="horz" pos="3840">
          <p15:clr>
            <a:srgbClr val="FBAE40"/>
          </p15:clr>
        </p15:guide>
        <p15:guide id="6" orient="horz" pos="425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7949E-B9D7-48E7-9846-0E7B30FDA3D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DF0E4F0-4F01-49C0-A622-02B67963B4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777A898-24CB-4677-9783-5BE6A9BCAB6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5E029CC-07FD-48B5-A7BF-4EF516CBF9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0FB50CF-0F46-4E72-AB0A-26EB5527A0C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0BD24F-06C2-4B78-9A38-BB9827D36560}"/>
              </a:ext>
            </a:extLst>
          </p:cNvPr>
          <p:cNvSpPr>
            <a:spLocks noGrp="1"/>
          </p:cNvSpPr>
          <p:nvPr>
            <p:ph type="dt" sz="half" idx="10"/>
          </p:nvPr>
        </p:nvSpPr>
        <p:spPr/>
        <p:txBody>
          <a:bodyPr/>
          <a:lstStyle/>
          <a:p>
            <a:fld id="{38F79F67-ACB7-420E-A3B2-6F4F9BBB8A09}" type="datetimeFigureOut">
              <a:rPr lang="en-US" smtClean="0"/>
              <a:t>30-Aug-22</a:t>
            </a:fld>
            <a:endParaRPr lang="en-US"/>
          </a:p>
        </p:txBody>
      </p:sp>
      <p:sp>
        <p:nvSpPr>
          <p:cNvPr id="8" name="Footer Placeholder 7">
            <a:extLst>
              <a:ext uri="{FF2B5EF4-FFF2-40B4-BE49-F238E27FC236}">
                <a16:creationId xmlns:a16="http://schemas.microsoft.com/office/drawing/2014/main" id="{732C7F69-0289-4060-B193-1BF289B012B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1AD92B2-E956-42E9-9882-255D6110C076}"/>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132219478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Body Slide with Messag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13A4830-09A7-4C12-9EFC-55CD7B0AE9C7}"/>
              </a:ext>
            </a:extLst>
          </p:cNvPr>
          <p:cNvGraphicFramePr>
            <a:graphicFrameLocks noChangeAspect="1"/>
          </p:cNvGraphicFramePr>
          <p:nvPr>
            <p:custDataLst>
              <p:tags r:id="rId2"/>
            </p:custDataLst>
            <p:extLst>
              <p:ext uri="{D42A27DB-BD31-4B8C-83A1-F6EECF244321}">
                <p14:modId xmlns:p14="http://schemas.microsoft.com/office/powerpoint/2010/main" val="1623381200"/>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6148" name="think-cell Slide" r:id="rId9" imgW="286" imgH="286" progId="TCLayout.ActiveDocument.1">
                  <p:embed/>
                </p:oleObj>
              </mc:Choice>
              <mc:Fallback>
                <p:oleObj name="think-cell Slide" r:id="rId9" imgW="286" imgH="286" progId="TCLayout.ActiveDocument.1">
                  <p:embed/>
                  <p:pic>
                    <p:nvPicPr>
                      <p:cNvPr id="3" name="Object 2" hidden="1">
                        <a:extLst>
                          <a:ext uri="{FF2B5EF4-FFF2-40B4-BE49-F238E27FC236}">
                            <a16:creationId xmlns:a16="http://schemas.microsoft.com/office/drawing/2014/main" id="{E13A4830-09A7-4C12-9EFC-55CD7B0AE9C7}"/>
                          </a:ext>
                        </a:extLst>
                      </p:cNvPr>
                      <p:cNvPicPr/>
                      <p:nvPr/>
                    </p:nvPicPr>
                    <p:blipFill>
                      <a:blip r:embed="rId10"/>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63C4C73-EF6A-4445-967B-0AD8010F11B6}"/>
              </a:ext>
            </a:extLst>
          </p:cNvPr>
          <p:cNvSpPr/>
          <p:nvPr>
            <p:custDataLst>
              <p:tags r:id="rId3"/>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4" name="text" descr="{&quot;templafy&quot;:{&quot;id&quot;:&quot;47536f6a-2f00-4992-a3a9-fe8fe3cb1d7f&quot;}}" title="Translations.PageHeading">
            <a:extLst>
              <a:ext uri="{FF2B5EF4-FFF2-40B4-BE49-F238E27FC236}">
                <a16:creationId xmlns:a16="http://schemas.microsoft.com/office/drawing/2014/main" id="{61064A21-C9F5-42C1-8699-7E6672872743}"/>
              </a:ext>
            </a:extLst>
          </p:cNvPr>
          <p:cNvSpPr>
            <a:spLocks noGrp="1"/>
          </p:cNvSpPr>
          <p:nvPr>
            <p:ph type="title" hasCustomPrompt="1"/>
          </p:nvPr>
        </p:nvSpPr>
        <p:spPr>
          <a:xfrm>
            <a:off x="509846" y="0"/>
            <a:ext cx="11139261" cy="858694"/>
          </a:xfrm>
          <a:prstGeom prst="rect">
            <a:avLst/>
          </a:prstGeom>
        </p:spPr>
        <p:txBody>
          <a:bodyPr/>
          <a:lstStyle>
            <a:lvl1pPr>
              <a:defRPr baseline="0">
                <a:ea typeface="+mn-ea"/>
              </a:defRPr>
            </a:lvl1pPr>
          </a:lstStyle>
          <a:p>
            <a:r>
              <a:rPr lang="en-US"/>
              <a:t>&lt;&lt;Page heading&gt;&gt;</a:t>
            </a:r>
          </a:p>
        </p:txBody>
      </p:sp>
      <p:sp>
        <p:nvSpPr>
          <p:cNvPr id="21" name="text" descr="{&quot;templafy&quot;:{&quot;id&quot;:&quot;a47e453d-ab1a-468d-9480-774ad06b31af&quot;}}" title="Translations.MessageText">
            <a:extLst>
              <a:ext uri="{FF2B5EF4-FFF2-40B4-BE49-F238E27FC236}">
                <a16:creationId xmlns:a16="http://schemas.microsoft.com/office/drawing/2014/main" id="{4921A7CA-7C8F-4794-BBBF-805F52B28920}"/>
              </a:ext>
            </a:extLst>
          </p:cNvPr>
          <p:cNvSpPr>
            <a:spLocks noGrp="1"/>
          </p:cNvSpPr>
          <p:nvPr>
            <p:ph type="body" sz="quarter" idx="15" hasCustomPrompt="1"/>
          </p:nvPr>
        </p:nvSpPr>
        <p:spPr>
          <a:xfrm>
            <a:off x="509846" y="1024660"/>
            <a:ext cx="11139092" cy="249382"/>
          </a:xfrm>
          <a:prstGeom prst="rect">
            <a:avLst/>
          </a:prstGeom>
        </p:spPr>
        <p:txBody>
          <a:bodyPr lIns="0" tIns="0" rIns="0" bIns="0"/>
          <a:lstStyle>
            <a:lvl1pPr marL="0" indent="0">
              <a:spcBef>
                <a:spcPts val="0"/>
              </a:spcBef>
              <a:buFontTx/>
              <a:buNone/>
              <a:defRPr sz="1636"/>
            </a:lvl1pPr>
          </a:lstStyle>
          <a:p>
            <a:pPr lvl="0"/>
            <a:r>
              <a:rPr lang="en-US"/>
              <a:t>&lt;&lt;Message&gt;&gt;</a:t>
            </a:r>
          </a:p>
        </p:txBody>
      </p:sp>
      <p:sp>
        <p:nvSpPr>
          <p:cNvPr id="22" name="LAYOUT BODY">
            <a:extLst>
              <a:ext uri="{FF2B5EF4-FFF2-40B4-BE49-F238E27FC236}">
                <a16:creationId xmlns:a16="http://schemas.microsoft.com/office/drawing/2014/main" id="{EE53C128-2BCC-4EC3-9199-16FA1A2A4B02}"/>
              </a:ext>
            </a:extLst>
          </p:cNvPr>
          <p:cNvSpPr>
            <a:spLocks noGrp="1"/>
          </p:cNvSpPr>
          <p:nvPr>
            <p:ph sz="quarter" idx="12" hasCustomPrompt="1"/>
            <p:custDataLst>
              <p:tags r:id="rId4"/>
            </p:custDataLst>
          </p:nvPr>
        </p:nvSpPr>
        <p:spPr>
          <a:xfrm>
            <a:off x="509845" y="1689967"/>
            <a:ext cx="11139262" cy="3831647"/>
          </a:xfrm>
          <a:prstGeom prst="rect">
            <a:avLst/>
          </a:prstGeom>
          <a:noFill/>
        </p:spPr>
        <p:txBody>
          <a:bodyPr vert="horz" lIns="0" tIns="0" rIns="0" bIns="0" rtlCol="0">
            <a:noAutofit/>
          </a:bodyPr>
          <a:lstStyle>
            <a:lvl1pPr marL="166256" indent="-166256">
              <a:spcBef>
                <a:spcPts val="727"/>
              </a:spcBef>
              <a:buSzPct val="75000"/>
              <a:buFont typeface="Wingdings 2" panose="05020102010507070707" pitchFamily="18" charset="2"/>
              <a:buChar char=""/>
              <a:tabLst/>
              <a:defRPr lang="en-GB" sz="1455" kern="1200" dirty="0" smtClean="0"/>
            </a:lvl1pPr>
            <a:lvl2pPr marL="340825">
              <a:spcBef>
                <a:spcPts val="727"/>
              </a:spcBef>
              <a:tabLst/>
              <a:defRPr sz="1455"/>
            </a:lvl2pPr>
            <a:lvl3pPr marL="515394">
              <a:spcBef>
                <a:spcPts val="727"/>
              </a:spcBef>
              <a:defRPr sz="1455"/>
            </a:lvl3pPr>
            <a:lvl4pPr marL="689963" indent="-166256">
              <a:buFont typeface="Arial" panose="020B0604020202020204" pitchFamily="34" charset="0"/>
              <a:buChar char="–"/>
              <a:defRPr/>
            </a:lvl4pPr>
            <a:lvl5pPr marL="864532">
              <a:defRPr/>
            </a:lvl5pPr>
            <a:lvl6pPr marL="864532">
              <a:defRPr/>
            </a:lvl6pPr>
            <a:lvl7pPr indent="0">
              <a:defRPr/>
            </a:lvl7pPr>
            <a:lvl8pPr indent="0">
              <a:defRPr/>
            </a:lvl8pPr>
            <a:lvl9pPr indent="0">
              <a:defRPr/>
            </a:lvl9pPr>
          </a:lstStyle>
          <a:p>
            <a:pPr marL="0" lvl="0"/>
            <a:r>
              <a:rPr lang="en-US" dirty="0"/>
              <a:t>Click to add text</a:t>
            </a:r>
            <a:endParaRPr lang="en-US"/>
          </a:p>
          <a:p>
            <a:pPr marL="340825" lvl="1">
              <a:tabLst/>
            </a:pPr>
            <a:r>
              <a:rPr lang="en-US" dirty="0"/>
              <a:t>Second level</a:t>
            </a:r>
            <a:endParaRPr lang="en-US"/>
          </a:p>
          <a:p>
            <a:pPr marL="540333" lvl="2"/>
            <a:r>
              <a:rPr lang="en-US" dirty="0"/>
              <a:t>Third level</a:t>
            </a:r>
            <a:endParaRPr lang="en-US"/>
          </a:p>
        </p:txBody>
      </p:sp>
      <p:graphicFrame>
        <p:nvGraphicFramePr>
          <p:cNvPr id="18" name="Object 17" hidden="1">
            <a:extLst>
              <a:ext uri="{FF2B5EF4-FFF2-40B4-BE49-F238E27FC236}">
                <a16:creationId xmlns:a16="http://schemas.microsoft.com/office/drawing/2014/main" id="{08AFCAB2-2922-48C4-8D85-7681AB76837A}"/>
              </a:ext>
            </a:extLst>
          </p:cNvPr>
          <p:cNvGraphicFramePr>
            <a:graphicFrameLocks noChangeAspect="1"/>
          </p:cNvGraphicFramePr>
          <p:nvPr>
            <p:custDataLst>
              <p:tags r:id="rId5"/>
            </p:custDataLst>
            <p:extLst>
              <p:ext uri="{D42A27DB-BD31-4B8C-83A1-F6EECF244321}">
                <p14:modId xmlns:p14="http://schemas.microsoft.com/office/powerpoint/2010/main" val="2745401290"/>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6149" name="think-cell Slide" r:id="rId11" imgW="286" imgH="286" progId="TCLayout.ActiveDocument.1">
                  <p:embed/>
                </p:oleObj>
              </mc:Choice>
              <mc:Fallback>
                <p:oleObj name="think-cell Slide" r:id="rId11" imgW="286" imgH="286" progId="TCLayout.ActiveDocument.1">
                  <p:embed/>
                  <p:pic>
                    <p:nvPicPr>
                      <p:cNvPr id="18" name="Object 17" hidden="1">
                        <a:extLst>
                          <a:ext uri="{FF2B5EF4-FFF2-40B4-BE49-F238E27FC236}">
                            <a16:creationId xmlns:a16="http://schemas.microsoft.com/office/drawing/2014/main" id="{08AFCAB2-2922-48C4-8D85-7681AB76837A}"/>
                          </a:ext>
                        </a:extLst>
                      </p:cNvPr>
                      <p:cNvPicPr/>
                      <p:nvPr/>
                    </p:nvPicPr>
                    <p:blipFill>
                      <a:blip r:embed="rId10"/>
                      <a:stretch>
                        <a:fillRect/>
                      </a:stretch>
                    </p:blipFill>
                    <p:spPr>
                      <a:xfrm>
                        <a:off x="1444" y="1443"/>
                        <a:ext cx="1444" cy="1444"/>
                      </a:xfrm>
                      <a:prstGeom prst="rect">
                        <a:avLst/>
                      </a:prstGeom>
                    </p:spPr>
                  </p:pic>
                </p:oleObj>
              </mc:Fallback>
            </mc:AlternateContent>
          </a:graphicData>
        </a:graphic>
      </p:graphicFrame>
      <p:sp>
        <p:nvSpPr>
          <p:cNvPr id="20" name="Rectangle 19" hidden="1">
            <a:extLst>
              <a:ext uri="{FF2B5EF4-FFF2-40B4-BE49-F238E27FC236}">
                <a16:creationId xmlns:a16="http://schemas.microsoft.com/office/drawing/2014/main" id="{BC560938-872C-460C-BBA9-836B9DE4152B}"/>
              </a:ext>
            </a:extLst>
          </p:cNvPr>
          <p:cNvSpPr/>
          <p:nvPr>
            <p:custDataLst>
              <p:tags r:id="rId6"/>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0"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47648F2A-929A-4663-B297-6D2C534E5A0D}"/>
              </a:ext>
            </a:extLst>
          </p:cNvPr>
          <p:cNvSpPr txBox="1"/>
          <p:nvPr/>
        </p:nvSpPr>
        <p:spPr>
          <a:xfrm>
            <a:off x="11161222" y="6234545"/>
            <a:ext cx="498763" cy="349135"/>
          </a:xfrm>
          <a:prstGeom prst="rect">
            <a:avLst/>
          </a:prstGeom>
          <a:noFill/>
        </p:spPr>
        <p:txBody>
          <a:bodyPr wrap="square" lIns="0" tIns="0" rIns="0" bIns="0" rtlCol="0" anchor="b" anchorCtr="0">
            <a:noAutofit/>
          </a:bodyPr>
          <a:lstStyle/>
          <a:p>
            <a:pPr algn="r"/>
            <a:fld id="{8A23ABA4-7C5F-4A82-88F7-CAC0346A6918}" type="slidenum">
              <a:rPr lang="en-US" sz="636" smtClean="0">
                <a:latin typeface="+mn-lt"/>
              </a:rPr>
              <a:pPr algn="r"/>
              <a:t>‹#›</a:t>
            </a:fld>
            <a:endParaRPr lang="en-US" sz="636" dirty="0">
              <a:latin typeface="+mn-lt"/>
            </a:endParaRPr>
          </a:p>
        </p:txBody>
      </p:sp>
      <p:sp>
        <p:nvSpPr>
          <p:cNvPr id="32" name="text" descr="{&quot;templafy&quot;:{&quot;id&quot;:&quot;f2777976-d562-406b-8761-95b9a0639bb5&quot;}}" hidden="1" title="Translations.Draft">
            <a:extLst>
              <a:ext uri="{FF2B5EF4-FFF2-40B4-BE49-F238E27FC236}">
                <a16:creationId xmlns:a16="http://schemas.microsoft.com/office/drawing/2014/main" id="{F62EC7E6-BBEE-4BF0-B9BB-E1CDE22D35EF}"/>
              </a:ext>
            </a:extLst>
          </p:cNvPr>
          <p:cNvSpPr txBox="1"/>
          <p:nvPr>
            <p:custDataLst>
              <p:tags r:id="rId7"/>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33" name="PXP_GRIDLINES" hidden="1">
            <a:extLst>
              <a:ext uri="{FF2B5EF4-FFF2-40B4-BE49-F238E27FC236}">
                <a16:creationId xmlns:a16="http://schemas.microsoft.com/office/drawing/2014/main" id="{699DEB83-B81B-4CC3-A75F-BF005C41DB38}"/>
              </a:ext>
            </a:extLst>
          </p:cNvPr>
          <p:cNvGrpSpPr/>
          <p:nvPr/>
        </p:nvGrpSpPr>
        <p:grpSpPr>
          <a:xfrm>
            <a:off x="-1" y="0"/>
            <a:ext cx="12161813" cy="6858000"/>
            <a:chOff x="-20924" y="0"/>
            <a:chExt cx="10058400" cy="7543800"/>
          </a:xfrm>
        </p:grpSpPr>
        <p:cxnSp>
          <p:nvCxnSpPr>
            <p:cNvPr id="34" name="Straight Connector 33">
              <a:extLst>
                <a:ext uri="{FF2B5EF4-FFF2-40B4-BE49-F238E27FC236}">
                  <a16:creationId xmlns:a16="http://schemas.microsoft.com/office/drawing/2014/main" id="{0D7899B4-6E9E-49A2-8D05-5BC5A242AD66}"/>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01AF200-6E92-44FE-A716-FD9930C2A992}"/>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07EE8EB0-09CB-49E1-B1ED-448B4B9C4812}"/>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24608C80-94D7-4547-A353-FC51B327942F}"/>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4488A6CD-ADB1-48FE-ADE0-54A72C82795C}"/>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ADD84084-4DCB-4C0C-9173-BF06FCCD8111}"/>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0" name="LAYOUT BODY" hidden="1">
            <a:extLst>
              <a:ext uri="{FF2B5EF4-FFF2-40B4-BE49-F238E27FC236}">
                <a16:creationId xmlns:a16="http://schemas.microsoft.com/office/drawing/2014/main" id="{5C3F4690-5BFE-4C27-AB4E-293AF4505D47}"/>
              </a:ext>
            </a:extLst>
          </p:cNvPr>
          <p:cNvSpPr/>
          <p:nvPr/>
        </p:nvSpPr>
        <p:spPr>
          <a:xfrm>
            <a:off x="510787" y="4452216"/>
            <a:ext cx="11139092"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2037557581" name="image" descr="{&quot;templafy&quot;:{&quot;id&quot;:&quot;a9e3dd03-8679-4e65-bdc3-c950c245f6c1&quot;}}"/>
          <p:cNvPicPr>
            <a:picLocks noChangeAspect="1"/>
          </p:cNvPicPr>
          <p:nvPr/>
        </p:nvPicPr>
        <p:blipFill>
          <a:blip r:embed="rId12"/>
          <a:stretch>
            <a:fillRect/>
          </a:stretch>
        </p:blipFill>
        <p:spPr>
          <a:xfrm>
            <a:off x="507317" y="6366066"/>
            <a:ext cx="643396" cy="235636"/>
          </a:xfrm>
          <a:prstGeom prst="rect">
            <a:avLst/>
          </a:prstGeom>
        </p:spPr>
      </p:pic>
    </p:spTree>
    <p:extLst>
      <p:ext uri="{BB962C8B-B14F-4D97-AF65-F5344CB8AC3E}">
        <p14:creationId xmlns:p14="http://schemas.microsoft.com/office/powerpoint/2010/main" val="2110080237"/>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orient="horz" pos="600">
          <p15:clr>
            <a:srgbClr val="FBAE40"/>
          </p15:clr>
        </p15:guide>
        <p15:guide id="4" orient="horz" pos="696">
          <p15:clr>
            <a:srgbClr val="FBAE40"/>
          </p15:clr>
        </p15:guide>
        <p15:guide id="5" orient="horz" pos="1152">
          <p15:clr>
            <a:srgbClr val="FBAE40"/>
          </p15:clr>
        </p15:guide>
        <p15:guide id="6" orient="horz" pos="3840">
          <p15:clr>
            <a:srgbClr val="FBAE40"/>
          </p15:clr>
        </p15:guide>
        <p15:guide id="9" orient="horz" pos="4258">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2A40ABEE-F5DA-431B-A54D-DEC9260B9C75}"/>
              </a:ext>
            </a:extLst>
          </p:cNvPr>
          <p:cNvGraphicFramePr>
            <a:graphicFrameLocks noChangeAspect="1"/>
          </p:cNvGraphicFramePr>
          <p:nvPr>
            <p:custDataLst>
              <p:tags r:id="rId2"/>
            </p:custDataLst>
            <p:extLst>
              <p:ext uri="{D42A27DB-BD31-4B8C-83A1-F6EECF244321}">
                <p14:modId xmlns:p14="http://schemas.microsoft.com/office/powerpoint/2010/main" val="616814365"/>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7172" name="think-cell Slide" r:id="rId8" imgW="286" imgH="286" progId="TCLayout.ActiveDocument.1">
                  <p:embed/>
                </p:oleObj>
              </mc:Choice>
              <mc:Fallback>
                <p:oleObj name="think-cell Slide" r:id="rId8" imgW="286" imgH="286" progId="TCLayout.ActiveDocument.1">
                  <p:embed/>
                  <p:pic>
                    <p:nvPicPr>
                      <p:cNvPr id="4" name="Object 3" hidden="1">
                        <a:extLst>
                          <a:ext uri="{FF2B5EF4-FFF2-40B4-BE49-F238E27FC236}">
                            <a16:creationId xmlns:a16="http://schemas.microsoft.com/office/drawing/2014/main" id="{2A40ABEE-F5DA-431B-A54D-DEC9260B9C75}"/>
                          </a:ext>
                        </a:extLst>
                      </p:cNvPr>
                      <p:cNvPicPr/>
                      <p:nvPr/>
                    </p:nvPicPr>
                    <p:blipFill>
                      <a:blip r:embed="rId9"/>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DFE5C41-1B44-4020-9D51-90D186645171}"/>
              </a:ext>
            </a:extLst>
          </p:cNvPr>
          <p:cNvSpPr/>
          <p:nvPr>
            <p:custDataLst>
              <p:tags r:id="rId3"/>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 name="text" descr="{&quot;templafy&quot;:{&quot;id&quot;:&quot;8b9a8a7e-b8dc-4e98-b416-fba37d8d314e&quot;}}" title="Translations.PageHeading">
            <a:extLst>
              <a:ext uri="{FF2B5EF4-FFF2-40B4-BE49-F238E27FC236}">
                <a16:creationId xmlns:a16="http://schemas.microsoft.com/office/drawing/2014/main" id="{B99E0E8D-C0A6-4D8A-BD3F-6FFF117BD609}"/>
              </a:ext>
            </a:extLst>
          </p:cNvPr>
          <p:cNvSpPr>
            <a:spLocks noGrp="1"/>
          </p:cNvSpPr>
          <p:nvPr>
            <p:ph type="title" hasCustomPrompt="1"/>
          </p:nvPr>
        </p:nvSpPr>
        <p:spPr>
          <a:xfrm>
            <a:off x="509846" y="0"/>
            <a:ext cx="11139261" cy="858694"/>
          </a:xfrm>
          <a:prstGeom prst="rect">
            <a:avLst/>
          </a:prstGeom>
        </p:spPr>
        <p:txBody>
          <a:bodyPr/>
          <a:lstStyle>
            <a:lvl1pPr>
              <a:defRPr baseline="0">
                <a:ea typeface="+mn-ea"/>
              </a:defRPr>
            </a:lvl1pPr>
          </a:lstStyle>
          <a:p>
            <a:r>
              <a:rPr lang="en-US"/>
              <a:t>&lt;&lt;Page heading&gt;&gt;</a:t>
            </a:r>
          </a:p>
        </p:txBody>
      </p:sp>
      <p:graphicFrame>
        <p:nvGraphicFramePr>
          <p:cNvPr id="15" name="Object 14" hidden="1">
            <a:extLst>
              <a:ext uri="{FF2B5EF4-FFF2-40B4-BE49-F238E27FC236}">
                <a16:creationId xmlns:a16="http://schemas.microsoft.com/office/drawing/2014/main" id="{BEA34953-3C5B-474F-98E8-59CBC16D816B}"/>
              </a:ext>
            </a:extLst>
          </p:cNvPr>
          <p:cNvGraphicFramePr>
            <a:graphicFrameLocks noChangeAspect="1"/>
          </p:cNvGraphicFramePr>
          <p:nvPr>
            <p:custDataLst>
              <p:tags r:id="rId4"/>
            </p:custDataLst>
            <p:extLst>
              <p:ext uri="{D42A27DB-BD31-4B8C-83A1-F6EECF244321}">
                <p14:modId xmlns:p14="http://schemas.microsoft.com/office/powerpoint/2010/main" val="2098870097"/>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7173" name="think-cell Slide" r:id="rId10" imgW="286" imgH="286" progId="TCLayout.ActiveDocument.1">
                  <p:embed/>
                </p:oleObj>
              </mc:Choice>
              <mc:Fallback>
                <p:oleObj name="think-cell Slide" r:id="rId10" imgW="286" imgH="286" progId="TCLayout.ActiveDocument.1">
                  <p:embed/>
                  <p:pic>
                    <p:nvPicPr>
                      <p:cNvPr id="15" name="Object 14" hidden="1">
                        <a:extLst>
                          <a:ext uri="{FF2B5EF4-FFF2-40B4-BE49-F238E27FC236}">
                            <a16:creationId xmlns:a16="http://schemas.microsoft.com/office/drawing/2014/main" id="{BEA34953-3C5B-474F-98E8-59CBC16D816B}"/>
                          </a:ext>
                        </a:extLst>
                      </p:cNvPr>
                      <p:cNvPicPr/>
                      <p:nvPr/>
                    </p:nvPicPr>
                    <p:blipFill>
                      <a:blip r:embed="rId9"/>
                      <a:stretch>
                        <a:fillRect/>
                      </a:stretch>
                    </p:blipFill>
                    <p:spPr>
                      <a:xfrm>
                        <a:off x="1444" y="1443"/>
                        <a:ext cx="1444" cy="1444"/>
                      </a:xfrm>
                      <a:prstGeom prst="rect">
                        <a:avLst/>
                      </a:prstGeom>
                    </p:spPr>
                  </p:pic>
                </p:oleObj>
              </mc:Fallback>
            </mc:AlternateContent>
          </a:graphicData>
        </a:graphic>
      </p:graphicFrame>
      <p:sp>
        <p:nvSpPr>
          <p:cNvPr id="16" name="Rectangle 15" hidden="1">
            <a:extLst>
              <a:ext uri="{FF2B5EF4-FFF2-40B4-BE49-F238E27FC236}">
                <a16:creationId xmlns:a16="http://schemas.microsoft.com/office/drawing/2014/main" id="{0F471B84-7666-4D25-8E9C-F4A62D7C8EA1}"/>
              </a:ext>
            </a:extLst>
          </p:cNvPr>
          <p:cNvSpPr/>
          <p:nvPr>
            <p:custDataLst>
              <p:tags r:id="rId5"/>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17"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FBE75C1D-F08B-4BA9-8DD4-568C2CF680E7}"/>
              </a:ext>
            </a:extLst>
          </p:cNvPr>
          <p:cNvSpPr txBox="1"/>
          <p:nvPr/>
        </p:nvSpPr>
        <p:spPr>
          <a:xfrm>
            <a:off x="11161222" y="6234545"/>
            <a:ext cx="498763" cy="349135"/>
          </a:xfrm>
          <a:prstGeom prst="rect">
            <a:avLst/>
          </a:prstGeom>
          <a:noFill/>
        </p:spPr>
        <p:txBody>
          <a:bodyPr wrap="square" lIns="0" tIns="0" rIns="0" bIns="0" rtlCol="0" anchor="b" anchorCtr="0">
            <a:noAutofit/>
          </a:bodyPr>
          <a:lstStyle/>
          <a:p>
            <a:pPr algn="r"/>
            <a:fld id="{8A23ABA4-7C5F-4A82-88F7-CAC0346A6918}" type="slidenum">
              <a:rPr lang="en-US" sz="636" smtClean="0">
                <a:latin typeface="+mn-lt"/>
              </a:rPr>
              <a:pPr algn="r"/>
              <a:t>‹#›</a:t>
            </a:fld>
            <a:endParaRPr lang="en-US" sz="636" dirty="0">
              <a:latin typeface="+mn-lt"/>
            </a:endParaRPr>
          </a:p>
        </p:txBody>
      </p:sp>
      <p:sp>
        <p:nvSpPr>
          <p:cNvPr id="27" name="text" descr="{&quot;templafy&quot;:{&quot;id&quot;:&quot;f9e59a7f-eac1-4792-904a-6c396357f424&quot;}}" hidden="1" title="Translations.Draft">
            <a:extLst>
              <a:ext uri="{FF2B5EF4-FFF2-40B4-BE49-F238E27FC236}">
                <a16:creationId xmlns:a16="http://schemas.microsoft.com/office/drawing/2014/main" id="{741C3070-4B19-45AE-8269-B0F2FE0573E0}"/>
              </a:ext>
            </a:extLst>
          </p:cNvPr>
          <p:cNvSpPr txBox="1"/>
          <p:nvPr>
            <p:custDataLst>
              <p:tags r:id="rId6"/>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28" name="PXP_GRIDLINES" hidden="1">
            <a:extLst>
              <a:ext uri="{FF2B5EF4-FFF2-40B4-BE49-F238E27FC236}">
                <a16:creationId xmlns:a16="http://schemas.microsoft.com/office/drawing/2014/main" id="{0EB636EB-EAEF-4AF9-B85B-66D9B47F9467}"/>
              </a:ext>
            </a:extLst>
          </p:cNvPr>
          <p:cNvGrpSpPr/>
          <p:nvPr/>
        </p:nvGrpSpPr>
        <p:grpSpPr>
          <a:xfrm>
            <a:off x="-1" y="0"/>
            <a:ext cx="12161813" cy="6858000"/>
            <a:chOff x="-20924" y="0"/>
            <a:chExt cx="10058400" cy="7543800"/>
          </a:xfrm>
        </p:grpSpPr>
        <p:cxnSp>
          <p:nvCxnSpPr>
            <p:cNvPr id="29" name="Straight Connector 28">
              <a:extLst>
                <a:ext uri="{FF2B5EF4-FFF2-40B4-BE49-F238E27FC236}">
                  <a16:creationId xmlns:a16="http://schemas.microsoft.com/office/drawing/2014/main" id="{A312DC84-45A3-4B6C-9246-37F84AF55D97}"/>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6EFF70C8-21E8-4350-A950-9B0C170EF455}"/>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E1FE8CC7-AFA0-4205-B75A-B13AB7BAE6DF}"/>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8479EB4-ED16-4067-94F1-92123231956C}"/>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A293BB8D-7A70-489B-804D-89E8471AC5E1}"/>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C3C4BA45-870A-4290-9A20-CABAD093F97A}"/>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610293639" name="image" descr="{&quot;templafy&quot;:{&quot;id&quot;:&quot;90e3a70b-7b9e-429c-8281-bba9adbb709d&quot;}}"/>
          <p:cNvPicPr>
            <a:picLocks noChangeAspect="1"/>
          </p:cNvPicPr>
          <p:nvPr/>
        </p:nvPicPr>
        <p:blipFill>
          <a:blip r:embed="rId11"/>
          <a:stretch>
            <a:fillRect/>
          </a:stretch>
        </p:blipFill>
        <p:spPr>
          <a:xfrm>
            <a:off x="507317" y="6366066"/>
            <a:ext cx="643396" cy="235636"/>
          </a:xfrm>
          <a:prstGeom prst="rect">
            <a:avLst/>
          </a:prstGeom>
        </p:spPr>
      </p:pic>
    </p:spTree>
    <p:extLst>
      <p:ext uri="{BB962C8B-B14F-4D97-AF65-F5344CB8AC3E}">
        <p14:creationId xmlns:p14="http://schemas.microsoft.com/office/powerpoint/2010/main" val="2534015762"/>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orient="horz" pos="600">
          <p15:clr>
            <a:srgbClr val="FBAE40"/>
          </p15:clr>
        </p15:guide>
        <p15:guide id="4" orient="horz" pos="1176">
          <p15:clr>
            <a:srgbClr val="FBAE40"/>
          </p15:clr>
        </p15:guide>
        <p15:guide id="5" orient="horz" pos="3840">
          <p15:clr>
            <a:srgbClr val="FBAE40"/>
          </p15:clr>
        </p15:guide>
        <p15:guide id="6" orient="horz" pos="4258">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Large 1x1 Full Heigh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C5D34F63-2813-45C6-A593-1D8AB15F5931}"/>
              </a:ext>
            </a:extLst>
          </p:cNvPr>
          <p:cNvGraphicFramePr>
            <a:graphicFrameLocks noChangeAspect="1"/>
          </p:cNvGraphicFramePr>
          <p:nvPr>
            <p:custDataLst>
              <p:tags r:id="rId2"/>
            </p:custDataLst>
            <p:extLst>
              <p:ext uri="{D42A27DB-BD31-4B8C-83A1-F6EECF244321}">
                <p14:modId xmlns:p14="http://schemas.microsoft.com/office/powerpoint/2010/main" val="615972921"/>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8196" name="think-cell Slide" r:id="rId9" imgW="286" imgH="286" progId="TCLayout.ActiveDocument.1">
                  <p:embed/>
                </p:oleObj>
              </mc:Choice>
              <mc:Fallback>
                <p:oleObj name="think-cell Slide" r:id="rId9" imgW="286" imgH="286" progId="TCLayout.ActiveDocument.1">
                  <p:embed/>
                  <p:pic>
                    <p:nvPicPr>
                      <p:cNvPr id="4" name="Object 3" hidden="1">
                        <a:extLst>
                          <a:ext uri="{FF2B5EF4-FFF2-40B4-BE49-F238E27FC236}">
                            <a16:creationId xmlns:a16="http://schemas.microsoft.com/office/drawing/2014/main" id="{C5D34F63-2813-45C6-A593-1D8AB15F5931}"/>
                          </a:ext>
                        </a:extLst>
                      </p:cNvPr>
                      <p:cNvPicPr/>
                      <p:nvPr/>
                    </p:nvPicPr>
                    <p:blipFill>
                      <a:blip r:embed="rId10"/>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1726EC57-16C3-49E5-BD12-AFF40BEFB9EC}"/>
              </a:ext>
            </a:extLst>
          </p:cNvPr>
          <p:cNvSpPr/>
          <p:nvPr>
            <p:custDataLst>
              <p:tags r:id="rId3"/>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 name="text" descr="{&quot;templafy&quot;:{&quot;id&quot;:&quot;a77075a4-c0b9-4bc5-b0a3-c730a34cf384&quot;}}" title="Translations.PageHeading">
            <a:extLst>
              <a:ext uri="{FF2B5EF4-FFF2-40B4-BE49-F238E27FC236}">
                <a16:creationId xmlns:a16="http://schemas.microsoft.com/office/drawing/2014/main" id="{C1D8B589-261A-4BB4-8A98-4C84C8191671}"/>
              </a:ext>
            </a:extLst>
          </p:cNvPr>
          <p:cNvSpPr>
            <a:spLocks noGrp="1"/>
          </p:cNvSpPr>
          <p:nvPr>
            <p:ph type="title" hasCustomPrompt="1"/>
          </p:nvPr>
        </p:nvSpPr>
        <p:spPr>
          <a:xfrm>
            <a:off x="509846" y="0"/>
            <a:ext cx="11139261" cy="858694"/>
          </a:xfrm>
          <a:prstGeom prst="rect">
            <a:avLst/>
          </a:prstGeom>
        </p:spPr>
        <p:txBody>
          <a:bodyPr>
            <a:noAutofit/>
          </a:bodyPr>
          <a:lstStyle>
            <a:lvl1pPr>
              <a:defRPr baseline="0">
                <a:ea typeface="+mn-ea"/>
              </a:defRPr>
            </a:lvl1pPr>
          </a:lstStyle>
          <a:p>
            <a:r>
              <a:rPr lang="en-US"/>
              <a:t>&lt;&lt;Page heading&gt;&gt;</a:t>
            </a:r>
          </a:p>
        </p:txBody>
      </p:sp>
      <p:sp>
        <p:nvSpPr>
          <p:cNvPr id="38" name="LAYOUT BODY">
            <a:extLst>
              <a:ext uri="{FF2B5EF4-FFF2-40B4-BE49-F238E27FC236}">
                <a16:creationId xmlns:a16="http://schemas.microsoft.com/office/drawing/2014/main" id="{617AE38C-DDAE-45BB-9F33-734D746825FE}"/>
              </a:ext>
            </a:extLst>
          </p:cNvPr>
          <p:cNvSpPr>
            <a:spLocks noGrp="1"/>
          </p:cNvSpPr>
          <p:nvPr>
            <p:ph sz="quarter" idx="38" hasCustomPrompt="1"/>
          </p:nvPr>
        </p:nvSpPr>
        <p:spPr>
          <a:xfrm>
            <a:off x="509847" y="2014681"/>
            <a:ext cx="11139260" cy="3505490"/>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a:defRPr lang="en-US" dirty="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r>
              <a:rPr lang="en-US" dirty="0"/>
              <a:t>Second level</a:t>
            </a:r>
            <a:endParaRPr lang="en-US"/>
          </a:p>
          <a:p>
            <a:pPr marL="540333" lvl="2"/>
            <a:r>
              <a:rPr lang="en-US" dirty="0"/>
              <a:t>Third level</a:t>
            </a:r>
            <a:endParaRPr lang="en-US"/>
          </a:p>
        </p:txBody>
      </p:sp>
      <p:sp>
        <p:nvSpPr>
          <p:cNvPr id="9" name="text" descr="{&quot;templafy&quot;:{&quot;id&quot;:&quot;d18c0a9c-5849-445b-91a3-f117c0aafd9c&quot;}}" title="Translations.LayoutHeading"/>
          <p:cNvSpPr>
            <a:spLocks noGrp="1"/>
          </p:cNvSpPr>
          <p:nvPr>
            <p:ph type="body" idx="16" hasCustomPrompt="1"/>
            <p:custDataLst>
              <p:tags r:id="rId4"/>
            </p:custDataLst>
          </p:nvPr>
        </p:nvSpPr>
        <p:spPr>
          <a:xfrm>
            <a:off x="509848" y="1689967"/>
            <a:ext cx="11137259" cy="324850"/>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16" name="LAYOUT BODY" hidden="1"/>
          <p:cNvSpPr/>
          <p:nvPr/>
        </p:nvSpPr>
        <p:spPr>
          <a:xfrm>
            <a:off x="510787" y="4452216"/>
            <a:ext cx="11139092"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graphicFrame>
        <p:nvGraphicFramePr>
          <p:cNvPr id="19" name="Object 18" hidden="1">
            <a:extLst>
              <a:ext uri="{FF2B5EF4-FFF2-40B4-BE49-F238E27FC236}">
                <a16:creationId xmlns:a16="http://schemas.microsoft.com/office/drawing/2014/main" id="{3BAC926F-5BF3-43CF-9CE8-87AF926D1B94}"/>
              </a:ext>
            </a:extLst>
          </p:cNvPr>
          <p:cNvGraphicFramePr>
            <a:graphicFrameLocks noChangeAspect="1"/>
          </p:cNvGraphicFramePr>
          <p:nvPr>
            <p:custDataLst>
              <p:tags r:id="rId5"/>
            </p:custDataLst>
            <p:extLst>
              <p:ext uri="{D42A27DB-BD31-4B8C-83A1-F6EECF244321}">
                <p14:modId xmlns:p14="http://schemas.microsoft.com/office/powerpoint/2010/main" val="691139772"/>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8197" name="think-cell Slide" r:id="rId11" imgW="286" imgH="286" progId="TCLayout.ActiveDocument.1">
                  <p:embed/>
                </p:oleObj>
              </mc:Choice>
              <mc:Fallback>
                <p:oleObj name="think-cell Slide" r:id="rId11" imgW="286" imgH="286" progId="TCLayout.ActiveDocument.1">
                  <p:embed/>
                  <p:pic>
                    <p:nvPicPr>
                      <p:cNvPr id="19" name="Object 18" hidden="1">
                        <a:extLst>
                          <a:ext uri="{FF2B5EF4-FFF2-40B4-BE49-F238E27FC236}">
                            <a16:creationId xmlns:a16="http://schemas.microsoft.com/office/drawing/2014/main" id="{3BAC926F-5BF3-43CF-9CE8-87AF926D1B94}"/>
                          </a:ext>
                        </a:extLst>
                      </p:cNvPr>
                      <p:cNvPicPr/>
                      <p:nvPr/>
                    </p:nvPicPr>
                    <p:blipFill>
                      <a:blip r:embed="rId10"/>
                      <a:stretch>
                        <a:fillRect/>
                      </a:stretch>
                    </p:blipFill>
                    <p:spPr>
                      <a:xfrm>
                        <a:off x="1444" y="1443"/>
                        <a:ext cx="1444" cy="1444"/>
                      </a:xfrm>
                      <a:prstGeom prst="rect">
                        <a:avLst/>
                      </a:prstGeom>
                    </p:spPr>
                  </p:pic>
                </p:oleObj>
              </mc:Fallback>
            </mc:AlternateContent>
          </a:graphicData>
        </a:graphic>
      </p:graphicFrame>
      <p:sp>
        <p:nvSpPr>
          <p:cNvPr id="20" name="Rectangle 19" hidden="1">
            <a:extLst>
              <a:ext uri="{FF2B5EF4-FFF2-40B4-BE49-F238E27FC236}">
                <a16:creationId xmlns:a16="http://schemas.microsoft.com/office/drawing/2014/main" id="{7FFF9EB3-4380-4002-97DE-C3F602EF1188}"/>
              </a:ext>
            </a:extLst>
          </p:cNvPr>
          <p:cNvSpPr/>
          <p:nvPr>
            <p:custDataLst>
              <p:tags r:id="rId6"/>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21"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3CA2D1D8-9DF7-4C03-A231-E72D196B1AE3}"/>
              </a:ext>
            </a:extLst>
          </p:cNvPr>
          <p:cNvSpPr txBox="1"/>
          <p:nvPr/>
        </p:nvSpPr>
        <p:spPr>
          <a:xfrm>
            <a:off x="11161222" y="6234545"/>
            <a:ext cx="498763" cy="349135"/>
          </a:xfrm>
          <a:prstGeom prst="rect">
            <a:avLst/>
          </a:prstGeom>
          <a:noFill/>
        </p:spPr>
        <p:txBody>
          <a:bodyPr wrap="square" lIns="0" tIns="0" rIns="0" bIns="0" rtlCol="0" anchor="b" anchorCtr="0">
            <a:noAutofit/>
          </a:bodyPr>
          <a:lstStyle/>
          <a:p>
            <a:pPr algn="r"/>
            <a:fld id="{8A23ABA4-7C5F-4A82-88F7-CAC0346A6918}" type="slidenum">
              <a:rPr lang="en-US" sz="636" smtClean="0">
                <a:latin typeface="+mn-lt"/>
              </a:rPr>
              <a:pPr algn="r"/>
              <a:t>‹#›</a:t>
            </a:fld>
            <a:endParaRPr lang="en-US" sz="636" dirty="0">
              <a:latin typeface="+mn-lt"/>
            </a:endParaRPr>
          </a:p>
        </p:txBody>
      </p:sp>
      <p:sp>
        <p:nvSpPr>
          <p:cNvPr id="30" name="text" descr="{&quot;templafy&quot;:{&quot;id&quot;:&quot;714e3749-d2bd-4192-8cfc-358fad80e4a5&quot;}}" hidden="1" title="Translations.Draft">
            <a:extLst>
              <a:ext uri="{FF2B5EF4-FFF2-40B4-BE49-F238E27FC236}">
                <a16:creationId xmlns:a16="http://schemas.microsoft.com/office/drawing/2014/main" id="{56035737-F24D-45B4-ADCE-004D25938F0C}"/>
              </a:ext>
            </a:extLst>
          </p:cNvPr>
          <p:cNvSpPr txBox="1"/>
          <p:nvPr>
            <p:custDataLst>
              <p:tags r:id="rId7"/>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31" name="PXP_GRIDLINES" hidden="1">
            <a:extLst>
              <a:ext uri="{FF2B5EF4-FFF2-40B4-BE49-F238E27FC236}">
                <a16:creationId xmlns:a16="http://schemas.microsoft.com/office/drawing/2014/main" id="{FDBEBB79-78ED-43EF-BA5F-186F2B69E275}"/>
              </a:ext>
            </a:extLst>
          </p:cNvPr>
          <p:cNvGrpSpPr/>
          <p:nvPr/>
        </p:nvGrpSpPr>
        <p:grpSpPr>
          <a:xfrm>
            <a:off x="-1" y="0"/>
            <a:ext cx="12161813" cy="6858000"/>
            <a:chOff x="-20924" y="0"/>
            <a:chExt cx="10058400" cy="7543800"/>
          </a:xfrm>
        </p:grpSpPr>
        <p:cxnSp>
          <p:nvCxnSpPr>
            <p:cNvPr id="32" name="Straight Connector 31">
              <a:extLst>
                <a:ext uri="{FF2B5EF4-FFF2-40B4-BE49-F238E27FC236}">
                  <a16:creationId xmlns:a16="http://schemas.microsoft.com/office/drawing/2014/main" id="{CAB02D2E-44FA-4B59-ADA8-F6E3B2E8D2F9}"/>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FB8C184-DADA-47C1-B83F-B737D7A99A4B}"/>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F042928B-1A06-4129-AE17-4C3E07CCDC83}"/>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F117B8EF-0079-4243-9703-8DCEC2AD29A0}"/>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A0CA0747-BD4F-4E0E-A995-73496F9ADFA7}"/>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8CDAAB6-D470-4790-BFEE-D9EE0106500D}"/>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39" name="LAYOUT BODY" hidden="1">
            <a:extLst>
              <a:ext uri="{FF2B5EF4-FFF2-40B4-BE49-F238E27FC236}">
                <a16:creationId xmlns:a16="http://schemas.microsoft.com/office/drawing/2014/main" id="{5E7B87B4-61AE-4486-8294-1D6733FFFE96}"/>
              </a:ext>
            </a:extLst>
          </p:cNvPr>
          <p:cNvSpPr/>
          <p:nvPr/>
        </p:nvSpPr>
        <p:spPr>
          <a:xfrm>
            <a:off x="510787" y="4452216"/>
            <a:ext cx="11139092"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1665855878" name="image" descr="{&quot;templafy&quot;:{&quot;id&quot;:&quot;d8b4a142-9144-4923-8368-89cb65a8fc97&quot;}}"/>
          <p:cNvPicPr>
            <a:picLocks noChangeAspect="1"/>
          </p:cNvPicPr>
          <p:nvPr/>
        </p:nvPicPr>
        <p:blipFill>
          <a:blip r:embed="rId12"/>
          <a:stretch>
            <a:fillRect/>
          </a:stretch>
        </p:blipFill>
        <p:spPr>
          <a:xfrm>
            <a:off x="507317" y="6366066"/>
            <a:ext cx="643396" cy="235636"/>
          </a:xfrm>
          <a:prstGeom prst="rect">
            <a:avLst/>
          </a:prstGeom>
        </p:spPr>
      </p:pic>
    </p:spTree>
    <p:extLst>
      <p:ext uri="{BB962C8B-B14F-4D97-AF65-F5344CB8AC3E}">
        <p14:creationId xmlns:p14="http://schemas.microsoft.com/office/powerpoint/2010/main" val="3639038286"/>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orient="horz" pos="600">
          <p15:clr>
            <a:srgbClr val="FBAE40"/>
          </p15:clr>
        </p15:guide>
        <p15:guide id="4" orient="horz" pos="1152">
          <p15:clr>
            <a:srgbClr val="FBAE40"/>
          </p15:clr>
        </p15:guide>
        <p15:guide id="5" orient="horz" pos="1416">
          <p15:clr>
            <a:srgbClr val="FBAE40"/>
          </p15:clr>
        </p15:guide>
        <p15:guide id="6" orient="horz" pos="3840">
          <p15:clr>
            <a:srgbClr val="FBAE40"/>
          </p15:clr>
        </p15:guide>
        <p15:guide id="7" orient="horz" pos="4258">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Large 2x1 Full Heigh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9C9604A-C535-45F8-B0B6-254F9FB07BE7}"/>
              </a:ext>
            </a:extLst>
          </p:cNvPr>
          <p:cNvGraphicFramePr>
            <a:graphicFrameLocks noChangeAspect="1"/>
          </p:cNvGraphicFramePr>
          <p:nvPr>
            <p:custDataLst>
              <p:tags r:id="rId2"/>
            </p:custDataLst>
            <p:extLst>
              <p:ext uri="{D42A27DB-BD31-4B8C-83A1-F6EECF244321}">
                <p14:modId xmlns:p14="http://schemas.microsoft.com/office/powerpoint/2010/main" val="1101173027"/>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9220" name="think-cell Slide" r:id="rId12" imgW="286" imgH="286" progId="TCLayout.ActiveDocument.1">
                  <p:embed/>
                </p:oleObj>
              </mc:Choice>
              <mc:Fallback>
                <p:oleObj name="think-cell Slide" r:id="rId12" imgW="286" imgH="286" progId="TCLayout.ActiveDocument.1">
                  <p:embed/>
                  <p:pic>
                    <p:nvPicPr>
                      <p:cNvPr id="4" name="Object 3" hidden="1">
                        <a:extLst>
                          <a:ext uri="{FF2B5EF4-FFF2-40B4-BE49-F238E27FC236}">
                            <a16:creationId xmlns:a16="http://schemas.microsoft.com/office/drawing/2014/main" id="{B9C9604A-C535-45F8-B0B6-254F9FB07BE7}"/>
                          </a:ext>
                        </a:extLst>
                      </p:cNvPr>
                      <p:cNvPicPr/>
                      <p:nvPr/>
                    </p:nvPicPr>
                    <p:blipFill>
                      <a:blip r:embed="rId13"/>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CEFCF716-B887-47DD-88FD-27DA642B376C}"/>
              </a:ext>
            </a:extLst>
          </p:cNvPr>
          <p:cNvSpPr/>
          <p:nvPr>
            <p:custDataLst>
              <p:tags r:id="rId3"/>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 name="text" descr="{&quot;templafy&quot;:{&quot;id&quot;:&quot;3e61acc1-d182-455f-98ef-4e64cdea7ff9&quot;}}" title="Translations.PageHeading">
            <a:extLst>
              <a:ext uri="{FF2B5EF4-FFF2-40B4-BE49-F238E27FC236}">
                <a16:creationId xmlns:a16="http://schemas.microsoft.com/office/drawing/2014/main" id="{1A2E2006-114B-4532-BE85-87BE7B5884F8}"/>
              </a:ext>
            </a:extLst>
          </p:cNvPr>
          <p:cNvSpPr>
            <a:spLocks noGrp="1"/>
          </p:cNvSpPr>
          <p:nvPr>
            <p:ph type="title" hasCustomPrompt="1"/>
          </p:nvPr>
        </p:nvSpPr>
        <p:spPr>
          <a:xfrm>
            <a:off x="509846" y="0"/>
            <a:ext cx="11139261" cy="858694"/>
          </a:xfrm>
          <a:prstGeom prst="rect">
            <a:avLst/>
          </a:prstGeom>
        </p:spPr>
        <p:txBody>
          <a:bodyPr>
            <a:noAutofit/>
          </a:bodyPr>
          <a:lstStyle>
            <a:lvl1pPr>
              <a:defRPr baseline="0">
                <a:ea typeface="+mn-ea"/>
              </a:defRPr>
            </a:lvl1pPr>
          </a:lstStyle>
          <a:p>
            <a:r>
              <a:rPr lang="en-US"/>
              <a:t>&lt;&lt;Page heading&gt;&gt;</a:t>
            </a:r>
          </a:p>
        </p:txBody>
      </p:sp>
      <p:sp>
        <p:nvSpPr>
          <p:cNvPr id="33" name="text" descr="{&quot;templafy&quot;:{&quot;id&quot;:&quot;c193e432-2895-48f2-a665-f8845f8a3f60&quot;}}" title="Translations.LayoutHeading"/>
          <p:cNvSpPr>
            <a:spLocks noGrp="1"/>
          </p:cNvSpPr>
          <p:nvPr>
            <p:ph type="body" idx="16" hasCustomPrompt="1"/>
            <p:custDataLst>
              <p:tags r:id="rId4"/>
            </p:custDataLst>
          </p:nvPr>
        </p:nvSpPr>
        <p:spPr>
          <a:xfrm>
            <a:off x="509848" y="1689967"/>
            <a:ext cx="5402558" cy="324850"/>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38" name="LAYOUT BODY">
            <a:extLst>
              <a:ext uri="{FF2B5EF4-FFF2-40B4-BE49-F238E27FC236}">
                <a16:creationId xmlns:a16="http://schemas.microsoft.com/office/drawing/2014/main" id="{617AE38C-DDAE-45BB-9F33-734D746825FE}"/>
              </a:ext>
            </a:extLst>
          </p:cNvPr>
          <p:cNvSpPr>
            <a:spLocks noGrp="1"/>
          </p:cNvSpPr>
          <p:nvPr>
            <p:ph sz="quarter" idx="38" hasCustomPrompt="1"/>
          </p:nvPr>
        </p:nvSpPr>
        <p:spPr>
          <a:xfrm>
            <a:off x="509848" y="2014683"/>
            <a:ext cx="5402558" cy="3505489"/>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a:defRPr lang="en-US" dirty="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r>
              <a:rPr lang="en-US" dirty="0"/>
              <a:t>Second level</a:t>
            </a:r>
            <a:endParaRPr lang="en-US"/>
          </a:p>
          <a:p>
            <a:pPr marL="540333" lvl="2"/>
            <a:r>
              <a:rPr lang="en-US" dirty="0"/>
              <a:t>Third level</a:t>
            </a:r>
            <a:endParaRPr lang="en-US"/>
          </a:p>
        </p:txBody>
      </p:sp>
      <p:sp>
        <p:nvSpPr>
          <p:cNvPr id="34" name="text" descr="{&quot;templafy&quot;:{&quot;id&quot;:&quot;8b25837f-ad5d-4e82-a7c2-b813e9b1db3b&quot;}}" title="Translations.Source">
            <a:extLst>
              <a:ext uri="{FF2B5EF4-FFF2-40B4-BE49-F238E27FC236}">
                <a16:creationId xmlns:a16="http://schemas.microsoft.com/office/drawing/2014/main" id="{4605E01B-9B53-459E-960E-B71AAA8D7516}"/>
              </a:ext>
            </a:extLst>
          </p:cNvPr>
          <p:cNvSpPr>
            <a:spLocks noGrp="1"/>
          </p:cNvSpPr>
          <p:nvPr>
            <p:ph type="body" idx="15" hasCustomPrompt="1"/>
            <p:custDataLst>
              <p:tags r:id="rId5"/>
            </p:custDataLst>
          </p:nvPr>
        </p:nvSpPr>
        <p:spPr>
          <a:xfrm>
            <a:off x="509848" y="5530909"/>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35" name="text" descr="{&quot;templafy&quot;:{&quot;id&quot;:&quot;279b921f-6240-4d9f-9654-559775be7e7d&quot;}}" title="Translations.LayoutHeading"/>
          <p:cNvSpPr>
            <a:spLocks noGrp="1"/>
          </p:cNvSpPr>
          <p:nvPr>
            <p:ph type="body" idx="36" hasCustomPrompt="1"/>
            <p:custDataLst>
              <p:tags r:id="rId6"/>
            </p:custDataLst>
          </p:nvPr>
        </p:nvSpPr>
        <p:spPr>
          <a:xfrm>
            <a:off x="6246549" y="1689967"/>
            <a:ext cx="5402558" cy="324715"/>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39" name="LAYOUT BODY">
            <a:extLst>
              <a:ext uri="{FF2B5EF4-FFF2-40B4-BE49-F238E27FC236}">
                <a16:creationId xmlns:a16="http://schemas.microsoft.com/office/drawing/2014/main" id="{8936E7E4-6C39-44A8-B2C0-2E1F3EB6742D}"/>
              </a:ext>
            </a:extLst>
          </p:cNvPr>
          <p:cNvSpPr>
            <a:spLocks noGrp="1"/>
          </p:cNvSpPr>
          <p:nvPr>
            <p:ph sz="quarter" idx="37" hasCustomPrompt="1"/>
          </p:nvPr>
        </p:nvSpPr>
        <p:spPr>
          <a:xfrm>
            <a:off x="6246549" y="2014682"/>
            <a:ext cx="5402558" cy="3506409"/>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a:defRPr lang="en-US" dirty="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r>
              <a:rPr lang="en-US" dirty="0"/>
              <a:t>Second level</a:t>
            </a:r>
            <a:endParaRPr lang="en-US"/>
          </a:p>
          <a:p>
            <a:pPr marL="540333" lvl="2"/>
            <a:r>
              <a:rPr lang="en-US" dirty="0"/>
              <a:t>Third level</a:t>
            </a:r>
            <a:endParaRPr lang="en-US"/>
          </a:p>
        </p:txBody>
      </p:sp>
      <p:sp>
        <p:nvSpPr>
          <p:cNvPr id="32" name="text" descr="{&quot;templafy&quot;:{&quot;id&quot;:&quot;1cec3632-8e44-458c-85de-40a692794606&quot;}}" title="Translations.Source">
            <a:extLst>
              <a:ext uri="{FF2B5EF4-FFF2-40B4-BE49-F238E27FC236}">
                <a16:creationId xmlns:a16="http://schemas.microsoft.com/office/drawing/2014/main" id="{C406F5C2-A397-489D-A5FF-72C4C4697CC6}"/>
              </a:ext>
            </a:extLst>
          </p:cNvPr>
          <p:cNvSpPr>
            <a:spLocks noGrp="1"/>
          </p:cNvSpPr>
          <p:nvPr>
            <p:ph type="body" idx="18" hasCustomPrompt="1"/>
            <p:custDataLst>
              <p:tags r:id="rId7"/>
            </p:custDataLst>
          </p:nvPr>
        </p:nvSpPr>
        <p:spPr>
          <a:xfrm>
            <a:off x="6246549" y="5530909"/>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0" name="LAYOUT BODY" hidden="1"/>
          <p:cNvSpPr/>
          <p:nvPr/>
        </p:nvSpPr>
        <p:spPr>
          <a:xfrm>
            <a:off x="510788" y="4452216"/>
            <a:ext cx="5401618"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graphicFrame>
        <p:nvGraphicFramePr>
          <p:cNvPr id="22" name="Object 21" hidden="1">
            <a:extLst>
              <a:ext uri="{FF2B5EF4-FFF2-40B4-BE49-F238E27FC236}">
                <a16:creationId xmlns:a16="http://schemas.microsoft.com/office/drawing/2014/main" id="{EC05C0C2-8400-4BAC-87EB-9B2C49F33E52}"/>
              </a:ext>
            </a:extLst>
          </p:cNvPr>
          <p:cNvGraphicFramePr>
            <a:graphicFrameLocks noChangeAspect="1"/>
          </p:cNvGraphicFramePr>
          <p:nvPr>
            <p:custDataLst>
              <p:tags r:id="rId8"/>
            </p:custDataLst>
            <p:extLst>
              <p:ext uri="{D42A27DB-BD31-4B8C-83A1-F6EECF244321}">
                <p14:modId xmlns:p14="http://schemas.microsoft.com/office/powerpoint/2010/main" val="3673692023"/>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9221" name="think-cell Slide" r:id="rId14" imgW="286" imgH="286" progId="TCLayout.ActiveDocument.1">
                  <p:embed/>
                </p:oleObj>
              </mc:Choice>
              <mc:Fallback>
                <p:oleObj name="think-cell Slide" r:id="rId14" imgW="286" imgH="286" progId="TCLayout.ActiveDocument.1">
                  <p:embed/>
                  <p:pic>
                    <p:nvPicPr>
                      <p:cNvPr id="22" name="Object 21" hidden="1">
                        <a:extLst>
                          <a:ext uri="{FF2B5EF4-FFF2-40B4-BE49-F238E27FC236}">
                            <a16:creationId xmlns:a16="http://schemas.microsoft.com/office/drawing/2014/main" id="{EC05C0C2-8400-4BAC-87EB-9B2C49F33E52}"/>
                          </a:ext>
                        </a:extLst>
                      </p:cNvPr>
                      <p:cNvPicPr/>
                      <p:nvPr/>
                    </p:nvPicPr>
                    <p:blipFill>
                      <a:blip r:embed="rId13"/>
                      <a:stretch>
                        <a:fillRect/>
                      </a:stretch>
                    </p:blipFill>
                    <p:spPr>
                      <a:xfrm>
                        <a:off x="1444" y="1443"/>
                        <a:ext cx="1444" cy="1444"/>
                      </a:xfrm>
                      <a:prstGeom prst="rect">
                        <a:avLst/>
                      </a:prstGeom>
                    </p:spPr>
                  </p:pic>
                </p:oleObj>
              </mc:Fallback>
            </mc:AlternateContent>
          </a:graphicData>
        </a:graphic>
      </p:graphicFrame>
      <p:sp>
        <p:nvSpPr>
          <p:cNvPr id="23" name="Rectangle 22" hidden="1">
            <a:extLst>
              <a:ext uri="{FF2B5EF4-FFF2-40B4-BE49-F238E27FC236}">
                <a16:creationId xmlns:a16="http://schemas.microsoft.com/office/drawing/2014/main" id="{3BA53068-7633-49EB-9F36-52606C7E3255}"/>
              </a:ext>
            </a:extLst>
          </p:cNvPr>
          <p:cNvSpPr/>
          <p:nvPr>
            <p:custDataLst>
              <p:tags r:id="rId9"/>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24"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855ABFFF-124F-498C-B8C6-B39D7AB76643}"/>
              </a:ext>
            </a:extLst>
          </p:cNvPr>
          <p:cNvSpPr txBox="1"/>
          <p:nvPr/>
        </p:nvSpPr>
        <p:spPr>
          <a:xfrm>
            <a:off x="11161222" y="6234545"/>
            <a:ext cx="498763" cy="349135"/>
          </a:xfrm>
          <a:prstGeom prst="rect">
            <a:avLst/>
          </a:prstGeom>
          <a:noFill/>
        </p:spPr>
        <p:txBody>
          <a:bodyPr wrap="square" lIns="0" tIns="0" rIns="0" bIns="0" rtlCol="0" anchor="b" anchorCtr="0">
            <a:noAutofit/>
          </a:bodyPr>
          <a:lstStyle/>
          <a:p>
            <a:pPr algn="r"/>
            <a:fld id="{8A23ABA4-7C5F-4A82-88F7-CAC0346A6918}" type="slidenum">
              <a:rPr lang="en-US" sz="636" smtClean="0">
                <a:latin typeface="+mn-lt"/>
              </a:rPr>
              <a:pPr algn="r"/>
              <a:t>‹#›</a:t>
            </a:fld>
            <a:endParaRPr lang="en-US" sz="636" dirty="0">
              <a:latin typeface="+mn-lt"/>
            </a:endParaRPr>
          </a:p>
        </p:txBody>
      </p:sp>
      <p:sp>
        <p:nvSpPr>
          <p:cNvPr id="37" name="text" descr="{&quot;templafy&quot;:{&quot;id&quot;:&quot;02af0d88-91c2-4434-9366-5e1c80e5382e&quot;}}" hidden="1" title="Translations.Draft">
            <a:extLst>
              <a:ext uri="{FF2B5EF4-FFF2-40B4-BE49-F238E27FC236}">
                <a16:creationId xmlns:a16="http://schemas.microsoft.com/office/drawing/2014/main" id="{B0D26131-803C-431B-8E13-F8D88952CD01}"/>
              </a:ext>
            </a:extLst>
          </p:cNvPr>
          <p:cNvSpPr txBox="1"/>
          <p:nvPr>
            <p:custDataLst>
              <p:tags r:id="rId10"/>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40" name="PXP_GRIDLINES" hidden="1">
            <a:extLst>
              <a:ext uri="{FF2B5EF4-FFF2-40B4-BE49-F238E27FC236}">
                <a16:creationId xmlns:a16="http://schemas.microsoft.com/office/drawing/2014/main" id="{22DBC499-0A73-481B-AF5C-8A1518EA2AD1}"/>
              </a:ext>
            </a:extLst>
          </p:cNvPr>
          <p:cNvGrpSpPr/>
          <p:nvPr/>
        </p:nvGrpSpPr>
        <p:grpSpPr>
          <a:xfrm>
            <a:off x="-1" y="0"/>
            <a:ext cx="12161813" cy="6858000"/>
            <a:chOff x="-20924" y="0"/>
            <a:chExt cx="10058400" cy="7543800"/>
          </a:xfrm>
        </p:grpSpPr>
        <p:cxnSp>
          <p:nvCxnSpPr>
            <p:cNvPr id="41" name="Straight Connector 40">
              <a:extLst>
                <a:ext uri="{FF2B5EF4-FFF2-40B4-BE49-F238E27FC236}">
                  <a16:creationId xmlns:a16="http://schemas.microsoft.com/office/drawing/2014/main" id="{AF6C0B69-6C27-497B-B9CB-686C9A593A74}"/>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5B638A7D-F882-480B-8B1F-D5348844E037}"/>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F609A144-3C0A-4C1C-B521-1DE5EFA07213}"/>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F7DCB925-DD57-45D1-9B6D-D943F8E77B8C}"/>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24F8C197-A1F3-46B9-9E48-6CE1D281FFFE}"/>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057AE1A1-1850-4D3D-B3DE-1A5E0B1F4F2E}"/>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7" name="LAYOUT BODY" hidden="1">
            <a:extLst>
              <a:ext uri="{FF2B5EF4-FFF2-40B4-BE49-F238E27FC236}">
                <a16:creationId xmlns:a16="http://schemas.microsoft.com/office/drawing/2014/main" id="{9F27FD9B-7827-4C9B-9D24-AC20E5BFB004}"/>
              </a:ext>
            </a:extLst>
          </p:cNvPr>
          <p:cNvSpPr/>
          <p:nvPr/>
        </p:nvSpPr>
        <p:spPr>
          <a:xfrm>
            <a:off x="510788" y="4452216"/>
            <a:ext cx="5401618"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240229700" name="image" descr="{&quot;templafy&quot;:{&quot;id&quot;:&quot;5f27791d-fe8f-4d55-84c9-ea8def145f55&quot;}}"/>
          <p:cNvPicPr>
            <a:picLocks noChangeAspect="1"/>
          </p:cNvPicPr>
          <p:nvPr/>
        </p:nvPicPr>
        <p:blipFill>
          <a:blip r:embed="rId15"/>
          <a:stretch>
            <a:fillRect/>
          </a:stretch>
        </p:blipFill>
        <p:spPr>
          <a:xfrm>
            <a:off x="507317" y="6366066"/>
            <a:ext cx="643396" cy="235636"/>
          </a:xfrm>
          <a:prstGeom prst="rect">
            <a:avLst/>
          </a:prstGeom>
        </p:spPr>
      </p:pic>
    </p:spTree>
    <p:extLst>
      <p:ext uri="{BB962C8B-B14F-4D97-AF65-F5344CB8AC3E}">
        <p14:creationId xmlns:p14="http://schemas.microsoft.com/office/powerpoint/2010/main" val="1297788111"/>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pos="4126">
          <p15:clr>
            <a:srgbClr val="FBAE40"/>
          </p15:clr>
        </p15:guide>
        <p15:guide id="4" pos="4318">
          <p15:clr>
            <a:srgbClr val="FBAE40"/>
          </p15:clr>
        </p15:guide>
        <p15:guide id="5" orient="horz" pos="600">
          <p15:clr>
            <a:srgbClr val="FBAE40"/>
          </p15:clr>
        </p15:guide>
        <p15:guide id="6" orient="horz" pos="1152">
          <p15:clr>
            <a:srgbClr val="FBAE40"/>
          </p15:clr>
        </p15:guide>
        <p15:guide id="7" orient="horz" pos="1416">
          <p15:clr>
            <a:srgbClr val="FBAE40"/>
          </p15:clr>
        </p15:guide>
        <p15:guide id="8" orient="horz" pos="3828">
          <p15:clr>
            <a:srgbClr val="FBAE40"/>
          </p15:clr>
        </p15:guide>
        <p15:guide id="9" orient="horz" pos="4258">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Large 3x1 Full Heigh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030C6A6E-AD80-4AFF-B81D-DDCC6A11DDBF}"/>
              </a:ext>
            </a:extLst>
          </p:cNvPr>
          <p:cNvGraphicFramePr>
            <a:graphicFrameLocks noChangeAspect="1"/>
          </p:cNvGraphicFramePr>
          <p:nvPr>
            <p:custDataLst>
              <p:tags r:id="rId2"/>
            </p:custDataLst>
            <p:extLst>
              <p:ext uri="{D42A27DB-BD31-4B8C-83A1-F6EECF244321}">
                <p14:modId xmlns:p14="http://schemas.microsoft.com/office/powerpoint/2010/main" val="3670851905"/>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10244" name="think-cell Slide" r:id="rId18" imgW="286" imgH="286" progId="TCLayout.ActiveDocument.1">
                  <p:embed/>
                </p:oleObj>
              </mc:Choice>
              <mc:Fallback>
                <p:oleObj name="think-cell Slide" r:id="rId18" imgW="286" imgH="286" progId="TCLayout.ActiveDocument.1">
                  <p:embed/>
                  <p:pic>
                    <p:nvPicPr>
                      <p:cNvPr id="4" name="Object 3" hidden="1">
                        <a:extLst>
                          <a:ext uri="{FF2B5EF4-FFF2-40B4-BE49-F238E27FC236}">
                            <a16:creationId xmlns:a16="http://schemas.microsoft.com/office/drawing/2014/main" id="{030C6A6E-AD80-4AFF-B81D-DDCC6A11DDBF}"/>
                          </a:ext>
                        </a:extLst>
                      </p:cNvPr>
                      <p:cNvPicPr/>
                      <p:nvPr/>
                    </p:nvPicPr>
                    <p:blipFill>
                      <a:blip r:embed="rId19"/>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86FE028-F6FF-4FC7-8F03-C2B4E279E504}"/>
              </a:ext>
            </a:extLst>
          </p:cNvPr>
          <p:cNvSpPr/>
          <p:nvPr>
            <p:custDataLst>
              <p:tags r:id="rId3"/>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6" name="text" descr="{&quot;templafy&quot;:{&quot;id&quot;:&quot;f799ee39-13ac-4e63-a036-001422c4c501&quot;}}" title="Translations.PageHeading"/>
          <p:cNvSpPr>
            <a:spLocks noGrp="1"/>
          </p:cNvSpPr>
          <p:nvPr>
            <p:ph type="title" hasCustomPrompt="1"/>
            <p:custDataLst>
              <p:tags r:id="rId4"/>
            </p:custDataLst>
          </p:nvPr>
        </p:nvSpPr>
        <p:spPr>
          <a:xfrm>
            <a:off x="509848" y="-1"/>
            <a:ext cx="11139259" cy="858694"/>
          </a:xfrm>
          <a:prstGeom prst="rect">
            <a:avLst/>
          </a:prstGeom>
        </p:spPr>
        <p:txBody>
          <a:bodyPr/>
          <a:lstStyle>
            <a:lvl1pPr>
              <a:defRPr baseline="0">
                <a:latin typeface="+mn-lt"/>
                <a:ea typeface="+mn-ea"/>
              </a:defRPr>
            </a:lvl1pPr>
          </a:lstStyle>
          <a:p>
            <a:pPr lvl="0"/>
            <a:r>
              <a:rPr lang="en-US"/>
              <a:t>&lt;&lt;Page heading&gt;&gt;</a:t>
            </a:r>
          </a:p>
        </p:txBody>
      </p:sp>
      <p:sp>
        <p:nvSpPr>
          <p:cNvPr id="24" name="text" descr="{&quot;templafy&quot;:{&quot;id&quot;:&quot;faf76132-ec2d-4d5b-8c2b-eeafd403ae76&quot;}}" title="Translations.LayoutHeading"/>
          <p:cNvSpPr>
            <a:spLocks noGrp="1"/>
          </p:cNvSpPr>
          <p:nvPr>
            <p:ph type="body" idx="14" hasCustomPrompt="1"/>
            <p:custDataLst>
              <p:tags r:id="rId5"/>
            </p:custDataLst>
          </p:nvPr>
        </p:nvSpPr>
        <p:spPr>
          <a:xfrm>
            <a:off x="509847" y="1688727"/>
            <a:ext cx="3480557" cy="324000"/>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3" name="LAYOUT BODY"/>
          <p:cNvSpPr>
            <a:spLocks noGrp="1"/>
          </p:cNvSpPr>
          <p:nvPr>
            <p:ph idx="1" hasCustomPrompt="1"/>
            <p:custDataLst>
              <p:tags r:id="rId6"/>
            </p:custDataLst>
          </p:nvPr>
        </p:nvSpPr>
        <p:spPr>
          <a:xfrm>
            <a:off x="509847" y="2014682"/>
            <a:ext cx="3480557" cy="3506408"/>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64" name="text" descr="{&quot;templafy&quot;:{&quot;id&quot;:&quot;51f3e9e4-70aa-4e15-a23b-3783dbaa08b5&quot;}}" title="Translations.Source"/>
          <p:cNvSpPr>
            <a:spLocks noGrp="1"/>
          </p:cNvSpPr>
          <p:nvPr>
            <p:ph type="body" idx="24" hasCustomPrompt="1"/>
            <p:custDataLst>
              <p:tags r:id="rId7"/>
            </p:custDataLst>
          </p:nvPr>
        </p:nvSpPr>
        <p:spPr>
          <a:xfrm>
            <a:off x="509847" y="5530909"/>
            <a:ext cx="3480557"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5" name="text" descr="{&quot;templafy&quot;:{&quot;id&quot;:&quot;e6c8c249-0ac6-4297-a4df-e6fc69e76ec0&quot;}}" title="Translations.LayoutHeading"/>
          <p:cNvSpPr>
            <a:spLocks noGrp="1"/>
          </p:cNvSpPr>
          <p:nvPr>
            <p:ph type="body" idx="22" hasCustomPrompt="1"/>
            <p:custDataLst>
              <p:tags r:id="rId8"/>
            </p:custDataLst>
          </p:nvPr>
        </p:nvSpPr>
        <p:spPr>
          <a:xfrm>
            <a:off x="4339651" y="1689966"/>
            <a:ext cx="3480557" cy="324000"/>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8" name="LAYOUT BODY"/>
          <p:cNvSpPr>
            <a:spLocks noGrp="1"/>
          </p:cNvSpPr>
          <p:nvPr>
            <p:ph idx="16" hasCustomPrompt="1"/>
            <p:custDataLst>
              <p:tags r:id="rId9"/>
            </p:custDataLst>
          </p:nvPr>
        </p:nvSpPr>
        <p:spPr>
          <a:xfrm>
            <a:off x="4339651" y="2014682"/>
            <a:ext cx="3480557" cy="3506409"/>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65" name="text" descr="{&quot;templafy&quot;:{&quot;id&quot;:&quot;3bcfde32-3102-401a-be42-11028e3d59fa&quot;}}" title="Translations.Source"/>
          <p:cNvSpPr>
            <a:spLocks noGrp="1"/>
          </p:cNvSpPr>
          <p:nvPr>
            <p:ph type="body" idx="25" hasCustomPrompt="1"/>
            <p:custDataLst>
              <p:tags r:id="rId10"/>
            </p:custDataLst>
          </p:nvPr>
        </p:nvSpPr>
        <p:spPr>
          <a:xfrm>
            <a:off x="4339651" y="5530909"/>
            <a:ext cx="3480557"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6" name="text" descr="{&quot;templafy&quot;:{&quot;id&quot;:&quot;409f452a-be58-4b26-9a9c-ea2739566689&quot;}}" title="Translations.LayoutHeading"/>
          <p:cNvSpPr>
            <a:spLocks noGrp="1"/>
          </p:cNvSpPr>
          <p:nvPr>
            <p:ph type="body" idx="23" hasCustomPrompt="1"/>
            <p:custDataLst>
              <p:tags r:id="rId11"/>
            </p:custDataLst>
          </p:nvPr>
        </p:nvSpPr>
        <p:spPr>
          <a:xfrm>
            <a:off x="8169455" y="1689966"/>
            <a:ext cx="3480557" cy="324000"/>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13" name="LAYOUT BODY"/>
          <p:cNvSpPr>
            <a:spLocks noGrp="1"/>
          </p:cNvSpPr>
          <p:nvPr>
            <p:ph idx="19" hasCustomPrompt="1"/>
            <p:custDataLst>
              <p:tags r:id="rId12"/>
            </p:custDataLst>
          </p:nvPr>
        </p:nvSpPr>
        <p:spPr>
          <a:xfrm>
            <a:off x="8169455" y="2014682"/>
            <a:ext cx="3480557" cy="3506409"/>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6" name="text" descr="{&quot;templafy&quot;:{&quot;id&quot;:&quot;a757616f-0424-43f4-9a2b-ebc1ed8d4cce&quot;}}" title="Translations.Source"/>
          <p:cNvSpPr>
            <a:spLocks noGrp="1"/>
          </p:cNvSpPr>
          <p:nvPr>
            <p:ph type="body" idx="21" hasCustomPrompt="1"/>
            <p:custDataLst>
              <p:tags r:id="rId13"/>
            </p:custDataLst>
          </p:nvPr>
        </p:nvSpPr>
        <p:spPr>
          <a:xfrm>
            <a:off x="8169455" y="5530909"/>
            <a:ext cx="3480557"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3" name="LAYOUT BODY" hidden="1"/>
          <p:cNvSpPr/>
          <p:nvPr/>
        </p:nvSpPr>
        <p:spPr>
          <a:xfrm>
            <a:off x="510787" y="4452216"/>
            <a:ext cx="347961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graphicFrame>
        <p:nvGraphicFramePr>
          <p:cNvPr id="27" name="Object 26" hidden="1">
            <a:extLst>
              <a:ext uri="{FF2B5EF4-FFF2-40B4-BE49-F238E27FC236}">
                <a16:creationId xmlns:a16="http://schemas.microsoft.com/office/drawing/2014/main" id="{E42FCD64-818F-42FC-AE27-B250ED3F9796}"/>
              </a:ext>
            </a:extLst>
          </p:cNvPr>
          <p:cNvGraphicFramePr>
            <a:graphicFrameLocks noChangeAspect="1"/>
          </p:cNvGraphicFramePr>
          <p:nvPr>
            <p:custDataLst>
              <p:tags r:id="rId14"/>
            </p:custDataLst>
            <p:extLst>
              <p:ext uri="{D42A27DB-BD31-4B8C-83A1-F6EECF244321}">
                <p14:modId xmlns:p14="http://schemas.microsoft.com/office/powerpoint/2010/main" val="2026600212"/>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10245" name="think-cell Slide" r:id="rId20" imgW="286" imgH="286" progId="TCLayout.ActiveDocument.1">
                  <p:embed/>
                </p:oleObj>
              </mc:Choice>
              <mc:Fallback>
                <p:oleObj name="think-cell Slide" r:id="rId20" imgW="286" imgH="286" progId="TCLayout.ActiveDocument.1">
                  <p:embed/>
                  <p:pic>
                    <p:nvPicPr>
                      <p:cNvPr id="27" name="Object 26" hidden="1">
                        <a:extLst>
                          <a:ext uri="{FF2B5EF4-FFF2-40B4-BE49-F238E27FC236}">
                            <a16:creationId xmlns:a16="http://schemas.microsoft.com/office/drawing/2014/main" id="{E42FCD64-818F-42FC-AE27-B250ED3F9796}"/>
                          </a:ext>
                        </a:extLst>
                      </p:cNvPr>
                      <p:cNvPicPr/>
                      <p:nvPr/>
                    </p:nvPicPr>
                    <p:blipFill>
                      <a:blip r:embed="rId19"/>
                      <a:stretch>
                        <a:fillRect/>
                      </a:stretch>
                    </p:blipFill>
                    <p:spPr>
                      <a:xfrm>
                        <a:off x="1444" y="1443"/>
                        <a:ext cx="1444" cy="1444"/>
                      </a:xfrm>
                      <a:prstGeom prst="rect">
                        <a:avLst/>
                      </a:prstGeom>
                    </p:spPr>
                  </p:pic>
                </p:oleObj>
              </mc:Fallback>
            </mc:AlternateContent>
          </a:graphicData>
        </a:graphic>
      </p:graphicFrame>
      <p:sp>
        <p:nvSpPr>
          <p:cNvPr id="28" name="Rectangle 27" hidden="1">
            <a:extLst>
              <a:ext uri="{FF2B5EF4-FFF2-40B4-BE49-F238E27FC236}">
                <a16:creationId xmlns:a16="http://schemas.microsoft.com/office/drawing/2014/main" id="{BD6675BC-B66A-41E8-853D-64E774B595CD}"/>
              </a:ext>
            </a:extLst>
          </p:cNvPr>
          <p:cNvSpPr/>
          <p:nvPr>
            <p:custDataLst>
              <p:tags r:id="rId15"/>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29"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8C37A18B-41E4-48B5-AD8B-A98ECC8B0C70}"/>
              </a:ext>
            </a:extLst>
          </p:cNvPr>
          <p:cNvSpPr txBox="1"/>
          <p:nvPr/>
        </p:nvSpPr>
        <p:spPr>
          <a:xfrm>
            <a:off x="11161222" y="6234546"/>
            <a:ext cx="498763" cy="349135"/>
          </a:xfrm>
          <a:prstGeom prst="rect">
            <a:avLst/>
          </a:prstGeom>
          <a:noFill/>
        </p:spPr>
        <p:txBody>
          <a:bodyPr vert="horz" wrap="square" lIns="0" tIns="0" rIns="0" bIns="0" rtlCol="0" anchor="b">
            <a:noAutofit/>
          </a:bodyPr>
          <a:lstStyle/>
          <a:p>
            <a:pPr algn="r"/>
            <a:fld id="{9489627C-F79B-4DF9-998A-207B47061EFD}" type="slidenum">
              <a:rPr lang="en-US" sz="636" smtClean="0">
                <a:latin typeface="+mn-lt"/>
              </a:rPr>
              <a:pPr algn="r"/>
              <a:t>‹#›</a:t>
            </a:fld>
            <a:endParaRPr lang="en-US" sz="636" dirty="0">
              <a:latin typeface="+mn-lt"/>
            </a:endParaRPr>
          </a:p>
        </p:txBody>
      </p:sp>
      <p:sp>
        <p:nvSpPr>
          <p:cNvPr id="31" name="text" descr="{&quot;templafy&quot;:{&quot;id&quot;:&quot;105ca641-3d49-46ba-b249-ea6000c427c2&quot;}}" hidden="1" title="Translations.Draft">
            <a:extLst>
              <a:ext uri="{FF2B5EF4-FFF2-40B4-BE49-F238E27FC236}">
                <a16:creationId xmlns:a16="http://schemas.microsoft.com/office/drawing/2014/main" id="{0C2E7FDC-18C8-4530-AE18-2AEF55842F4D}"/>
              </a:ext>
            </a:extLst>
          </p:cNvPr>
          <p:cNvSpPr txBox="1"/>
          <p:nvPr>
            <p:custDataLst>
              <p:tags r:id="rId16"/>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32" name="PXP_GRIDLINES" hidden="1">
            <a:extLst>
              <a:ext uri="{FF2B5EF4-FFF2-40B4-BE49-F238E27FC236}">
                <a16:creationId xmlns:a16="http://schemas.microsoft.com/office/drawing/2014/main" id="{5BE430BB-EF28-4531-A1D7-2560F140D32B}"/>
              </a:ext>
            </a:extLst>
          </p:cNvPr>
          <p:cNvGrpSpPr/>
          <p:nvPr/>
        </p:nvGrpSpPr>
        <p:grpSpPr>
          <a:xfrm>
            <a:off x="-1" y="0"/>
            <a:ext cx="12161813" cy="6858000"/>
            <a:chOff x="-20924" y="0"/>
            <a:chExt cx="10058400" cy="7543800"/>
          </a:xfrm>
        </p:grpSpPr>
        <p:cxnSp>
          <p:nvCxnSpPr>
            <p:cNvPr id="42" name="Straight Connector 41">
              <a:extLst>
                <a:ext uri="{FF2B5EF4-FFF2-40B4-BE49-F238E27FC236}">
                  <a16:creationId xmlns:a16="http://schemas.microsoft.com/office/drawing/2014/main" id="{7B5EEBB7-BF99-4BEE-9E8E-96393EBB884E}"/>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EEC3F65A-E2CC-437E-A063-D6BBBECDEC6C}"/>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49B7BFF0-4BE1-4C59-B2B2-5AD53F793C09}"/>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BB9097E6-227E-435C-A2FC-B72B2AADEC9D}"/>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9ABE4451-CB02-454D-AB31-BA8B9B57D7A0}"/>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A89865A8-EFAE-4580-93BA-FA21E2083B36}"/>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8" name="LAYOUT BODY" hidden="1">
            <a:extLst>
              <a:ext uri="{FF2B5EF4-FFF2-40B4-BE49-F238E27FC236}">
                <a16:creationId xmlns:a16="http://schemas.microsoft.com/office/drawing/2014/main" id="{4184DDD2-54D9-4945-9DF5-D9CA39A61429}"/>
              </a:ext>
            </a:extLst>
          </p:cNvPr>
          <p:cNvSpPr/>
          <p:nvPr/>
        </p:nvSpPr>
        <p:spPr>
          <a:xfrm>
            <a:off x="510787" y="4452216"/>
            <a:ext cx="347961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188286270" name="image" descr="{&quot;templafy&quot;:{&quot;id&quot;:&quot;3d21ce7a-92fd-4d9d-9c2b-e956d3b0d040&quot;}}"/>
          <p:cNvPicPr>
            <a:picLocks noChangeAspect="1"/>
          </p:cNvPicPr>
          <p:nvPr/>
        </p:nvPicPr>
        <p:blipFill>
          <a:blip r:embed="rId21"/>
          <a:stretch>
            <a:fillRect/>
          </a:stretch>
        </p:blipFill>
        <p:spPr>
          <a:xfrm>
            <a:off x="507317" y="6366066"/>
            <a:ext cx="643396" cy="235636"/>
          </a:xfrm>
          <a:prstGeom prst="rect">
            <a:avLst/>
          </a:prstGeom>
        </p:spPr>
      </p:pic>
    </p:spTree>
    <p:extLst>
      <p:ext uri="{BB962C8B-B14F-4D97-AF65-F5344CB8AC3E}">
        <p14:creationId xmlns:p14="http://schemas.microsoft.com/office/powerpoint/2010/main" val="3262354716"/>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pos="5662">
          <p15:clr>
            <a:srgbClr val="FBAE40"/>
          </p15:clr>
        </p15:guide>
        <p15:guide id="4" pos="2998">
          <p15:clr>
            <a:srgbClr val="FBAE40"/>
          </p15:clr>
        </p15:guide>
        <p15:guide id="5" pos="2782">
          <p15:clr>
            <a:srgbClr val="FBAE40"/>
          </p15:clr>
        </p15:guide>
        <p15:guide id="6" pos="5422">
          <p15:clr>
            <a:srgbClr val="FBAE40"/>
          </p15:clr>
        </p15:guide>
        <p15:guide id="7" orient="horz" pos="600">
          <p15:clr>
            <a:srgbClr val="FBAE40"/>
          </p15:clr>
        </p15:guide>
        <p15:guide id="8" orient="horz" pos="1152">
          <p15:clr>
            <a:srgbClr val="FBAE40"/>
          </p15:clr>
        </p15:guide>
        <p15:guide id="9" orient="horz" pos="1416">
          <p15:clr>
            <a:srgbClr val="FBAE40"/>
          </p15:clr>
        </p15:guide>
        <p15:guide id="10" orient="horz" pos="3816">
          <p15:clr>
            <a:srgbClr val="FBAE40"/>
          </p15:clr>
        </p15:guide>
        <p15:guide id="11" orient="horz" pos="4258">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Large 2x2">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50075B03-C8EE-48EA-87BF-B4E793C07665}"/>
              </a:ext>
            </a:extLst>
          </p:cNvPr>
          <p:cNvGraphicFramePr>
            <a:graphicFrameLocks noChangeAspect="1"/>
          </p:cNvGraphicFramePr>
          <p:nvPr>
            <p:custDataLst>
              <p:tags r:id="rId2"/>
            </p:custDataLst>
            <p:extLst>
              <p:ext uri="{D42A27DB-BD31-4B8C-83A1-F6EECF244321}">
                <p14:modId xmlns:p14="http://schemas.microsoft.com/office/powerpoint/2010/main" val="186456880"/>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11268" name="think-cell Slide" r:id="rId21" imgW="286" imgH="286" progId="TCLayout.ActiveDocument.1">
                  <p:embed/>
                </p:oleObj>
              </mc:Choice>
              <mc:Fallback>
                <p:oleObj name="think-cell Slide" r:id="rId21" imgW="286" imgH="286" progId="TCLayout.ActiveDocument.1">
                  <p:embed/>
                  <p:pic>
                    <p:nvPicPr>
                      <p:cNvPr id="4" name="Object 3" hidden="1">
                        <a:extLst>
                          <a:ext uri="{FF2B5EF4-FFF2-40B4-BE49-F238E27FC236}">
                            <a16:creationId xmlns:a16="http://schemas.microsoft.com/office/drawing/2014/main" id="{50075B03-C8EE-48EA-87BF-B4E793C07665}"/>
                          </a:ext>
                        </a:extLst>
                      </p:cNvPr>
                      <p:cNvPicPr/>
                      <p:nvPr/>
                    </p:nvPicPr>
                    <p:blipFill>
                      <a:blip r:embed="rId22"/>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7EA0E9B9-01A7-458A-A850-225D10494E13}"/>
              </a:ext>
            </a:extLst>
          </p:cNvPr>
          <p:cNvSpPr/>
          <p:nvPr>
            <p:custDataLst>
              <p:tags r:id="rId3"/>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8" name="text" descr="{&quot;templafy&quot;:{&quot;id&quot;:&quot;7a37edcc-f2de-4d9e-b5ba-d75421391748&quot;}}" title="Translations.PageHeading"/>
          <p:cNvSpPr>
            <a:spLocks noGrp="1"/>
          </p:cNvSpPr>
          <p:nvPr>
            <p:ph type="title" hasCustomPrompt="1"/>
            <p:custDataLst>
              <p:tags r:id="rId4"/>
            </p:custDataLst>
          </p:nvPr>
        </p:nvSpPr>
        <p:spPr>
          <a:xfrm>
            <a:off x="509848" y="-1"/>
            <a:ext cx="11139259" cy="858694"/>
          </a:xfrm>
          <a:prstGeom prst="rect">
            <a:avLst/>
          </a:prstGeom>
        </p:spPr>
        <p:txBody>
          <a:bodyPr/>
          <a:lstStyle>
            <a:lvl1pPr>
              <a:defRPr baseline="0">
                <a:latin typeface="+mn-lt"/>
                <a:ea typeface="+mn-ea"/>
              </a:defRPr>
            </a:lvl1pPr>
          </a:lstStyle>
          <a:p>
            <a:pPr lvl="0"/>
            <a:r>
              <a:rPr lang="en-US"/>
              <a:t>&lt;&lt;Page heading&gt;&gt;</a:t>
            </a:r>
          </a:p>
        </p:txBody>
      </p:sp>
      <p:sp>
        <p:nvSpPr>
          <p:cNvPr id="28" name="text" descr="{&quot;templafy&quot;:{&quot;id&quot;:&quot;c4c70c21-65b6-4a9b-96e3-66ea8a9eea45&quot;}}" title="Translations.LayoutHeading"/>
          <p:cNvSpPr>
            <a:spLocks noGrp="1"/>
          </p:cNvSpPr>
          <p:nvPr>
            <p:ph type="body" idx="14" hasCustomPrompt="1"/>
            <p:custDataLst>
              <p:tags r:id="rId5"/>
            </p:custDataLst>
          </p:nvPr>
        </p:nvSpPr>
        <p:spPr>
          <a:xfrm>
            <a:off x="509848" y="1689967"/>
            <a:ext cx="5402558" cy="324715"/>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3" name="LAYOUT BODY"/>
          <p:cNvSpPr>
            <a:spLocks noGrp="1"/>
          </p:cNvSpPr>
          <p:nvPr>
            <p:ph idx="1" hasCustomPrompt="1"/>
            <p:custDataLst>
              <p:tags r:id="rId6"/>
            </p:custDataLst>
          </p:nvPr>
        </p:nvSpPr>
        <p:spPr>
          <a:xfrm>
            <a:off x="509848" y="2014682"/>
            <a:ext cx="5402558" cy="1472671"/>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4" name="text" descr="{&quot;templafy&quot;:{&quot;id&quot;:&quot;081b83a7-b291-47b6-9524-fcd27b97a694&quot;}}" title="Translations.Source"/>
          <p:cNvSpPr>
            <a:spLocks noGrp="1"/>
          </p:cNvSpPr>
          <p:nvPr>
            <p:ph type="body" idx="15" hasCustomPrompt="1"/>
            <p:custDataLst>
              <p:tags r:id="rId7"/>
            </p:custDataLst>
          </p:nvPr>
        </p:nvSpPr>
        <p:spPr>
          <a:xfrm>
            <a:off x="509848" y="3496890"/>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9" name="text" descr="{&quot;templafy&quot;:{&quot;id&quot;:&quot;5d3123a2-fb04-4e76-80aa-50d3b952f7a9&quot;}}" title="Translations.LayoutHeading"/>
          <p:cNvSpPr>
            <a:spLocks noGrp="1"/>
          </p:cNvSpPr>
          <p:nvPr>
            <p:ph type="body" idx="26" hasCustomPrompt="1"/>
            <p:custDataLst>
              <p:tags r:id="rId8"/>
            </p:custDataLst>
          </p:nvPr>
        </p:nvSpPr>
        <p:spPr>
          <a:xfrm>
            <a:off x="509848" y="3720524"/>
            <a:ext cx="5402558" cy="324000"/>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13" name="LAYOUT BODY"/>
          <p:cNvSpPr>
            <a:spLocks noGrp="1"/>
          </p:cNvSpPr>
          <p:nvPr>
            <p:ph idx="19" hasCustomPrompt="1"/>
            <p:custDataLst>
              <p:tags r:id="rId9"/>
            </p:custDataLst>
          </p:nvPr>
        </p:nvSpPr>
        <p:spPr>
          <a:xfrm>
            <a:off x="509848" y="4048125"/>
            <a:ext cx="5402558" cy="1472046"/>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6" name="text" descr="{&quot;templafy&quot;:{&quot;id&quot;:&quot;2199dd9c-2c51-45e7-81aa-64c6f8288207&quot;}}" title="Translations.Source"/>
          <p:cNvSpPr>
            <a:spLocks noGrp="1"/>
          </p:cNvSpPr>
          <p:nvPr>
            <p:ph type="body" idx="21" hasCustomPrompt="1"/>
            <p:custDataLst>
              <p:tags r:id="rId10"/>
            </p:custDataLst>
          </p:nvPr>
        </p:nvSpPr>
        <p:spPr>
          <a:xfrm>
            <a:off x="509848" y="5530909"/>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7" name="text" descr="{&quot;templafy&quot;:{&quot;id&quot;:&quot;103f4c61-5419-4fb8-a024-280b0ceb8cf8&quot;}}" title="Translations.LayoutHeading"/>
          <p:cNvSpPr>
            <a:spLocks noGrp="1"/>
          </p:cNvSpPr>
          <p:nvPr>
            <p:ph type="body" idx="25" hasCustomPrompt="1"/>
            <p:custDataLst>
              <p:tags r:id="rId11"/>
            </p:custDataLst>
          </p:nvPr>
        </p:nvSpPr>
        <p:spPr>
          <a:xfrm>
            <a:off x="6247322" y="1689967"/>
            <a:ext cx="5402558" cy="324715"/>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8" name="LAYOUT BODY"/>
          <p:cNvSpPr>
            <a:spLocks noGrp="1"/>
          </p:cNvSpPr>
          <p:nvPr>
            <p:ph idx="16" hasCustomPrompt="1"/>
            <p:custDataLst>
              <p:tags r:id="rId12"/>
            </p:custDataLst>
          </p:nvPr>
        </p:nvSpPr>
        <p:spPr>
          <a:xfrm>
            <a:off x="6247322" y="2014682"/>
            <a:ext cx="5402558" cy="1472671"/>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2" name="text" descr="{&quot;templafy&quot;:{&quot;id&quot;:&quot;bb403364-b08b-4ca1-93e9-204eb2a7f382&quot;}}" title="Translations.Source"/>
          <p:cNvSpPr>
            <a:spLocks noGrp="1"/>
          </p:cNvSpPr>
          <p:nvPr>
            <p:ph type="body" idx="18" hasCustomPrompt="1"/>
            <p:custDataLst>
              <p:tags r:id="rId13"/>
            </p:custDataLst>
          </p:nvPr>
        </p:nvSpPr>
        <p:spPr>
          <a:xfrm>
            <a:off x="6247322" y="3496890"/>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18" name="text" descr="{&quot;templafy&quot;:{&quot;id&quot;:&quot;127c54b4-b8f1-4a83-93f2-0b7eb7514883&quot;}}" title="Translations.LayoutHeading"/>
          <p:cNvSpPr>
            <a:spLocks noGrp="1"/>
          </p:cNvSpPr>
          <p:nvPr>
            <p:ph type="body" idx="23" hasCustomPrompt="1"/>
            <p:custDataLst>
              <p:tags r:id="rId14"/>
            </p:custDataLst>
          </p:nvPr>
        </p:nvSpPr>
        <p:spPr>
          <a:xfrm>
            <a:off x="6247322" y="3720523"/>
            <a:ext cx="5402558" cy="324000"/>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17" name="LAYOUT BODY"/>
          <p:cNvSpPr>
            <a:spLocks noGrp="1"/>
          </p:cNvSpPr>
          <p:nvPr>
            <p:ph idx="22" hasCustomPrompt="1"/>
            <p:custDataLst>
              <p:tags r:id="rId15"/>
            </p:custDataLst>
          </p:nvPr>
        </p:nvSpPr>
        <p:spPr>
          <a:xfrm>
            <a:off x="6247322" y="4048126"/>
            <a:ext cx="5402558" cy="1472045"/>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9" name="text" descr="{&quot;templafy&quot;:{&quot;id&quot;:&quot;44600ac6-e377-416e-b029-48828e1114db&quot;}}" title="Translations.Source"/>
          <p:cNvSpPr>
            <a:spLocks noGrp="1"/>
          </p:cNvSpPr>
          <p:nvPr>
            <p:ph type="body" idx="24" hasCustomPrompt="1"/>
            <p:custDataLst>
              <p:tags r:id="rId16"/>
            </p:custDataLst>
          </p:nvPr>
        </p:nvSpPr>
        <p:spPr>
          <a:xfrm>
            <a:off x="6247322" y="5530909"/>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6" name="LAYOUT BODY" hidden="1"/>
          <p:cNvSpPr/>
          <p:nvPr/>
        </p:nvSpPr>
        <p:spPr>
          <a:xfrm>
            <a:off x="510788" y="4452216"/>
            <a:ext cx="5401618"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graphicFrame>
        <p:nvGraphicFramePr>
          <p:cNvPr id="30" name="Object 29" hidden="1">
            <a:extLst>
              <a:ext uri="{FF2B5EF4-FFF2-40B4-BE49-F238E27FC236}">
                <a16:creationId xmlns:a16="http://schemas.microsoft.com/office/drawing/2014/main" id="{7E86D4F2-24A3-493E-BF32-E0E72E8E5DF5}"/>
              </a:ext>
            </a:extLst>
          </p:cNvPr>
          <p:cNvGraphicFramePr>
            <a:graphicFrameLocks noChangeAspect="1"/>
          </p:cNvGraphicFramePr>
          <p:nvPr>
            <p:custDataLst>
              <p:tags r:id="rId17"/>
            </p:custDataLst>
            <p:extLst>
              <p:ext uri="{D42A27DB-BD31-4B8C-83A1-F6EECF244321}">
                <p14:modId xmlns:p14="http://schemas.microsoft.com/office/powerpoint/2010/main" val="1077562046"/>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11269" name="think-cell Slide" r:id="rId23" imgW="286" imgH="286" progId="TCLayout.ActiveDocument.1">
                  <p:embed/>
                </p:oleObj>
              </mc:Choice>
              <mc:Fallback>
                <p:oleObj name="think-cell Slide" r:id="rId23" imgW="286" imgH="286" progId="TCLayout.ActiveDocument.1">
                  <p:embed/>
                  <p:pic>
                    <p:nvPicPr>
                      <p:cNvPr id="30" name="Object 29" hidden="1">
                        <a:extLst>
                          <a:ext uri="{FF2B5EF4-FFF2-40B4-BE49-F238E27FC236}">
                            <a16:creationId xmlns:a16="http://schemas.microsoft.com/office/drawing/2014/main" id="{7E86D4F2-24A3-493E-BF32-E0E72E8E5DF5}"/>
                          </a:ext>
                        </a:extLst>
                      </p:cNvPr>
                      <p:cNvPicPr/>
                      <p:nvPr/>
                    </p:nvPicPr>
                    <p:blipFill>
                      <a:blip r:embed="rId22"/>
                      <a:stretch>
                        <a:fillRect/>
                      </a:stretch>
                    </p:blipFill>
                    <p:spPr>
                      <a:xfrm>
                        <a:off x="1444" y="1443"/>
                        <a:ext cx="1444" cy="1444"/>
                      </a:xfrm>
                      <a:prstGeom prst="rect">
                        <a:avLst/>
                      </a:prstGeom>
                    </p:spPr>
                  </p:pic>
                </p:oleObj>
              </mc:Fallback>
            </mc:AlternateContent>
          </a:graphicData>
        </a:graphic>
      </p:graphicFrame>
      <p:sp>
        <p:nvSpPr>
          <p:cNvPr id="31" name="Rectangle 30" hidden="1">
            <a:extLst>
              <a:ext uri="{FF2B5EF4-FFF2-40B4-BE49-F238E27FC236}">
                <a16:creationId xmlns:a16="http://schemas.microsoft.com/office/drawing/2014/main" id="{AD419C93-3596-4E19-A828-2C69A44CE037}"/>
              </a:ext>
            </a:extLst>
          </p:cNvPr>
          <p:cNvSpPr/>
          <p:nvPr>
            <p:custDataLst>
              <p:tags r:id="rId18"/>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2"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1DC8A5F2-35B9-4569-9F8E-E7F8D4090324}"/>
              </a:ext>
            </a:extLst>
          </p:cNvPr>
          <p:cNvSpPr txBox="1"/>
          <p:nvPr/>
        </p:nvSpPr>
        <p:spPr>
          <a:xfrm>
            <a:off x="11161222" y="6234546"/>
            <a:ext cx="498763" cy="349135"/>
          </a:xfrm>
          <a:prstGeom prst="rect">
            <a:avLst/>
          </a:prstGeom>
          <a:noFill/>
        </p:spPr>
        <p:txBody>
          <a:bodyPr vert="horz" wrap="square" lIns="0" tIns="0" rIns="0" bIns="0" rtlCol="0" anchor="b">
            <a:noAutofit/>
          </a:bodyPr>
          <a:lstStyle/>
          <a:p>
            <a:pPr algn="r"/>
            <a:fld id="{C04BB5FE-21AD-4A47-B7F8-7792A0111F81}" type="slidenum">
              <a:rPr lang="en-US" sz="636" smtClean="0">
                <a:latin typeface="+mn-lt"/>
              </a:rPr>
              <a:pPr algn="r"/>
              <a:t>‹#›</a:t>
            </a:fld>
            <a:endParaRPr lang="en-US" sz="636" dirty="0">
              <a:latin typeface="+mn-lt"/>
            </a:endParaRPr>
          </a:p>
        </p:txBody>
      </p:sp>
      <p:sp>
        <p:nvSpPr>
          <p:cNvPr id="34" name="text" descr="{&quot;templafy&quot;:{&quot;id&quot;:&quot;c60bfb2d-ea33-413f-af22-c80cd3d3e649&quot;}}" hidden="1" title="Translations.Draft">
            <a:extLst>
              <a:ext uri="{FF2B5EF4-FFF2-40B4-BE49-F238E27FC236}">
                <a16:creationId xmlns:a16="http://schemas.microsoft.com/office/drawing/2014/main" id="{1BF10AFD-C195-4816-8C70-7388FB036438}"/>
              </a:ext>
            </a:extLst>
          </p:cNvPr>
          <p:cNvSpPr txBox="1"/>
          <p:nvPr>
            <p:custDataLst>
              <p:tags r:id="rId19"/>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35" name="PXP_GRIDLINES" hidden="1">
            <a:extLst>
              <a:ext uri="{FF2B5EF4-FFF2-40B4-BE49-F238E27FC236}">
                <a16:creationId xmlns:a16="http://schemas.microsoft.com/office/drawing/2014/main" id="{14E4A2F1-4505-41FE-AFDE-C47C1395B63A}"/>
              </a:ext>
            </a:extLst>
          </p:cNvPr>
          <p:cNvGrpSpPr/>
          <p:nvPr/>
        </p:nvGrpSpPr>
        <p:grpSpPr>
          <a:xfrm>
            <a:off x="-1" y="0"/>
            <a:ext cx="12161813" cy="6858000"/>
            <a:chOff x="-20924" y="0"/>
            <a:chExt cx="10058400" cy="7543800"/>
          </a:xfrm>
        </p:grpSpPr>
        <p:cxnSp>
          <p:nvCxnSpPr>
            <p:cNvPr id="36" name="Straight Connector 35">
              <a:extLst>
                <a:ext uri="{FF2B5EF4-FFF2-40B4-BE49-F238E27FC236}">
                  <a16:creationId xmlns:a16="http://schemas.microsoft.com/office/drawing/2014/main" id="{291C5DBF-9EE6-4771-B508-A4C905F1E92C}"/>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86F6D633-BC65-4FEC-B842-705B65F52C52}"/>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A5097B55-75BD-4EAB-9580-2627A4C45A08}"/>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98627C1D-7361-4FF4-85C3-B754E103B9AE}"/>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99FE3717-5409-402D-857E-F7853E4D2400}"/>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1812F12A-6D60-4FE6-B16A-FC7AE80D422D}"/>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51" name="LAYOUT BODY" hidden="1">
            <a:extLst>
              <a:ext uri="{FF2B5EF4-FFF2-40B4-BE49-F238E27FC236}">
                <a16:creationId xmlns:a16="http://schemas.microsoft.com/office/drawing/2014/main" id="{C2169FA8-333B-46F0-A341-B260F18E59DC}"/>
              </a:ext>
            </a:extLst>
          </p:cNvPr>
          <p:cNvSpPr/>
          <p:nvPr/>
        </p:nvSpPr>
        <p:spPr>
          <a:xfrm>
            <a:off x="510788" y="4452216"/>
            <a:ext cx="5401618"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1722059954" name="image" descr="{&quot;templafy&quot;:{&quot;id&quot;:&quot;f63e668e-b999-4ddb-a3f1-770ac721caf0&quot;}}"/>
          <p:cNvPicPr>
            <a:picLocks noChangeAspect="1"/>
          </p:cNvPicPr>
          <p:nvPr/>
        </p:nvPicPr>
        <p:blipFill>
          <a:blip r:embed="rId24"/>
          <a:stretch>
            <a:fillRect/>
          </a:stretch>
        </p:blipFill>
        <p:spPr>
          <a:xfrm>
            <a:off x="507317" y="6366066"/>
            <a:ext cx="643396" cy="235636"/>
          </a:xfrm>
          <a:prstGeom prst="rect">
            <a:avLst/>
          </a:prstGeom>
        </p:spPr>
      </p:pic>
    </p:spTree>
    <p:extLst>
      <p:ext uri="{BB962C8B-B14F-4D97-AF65-F5344CB8AC3E}">
        <p14:creationId xmlns:p14="http://schemas.microsoft.com/office/powerpoint/2010/main" val="1798395093"/>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pos="4318">
          <p15:clr>
            <a:srgbClr val="FBAE40"/>
          </p15:clr>
        </p15:guide>
        <p15:guide id="4" pos="4102">
          <p15:clr>
            <a:srgbClr val="FBAE40"/>
          </p15:clr>
        </p15:guide>
        <p15:guide id="5" orient="horz" pos="600">
          <p15:clr>
            <a:srgbClr val="FBAE40"/>
          </p15:clr>
        </p15:guide>
        <p15:guide id="6" orient="horz" pos="1152">
          <p15:clr>
            <a:srgbClr val="FBAE40"/>
          </p15:clr>
        </p15:guide>
        <p15:guide id="7" orient="horz" pos="1416">
          <p15:clr>
            <a:srgbClr val="FBAE40"/>
          </p15:clr>
        </p15:guide>
        <p15:guide id="8" orient="horz" pos="2568">
          <p15:clr>
            <a:srgbClr val="FBAE40"/>
          </p15:clr>
        </p15:guide>
        <p15:guide id="9" orient="horz" pos="2808">
          <p15:clr>
            <a:srgbClr val="FBAE40"/>
          </p15:clr>
        </p15:guide>
        <p15:guide id="10" orient="horz" pos="3840">
          <p15:clr>
            <a:srgbClr val="FBAE40"/>
          </p15:clr>
        </p15:guide>
        <p15:guide id="11" orient="horz" pos="4258">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Large 3x2">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580C77E2-D8C1-4252-982A-A07F300F6237}"/>
              </a:ext>
            </a:extLst>
          </p:cNvPr>
          <p:cNvGraphicFramePr>
            <a:graphicFrameLocks noChangeAspect="1"/>
          </p:cNvGraphicFramePr>
          <p:nvPr>
            <p:custDataLst>
              <p:tags r:id="rId2"/>
            </p:custDataLst>
            <p:extLst>
              <p:ext uri="{D42A27DB-BD31-4B8C-83A1-F6EECF244321}">
                <p14:modId xmlns:p14="http://schemas.microsoft.com/office/powerpoint/2010/main" val="1768968769"/>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12292" name="think-cell Slide" r:id="rId27" imgW="286" imgH="286" progId="TCLayout.ActiveDocument.1">
                  <p:embed/>
                </p:oleObj>
              </mc:Choice>
              <mc:Fallback>
                <p:oleObj name="think-cell Slide" r:id="rId27" imgW="286" imgH="286" progId="TCLayout.ActiveDocument.1">
                  <p:embed/>
                  <p:pic>
                    <p:nvPicPr>
                      <p:cNvPr id="4" name="Object 3" hidden="1">
                        <a:extLst>
                          <a:ext uri="{FF2B5EF4-FFF2-40B4-BE49-F238E27FC236}">
                            <a16:creationId xmlns:a16="http://schemas.microsoft.com/office/drawing/2014/main" id="{580C77E2-D8C1-4252-982A-A07F300F6237}"/>
                          </a:ext>
                        </a:extLst>
                      </p:cNvPr>
                      <p:cNvPicPr/>
                      <p:nvPr/>
                    </p:nvPicPr>
                    <p:blipFill>
                      <a:blip r:embed="rId28"/>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F9AE23E0-0995-4C43-83FF-0CCC91192CDA}"/>
              </a:ext>
            </a:extLst>
          </p:cNvPr>
          <p:cNvSpPr/>
          <p:nvPr>
            <p:custDataLst>
              <p:tags r:id="rId3"/>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8" name="text" descr="{&quot;templafy&quot;:{&quot;id&quot;:&quot;dd45ce87-bd96-4758-953d-f51aa1a88d4b&quot;}}" title="Translations.PageHeading"/>
          <p:cNvSpPr>
            <a:spLocks noGrp="1"/>
          </p:cNvSpPr>
          <p:nvPr>
            <p:ph type="title" hasCustomPrompt="1"/>
            <p:custDataLst>
              <p:tags r:id="rId4"/>
            </p:custDataLst>
          </p:nvPr>
        </p:nvSpPr>
        <p:spPr>
          <a:xfrm>
            <a:off x="509848" y="-1"/>
            <a:ext cx="11139259" cy="858694"/>
          </a:xfrm>
          <a:prstGeom prst="rect">
            <a:avLst/>
          </a:prstGeom>
        </p:spPr>
        <p:txBody>
          <a:bodyPr/>
          <a:lstStyle>
            <a:lvl1pPr>
              <a:defRPr baseline="0">
                <a:latin typeface="+mn-lt"/>
                <a:ea typeface="+mn-ea"/>
              </a:defRPr>
            </a:lvl1pPr>
          </a:lstStyle>
          <a:p>
            <a:pPr lvl="0"/>
            <a:r>
              <a:rPr lang="en-US"/>
              <a:t>&lt;&lt;Page heading&gt;&gt;</a:t>
            </a:r>
          </a:p>
        </p:txBody>
      </p:sp>
      <p:sp>
        <p:nvSpPr>
          <p:cNvPr id="28" name="text" descr="{&quot;templafy&quot;:{&quot;id&quot;:&quot;24cefc07-1a20-4222-8b2e-2c8b2463b1d7&quot;}}" title="Translations.LayoutHeading"/>
          <p:cNvSpPr>
            <a:spLocks noGrp="1"/>
          </p:cNvSpPr>
          <p:nvPr>
            <p:ph type="body" idx="14" hasCustomPrompt="1"/>
            <p:custDataLst>
              <p:tags r:id="rId5"/>
            </p:custDataLst>
          </p:nvPr>
        </p:nvSpPr>
        <p:spPr>
          <a:xfrm>
            <a:off x="509848" y="1689967"/>
            <a:ext cx="3484683" cy="324715"/>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3" name="LAYOUT BODY"/>
          <p:cNvSpPr>
            <a:spLocks noGrp="1"/>
          </p:cNvSpPr>
          <p:nvPr>
            <p:ph idx="1" hasCustomPrompt="1"/>
            <p:custDataLst>
              <p:tags r:id="rId6"/>
            </p:custDataLst>
          </p:nvPr>
        </p:nvSpPr>
        <p:spPr>
          <a:xfrm>
            <a:off x="509848" y="2014682"/>
            <a:ext cx="3484683" cy="1472671"/>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4" name="text" descr="{&quot;templafy&quot;:{&quot;id&quot;:&quot;b325ed0f-fc54-4a63-b337-529a5f258681&quot;}}" title="Translations.Source"/>
          <p:cNvSpPr>
            <a:spLocks noGrp="1"/>
          </p:cNvSpPr>
          <p:nvPr>
            <p:ph type="body" idx="15" hasCustomPrompt="1"/>
            <p:custDataLst>
              <p:tags r:id="rId7"/>
            </p:custDataLst>
          </p:nvPr>
        </p:nvSpPr>
        <p:spPr>
          <a:xfrm>
            <a:off x="509848" y="3496890"/>
            <a:ext cx="3484683"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9" name="text" descr="{&quot;templafy&quot;:{&quot;id&quot;:&quot;ac8071b2-25d6-459c-91e9-04875bea89b9&quot;}}" title="Translations.LayoutHeading"/>
          <p:cNvSpPr>
            <a:spLocks noGrp="1"/>
          </p:cNvSpPr>
          <p:nvPr>
            <p:ph type="body" idx="26" hasCustomPrompt="1"/>
            <p:custDataLst>
              <p:tags r:id="rId8"/>
            </p:custDataLst>
          </p:nvPr>
        </p:nvSpPr>
        <p:spPr>
          <a:xfrm>
            <a:off x="509848" y="3720524"/>
            <a:ext cx="3484683" cy="324000"/>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13" name="LAYOUT BODY"/>
          <p:cNvSpPr>
            <a:spLocks noGrp="1"/>
          </p:cNvSpPr>
          <p:nvPr>
            <p:ph idx="19" hasCustomPrompt="1"/>
            <p:custDataLst>
              <p:tags r:id="rId9"/>
            </p:custDataLst>
          </p:nvPr>
        </p:nvSpPr>
        <p:spPr>
          <a:xfrm>
            <a:off x="509848" y="4048125"/>
            <a:ext cx="3484683" cy="1472046"/>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6" name="text" descr="{&quot;templafy&quot;:{&quot;id&quot;:&quot;b267a40e-d226-4ac0-a425-6a6f0ec65e45&quot;}}" title="Translations.Source"/>
          <p:cNvSpPr>
            <a:spLocks noGrp="1"/>
          </p:cNvSpPr>
          <p:nvPr>
            <p:ph type="body" idx="21" hasCustomPrompt="1"/>
            <p:custDataLst>
              <p:tags r:id="rId10"/>
            </p:custDataLst>
          </p:nvPr>
        </p:nvSpPr>
        <p:spPr>
          <a:xfrm>
            <a:off x="509848" y="5530909"/>
            <a:ext cx="3484683"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7" name="text" descr="{&quot;templafy&quot;:{&quot;id&quot;:&quot;2e340fc5-1d45-4f11-8b25-229614e8fd0f&quot;}}" title="Translations.LayoutHeading"/>
          <p:cNvSpPr>
            <a:spLocks noGrp="1"/>
          </p:cNvSpPr>
          <p:nvPr>
            <p:ph type="body" idx="25" hasCustomPrompt="1"/>
            <p:custDataLst>
              <p:tags r:id="rId11"/>
            </p:custDataLst>
          </p:nvPr>
        </p:nvSpPr>
        <p:spPr>
          <a:xfrm>
            <a:off x="8166965" y="1687484"/>
            <a:ext cx="3484683" cy="324715"/>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8" name="LAYOUT BODY"/>
          <p:cNvSpPr>
            <a:spLocks noGrp="1"/>
          </p:cNvSpPr>
          <p:nvPr>
            <p:ph idx="16" hasCustomPrompt="1"/>
            <p:custDataLst>
              <p:tags r:id="rId12"/>
            </p:custDataLst>
          </p:nvPr>
        </p:nvSpPr>
        <p:spPr>
          <a:xfrm>
            <a:off x="8166965" y="2011680"/>
            <a:ext cx="3484683" cy="1472671"/>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2" name="text" descr="{&quot;templafy&quot;:{&quot;id&quot;:&quot;fb75f286-dd64-482d-a662-1103241570f3&quot;}}" title="Translations.Source"/>
          <p:cNvSpPr>
            <a:spLocks noGrp="1"/>
          </p:cNvSpPr>
          <p:nvPr>
            <p:ph type="body" idx="18" hasCustomPrompt="1"/>
            <p:custDataLst>
              <p:tags r:id="rId13"/>
            </p:custDataLst>
          </p:nvPr>
        </p:nvSpPr>
        <p:spPr>
          <a:xfrm>
            <a:off x="8166965" y="3491346"/>
            <a:ext cx="3484683"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18" name="text" descr="{&quot;templafy&quot;:{&quot;id&quot;:&quot;60cdedc1-e818-42f6-aa08-c879a561e4ad&quot;}}" title="Translations.LayoutHeading"/>
          <p:cNvSpPr>
            <a:spLocks noGrp="1"/>
          </p:cNvSpPr>
          <p:nvPr>
            <p:ph type="body" idx="23" hasCustomPrompt="1"/>
            <p:custDataLst>
              <p:tags r:id="rId14"/>
            </p:custDataLst>
          </p:nvPr>
        </p:nvSpPr>
        <p:spPr>
          <a:xfrm>
            <a:off x="8166965" y="3724102"/>
            <a:ext cx="3484683" cy="324000"/>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17" name="LAYOUT BODY"/>
          <p:cNvSpPr>
            <a:spLocks noGrp="1"/>
          </p:cNvSpPr>
          <p:nvPr>
            <p:ph idx="22" hasCustomPrompt="1"/>
            <p:custDataLst>
              <p:tags r:id="rId15"/>
            </p:custDataLst>
          </p:nvPr>
        </p:nvSpPr>
        <p:spPr>
          <a:xfrm>
            <a:off x="8166965" y="4048298"/>
            <a:ext cx="3484683" cy="1472045"/>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9" name="text" descr="{&quot;templafy&quot;:{&quot;id&quot;:&quot;6967b5ef-0b34-4602-b64f-743ab70c10aa&quot;}}" title="Translations.Source"/>
          <p:cNvSpPr>
            <a:spLocks noGrp="1"/>
          </p:cNvSpPr>
          <p:nvPr>
            <p:ph type="body" idx="24" hasCustomPrompt="1"/>
            <p:custDataLst>
              <p:tags r:id="rId16"/>
            </p:custDataLst>
          </p:nvPr>
        </p:nvSpPr>
        <p:spPr>
          <a:xfrm>
            <a:off x="8166965" y="5527964"/>
            <a:ext cx="3484683"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6" name="LAYOUT BODY" hidden="1"/>
          <p:cNvSpPr/>
          <p:nvPr/>
        </p:nvSpPr>
        <p:spPr>
          <a:xfrm>
            <a:off x="510788" y="4452216"/>
            <a:ext cx="5401618"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sp>
        <p:nvSpPr>
          <p:cNvPr id="30" name="text" descr="{&quot;templafy&quot;:{&quot;id&quot;:&quot;1fb31955-5ad5-401b-aa7f-b181150ad636&quot;}}" title="Translations.LayoutHeading">
            <a:extLst>
              <a:ext uri="{FF2B5EF4-FFF2-40B4-BE49-F238E27FC236}">
                <a16:creationId xmlns:a16="http://schemas.microsoft.com/office/drawing/2014/main" id="{BD13CE26-9F04-45B6-B2CF-46DFA42422CA}"/>
              </a:ext>
            </a:extLst>
          </p:cNvPr>
          <p:cNvSpPr>
            <a:spLocks noGrp="1"/>
          </p:cNvSpPr>
          <p:nvPr>
            <p:ph type="body" idx="33" hasCustomPrompt="1"/>
            <p:custDataLst>
              <p:tags r:id="rId17"/>
            </p:custDataLst>
          </p:nvPr>
        </p:nvSpPr>
        <p:spPr>
          <a:xfrm>
            <a:off x="4341299" y="1685069"/>
            <a:ext cx="3484683" cy="324715"/>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31" name="LAYOUT BODY">
            <a:extLst>
              <a:ext uri="{FF2B5EF4-FFF2-40B4-BE49-F238E27FC236}">
                <a16:creationId xmlns:a16="http://schemas.microsoft.com/office/drawing/2014/main" id="{0CB3E366-143A-499E-97C4-5B8A8FACF5E0}"/>
              </a:ext>
            </a:extLst>
          </p:cNvPr>
          <p:cNvSpPr>
            <a:spLocks noGrp="1"/>
          </p:cNvSpPr>
          <p:nvPr>
            <p:ph idx="34" hasCustomPrompt="1"/>
            <p:custDataLst>
              <p:tags r:id="rId18"/>
            </p:custDataLst>
          </p:nvPr>
        </p:nvSpPr>
        <p:spPr>
          <a:xfrm>
            <a:off x="4341299" y="2009784"/>
            <a:ext cx="3484683" cy="1472671"/>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32" name="text" descr="{&quot;templafy&quot;:{&quot;id&quot;:&quot;b0c078c7-9f7a-41c7-9670-a467358f7983&quot;}}" title="Translations.Source">
            <a:extLst>
              <a:ext uri="{FF2B5EF4-FFF2-40B4-BE49-F238E27FC236}">
                <a16:creationId xmlns:a16="http://schemas.microsoft.com/office/drawing/2014/main" id="{70AFE1EB-F3CA-4F1B-8291-C671238CAE56}"/>
              </a:ext>
            </a:extLst>
          </p:cNvPr>
          <p:cNvSpPr>
            <a:spLocks noGrp="1"/>
          </p:cNvSpPr>
          <p:nvPr>
            <p:ph type="body" idx="35" hasCustomPrompt="1"/>
            <p:custDataLst>
              <p:tags r:id="rId19"/>
            </p:custDataLst>
          </p:nvPr>
        </p:nvSpPr>
        <p:spPr>
          <a:xfrm>
            <a:off x="4341299" y="3491992"/>
            <a:ext cx="3484683"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34" name="text" descr="{&quot;templafy&quot;:{&quot;id&quot;:&quot;41d5001e-552c-4410-af8d-1151dcbf22cf&quot;}}" title="Translations.LayoutHeading">
            <a:extLst>
              <a:ext uri="{FF2B5EF4-FFF2-40B4-BE49-F238E27FC236}">
                <a16:creationId xmlns:a16="http://schemas.microsoft.com/office/drawing/2014/main" id="{F36306A6-C7FD-490E-B9FA-F9EAAB6D7420}"/>
              </a:ext>
            </a:extLst>
          </p:cNvPr>
          <p:cNvSpPr>
            <a:spLocks noGrp="1"/>
          </p:cNvSpPr>
          <p:nvPr>
            <p:ph type="body" idx="36" hasCustomPrompt="1"/>
            <p:custDataLst>
              <p:tags r:id="rId20"/>
            </p:custDataLst>
          </p:nvPr>
        </p:nvSpPr>
        <p:spPr>
          <a:xfrm>
            <a:off x="4341299" y="3724102"/>
            <a:ext cx="3484683" cy="324000"/>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35" name="LAYOUT BODY">
            <a:extLst>
              <a:ext uri="{FF2B5EF4-FFF2-40B4-BE49-F238E27FC236}">
                <a16:creationId xmlns:a16="http://schemas.microsoft.com/office/drawing/2014/main" id="{3446E791-773D-4FAE-951E-FACBFC9A34BE}"/>
              </a:ext>
            </a:extLst>
          </p:cNvPr>
          <p:cNvSpPr>
            <a:spLocks noGrp="1"/>
          </p:cNvSpPr>
          <p:nvPr>
            <p:ph idx="37" hasCustomPrompt="1"/>
            <p:custDataLst>
              <p:tags r:id="rId21"/>
            </p:custDataLst>
          </p:nvPr>
        </p:nvSpPr>
        <p:spPr>
          <a:xfrm>
            <a:off x="4341299" y="4048299"/>
            <a:ext cx="3484683" cy="1472046"/>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36" name="text" descr="{&quot;templafy&quot;:{&quot;id&quot;:&quot;a0bd7f06-fba0-4946-9993-f794cbc1d9e4&quot;}}" title="Translations.Source">
            <a:extLst>
              <a:ext uri="{FF2B5EF4-FFF2-40B4-BE49-F238E27FC236}">
                <a16:creationId xmlns:a16="http://schemas.microsoft.com/office/drawing/2014/main" id="{0F55B665-DAA7-44FF-A040-93B402857322}"/>
              </a:ext>
            </a:extLst>
          </p:cNvPr>
          <p:cNvSpPr>
            <a:spLocks noGrp="1"/>
          </p:cNvSpPr>
          <p:nvPr>
            <p:ph type="body" idx="38" hasCustomPrompt="1"/>
            <p:custDataLst>
              <p:tags r:id="rId22"/>
            </p:custDataLst>
          </p:nvPr>
        </p:nvSpPr>
        <p:spPr>
          <a:xfrm>
            <a:off x="4341299" y="5526011"/>
            <a:ext cx="3484683"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graphicFrame>
        <p:nvGraphicFramePr>
          <p:cNvPr id="46" name="Object 45" hidden="1">
            <a:extLst>
              <a:ext uri="{FF2B5EF4-FFF2-40B4-BE49-F238E27FC236}">
                <a16:creationId xmlns:a16="http://schemas.microsoft.com/office/drawing/2014/main" id="{282690F4-D289-4E0C-B51E-7C81354580A4}"/>
              </a:ext>
            </a:extLst>
          </p:cNvPr>
          <p:cNvGraphicFramePr>
            <a:graphicFrameLocks noChangeAspect="1"/>
          </p:cNvGraphicFramePr>
          <p:nvPr>
            <p:custDataLst>
              <p:tags r:id="rId23"/>
            </p:custDataLst>
            <p:extLst>
              <p:ext uri="{D42A27DB-BD31-4B8C-83A1-F6EECF244321}">
                <p14:modId xmlns:p14="http://schemas.microsoft.com/office/powerpoint/2010/main" val="688752213"/>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12293" name="think-cell Slide" r:id="rId29" imgW="286" imgH="286" progId="TCLayout.ActiveDocument.1">
                  <p:embed/>
                </p:oleObj>
              </mc:Choice>
              <mc:Fallback>
                <p:oleObj name="think-cell Slide" r:id="rId29" imgW="286" imgH="286" progId="TCLayout.ActiveDocument.1">
                  <p:embed/>
                  <p:pic>
                    <p:nvPicPr>
                      <p:cNvPr id="46" name="Object 45" hidden="1">
                        <a:extLst>
                          <a:ext uri="{FF2B5EF4-FFF2-40B4-BE49-F238E27FC236}">
                            <a16:creationId xmlns:a16="http://schemas.microsoft.com/office/drawing/2014/main" id="{282690F4-D289-4E0C-B51E-7C81354580A4}"/>
                          </a:ext>
                        </a:extLst>
                      </p:cNvPr>
                      <p:cNvPicPr/>
                      <p:nvPr/>
                    </p:nvPicPr>
                    <p:blipFill>
                      <a:blip r:embed="rId28"/>
                      <a:stretch>
                        <a:fillRect/>
                      </a:stretch>
                    </p:blipFill>
                    <p:spPr>
                      <a:xfrm>
                        <a:off x="1444" y="1443"/>
                        <a:ext cx="1444" cy="1444"/>
                      </a:xfrm>
                      <a:prstGeom prst="rect">
                        <a:avLst/>
                      </a:prstGeom>
                    </p:spPr>
                  </p:pic>
                </p:oleObj>
              </mc:Fallback>
            </mc:AlternateContent>
          </a:graphicData>
        </a:graphic>
      </p:graphicFrame>
      <p:sp>
        <p:nvSpPr>
          <p:cNvPr id="47" name="Rectangle 46" hidden="1">
            <a:extLst>
              <a:ext uri="{FF2B5EF4-FFF2-40B4-BE49-F238E27FC236}">
                <a16:creationId xmlns:a16="http://schemas.microsoft.com/office/drawing/2014/main" id="{9B7242A0-8CDB-4331-9EEC-DC9D43447654}"/>
              </a:ext>
            </a:extLst>
          </p:cNvPr>
          <p:cNvSpPr/>
          <p:nvPr>
            <p:custDataLst>
              <p:tags r:id="rId24"/>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48"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EE90169D-FB58-4616-8254-AE01069F5C44}"/>
              </a:ext>
            </a:extLst>
          </p:cNvPr>
          <p:cNvSpPr txBox="1"/>
          <p:nvPr/>
        </p:nvSpPr>
        <p:spPr>
          <a:xfrm>
            <a:off x="11161222" y="6234546"/>
            <a:ext cx="498763" cy="349135"/>
          </a:xfrm>
          <a:prstGeom prst="rect">
            <a:avLst/>
          </a:prstGeom>
          <a:noFill/>
        </p:spPr>
        <p:txBody>
          <a:bodyPr vert="horz" wrap="square" lIns="0" tIns="0" rIns="0" bIns="0" rtlCol="0" anchor="b">
            <a:noAutofit/>
          </a:bodyPr>
          <a:lstStyle/>
          <a:p>
            <a:pPr algn="r"/>
            <a:fld id="{C04BB5FE-21AD-4A47-B7F8-7792A0111F81}" type="slidenum">
              <a:rPr lang="en-US" sz="636" smtClean="0">
                <a:latin typeface="+mn-lt"/>
              </a:rPr>
              <a:pPr algn="r"/>
              <a:t>‹#›</a:t>
            </a:fld>
            <a:endParaRPr lang="en-US" sz="636" dirty="0">
              <a:latin typeface="+mn-lt"/>
            </a:endParaRPr>
          </a:p>
        </p:txBody>
      </p:sp>
      <p:sp>
        <p:nvSpPr>
          <p:cNvPr id="50" name="text" descr="{&quot;templafy&quot;:{&quot;id&quot;:&quot;f99d80bb-c4f4-4bf0-ba38-04f325941257&quot;}}" hidden="1" title="Translations.Draft">
            <a:extLst>
              <a:ext uri="{FF2B5EF4-FFF2-40B4-BE49-F238E27FC236}">
                <a16:creationId xmlns:a16="http://schemas.microsoft.com/office/drawing/2014/main" id="{EDA1EA50-F8FF-46E5-A33F-713EB2EB4594}"/>
              </a:ext>
            </a:extLst>
          </p:cNvPr>
          <p:cNvSpPr txBox="1"/>
          <p:nvPr>
            <p:custDataLst>
              <p:tags r:id="rId25"/>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51" name="PXP_GRIDLINES" hidden="1">
            <a:extLst>
              <a:ext uri="{FF2B5EF4-FFF2-40B4-BE49-F238E27FC236}">
                <a16:creationId xmlns:a16="http://schemas.microsoft.com/office/drawing/2014/main" id="{6489CA8B-A2E1-4D96-9509-BFA4E3A4A1DD}"/>
              </a:ext>
            </a:extLst>
          </p:cNvPr>
          <p:cNvGrpSpPr/>
          <p:nvPr/>
        </p:nvGrpSpPr>
        <p:grpSpPr>
          <a:xfrm>
            <a:off x="-1" y="0"/>
            <a:ext cx="12161813" cy="6858000"/>
            <a:chOff x="-20924" y="0"/>
            <a:chExt cx="10058400" cy="7543800"/>
          </a:xfrm>
        </p:grpSpPr>
        <p:cxnSp>
          <p:nvCxnSpPr>
            <p:cNvPr id="52" name="Straight Connector 51">
              <a:extLst>
                <a:ext uri="{FF2B5EF4-FFF2-40B4-BE49-F238E27FC236}">
                  <a16:creationId xmlns:a16="http://schemas.microsoft.com/office/drawing/2014/main" id="{F3FE7E15-5568-4502-BCBC-53EB2AFF5715}"/>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0FEAB83-9C7B-47EB-8288-04B8F7FF91EE}"/>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DFFCD624-A97F-474C-A02F-02740222625F}"/>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DBFC2A29-AF1D-4A05-822B-CEE743D2D1FB}"/>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A123BD96-1CE4-45BF-BC0F-D95EB230F89A}"/>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8E1F3882-9383-46EC-9F97-9E706DD97C12}"/>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58" name="LAYOUT BODY" hidden="1">
            <a:extLst>
              <a:ext uri="{FF2B5EF4-FFF2-40B4-BE49-F238E27FC236}">
                <a16:creationId xmlns:a16="http://schemas.microsoft.com/office/drawing/2014/main" id="{DF0F939A-6BCE-43B2-A353-9F533C41D4C5}"/>
              </a:ext>
            </a:extLst>
          </p:cNvPr>
          <p:cNvSpPr/>
          <p:nvPr/>
        </p:nvSpPr>
        <p:spPr>
          <a:xfrm>
            <a:off x="510788" y="4452216"/>
            <a:ext cx="5401618"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900197646" name="image" descr="{&quot;templafy&quot;:{&quot;id&quot;:&quot;0775aa51-803a-4259-914f-023d23e4c2c5&quot;}}"/>
          <p:cNvPicPr>
            <a:picLocks noChangeAspect="1"/>
          </p:cNvPicPr>
          <p:nvPr/>
        </p:nvPicPr>
        <p:blipFill>
          <a:blip r:embed="rId30"/>
          <a:stretch>
            <a:fillRect/>
          </a:stretch>
        </p:blipFill>
        <p:spPr>
          <a:xfrm>
            <a:off x="507317" y="6366066"/>
            <a:ext cx="643396" cy="235636"/>
          </a:xfrm>
          <a:prstGeom prst="rect">
            <a:avLst/>
          </a:prstGeom>
        </p:spPr>
      </p:pic>
    </p:spTree>
    <p:extLst>
      <p:ext uri="{BB962C8B-B14F-4D97-AF65-F5344CB8AC3E}">
        <p14:creationId xmlns:p14="http://schemas.microsoft.com/office/powerpoint/2010/main" val="760375732"/>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pos="5662">
          <p15:clr>
            <a:srgbClr val="FBAE40"/>
          </p15:clr>
        </p15:guide>
        <p15:guide id="4" pos="5422">
          <p15:clr>
            <a:srgbClr val="FBAE40"/>
          </p15:clr>
        </p15:guide>
        <p15:guide id="5" pos="2998">
          <p15:clr>
            <a:srgbClr val="FBAE40"/>
          </p15:clr>
        </p15:guide>
        <p15:guide id="6" pos="2782">
          <p15:clr>
            <a:srgbClr val="FBAE40"/>
          </p15:clr>
        </p15:guide>
        <p15:guide id="7" orient="horz" pos="600">
          <p15:clr>
            <a:srgbClr val="FBAE40"/>
          </p15:clr>
        </p15:guide>
        <p15:guide id="8" orient="horz" pos="1152">
          <p15:clr>
            <a:srgbClr val="FBAE40"/>
          </p15:clr>
        </p15:guide>
        <p15:guide id="9" orient="horz" pos="1416">
          <p15:clr>
            <a:srgbClr val="FBAE40"/>
          </p15:clr>
        </p15:guide>
        <p15:guide id="10" orient="horz" pos="2568">
          <p15:clr>
            <a:srgbClr val="FBAE40"/>
          </p15:clr>
        </p15:guide>
        <p15:guide id="11" orient="horz" pos="3828">
          <p15:clr>
            <a:srgbClr val="FBAE40"/>
          </p15:clr>
        </p15:guide>
        <p15:guide id="12" orient="horz" pos="2808">
          <p15:clr>
            <a:srgbClr val="FBAE40"/>
          </p15:clr>
        </p15:guide>
        <p15:guide id="13" orient="horz" pos="4258">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Large 2x(1 and 2)">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9530382E-63D0-480A-AC9A-F72C8AD70CC9}"/>
              </a:ext>
            </a:extLst>
          </p:cNvPr>
          <p:cNvGraphicFramePr>
            <a:graphicFrameLocks noChangeAspect="1"/>
          </p:cNvGraphicFramePr>
          <p:nvPr>
            <p:custDataLst>
              <p:tags r:id="rId2"/>
            </p:custDataLst>
            <p:extLst>
              <p:ext uri="{D42A27DB-BD31-4B8C-83A1-F6EECF244321}">
                <p14:modId xmlns:p14="http://schemas.microsoft.com/office/powerpoint/2010/main" val="2837097241"/>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13316" name="think-cell Slide" r:id="rId18" imgW="286" imgH="286" progId="TCLayout.ActiveDocument.1">
                  <p:embed/>
                </p:oleObj>
              </mc:Choice>
              <mc:Fallback>
                <p:oleObj name="think-cell Slide" r:id="rId18" imgW="286" imgH="286" progId="TCLayout.ActiveDocument.1">
                  <p:embed/>
                  <p:pic>
                    <p:nvPicPr>
                      <p:cNvPr id="4" name="Object 3" hidden="1">
                        <a:extLst>
                          <a:ext uri="{FF2B5EF4-FFF2-40B4-BE49-F238E27FC236}">
                            <a16:creationId xmlns:a16="http://schemas.microsoft.com/office/drawing/2014/main" id="{9530382E-63D0-480A-AC9A-F72C8AD70CC9}"/>
                          </a:ext>
                        </a:extLst>
                      </p:cNvPr>
                      <p:cNvPicPr/>
                      <p:nvPr/>
                    </p:nvPicPr>
                    <p:blipFill>
                      <a:blip r:embed="rId19"/>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7FFC9FFE-1BE9-4EEA-B00C-BA22B3C64FF2}"/>
              </a:ext>
            </a:extLst>
          </p:cNvPr>
          <p:cNvSpPr/>
          <p:nvPr>
            <p:custDataLst>
              <p:tags r:id="rId3"/>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6" name="text" descr="{&quot;templafy&quot;:{&quot;id&quot;:&quot;c6f992c8-39e1-4883-a77b-4540f77adb9b&quot;}}" title="Translations.PageHeading"/>
          <p:cNvSpPr>
            <a:spLocks noGrp="1"/>
          </p:cNvSpPr>
          <p:nvPr>
            <p:ph type="title" hasCustomPrompt="1"/>
            <p:custDataLst>
              <p:tags r:id="rId4"/>
            </p:custDataLst>
          </p:nvPr>
        </p:nvSpPr>
        <p:spPr>
          <a:xfrm>
            <a:off x="509848" y="-1"/>
            <a:ext cx="11139259" cy="858694"/>
          </a:xfrm>
          <a:prstGeom prst="rect">
            <a:avLst/>
          </a:prstGeom>
        </p:spPr>
        <p:txBody>
          <a:bodyPr/>
          <a:lstStyle>
            <a:lvl1pPr>
              <a:defRPr baseline="0">
                <a:latin typeface="+mn-lt"/>
                <a:ea typeface="+mn-ea"/>
              </a:defRPr>
            </a:lvl1pPr>
          </a:lstStyle>
          <a:p>
            <a:pPr lvl="0"/>
            <a:r>
              <a:rPr lang="en-US"/>
              <a:t>&lt;&lt;Page heading&gt;&gt;</a:t>
            </a:r>
          </a:p>
        </p:txBody>
      </p:sp>
      <p:sp>
        <p:nvSpPr>
          <p:cNvPr id="27" name="text" descr="{&quot;templafy&quot;:{&quot;id&quot;:&quot;a960eba8-27e0-434a-aa62-d2c77132e094&quot;}}" title="Translations.LayoutHeading"/>
          <p:cNvSpPr>
            <a:spLocks noGrp="1"/>
          </p:cNvSpPr>
          <p:nvPr>
            <p:ph type="body" idx="14" hasCustomPrompt="1"/>
            <p:custDataLst>
              <p:tags r:id="rId5"/>
            </p:custDataLst>
          </p:nvPr>
        </p:nvSpPr>
        <p:spPr>
          <a:xfrm>
            <a:off x="509848" y="1688727"/>
            <a:ext cx="5402558" cy="323273"/>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3" name="LAYOUT BODY"/>
          <p:cNvSpPr>
            <a:spLocks noGrp="1"/>
          </p:cNvSpPr>
          <p:nvPr>
            <p:ph idx="1" hasCustomPrompt="1"/>
            <p:custDataLst>
              <p:tags r:id="rId6"/>
            </p:custDataLst>
          </p:nvPr>
        </p:nvSpPr>
        <p:spPr>
          <a:xfrm>
            <a:off x="509848" y="2014682"/>
            <a:ext cx="5402558" cy="3506409"/>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6" name="text" descr="{&quot;templafy&quot;:{&quot;id&quot;:&quot;c9327b37-7fb2-4e9b-bc7c-0e9c77c92403&quot;}}" title="Translations.Source"/>
          <p:cNvSpPr>
            <a:spLocks noGrp="1"/>
          </p:cNvSpPr>
          <p:nvPr>
            <p:ph type="body" idx="21" hasCustomPrompt="1"/>
            <p:custDataLst>
              <p:tags r:id="rId7"/>
            </p:custDataLst>
          </p:nvPr>
        </p:nvSpPr>
        <p:spPr>
          <a:xfrm>
            <a:off x="509848" y="5530909"/>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8" name="text" descr="{&quot;templafy&quot;:{&quot;id&quot;:&quot;645883b3-176b-4cb8-b9a5-786de59b53fd&quot;}}" title="Translations.LayoutHeading"/>
          <p:cNvSpPr>
            <a:spLocks noGrp="1"/>
          </p:cNvSpPr>
          <p:nvPr>
            <p:ph type="body" idx="25" hasCustomPrompt="1"/>
            <p:custDataLst>
              <p:tags r:id="rId8"/>
            </p:custDataLst>
          </p:nvPr>
        </p:nvSpPr>
        <p:spPr>
          <a:xfrm>
            <a:off x="6247322" y="1688727"/>
            <a:ext cx="5402558" cy="323273"/>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8" name="LAYOUT BODY"/>
          <p:cNvSpPr>
            <a:spLocks noGrp="1"/>
          </p:cNvSpPr>
          <p:nvPr>
            <p:ph idx="16" hasCustomPrompt="1"/>
            <p:custDataLst>
              <p:tags r:id="rId9"/>
            </p:custDataLst>
          </p:nvPr>
        </p:nvSpPr>
        <p:spPr>
          <a:xfrm>
            <a:off x="6247322" y="2014682"/>
            <a:ext cx="5402558" cy="1472671"/>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2" name="text" descr="{&quot;templafy&quot;:{&quot;id&quot;:&quot;36bdbea7-e6b4-49d2-8285-5162feb799ac&quot;}}" title="Translations.Source"/>
          <p:cNvSpPr>
            <a:spLocks noGrp="1"/>
          </p:cNvSpPr>
          <p:nvPr>
            <p:ph type="body" idx="18" hasCustomPrompt="1"/>
            <p:custDataLst>
              <p:tags r:id="rId10"/>
            </p:custDataLst>
          </p:nvPr>
        </p:nvSpPr>
        <p:spPr>
          <a:xfrm>
            <a:off x="6247322" y="3496890"/>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30" name="text" descr="{&quot;templafy&quot;:{&quot;id&quot;:&quot;797d6dbb-ebec-40ed-b85f-06b7f79e39b4&quot;}}" title="Translations.LayoutHeading"/>
          <p:cNvSpPr>
            <a:spLocks noGrp="1"/>
          </p:cNvSpPr>
          <p:nvPr>
            <p:ph type="body" idx="26" hasCustomPrompt="1"/>
            <p:custDataLst>
              <p:tags r:id="rId11"/>
            </p:custDataLst>
          </p:nvPr>
        </p:nvSpPr>
        <p:spPr>
          <a:xfrm>
            <a:off x="6247322" y="3721091"/>
            <a:ext cx="5402558" cy="323273"/>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17" name="LAYOUT BODY"/>
          <p:cNvSpPr>
            <a:spLocks noGrp="1"/>
          </p:cNvSpPr>
          <p:nvPr>
            <p:ph idx="22" hasCustomPrompt="1"/>
            <p:custDataLst>
              <p:tags r:id="rId12"/>
            </p:custDataLst>
          </p:nvPr>
        </p:nvSpPr>
        <p:spPr>
          <a:xfrm>
            <a:off x="6247322" y="4048364"/>
            <a:ext cx="5402558" cy="1471353"/>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9" name="text" descr="{&quot;templafy&quot;:{&quot;id&quot;:&quot;9e72683b-0204-4082-a869-52d812d0ae06&quot;}}" title="Translations.Source"/>
          <p:cNvSpPr>
            <a:spLocks noGrp="1"/>
          </p:cNvSpPr>
          <p:nvPr>
            <p:ph type="body" idx="24" hasCustomPrompt="1"/>
            <p:custDataLst>
              <p:tags r:id="rId13"/>
            </p:custDataLst>
          </p:nvPr>
        </p:nvSpPr>
        <p:spPr>
          <a:xfrm>
            <a:off x="6247322" y="5530909"/>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3" name="LAYOUT BODY" hidden="1"/>
          <p:cNvSpPr/>
          <p:nvPr/>
        </p:nvSpPr>
        <p:spPr>
          <a:xfrm>
            <a:off x="510788" y="4452216"/>
            <a:ext cx="5401618"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graphicFrame>
        <p:nvGraphicFramePr>
          <p:cNvPr id="25" name="Object 24" hidden="1">
            <a:extLst>
              <a:ext uri="{FF2B5EF4-FFF2-40B4-BE49-F238E27FC236}">
                <a16:creationId xmlns:a16="http://schemas.microsoft.com/office/drawing/2014/main" id="{570A469F-FBC6-421E-A3C6-6BA65F2E7A0E}"/>
              </a:ext>
            </a:extLst>
          </p:cNvPr>
          <p:cNvGraphicFramePr>
            <a:graphicFrameLocks noChangeAspect="1"/>
          </p:cNvGraphicFramePr>
          <p:nvPr>
            <p:custDataLst>
              <p:tags r:id="rId14"/>
            </p:custDataLst>
            <p:extLst>
              <p:ext uri="{D42A27DB-BD31-4B8C-83A1-F6EECF244321}">
                <p14:modId xmlns:p14="http://schemas.microsoft.com/office/powerpoint/2010/main" val="2827806552"/>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13317" name="think-cell Slide" r:id="rId20" imgW="286" imgH="286" progId="TCLayout.ActiveDocument.1">
                  <p:embed/>
                </p:oleObj>
              </mc:Choice>
              <mc:Fallback>
                <p:oleObj name="think-cell Slide" r:id="rId20" imgW="286" imgH="286" progId="TCLayout.ActiveDocument.1">
                  <p:embed/>
                  <p:pic>
                    <p:nvPicPr>
                      <p:cNvPr id="25" name="Object 24" hidden="1">
                        <a:extLst>
                          <a:ext uri="{FF2B5EF4-FFF2-40B4-BE49-F238E27FC236}">
                            <a16:creationId xmlns:a16="http://schemas.microsoft.com/office/drawing/2014/main" id="{570A469F-FBC6-421E-A3C6-6BA65F2E7A0E}"/>
                          </a:ext>
                        </a:extLst>
                      </p:cNvPr>
                      <p:cNvPicPr/>
                      <p:nvPr/>
                    </p:nvPicPr>
                    <p:blipFill>
                      <a:blip r:embed="rId19"/>
                      <a:stretch>
                        <a:fillRect/>
                      </a:stretch>
                    </p:blipFill>
                    <p:spPr>
                      <a:xfrm>
                        <a:off x="1444" y="1443"/>
                        <a:ext cx="1444" cy="1444"/>
                      </a:xfrm>
                      <a:prstGeom prst="rect">
                        <a:avLst/>
                      </a:prstGeom>
                    </p:spPr>
                  </p:pic>
                </p:oleObj>
              </mc:Fallback>
            </mc:AlternateContent>
          </a:graphicData>
        </a:graphic>
      </p:graphicFrame>
      <p:sp>
        <p:nvSpPr>
          <p:cNvPr id="26" name="Rectangle 25" hidden="1">
            <a:extLst>
              <a:ext uri="{FF2B5EF4-FFF2-40B4-BE49-F238E27FC236}">
                <a16:creationId xmlns:a16="http://schemas.microsoft.com/office/drawing/2014/main" id="{66376E3C-6FED-4BE5-9B7C-3EB883FD7545}"/>
              </a:ext>
            </a:extLst>
          </p:cNvPr>
          <p:cNvSpPr/>
          <p:nvPr>
            <p:custDataLst>
              <p:tags r:id="rId15"/>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29"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3ECBAEF2-0DC1-4BE8-AB55-272FA3C36869}"/>
              </a:ext>
            </a:extLst>
          </p:cNvPr>
          <p:cNvSpPr txBox="1"/>
          <p:nvPr/>
        </p:nvSpPr>
        <p:spPr>
          <a:xfrm>
            <a:off x="11161222" y="6234546"/>
            <a:ext cx="498763" cy="349135"/>
          </a:xfrm>
          <a:prstGeom prst="rect">
            <a:avLst/>
          </a:prstGeom>
          <a:noFill/>
        </p:spPr>
        <p:txBody>
          <a:bodyPr vert="horz" wrap="square" lIns="0" tIns="0" rIns="0" bIns="0" rtlCol="0" anchor="b">
            <a:noAutofit/>
          </a:bodyPr>
          <a:lstStyle/>
          <a:p>
            <a:pPr algn="r"/>
            <a:fld id="{7CCF9807-4BDC-4D68-8676-381180632DE6}" type="slidenum">
              <a:rPr lang="en-US" sz="636" smtClean="0">
                <a:latin typeface="+mn-lt"/>
              </a:rPr>
              <a:pPr algn="r"/>
              <a:t>‹#›</a:t>
            </a:fld>
            <a:endParaRPr lang="en-US" sz="636" dirty="0">
              <a:latin typeface="+mn-lt"/>
            </a:endParaRPr>
          </a:p>
        </p:txBody>
      </p:sp>
      <p:sp>
        <p:nvSpPr>
          <p:cNvPr id="32" name="text" descr="{&quot;templafy&quot;:{&quot;id&quot;:&quot;c5183e14-9670-44c7-926c-0102c85c71f6&quot;}}" hidden="1" title="Translations.Draft">
            <a:extLst>
              <a:ext uri="{FF2B5EF4-FFF2-40B4-BE49-F238E27FC236}">
                <a16:creationId xmlns:a16="http://schemas.microsoft.com/office/drawing/2014/main" id="{92AE8B9F-B65B-43F7-9B9D-B767EC2694A6}"/>
              </a:ext>
            </a:extLst>
          </p:cNvPr>
          <p:cNvSpPr txBox="1"/>
          <p:nvPr>
            <p:custDataLst>
              <p:tags r:id="rId16"/>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33" name="PXP_GRIDLINES" hidden="1">
            <a:extLst>
              <a:ext uri="{FF2B5EF4-FFF2-40B4-BE49-F238E27FC236}">
                <a16:creationId xmlns:a16="http://schemas.microsoft.com/office/drawing/2014/main" id="{58353E6E-FA0F-4A7B-B045-984C775E9014}"/>
              </a:ext>
            </a:extLst>
          </p:cNvPr>
          <p:cNvGrpSpPr/>
          <p:nvPr/>
        </p:nvGrpSpPr>
        <p:grpSpPr>
          <a:xfrm>
            <a:off x="-1" y="0"/>
            <a:ext cx="12161813" cy="6858000"/>
            <a:chOff x="-20924" y="0"/>
            <a:chExt cx="10058400" cy="7543800"/>
          </a:xfrm>
        </p:grpSpPr>
        <p:cxnSp>
          <p:nvCxnSpPr>
            <p:cNvPr id="34" name="Straight Connector 33">
              <a:extLst>
                <a:ext uri="{FF2B5EF4-FFF2-40B4-BE49-F238E27FC236}">
                  <a16:creationId xmlns:a16="http://schemas.microsoft.com/office/drawing/2014/main" id="{2136BF00-69AD-401C-8093-D35D02F3726F}"/>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59D0F0D-7BFD-4B8B-9354-6190B2038C2A}"/>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68922348-C02D-4642-B4C0-291B40F710B9}"/>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C686B3C-F42F-49B8-9536-0278584ED182}"/>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CBC5F805-27C0-49D4-9430-F34B37FFC576}"/>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EF2602FF-F5FB-4540-AF1F-F41B4614A9A8}"/>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9" name="LAYOUT BODY" hidden="1">
            <a:extLst>
              <a:ext uri="{FF2B5EF4-FFF2-40B4-BE49-F238E27FC236}">
                <a16:creationId xmlns:a16="http://schemas.microsoft.com/office/drawing/2014/main" id="{25AB6D90-61D3-4802-AB79-9990C375517A}"/>
              </a:ext>
            </a:extLst>
          </p:cNvPr>
          <p:cNvSpPr/>
          <p:nvPr/>
        </p:nvSpPr>
        <p:spPr>
          <a:xfrm>
            <a:off x="510788" y="4452216"/>
            <a:ext cx="5401618"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562234694" name="image" descr="{&quot;templafy&quot;:{&quot;id&quot;:&quot;d1fb8137-df13-42dd-b79d-4447d6a3ab77&quot;}}"/>
          <p:cNvPicPr>
            <a:picLocks noChangeAspect="1"/>
          </p:cNvPicPr>
          <p:nvPr/>
        </p:nvPicPr>
        <p:blipFill>
          <a:blip r:embed="rId21"/>
          <a:stretch>
            <a:fillRect/>
          </a:stretch>
        </p:blipFill>
        <p:spPr>
          <a:xfrm>
            <a:off x="507317" y="6366066"/>
            <a:ext cx="643396" cy="235636"/>
          </a:xfrm>
          <a:prstGeom prst="rect">
            <a:avLst/>
          </a:prstGeom>
        </p:spPr>
      </p:pic>
    </p:spTree>
    <p:extLst>
      <p:ext uri="{BB962C8B-B14F-4D97-AF65-F5344CB8AC3E}">
        <p14:creationId xmlns:p14="http://schemas.microsoft.com/office/powerpoint/2010/main" val="3116513373"/>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pos="4318">
          <p15:clr>
            <a:srgbClr val="FBAE40"/>
          </p15:clr>
        </p15:guide>
        <p15:guide id="4" pos="4126">
          <p15:clr>
            <a:srgbClr val="FBAE40"/>
          </p15:clr>
        </p15:guide>
        <p15:guide id="5" orient="horz" pos="600">
          <p15:clr>
            <a:srgbClr val="FBAE40"/>
          </p15:clr>
        </p15:guide>
        <p15:guide id="6" orient="horz" pos="1152">
          <p15:clr>
            <a:srgbClr val="FBAE40"/>
          </p15:clr>
        </p15:guide>
        <p15:guide id="7" orient="horz" pos="1416">
          <p15:clr>
            <a:srgbClr val="FBAE40"/>
          </p15:clr>
        </p15:guide>
        <p15:guide id="8" orient="horz" pos="2568">
          <p15:clr>
            <a:srgbClr val="FBAE40"/>
          </p15:clr>
        </p15:guide>
        <p15:guide id="9" orient="horz" pos="3828">
          <p15:clr>
            <a:srgbClr val="FBAE40"/>
          </p15:clr>
        </p15:guide>
        <p15:guide id="10" orient="horz" pos="2808">
          <p15:clr>
            <a:srgbClr val="FBAE40"/>
          </p15:clr>
        </p15:guide>
        <p15:guide id="11" orient="horz" pos="4258">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Large 2x(2 and 1)">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0BED5C8F-E888-46BB-A4C7-9448121750D1}"/>
              </a:ext>
            </a:extLst>
          </p:cNvPr>
          <p:cNvGraphicFramePr>
            <a:graphicFrameLocks noChangeAspect="1"/>
          </p:cNvGraphicFramePr>
          <p:nvPr>
            <p:custDataLst>
              <p:tags r:id="rId2"/>
            </p:custDataLst>
            <p:extLst>
              <p:ext uri="{D42A27DB-BD31-4B8C-83A1-F6EECF244321}">
                <p14:modId xmlns:p14="http://schemas.microsoft.com/office/powerpoint/2010/main" val="556669001"/>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14340" name="think-cell Slide" r:id="rId18" imgW="286" imgH="286" progId="TCLayout.ActiveDocument.1">
                  <p:embed/>
                </p:oleObj>
              </mc:Choice>
              <mc:Fallback>
                <p:oleObj name="think-cell Slide" r:id="rId18" imgW="286" imgH="286" progId="TCLayout.ActiveDocument.1">
                  <p:embed/>
                  <p:pic>
                    <p:nvPicPr>
                      <p:cNvPr id="4" name="Object 3" hidden="1">
                        <a:extLst>
                          <a:ext uri="{FF2B5EF4-FFF2-40B4-BE49-F238E27FC236}">
                            <a16:creationId xmlns:a16="http://schemas.microsoft.com/office/drawing/2014/main" id="{0BED5C8F-E888-46BB-A4C7-9448121750D1}"/>
                          </a:ext>
                        </a:extLst>
                      </p:cNvPr>
                      <p:cNvPicPr/>
                      <p:nvPr/>
                    </p:nvPicPr>
                    <p:blipFill>
                      <a:blip r:embed="rId19"/>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C21325DC-EEF9-4899-AF87-ED4B18C7350C}"/>
              </a:ext>
            </a:extLst>
          </p:cNvPr>
          <p:cNvSpPr/>
          <p:nvPr>
            <p:custDataLst>
              <p:tags r:id="rId3"/>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5" name="text" descr="{&quot;templafy&quot;:{&quot;id&quot;:&quot;f2af42c6-6578-41c5-8ecd-037f0def772b&quot;}}" title="Translations.PageHeading"/>
          <p:cNvSpPr>
            <a:spLocks noGrp="1"/>
          </p:cNvSpPr>
          <p:nvPr>
            <p:ph type="title" hasCustomPrompt="1"/>
            <p:custDataLst>
              <p:tags r:id="rId4"/>
            </p:custDataLst>
          </p:nvPr>
        </p:nvSpPr>
        <p:spPr>
          <a:xfrm>
            <a:off x="509848" y="-1"/>
            <a:ext cx="11139054" cy="858694"/>
          </a:xfrm>
          <a:prstGeom prst="rect">
            <a:avLst/>
          </a:prstGeom>
        </p:spPr>
        <p:txBody>
          <a:bodyPr/>
          <a:lstStyle>
            <a:lvl1pPr>
              <a:defRPr baseline="0">
                <a:latin typeface="+mn-lt"/>
                <a:ea typeface="+mn-ea"/>
              </a:defRPr>
            </a:lvl1pPr>
          </a:lstStyle>
          <a:p>
            <a:pPr lvl="0"/>
            <a:r>
              <a:rPr lang="en-US"/>
              <a:t>&lt;&lt;Page heading&gt;&gt;</a:t>
            </a:r>
          </a:p>
        </p:txBody>
      </p:sp>
      <p:sp>
        <p:nvSpPr>
          <p:cNvPr id="25" name="text" descr="{&quot;templafy&quot;:{&quot;id&quot;:&quot;8bc7d59d-0559-4851-a7f6-f0941b44f007&quot;}}" title="Translations.LayoutHeading"/>
          <p:cNvSpPr>
            <a:spLocks noGrp="1"/>
          </p:cNvSpPr>
          <p:nvPr>
            <p:ph type="body" idx="14" hasCustomPrompt="1"/>
            <p:custDataLst>
              <p:tags r:id="rId5"/>
            </p:custDataLst>
          </p:nvPr>
        </p:nvSpPr>
        <p:spPr>
          <a:xfrm>
            <a:off x="509848" y="1689967"/>
            <a:ext cx="5402558" cy="325306"/>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3" name="LAYOUT BODY"/>
          <p:cNvSpPr>
            <a:spLocks noGrp="1"/>
          </p:cNvSpPr>
          <p:nvPr>
            <p:ph idx="1" hasCustomPrompt="1"/>
            <p:custDataLst>
              <p:tags r:id="rId6"/>
            </p:custDataLst>
          </p:nvPr>
        </p:nvSpPr>
        <p:spPr>
          <a:xfrm>
            <a:off x="509848" y="2014682"/>
            <a:ext cx="5402558" cy="1472671"/>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4" name="text" descr="{&quot;templafy&quot;:{&quot;id&quot;:&quot;a1735b38-8d0e-49eb-92b6-6caa441e495c&quot;}}" title="Translations.Source"/>
          <p:cNvSpPr>
            <a:spLocks noGrp="1"/>
          </p:cNvSpPr>
          <p:nvPr>
            <p:ph type="body" idx="15" hasCustomPrompt="1"/>
            <p:custDataLst>
              <p:tags r:id="rId7"/>
            </p:custDataLst>
          </p:nvPr>
        </p:nvSpPr>
        <p:spPr>
          <a:xfrm>
            <a:off x="509848" y="3496890"/>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7" name="text" descr="{&quot;templafy&quot;:{&quot;id&quot;:&quot;e6010a85-63fe-4224-8fc3-91ba7a79ae94&quot;}}" title="Translations.LayoutHeading"/>
          <p:cNvSpPr>
            <a:spLocks noGrp="1"/>
          </p:cNvSpPr>
          <p:nvPr>
            <p:ph type="body" idx="26" hasCustomPrompt="1"/>
            <p:custDataLst>
              <p:tags r:id="rId8"/>
            </p:custDataLst>
          </p:nvPr>
        </p:nvSpPr>
        <p:spPr>
          <a:xfrm>
            <a:off x="509848" y="3721091"/>
            <a:ext cx="5402558" cy="323273"/>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13" name="LAYOUT BODY"/>
          <p:cNvSpPr>
            <a:spLocks noGrp="1"/>
          </p:cNvSpPr>
          <p:nvPr>
            <p:ph idx="19" hasCustomPrompt="1"/>
            <p:custDataLst>
              <p:tags r:id="rId9"/>
            </p:custDataLst>
          </p:nvPr>
        </p:nvSpPr>
        <p:spPr>
          <a:xfrm>
            <a:off x="509848" y="4048126"/>
            <a:ext cx="5402558" cy="1472045"/>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6" name="text" descr="{&quot;templafy&quot;:{&quot;id&quot;:&quot;58cff68b-9efa-4b81-83fb-e2b97e8920f9&quot;}}" title="Translations.Source"/>
          <p:cNvSpPr>
            <a:spLocks noGrp="1"/>
          </p:cNvSpPr>
          <p:nvPr>
            <p:ph type="body" idx="21" hasCustomPrompt="1"/>
            <p:custDataLst>
              <p:tags r:id="rId10"/>
            </p:custDataLst>
          </p:nvPr>
        </p:nvSpPr>
        <p:spPr>
          <a:xfrm>
            <a:off x="509848" y="5530909"/>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6" name="text" descr="{&quot;templafy&quot;:{&quot;id&quot;:&quot;5e744974-4ea2-4268-99c4-e38cc1854c0c&quot;}}" title="Translations.LayoutHeading"/>
          <p:cNvSpPr>
            <a:spLocks noGrp="1"/>
          </p:cNvSpPr>
          <p:nvPr>
            <p:ph type="body" idx="25" hasCustomPrompt="1"/>
            <p:custDataLst>
              <p:tags r:id="rId11"/>
            </p:custDataLst>
          </p:nvPr>
        </p:nvSpPr>
        <p:spPr>
          <a:xfrm>
            <a:off x="6247322" y="1689967"/>
            <a:ext cx="5402558" cy="325306"/>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8" name="LAYOUT BODY"/>
          <p:cNvSpPr>
            <a:spLocks noGrp="1"/>
          </p:cNvSpPr>
          <p:nvPr>
            <p:ph idx="16" hasCustomPrompt="1"/>
            <p:custDataLst>
              <p:tags r:id="rId12"/>
            </p:custDataLst>
          </p:nvPr>
        </p:nvSpPr>
        <p:spPr>
          <a:xfrm>
            <a:off x="6247322" y="2014682"/>
            <a:ext cx="5402558" cy="3506409"/>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9" name="text" descr="{&quot;templafy&quot;:{&quot;id&quot;:&quot;506b34c1-af19-4a2c-9bfa-13e943aa01b0&quot;}}" title="Translations.Source"/>
          <p:cNvSpPr>
            <a:spLocks noGrp="1"/>
          </p:cNvSpPr>
          <p:nvPr>
            <p:ph type="body" idx="24" hasCustomPrompt="1"/>
            <p:custDataLst>
              <p:tags r:id="rId13"/>
            </p:custDataLst>
          </p:nvPr>
        </p:nvSpPr>
        <p:spPr>
          <a:xfrm>
            <a:off x="6247322" y="5530909"/>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graphicFrame>
        <p:nvGraphicFramePr>
          <p:cNvPr id="28" name="Object 27" hidden="1">
            <a:extLst>
              <a:ext uri="{FF2B5EF4-FFF2-40B4-BE49-F238E27FC236}">
                <a16:creationId xmlns:a16="http://schemas.microsoft.com/office/drawing/2014/main" id="{2A8A4653-0E7D-47B1-B4B5-533CE33A0E8E}"/>
              </a:ext>
            </a:extLst>
          </p:cNvPr>
          <p:cNvGraphicFramePr>
            <a:graphicFrameLocks noChangeAspect="1"/>
          </p:cNvGraphicFramePr>
          <p:nvPr>
            <p:custDataLst>
              <p:tags r:id="rId14"/>
            </p:custDataLst>
            <p:extLst>
              <p:ext uri="{D42A27DB-BD31-4B8C-83A1-F6EECF244321}">
                <p14:modId xmlns:p14="http://schemas.microsoft.com/office/powerpoint/2010/main" val="2239138643"/>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14341" name="think-cell Slide" r:id="rId20" imgW="286" imgH="286" progId="TCLayout.ActiveDocument.1">
                  <p:embed/>
                </p:oleObj>
              </mc:Choice>
              <mc:Fallback>
                <p:oleObj name="think-cell Slide" r:id="rId20" imgW="286" imgH="286" progId="TCLayout.ActiveDocument.1">
                  <p:embed/>
                  <p:pic>
                    <p:nvPicPr>
                      <p:cNvPr id="28" name="Object 27" hidden="1">
                        <a:extLst>
                          <a:ext uri="{FF2B5EF4-FFF2-40B4-BE49-F238E27FC236}">
                            <a16:creationId xmlns:a16="http://schemas.microsoft.com/office/drawing/2014/main" id="{2A8A4653-0E7D-47B1-B4B5-533CE33A0E8E}"/>
                          </a:ext>
                        </a:extLst>
                      </p:cNvPr>
                      <p:cNvPicPr/>
                      <p:nvPr/>
                    </p:nvPicPr>
                    <p:blipFill>
                      <a:blip r:embed="rId19"/>
                      <a:stretch>
                        <a:fillRect/>
                      </a:stretch>
                    </p:blipFill>
                    <p:spPr>
                      <a:xfrm>
                        <a:off x="1444" y="1443"/>
                        <a:ext cx="1444" cy="1444"/>
                      </a:xfrm>
                      <a:prstGeom prst="rect">
                        <a:avLst/>
                      </a:prstGeom>
                    </p:spPr>
                  </p:pic>
                </p:oleObj>
              </mc:Fallback>
            </mc:AlternateContent>
          </a:graphicData>
        </a:graphic>
      </p:graphicFrame>
      <p:sp>
        <p:nvSpPr>
          <p:cNvPr id="29" name="Rectangle 28" hidden="1">
            <a:extLst>
              <a:ext uri="{FF2B5EF4-FFF2-40B4-BE49-F238E27FC236}">
                <a16:creationId xmlns:a16="http://schemas.microsoft.com/office/drawing/2014/main" id="{119402AC-5B20-4C6D-907F-5CC5B02C06EE}"/>
              </a:ext>
            </a:extLst>
          </p:cNvPr>
          <p:cNvSpPr/>
          <p:nvPr>
            <p:custDataLst>
              <p:tags r:id="rId15"/>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0"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5D91078E-11BA-4249-AC42-F7C2641AA37C}"/>
              </a:ext>
            </a:extLst>
          </p:cNvPr>
          <p:cNvSpPr txBox="1"/>
          <p:nvPr/>
        </p:nvSpPr>
        <p:spPr>
          <a:xfrm>
            <a:off x="11161222" y="6234546"/>
            <a:ext cx="498763" cy="349135"/>
          </a:xfrm>
          <a:prstGeom prst="rect">
            <a:avLst/>
          </a:prstGeom>
          <a:noFill/>
        </p:spPr>
        <p:txBody>
          <a:bodyPr vert="horz" wrap="square" lIns="0" tIns="0" rIns="0" bIns="0" rtlCol="0" anchor="b">
            <a:noAutofit/>
          </a:bodyPr>
          <a:lstStyle/>
          <a:p>
            <a:pPr algn="r"/>
            <a:fld id="{EB71FFF7-9F05-4969-ABC0-23146D694E35}" type="slidenum">
              <a:rPr lang="en-US" sz="636" smtClean="0">
                <a:latin typeface="+mn-lt"/>
              </a:rPr>
              <a:pPr algn="r"/>
              <a:t>‹#›</a:t>
            </a:fld>
            <a:endParaRPr lang="en-US" sz="636" dirty="0">
              <a:latin typeface="+mn-lt"/>
            </a:endParaRPr>
          </a:p>
        </p:txBody>
      </p:sp>
      <p:sp>
        <p:nvSpPr>
          <p:cNvPr id="32" name="text" descr="{&quot;templafy&quot;:{&quot;id&quot;:&quot;b8b72e6e-cf5c-4fc3-9ec4-38359be8314f&quot;}}" hidden="1" title="Translations.Draft">
            <a:extLst>
              <a:ext uri="{FF2B5EF4-FFF2-40B4-BE49-F238E27FC236}">
                <a16:creationId xmlns:a16="http://schemas.microsoft.com/office/drawing/2014/main" id="{B5E2818F-8B78-4CF6-8864-E2DFCC4BA100}"/>
              </a:ext>
            </a:extLst>
          </p:cNvPr>
          <p:cNvSpPr txBox="1"/>
          <p:nvPr>
            <p:custDataLst>
              <p:tags r:id="rId16"/>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33" name="PXP_GRIDLINES" hidden="1">
            <a:extLst>
              <a:ext uri="{FF2B5EF4-FFF2-40B4-BE49-F238E27FC236}">
                <a16:creationId xmlns:a16="http://schemas.microsoft.com/office/drawing/2014/main" id="{B75BB3D2-EA9E-4836-8E5D-60E5216FF74A}"/>
              </a:ext>
            </a:extLst>
          </p:cNvPr>
          <p:cNvGrpSpPr/>
          <p:nvPr/>
        </p:nvGrpSpPr>
        <p:grpSpPr>
          <a:xfrm>
            <a:off x="-1" y="0"/>
            <a:ext cx="12161813" cy="6858000"/>
            <a:chOff x="-20924" y="0"/>
            <a:chExt cx="10058400" cy="7543800"/>
          </a:xfrm>
        </p:grpSpPr>
        <p:cxnSp>
          <p:nvCxnSpPr>
            <p:cNvPr id="43" name="Straight Connector 42">
              <a:extLst>
                <a:ext uri="{FF2B5EF4-FFF2-40B4-BE49-F238E27FC236}">
                  <a16:creationId xmlns:a16="http://schemas.microsoft.com/office/drawing/2014/main" id="{47C8EE7D-8F72-431A-BF42-1C9FD5C3BBEB}"/>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7596D3C1-88E3-47F2-9F97-4A00890D87DF}"/>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75EFD612-6A7B-4351-8630-67995146B9D1}"/>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9F47A775-AEA7-425F-B776-E8CDD92EEB32}"/>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CB0F8649-6A7B-4A31-827F-5BEB3329FC6B}"/>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FA0FCBAE-9C7F-4E63-878A-E36E11B68381}"/>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9" name="LAYOUT BODY" hidden="1">
            <a:extLst>
              <a:ext uri="{FF2B5EF4-FFF2-40B4-BE49-F238E27FC236}">
                <a16:creationId xmlns:a16="http://schemas.microsoft.com/office/drawing/2014/main" id="{9E6FCD64-B9C5-467A-B604-E922E84D0368}"/>
              </a:ext>
            </a:extLst>
          </p:cNvPr>
          <p:cNvSpPr/>
          <p:nvPr/>
        </p:nvSpPr>
        <p:spPr>
          <a:xfrm>
            <a:off x="510788" y="4452216"/>
            <a:ext cx="5401618"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12741972" name="image" descr="{&quot;templafy&quot;:{&quot;id&quot;:&quot;9cb20e3a-975a-4080-b704-5f714f1e4282&quot;}}"/>
          <p:cNvPicPr>
            <a:picLocks noChangeAspect="1"/>
          </p:cNvPicPr>
          <p:nvPr/>
        </p:nvPicPr>
        <p:blipFill>
          <a:blip r:embed="rId21"/>
          <a:stretch>
            <a:fillRect/>
          </a:stretch>
        </p:blipFill>
        <p:spPr>
          <a:xfrm>
            <a:off x="507317" y="6366066"/>
            <a:ext cx="643396" cy="235636"/>
          </a:xfrm>
          <a:prstGeom prst="rect">
            <a:avLst/>
          </a:prstGeom>
        </p:spPr>
      </p:pic>
    </p:spTree>
    <p:extLst>
      <p:ext uri="{BB962C8B-B14F-4D97-AF65-F5344CB8AC3E}">
        <p14:creationId xmlns:p14="http://schemas.microsoft.com/office/powerpoint/2010/main" val="2174710013"/>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pos="4318">
          <p15:clr>
            <a:srgbClr val="FBAE40"/>
          </p15:clr>
        </p15:guide>
        <p15:guide id="4" pos="4126">
          <p15:clr>
            <a:srgbClr val="FBAE40"/>
          </p15:clr>
        </p15:guide>
        <p15:guide id="5" orient="horz" pos="600">
          <p15:clr>
            <a:srgbClr val="FBAE40"/>
          </p15:clr>
        </p15:guide>
        <p15:guide id="6" orient="horz" pos="1152">
          <p15:clr>
            <a:srgbClr val="FBAE40"/>
          </p15:clr>
        </p15:guide>
        <p15:guide id="7" orient="horz" pos="1416">
          <p15:clr>
            <a:srgbClr val="FBAE40"/>
          </p15:clr>
        </p15:guide>
        <p15:guide id="8" orient="horz" pos="2568">
          <p15:clr>
            <a:srgbClr val="FBAE40"/>
          </p15:clr>
        </p15:guide>
        <p15:guide id="9" orient="horz" pos="2808">
          <p15:clr>
            <a:srgbClr val="FBAE40"/>
          </p15:clr>
        </p15:guide>
        <p15:guide id="10" orient="horz" pos="3828">
          <p15:clr>
            <a:srgbClr val="FBAE40"/>
          </p15:clr>
        </p15:guide>
        <p15:guide id="11" orient="horz" pos="4258">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matchingName="Disclaimer Page" preserve="1">
  <p:cSld name="Disclaimer Page">
    <p:spTree>
      <p:nvGrpSpPr>
        <p:cNvPr id="1" name=""/>
        <p:cNvGrpSpPr/>
        <p:nvPr/>
      </p:nvGrpSpPr>
      <p:grpSpPr>
        <a:xfrm>
          <a:off x="0" y="0"/>
          <a:ext cx="0" cy="0"/>
          <a:chOff x="0" y="0"/>
          <a:chExt cx="0" cy="0"/>
        </a:xfrm>
      </p:grpSpPr>
      <p:sp>
        <p:nvSpPr>
          <p:cNvPr id="15"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3F7397C4-8070-4A5A-8BFD-C7EDBBC114D8}"/>
              </a:ext>
            </a:extLst>
          </p:cNvPr>
          <p:cNvSpPr txBox="1"/>
          <p:nvPr userDrawn="1"/>
        </p:nvSpPr>
        <p:spPr>
          <a:xfrm>
            <a:off x="11161222" y="6234545"/>
            <a:ext cx="498763" cy="349135"/>
          </a:xfrm>
          <a:prstGeom prst="rect">
            <a:avLst/>
          </a:prstGeom>
          <a:noFill/>
        </p:spPr>
        <p:txBody>
          <a:bodyPr wrap="square" lIns="0" tIns="0" rIns="0" bIns="0" rtlCol="0" anchor="b" anchorCtr="0">
            <a:noAutofit/>
          </a:bodyPr>
          <a:lstStyle/>
          <a:p>
            <a:pPr algn="r"/>
            <a:fld id="{8A23ABA4-7C5F-4A82-88F7-CAC0346A6918}" type="slidenum">
              <a:rPr lang="en-US" sz="636" smtClean="0">
                <a:latin typeface="+mn-lt"/>
              </a:rPr>
              <a:pPr algn="r"/>
              <a:t>‹#›</a:t>
            </a:fld>
            <a:endParaRPr lang="en-US" sz="636" dirty="0">
              <a:latin typeface="+mn-lt"/>
            </a:endParaRPr>
          </a:p>
        </p:txBody>
      </p:sp>
      <p:sp>
        <p:nvSpPr>
          <p:cNvPr id="17" name="text" descr="{&quot;templafy&quot;:{&quot;id&quot;:&quot;935bc165-c793-4762-9474-39a25d85d9ea&quot;}}" title="UserProfile.Language.DisclaimerFax">
            <a:extLst>
              <a:ext uri="{FF2B5EF4-FFF2-40B4-BE49-F238E27FC236}">
                <a16:creationId xmlns:a16="http://schemas.microsoft.com/office/drawing/2014/main" id="{4B237AF7-34D1-42EC-9FB5-DFD3000E55F0}"/>
              </a:ext>
            </a:extLst>
          </p:cNvPr>
          <p:cNvSpPr/>
          <p:nvPr userDrawn="1"/>
        </p:nvSpPr>
        <p:spPr>
          <a:xfrm>
            <a:off x="507318" y="1689965"/>
            <a:ext cx="11141788" cy="3832364"/>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spcBef>
                <a:spcPts val="909"/>
              </a:spcBef>
            </a:pPr>
            <a:r>
              <a:rPr lang="en-US" sz="818" dirty="0">
                <a:solidFill>
                  <a:schemeClr val="tx1"/>
                </a:solidFill>
              </a:rPr>
              <a:t>The information contained in this facsimile message is confidential information intended only for the individual or entity named herein. If the reader of this information is not the named recipient, you are hereby notified that any dissemination, distribution or copy of this facsimile is strictly prohibited. If you have received this facsimile in error, please immediately contact us by telephone AND return the original message to us at the above address. Thank you.</a:t>
            </a:r>
          </a:p>
        </p:txBody>
      </p:sp>
      <p:sp>
        <p:nvSpPr>
          <p:cNvPr id="21" name="text" descr="{&quot;templafy&quot;:{&quot;id&quot;:&quot;a5beb9e0-0b7b-4919-8c7c-512df154cc6b&quot;}}" hidden="1" title="Translations.Draft">
            <a:extLst>
              <a:ext uri="{FF2B5EF4-FFF2-40B4-BE49-F238E27FC236}">
                <a16:creationId xmlns:a16="http://schemas.microsoft.com/office/drawing/2014/main" id="{0CCF9D47-C211-41A6-BB90-3693E1D2A496}"/>
              </a:ext>
            </a:extLst>
          </p:cNvPr>
          <p:cNvSpPr txBox="1"/>
          <p:nvPr userDrawn="1">
            <p:custDataLst>
              <p:tags r:id="rId1"/>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22" name="PXP_GRIDLINES" hidden="1">
            <a:extLst>
              <a:ext uri="{FF2B5EF4-FFF2-40B4-BE49-F238E27FC236}">
                <a16:creationId xmlns:a16="http://schemas.microsoft.com/office/drawing/2014/main" id="{35017FD2-A578-42BC-9640-92BE424D59E0}"/>
              </a:ext>
            </a:extLst>
          </p:cNvPr>
          <p:cNvGrpSpPr/>
          <p:nvPr userDrawn="1"/>
        </p:nvGrpSpPr>
        <p:grpSpPr>
          <a:xfrm>
            <a:off x="-1" y="0"/>
            <a:ext cx="12161813" cy="6858000"/>
            <a:chOff x="-20924" y="0"/>
            <a:chExt cx="10058400" cy="7543800"/>
          </a:xfrm>
        </p:grpSpPr>
        <p:cxnSp>
          <p:nvCxnSpPr>
            <p:cNvPr id="23" name="Straight Connector 22">
              <a:extLst>
                <a:ext uri="{FF2B5EF4-FFF2-40B4-BE49-F238E27FC236}">
                  <a16:creationId xmlns:a16="http://schemas.microsoft.com/office/drawing/2014/main" id="{8CDE392B-0934-4615-921F-F978A5ADABA1}"/>
                </a:ext>
              </a:extLst>
            </p:cNvPr>
            <p:cNvCxnSpPr/>
            <p:nvPr userDrawn="1"/>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0483D37-234A-4540-BB23-EA729000F525}"/>
                </a:ext>
              </a:extLst>
            </p:cNvPr>
            <p:cNvCxnSpPr/>
            <p:nvPr userDrawn="1"/>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DE50E9B-B027-420E-A7E3-17482ED8F012}"/>
                </a:ext>
              </a:extLst>
            </p:cNvPr>
            <p:cNvCxnSpPr/>
            <p:nvPr userDrawn="1"/>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10499897-3C6A-4BFA-8C4A-6AF234BFA511}"/>
                </a:ext>
              </a:extLst>
            </p:cNvPr>
            <p:cNvCxnSpPr/>
            <p:nvPr userDrawn="1"/>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050E1F1-C29A-4A1E-975A-1085041739CB}"/>
                </a:ext>
              </a:extLst>
            </p:cNvPr>
            <p:cNvCxnSpPr/>
            <p:nvPr userDrawn="1"/>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B9B8F66-4FC1-4A34-B5C6-FF611784666C}"/>
                </a:ext>
              </a:extLst>
            </p:cNvPr>
            <p:cNvCxnSpPr/>
            <p:nvPr userDrawn="1"/>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895134513" name="image" descr="{&quot;templafy&quot;:{&quot;id&quot;:&quot;b08ad480-dd2d-4ba0-b581-879211db0b1f&quot;}}"/>
          <p:cNvPicPr>
            <a:picLocks noChangeAspect="1"/>
          </p:cNvPicPr>
          <p:nvPr/>
        </p:nvPicPr>
        <p:blipFill>
          <a:blip r:embed="rId3"/>
          <a:stretch>
            <a:fillRect/>
          </a:stretch>
        </p:blipFill>
        <p:spPr>
          <a:xfrm>
            <a:off x="507317" y="6366066"/>
            <a:ext cx="643396" cy="235636"/>
          </a:xfrm>
          <a:prstGeom prst="rect">
            <a:avLst/>
          </a:prstGeom>
        </p:spPr>
      </p:pic>
    </p:spTree>
    <p:extLst>
      <p:ext uri="{BB962C8B-B14F-4D97-AF65-F5344CB8AC3E}">
        <p14:creationId xmlns:p14="http://schemas.microsoft.com/office/powerpoint/2010/main" val="3241397536"/>
      </p:ext>
    </p:extLst>
  </p:cSld>
  <p:clrMapOvr>
    <a:masterClrMapping/>
  </p:clrMapOvr>
  <p:extLst>
    <p:ext uri="{DCECCB84-F9BA-43D5-87BE-67443E8EF086}">
      <p15:sldGuideLst xmlns:p15="http://schemas.microsoft.com/office/powerpoint/2012/main">
        <p15:guide id="1" pos="334">
          <p15:clr>
            <a:srgbClr val="FBAE40"/>
          </p15:clr>
        </p15:guide>
        <p15:guide id="2" pos="8086">
          <p15:clr>
            <a:srgbClr val="FBAE40"/>
          </p15:clr>
        </p15:guide>
        <p15:guide id="3" orient="horz" pos="600">
          <p15:clr>
            <a:srgbClr val="FBAE40"/>
          </p15:clr>
        </p15:guide>
        <p15:guide id="4" orient="horz" pos="1152">
          <p15:clr>
            <a:srgbClr val="FBAE40"/>
          </p15:clr>
        </p15:guide>
        <p15:guide id="5" orient="horz"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3FC9C-7A07-4C90-A4DF-19D594CA8CD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B7199A6-617C-4957-85D6-B91661723DA7}"/>
              </a:ext>
            </a:extLst>
          </p:cNvPr>
          <p:cNvSpPr>
            <a:spLocks noGrp="1"/>
          </p:cNvSpPr>
          <p:nvPr>
            <p:ph type="dt" sz="half" idx="10"/>
          </p:nvPr>
        </p:nvSpPr>
        <p:spPr/>
        <p:txBody>
          <a:bodyPr/>
          <a:lstStyle/>
          <a:p>
            <a:fld id="{38F79F67-ACB7-420E-A3B2-6F4F9BBB8A09}" type="datetimeFigureOut">
              <a:rPr lang="en-US" smtClean="0"/>
              <a:t>30-Aug-22</a:t>
            </a:fld>
            <a:endParaRPr lang="en-US"/>
          </a:p>
        </p:txBody>
      </p:sp>
      <p:sp>
        <p:nvSpPr>
          <p:cNvPr id="4" name="Footer Placeholder 3">
            <a:extLst>
              <a:ext uri="{FF2B5EF4-FFF2-40B4-BE49-F238E27FC236}">
                <a16:creationId xmlns:a16="http://schemas.microsoft.com/office/drawing/2014/main" id="{B7A3603E-7D40-4B09-8BD7-F4C054419CE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DA1734F-629A-4C41-9E72-B0C7FD7CD69E}"/>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128740832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ontact Page">
    <p:spTree>
      <p:nvGrpSpPr>
        <p:cNvPr id="1" name=""/>
        <p:cNvGrpSpPr/>
        <p:nvPr/>
      </p:nvGrpSpPr>
      <p:grpSpPr>
        <a:xfrm>
          <a:off x="0" y="0"/>
          <a:ext cx="0" cy="0"/>
          <a:chOff x="0" y="0"/>
          <a:chExt cx="0" cy="0"/>
        </a:xfrm>
      </p:grpSpPr>
      <p:sp>
        <p:nvSpPr>
          <p:cNvPr id="19" name="text" descr="{&quot;templafy&quot;:{&quot;id&quot;:&quot;3fc424fa-3258-4932-b7fc-1a8636a7f26c&quot;}}" title="Translations.ContactInformation">
            <a:extLst>
              <a:ext uri="{FF2B5EF4-FFF2-40B4-BE49-F238E27FC236}">
                <a16:creationId xmlns:a16="http://schemas.microsoft.com/office/drawing/2014/main" id="{D04FFCB0-AB78-4AEB-B73B-298403A32779}"/>
              </a:ext>
            </a:extLst>
          </p:cNvPr>
          <p:cNvSpPr txBox="1"/>
          <p:nvPr userDrawn="1"/>
        </p:nvSpPr>
        <p:spPr>
          <a:xfrm>
            <a:off x="509848" y="3"/>
            <a:ext cx="11150138" cy="858691"/>
          </a:xfrm>
          <a:prstGeom prst="rect">
            <a:avLst/>
          </a:prstGeom>
          <a:noFill/>
        </p:spPr>
        <p:txBody>
          <a:bodyPr wrap="none" lIns="0" tIns="0" rIns="0" bIns="0" rtlCol="0" anchor="b" anchorCtr="0">
            <a:noAutofit/>
          </a:bodyPr>
          <a:lstStyle/>
          <a:p>
            <a:pPr algn="l">
              <a:spcBef>
                <a:spcPts val="0"/>
              </a:spcBef>
            </a:pPr>
            <a:r>
              <a:rPr lang="en-US" sz="2545" dirty="0">
                <a:latin typeface="+mn-lt"/>
              </a:rPr>
              <a:t>Contact information</a:t>
            </a:r>
          </a:p>
        </p:txBody>
      </p:sp>
      <p:sp>
        <p:nvSpPr>
          <p:cNvPr id="27"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A270EA75-31D6-4F5C-868E-BAACEA48DA02}"/>
              </a:ext>
            </a:extLst>
          </p:cNvPr>
          <p:cNvSpPr txBox="1"/>
          <p:nvPr userDrawn="1"/>
        </p:nvSpPr>
        <p:spPr>
          <a:xfrm>
            <a:off x="11161222" y="6234545"/>
            <a:ext cx="498763" cy="349135"/>
          </a:xfrm>
          <a:prstGeom prst="rect">
            <a:avLst/>
          </a:prstGeom>
          <a:noFill/>
        </p:spPr>
        <p:txBody>
          <a:bodyPr wrap="square" lIns="0" tIns="0" rIns="0" bIns="0" rtlCol="0" anchor="b" anchorCtr="0">
            <a:noAutofit/>
          </a:bodyPr>
          <a:lstStyle/>
          <a:p>
            <a:pPr algn="r"/>
            <a:fld id="{8A23ABA4-7C5F-4A82-88F7-CAC0346A6918}" type="slidenum">
              <a:rPr lang="en-US" sz="636" smtClean="0">
                <a:latin typeface="+mn-lt"/>
              </a:rPr>
              <a:pPr algn="r"/>
              <a:t>‹#›</a:t>
            </a:fld>
            <a:endParaRPr lang="en-US" sz="636" dirty="0">
              <a:latin typeface="+mn-lt"/>
            </a:endParaRPr>
          </a:p>
        </p:txBody>
      </p:sp>
      <p:sp>
        <p:nvSpPr>
          <p:cNvPr id="28" name="text" descr="{&quot;templafy&quot;:{&quot;id&quot;:&quot;f4a9ac95-ed5e-41bb-8dab-65fe53fd83e9&quot;}}" title="UserProfile.Language.Web">
            <a:extLst>
              <a:ext uri="{FF2B5EF4-FFF2-40B4-BE49-F238E27FC236}">
                <a16:creationId xmlns:a16="http://schemas.microsoft.com/office/drawing/2014/main" id="{A49BC38C-A23E-4D82-86A6-9D36C4E02F14}"/>
              </a:ext>
            </a:extLst>
          </p:cNvPr>
          <p:cNvSpPr/>
          <p:nvPr userDrawn="1"/>
        </p:nvSpPr>
        <p:spPr>
          <a:xfrm>
            <a:off x="510546" y="5553818"/>
            <a:ext cx="7854545" cy="20781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chorCtr="0"/>
          <a:lstStyle/>
          <a:p>
            <a:pPr algn="l">
              <a:spcBef>
                <a:spcPts val="0"/>
              </a:spcBef>
            </a:pPr>
            <a:r>
              <a:rPr lang="en-US" sz="1000" dirty="0">
                <a:solidFill>
                  <a:schemeClr val="tx1"/>
                </a:solidFill>
              </a:rPr>
              <a:t>www.ubs.com</a:t>
            </a:r>
          </a:p>
        </p:txBody>
      </p:sp>
      <p:sp>
        <p:nvSpPr>
          <p:cNvPr id="29" name="text" descr="{&quot;templafy&quot;:{&quot;id&quot;:&quot;2210e1d5-3bb0-416d-8075-d6ce0a86de29&quot;}}" title="UserProfile.Language.CompanyName">
            <a:extLst>
              <a:ext uri="{FF2B5EF4-FFF2-40B4-BE49-F238E27FC236}">
                <a16:creationId xmlns:a16="http://schemas.microsoft.com/office/drawing/2014/main" id="{0B8CF6AA-68A0-4601-B7E5-B78A43127B25}"/>
              </a:ext>
            </a:extLst>
          </p:cNvPr>
          <p:cNvSpPr/>
          <p:nvPr userDrawn="1"/>
        </p:nvSpPr>
        <p:spPr>
          <a:xfrm>
            <a:off x="509848" y="4267637"/>
            <a:ext cx="7854545" cy="163636"/>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spcBef>
                <a:spcPts val="0"/>
              </a:spcBef>
            </a:pPr>
            <a:r>
              <a:rPr lang="en-US" sz="1000" b="1" dirty="0">
                <a:solidFill>
                  <a:schemeClr val="tx1"/>
                </a:solidFill>
              </a:rPr>
              <a:t>UBS AG</a:t>
            </a:r>
          </a:p>
        </p:txBody>
      </p:sp>
      <p:sp>
        <p:nvSpPr>
          <p:cNvPr id="30" name="text" descr="{&quot;templafy&quot;:{&quot;id&quot;:&quot;3497fb76-e191-40b0-9fd1-05c390da867c&quot;}}" title="UserProfile.Language.FullAddressLine">
            <a:extLst>
              <a:ext uri="{FF2B5EF4-FFF2-40B4-BE49-F238E27FC236}">
                <a16:creationId xmlns:a16="http://schemas.microsoft.com/office/drawing/2014/main" id="{BC1012B1-9A9A-4128-BA99-489E2D232D5E}"/>
              </a:ext>
            </a:extLst>
          </p:cNvPr>
          <p:cNvSpPr/>
          <p:nvPr userDrawn="1"/>
        </p:nvSpPr>
        <p:spPr>
          <a:xfrm>
            <a:off x="509847" y="4725818"/>
            <a:ext cx="7854545" cy="4840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spcBef>
                <a:spcPts val="0"/>
              </a:spcBef>
            </a:pPr>
            <a:r>
              <a:rPr lang="en-US" sz="1000" b="0" dirty="0">
                <a:solidFill>
                  <a:schemeClr val="tx1"/>
                </a:solidFill>
              </a:rPr>
              <a:t>Postfach
8098 Zürich</a:t>
            </a:r>
          </a:p>
        </p:txBody>
      </p:sp>
      <p:sp>
        <p:nvSpPr>
          <p:cNvPr id="31" name="text" descr="{&quot;templafy&quot;:{&quot;id&quot;:&quot;a9f65a2d-afbe-4da6-9c69-9290b560776e&quot;}}" title="UserProfile.Language.ReceptionPhone">
            <a:extLst>
              <a:ext uri="{FF2B5EF4-FFF2-40B4-BE49-F238E27FC236}">
                <a16:creationId xmlns:a16="http://schemas.microsoft.com/office/drawing/2014/main" id="{6410659C-F410-4269-8B60-6F054E79E9DF}"/>
              </a:ext>
            </a:extLst>
          </p:cNvPr>
          <p:cNvSpPr/>
          <p:nvPr userDrawn="1"/>
        </p:nvSpPr>
        <p:spPr>
          <a:xfrm>
            <a:off x="509846" y="5403273"/>
            <a:ext cx="7854545" cy="242049"/>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spcBef>
                <a:spcPts val="0"/>
              </a:spcBef>
            </a:pPr>
            <a:r>
              <a:rPr lang="en-US" sz="1000" b="0" dirty="0">
                <a:solidFill>
                  <a:schemeClr val="tx1"/>
                </a:solidFill>
              </a:rPr>
              <a:t>+41-44-234 11 11</a:t>
            </a:r>
          </a:p>
        </p:txBody>
      </p:sp>
      <p:sp>
        <p:nvSpPr>
          <p:cNvPr id="32" name="text" descr="{&quot;templafy&quot;:{&quot;id&quot;:&quot;7889225c-f8f0-43a2-b192-8608998adae2&quot;}}" title="UserProfile.Language.Endorsement">
            <a:extLst>
              <a:ext uri="{FF2B5EF4-FFF2-40B4-BE49-F238E27FC236}">
                <a16:creationId xmlns:a16="http://schemas.microsoft.com/office/drawing/2014/main" id="{AA8E632F-7B8E-406D-8658-9DB778D94432}"/>
              </a:ext>
            </a:extLst>
          </p:cNvPr>
          <p:cNvSpPr/>
          <p:nvPr userDrawn="1"/>
        </p:nvSpPr>
        <p:spPr>
          <a:xfrm>
            <a:off x="510546" y="5837140"/>
            <a:ext cx="7854545" cy="20781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l">
              <a:spcBef>
                <a:spcPts val="0"/>
              </a:spcBef>
            </a:pPr>
            <a:endParaRPr lang="en-US" sz="818" dirty="0">
              <a:solidFill>
                <a:schemeClr val="tx1"/>
              </a:solidFill>
            </a:endParaRPr>
          </a:p>
        </p:txBody>
      </p:sp>
      <p:sp>
        <p:nvSpPr>
          <p:cNvPr id="35" name="text" descr="{&quot;templafy&quot;:{&quot;id&quot;:&quot;4d1fdf4c-1ab6-4c75-a34e-8be1fe0d50d7&quot;}}" hidden="1" title="Translations.Draft">
            <a:extLst>
              <a:ext uri="{FF2B5EF4-FFF2-40B4-BE49-F238E27FC236}">
                <a16:creationId xmlns:a16="http://schemas.microsoft.com/office/drawing/2014/main" id="{435FC4A7-9E7A-4041-ABF6-18805DE7ACE2}"/>
              </a:ext>
            </a:extLst>
          </p:cNvPr>
          <p:cNvSpPr txBox="1"/>
          <p:nvPr userDrawn="1">
            <p:custDataLst>
              <p:tags r:id="rId1"/>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45" name="PXP_GRIDLINES" hidden="1">
            <a:extLst>
              <a:ext uri="{FF2B5EF4-FFF2-40B4-BE49-F238E27FC236}">
                <a16:creationId xmlns:a16="http://schemas.microsoft.com/office/drawing/2014/main" id="{0B521D99-95D7-4484-B3CF-B0F2155E9D44}"/>
              </a:ext>
            </a:extLst>
          </p:cNvPr>
          <p:cNvGrpSpPr/>
          <p:nvPr userDrawn="1"/>
        </p:nvGrpSpPr>
        <p:grpSpPr>
          <a:xfrm>
            <a:off x="-1" y="0"/>
            <a:ext cx="12161813" cy="6858000"/>
            <a:chOff x="-20924" y="0"/>
            <a:chExt cx="10058400" cy="7543800"/>
          </a:xfrm>
        </p:grpSpPr>
        <p:cxnSp>
          <p:nvCxnSpPr>
            <p:cNvPr id="46" name="Straight Connector 45">
              <a:extLst>
                <a:ext uri="{FF2B5EF4-FFF2-40B4-BE49-F238E27FC236}">
                  <a16:creationId xmlns:a16="http://schemas.microsoft.com/office/drawing/2014/main" id="{B7B048AF-3CB1-45F2-B12B-D7B9723482E3}"/>
                </a:ext>
              </a:extLst>
            </p:cNvPr>
            <p:cNvCxnSpPr/>
            <p:nvPr userDrawn="1"/>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B3E1D9E7-E1F8-4B87-924D-5E301C5247E0}"/>
                </a:ext>
              </a:extLst>
            </p:cNvPr>
            <p:cNvCxnSpPr/>
            <p:nvPr userDrawn="1"/>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B5982B68-9A5F-44D2-AD64-5C9C0E9F3FE6}"/>
                </a:ext>
              </a:extLst>
            </p:cNvPr>
            <p:cNvCxnSpPr/>
            <p:nvPr userDrawn="1"/>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6803C20E-CF93-4CF2-A49D-C012532D20FF}"/>
                </a:ext>
              </a:extLst>
            </p:cNvPr>
            <p:cNvCxnSpPr/>
            <p:nvPr userDrawn="1"/>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FD4BCDBC-443F-448E-BE75-AFD555C0E2D7}"/>
                </a:ext>
              </a:extLst>
            </p:cNvPr>
            <p:cNvCxnSpPr/>
            <p:nvPr userDrawn="1"/>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CE7EB294-4F22-49E1-A232-9C3F1D6633A8}"/>
                </a:ext>
              </a:extLst>
            </p:cNvPr>
            <p:cNvCxnSpPr/>
            <p:nvPr userDrawn="1"/>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52" name="text" descr="{&quot;templafy&quot;:{&quot;id&quot;:&quot;a21a9e09-8749-4509-ac97-5bf7f162a871&quot;}}" title="UserProfile.Language.NameExtension">
            <a:extLst>
              <a:ext uri="{FF2B5EF4-FFF2-40B4-BE49-F238E27FC236}">
                <a16:creationId xmlns:a16="http://schemas.microsoft.com/office/drawing/2014/main" id="{C88496A1-78B4-4B2D-B745-FE0B6189E063}"/>
              </a:ext>
            </a:extLst>
          </p:cNvPr>
          <p:cNvSpPr/>
          <p:nvPr userDrawn="1"/>
        </p:nvSpPr>
        <p:spPr>
          <a:xfrm>
            <a:off x="510788" y="4421454"/>
            <a:ext cx="7854545" cy="304364"/>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spcBef>
                <a:spcPts val="0"/>
              </a:spcBef>
            </a:pPr>
            <a:endParaRPr lang="en-US" sz="1000" b="0" dirty="0">
              <a:solidFill>
                <a:schemeClr val="tx1"/>
              </a:solidFill>
            </a:endParaRPr>
          </a:p>
        </p:txBody>
      </p:sp>
      <p:pic>
        <p:nvPicPr>
          <p:cNvPr id="1423416984" name="image" descr="{&quot;templafy&quot;:{&quot;id&quot;:&quot;752824c6-94a9-4418-a5b7-170068a1414e&quot;}}"/>
          <p:cNvPicPr>
            <a:picLocks noChangeAspect="1"/>
          </p:cNvPicPr>
          <p:nvPr/>
        </p:nvPicPr>
        <p:blipFill>
          <a:blip r:embed="rId3"/>
          <a:stretch>
            <a:fillRect/>
          </a:stretch>
        </p:blipFill>
        <p:spPr>
          <a:xfrm>
            <a:off x="507317" y="6366066"/>
            <a:ext cx="643396" cy="235636"/>
          </a:xfrm>
          <a:prstGeom prst="rect">
            <a:avLst/>
          </a:prstGeom>
        </p:spPr>
      </p:pic>
    </p:spTree>
    <p:extLst>
      <p:ext uri="{BB962C8B-B14F-4D97-AF65-F5344CB8AC3E}">
        <p14:creationId xmlns:p14="http://schemas.microsoft.com/office/powerpoint/2010/main" val="436755234"/>
      </p:ext>
    </p:extLst>
  </p:cSld>
  <p:clrMapOvr>
    <a:masterClrMapping/>
  </p:clrMapOvr>
  <p:extLst>
    <p:ext uri="{DCECCB84-F9BA-43D5-87BE-67443E8EF086}">
      <p15:sldGuideLst xmlns:p15="http://schemas.microsoft.com/office/powerpoint/2012/main">
        <p15:guide id="1" pos="334">
          <p15:clr>
            <a:srgbClr val="FBAE40"/>
          </p15:clr>
        </p15:guide>
        <p15:guide id="2" pos="8086">
          <p15:clr>
            <a:srgbClr val="FBAE40"/>
          </p15:clr>
        </p15:guide>
        <p15:guide id="3" orient="horz" pos="4200">
          <p15:clr>
            <a:srgbClr val="FBAE40"/>
          </p15:clr>
        </p15:guide>
        <p15:guide id="4" orient="horz" pos="600">
          <p15:clr>
            <a:srgbClr val="FBAE40"/>
          </p15:clr>
        </p15:guide>
        <p15:guide id="5" orient="horz" pos="1152">
          <p15:clr>
            <a:srgbClr val="FBAE40"/>
          </p15:clr>
        </p15:guide>
        <p15:guide id="6" orient="horz" pos="2952">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SP TOC - do not use">
    <p:spTree>
      <p:nvGrpSpPr>
        <p:cNvPr id="1" name=""/>
        <p:cNvGrpSpPr/>
        <p:nvPr/>
      </p:nvGrpSpPr>
      <p:grpSpPr>
        <a:xfrm>
          <a:off x="0" y="0"/>
          <a:ext cx="0" cy="0"/>
          <a:chOff x="0" y="0"/>
          <a:chExt cx="0" cy="0"/>
        </a:xfrm>
      </p:grpSpPr>
      <p:grpSp>
        <p:nvGrpSpPr>
          <p:cNvPr id="46" name="SP Headers" hidden="1">
            <a:extLst>
              <a:ext uri="{FF2B5EF4-FFF2-40B4-BE49-F238E27FC236}">
                <a16:creationId xmlns:a16="http://schemas.microsoft.com/office/drawing/2014/main" id="{8C868AAE-095E-41EC-9EF2-73B2B84C290D}"/>
              </a:ext>
            </a:extLst>
          </p:cNvPr>
          <p:cNvGrpSpPr/>
          <p:nvPr userDrawn="1"/>
        </p:nvGrpSpPr>
        <p:grpSpPr>
          <a:xfrm>
            <a:off x="-1" y="0"/>
            <a:ext cx="12161813" cy="6858000"/>
            <a:chOff x="-20924" y="0"/>
            <a:chExt cx="10058400" cy="7543800"/>
          </a:xfrm>
        </p:grpSpPr>
        <p:cxnSp>
          <p:nvCxnSpPr>
            <p:cNvPr id="49" name="Textbox">
              <a:extLst>
                <a:ext uri="{FF2B5EF4-FFF2-40B4-BE49-F238E27FC236}">
                  <a16:creationId xmlns:a16="http://schemas.microsoft.com/office/drawing/2014/main" id="{45F5C5AB-224A-420F-9554-744CC6D708C4}"/>
                </a:ext>
              </a:extLst>
            </p:cNvPr>
            <p:cNvCxnSpPr/>
            <p:nvPr userDrawn="1"/>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Textbox">
              <a:extLst>
                <a:ext uri="{FF2B5EF4-FFF2-40B4-BE49-F238E27FC236}">
                  <a16:creationId xmlns:a16="http://schemas.microsoft.com/office/drawing/2014/main" id="{AA09E69E-4DD5-4732-857A-B41EC6188B2E}"/>
                </a:ext>
              </a:extLst>
            </p:cNvPr>
            <p:cNvCxnSpPr/>
            <p:nvPr userDrawn="1"/>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Textbox">
              <a:extLst>
                <a:ext uri="{FF2B5EF4-FFF2-40B4-BE49-F238E27FC236}">
                  <a16:creationId xmlns:a16="http://schemas.microsoft.com/office/drawing/2014/main" id="{1FA3447E-D037-44C1-9176-066ED6A8F02C}"/>
                </a:ext>
              </a:extLst>
            </p:cNvPr>
            <p:cNvCxnSpPr/>
            <p:nvPr userDrawn="1"/>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2" name="Textbox">
              <a:extLst>
                <a:ext uri="{FF2B5EF4-FFF2-40B4-BE49-F238E27FC236}">
                  <a16:creationId xmlns:a16="http://schemas.microsoft.com/office/drawing/2014/main" id="{C46C0159-C106-49FA-A305-D8016C9F90F4}"/>
                </a:ext>
              </a:extLst>
            </p:cNvPr>
            <p:cNvCxnSpPr/>
            <p:nvPr userDrawn="1"/>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3" name="Textbox">
              <a:extLst>
                <a:ext uri="{FF2B5EF4-FFF2-40B4-BE49-F238E27FC236}">
                  <a16:creationId xmlns:a16="http://schemas.microsoft.com/office/drawing/2014/main" id="{51A9B6C6-0562-4434-9032-356EEB299B07}"/>
                </a:ext>
              </a:extLst>
            </p:cNvPr>
            <p:cNvCxnSpPr/>
            <p:nvPr userDrawn="1"/>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4" name="Textbox">
              <a:extLst>
                <a:ext uri="{FF2B5EF4-FFF2-40B4-BE49-F238E27FC236}">
                  <a16:creationId xmlns:a16="http://schemas.microsoft.com/office/drawing/2014/main" id="{D9D4CB61-9B4D-4E25-9B0E-3EC4B36E9ECB}"/>
                </a:ext>
              </a:extLst>
            </p:cNvPr>
            <p:cNvCxnSpPr/>
            <p:nvPr userDrawn="1"/>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75" name="text" descr="{&quot;templafy&quot;:{&quot;id&quot;:&quot;9c95959a-b073-4114-8c3c-1444b6cc9234&quot;}}" hidden="1" title="Translations.Draft">
            <a:extLst>
              <a:ext uri="{FF2B5EF4-FFF2-40B4-BE49-F238E27FC236}">
                <a16:creationId xmlns:a16="http://schemas.microsoft.com/office/drawing/2014/main" id="{B6B43A7C-0927-4DA3-9CD1-C107CC6A4CA8}"/>
              </a:ext>
            </a:extLst>
          </p:cNvPr>
          <p:cNvSpPr txBox="1"/>
          <p:nvPr userDrawn="1">
            <p:custDataLst>
              <p:tags r:id="rId1"/>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sp>
        <p:nvSpPr>
          <p:cNvPr id="78" name="text" descr="{&quot;templafy&quot;:{&quot;id&quot;:&quot;d37f097d-ead0-4530-926e-f1540a76afed&quot;}}" title="Translations.TableOfContents">
            <a:extLst>
              <a:ext uri="{FF2B5EF4-FFF2-40B4-BE49-F238E27FC236}">
                <a16:creationId xmlns:a16="http://schemas.microsoft.com/office/drawing/2014/main" id="{26FA5364-77E9-4D48-889F-975E202A542E}"/>
              </a:ext>
            </a:extLst>
          </p:cNvPr>
          <p:cNvSpPr txBox="1"/>
          <p:nvPr userDrawn="1"/>
        </p:nvSpPr>
        <p:spPr>
          <a:xfrm>
            <a:off x="509848" y="3"/>
            <a:ext cx="11150138" cy="858691"/>
          </a:xfrm>
          <a:prstGeom prst="rect">
            <a:avLst/>
          </a:prstGeom>
          <a:noFill/>
        </p:spPr>
        <p:txBody>
          <a:bodyPr wrap="none" lIns="0" tIns="0" rIns="0" bIns="0" rtlCol="0" anchor="b" anchorCtr="0">
            <a:noAutofit/>
          </a:bodyPr>
          <a:lstStyle/>
          <a:p>
            <a:pPr algn="l">
              <a:spcBef>
                <a:spcPts val="0"/>
              </a:spcBef>
            </a:pPr>
            <a:r>
              <a:rPr lang="en-US" sz="2545" dirty="0">
                <a:latin typeface="+mn-lt"/>
              </a:rPr>
              <a:t>Table of contents</a:t>
            </a:r>
          </a:p>
        </p:txBody>
      </p:sp>
      <p:pic>
        <p:nvPicPr>
          <p:cNvPr id="845521005" name="image" descr="{&quot;templafy&quot;:{&quot;id&quot;:&quot;323ec7a7-85d6-4f7b-9fa0-6b1ebe088110&quot;}}"/>
          <p:cNvPicPr>
            <a:picLocks noChangeAspect="1"/>
          </p:cNvPicPr>
          <p:nvPr/>
        </p:nvPicPr>
        <p:blipFill>
          <a:blip r:embed="rId3"/>
          <a:stretch>
            <a:fillRect/>
          </a:stretch>
        </p:blipFill>
        <p:spPr>
          <a:xfrm>
            <a:off x="507317" y="6366066"/>
            <a:ext cx="643396" cy="235636"/>
          </a:xfrm>
          <a:prstGeom prst="rect">
            <a:avLst/>
          </a:prstGeom>
        </p:spPr>
      </p:pic>
      <p:grpSp>
        <p:nvGrpSpPr>
          <p:cNvPr id="2" name="SP Agenda Section" hidden="1">
            <a:extLst>
              <a:ext uri="{FF2B5EF4-FFF2-40B4-BE49-F238E27FC236}">
                <a16:creationId xmlns:a16="http://schemas.microsoft.com/office/drawing/2014/main" id="{592AC03A-2D08-4A3B-913E-E1B373CA101A}"/>
              </a:ext>
            </a:extLst>
          </p:cNvPr>
          <p:cNvGrpSpPr/>
          <p:nvPr userDrawn="1"/>
        </p:nvGrpSpPr>
        <p:grpSpPr>
          <a:xfrm>
            <a:off x="509846" y="1620981"/>
            <a:ext cx="11226324" cy="371399"/>
            <a:chOff x="560565" y="1783079"/>
            <a:chExt cx="12343109" cy="408539"/>
          </a:xfrm>
        </p:grpSpPr>
        <p:sp>
          <p:nvSpPr>
            <p:cNvPr id="30" name="Textbox">
              <a:extLst>
                <a:ext uri="{FF2B5EF4-FFF2-40B4-BE49-F238E27FC236}">
                  <a16:creationId xmlns:a16="http://schemas.microsoft.com/office/drawing/2014/main" id="{FEAB2507-4F62-44A4-9EB1-971DA25BD933}"/>
                </a:ext>
              </a:extLst>
            </p:cNvPr>
            <p:cNvSpPr txBox="1">
              <a:spLocks/>
            </p:cNvSpPr>
            <p:nvPr userDrawn="1"/>
          </p:nvSpPr>
          <p:spPr>
            <a:xfrm>
              <a:off x="2023485" y="1785353"/>
              <a:ext cx="10334035" cy="406265"/>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9330118">
                <a:tabLst>
                  <a:tab pos="9507833" algn="l"/>
                </a:tabLst>
              </a:pPr>
              <a:r>
                <a:rPr lang="en-US" altLang="zh-CN" sz="1455" b="1" kern="0" baseline="0" dirty="0">
                  <a:solidFill>
                    <a:schemeClr val="tx1"/>
                  </a:solidFill>
                  <a:latin typeface="+mn-lt"/>
                  <a:ea typeface="+mn-ea"/>
                  <a:cs typeface="+mn-cs"/>
                </a:rPr>
                <a:t>&lt;TEXT&gt;</a:t>
              </a:r>
              <a:r>
                <a:rPr lang="en-US" altLang="en-US" sz="1455" b="1" u="sng" kern="0" baseline="0" dirty="0">
                  <a:solidFill>
                    <a:schemeClr val="tx1"/>
                  </a:solidFill>
                  <a:latin typeface="+mn-lt"/>
                  <a:ea typeface="+mn-ea"/>
                  <a:cs typeface="+mn-cs"/>
                </a:rPr>
                <a:t>                                                                                                                        </a:t>
              </a:r>
              <a:endParaRPr lang="en-US" sz="1636"/>
            </a:p>
          </p:txBody>
        </p:sp>
        <p:sp>
          <p:nvSpPr>
            <p:cNvPr id="32" name="Textbox" descr="{&quot;templafy&quot;:{&quot;id&quot;:&quot;fbaebf70-c9f0-430f-b7bc-4724a3bfe925&quot;}}" title="Translations.SectionN">
              <a:extLst>
                <a:ext uri="{FF2B5EF4-FFF2-40B4-BE49-F238E27FC236}">
                  <a16:creationId xmlns:a16="http://schemas.microsoft.com/office/drawing/2014/main" id="{B3EB5710-DF0C-4347-8ACA-5C648E6053A8}"/>
                </a:ext>
              </a:extLst>
            </p:cNvPr>
            <p:cNvSpPr txBox="1">
              <a:spLocks/>
            </p:cNvSpPr>
            <p:nvPr userDrawn="1"/>
          </p:nvSpPr>
          <p:spPr>
            <a:xfrm>
              <a:off x="560565" y="1785353"/>
              <a:ext cx="1179576" cy="406265"/>
            </a:xfrm>
            <a:prstGeom prst="rect">
              <a:avLst/>
            </a:prstGeom>
            <a:noFill/>
          </p:spPr>
          <p:txBody>
            <a:bodyPr wrap="none" lIns="0" rIns="0" rtlCol="0" anchor="ctr">
              <a:noAutofit/>
            </a:bodyPr>
            <a:lstStyle/>
            <a:p>
              <a:pPr algn="l"/>
              <a:r>
                <a:rPr lang="en-US" altLang="en-US" sz="1455" b="0" kern="0" baseline="0" dirty="0">
                  <a:solidFill>
                    <a:schemeClr val="tx1"/>
                  </a:solidFill>
                  <a:latin typeface="+mn-lt"/>
                  <a:ea typeface="+mn-ea"/>
                  <a:cs typeface="+mn-cs"/>
                </a:rPr>
                <a:t>Section &lt;N&gt;</a:t>
              </a:r>
            </a:p>
          </p:txBody>
        </p:sp>
        <p:sp>
          <p:nvSpPr>
            <p:cNvPr id="33" name="Textbox">
              <a:extLst>
                <a:ext uri="{FF2B5EF4-FFF2-40B4-BE49-F238E27FC236}">
                  <a16:creationId xmlns:a16="http://schemas.microsoft.com/office/drawing/2014/main" id="{7F55653E-2FA1-48B1-AEBE-C2F1154223A4}"/>
                </a:ext>
              </a:extLst>
            </p:cNvPr>
            <p:cNvSpPr txBox="1">
              <a:spLocks/>
            </p:cNvSpPr>
            <p:nvPr userDrawn="1"/>
          </p:nvSpPr>
          <p:spPr>
            <a:xfrm>
              <a:off x="11992195" y="1785353"/>
              <a:ext cx="911479" cy="406265"/>
            </a:xfrm>
            <a:prstGeom prst="rect">
              <a:avLst/>
            </a:prstGeom>
            <a:noFill/>
          </p:spPr>
          <p:txBody>
            <a:bodyPr wrap="none" rtlCol="0" anchor="ctr">
              <a:noAutofit/>
            </a:bodyPr>
            <a:lstStyle/>
            <a:p>
              <a:pPr algn="r" rtl="0" eaLnBrk="0" fontAlgn="base" hangingPunct="0">
                <a:spcBef>
                  <a:spcPct val="50000"/>
                </a:spcBef>
                <a:spcAft>
                  <a:spcPct val="0"/>
                </a:spcAft>
              </a:pPr>
              <a:r>
                <a:rPr lang="en-US" altLang="zh-CN" sz="1455" b="0" kern="0" baseline="0" dirty="0">
                  <a:solidFill>
                    <a:schemeClr val="tx1"/>
                  </a:solidFill>
                  <a:latin typeface="+mn-lt"/>
                  <a:ea typeface="+mn-ea"/>
                  <a:cs typeface="+mn-cs"/>
                </a:rPr>
                <a:t>&lt;P&gt;</a:t>
              </a:r>
              <a:endParaRPr lang="en-US" altLang="en-US" sz="1455" b="0" kern="0" baseline="0" dirty="0">
                <a:solidFill>
                  <a:schemeClr val="tx1"/>
                </a:solidFill>
                <a:latin typeface="+mn-lt"/>
                <a:ea typeface="+mn-ea"/>
                <a:cs typeface="+mn-cs"/>
              </a:endParaRPr>
            </a:p>
          </p:txBody>
        </p:sp>
        <p:sp>
          <p:nvSpPr>
            <p:cNvPr id="31" name="Textbox" hidden="1">
              <a:extLst>
                <a:ext uri="{FF2B5EF4-FFF2-40B4-BE49-F238E27FC236}">
                  <a16:creationId xmlns:a16="http://schemas.microsoft.com/office/drawing/2014/main" id="{DD89CF33-A63F-4CC7-86FB-350BC2A58719}"/>
                </a:ext>
              </a:extLst>
            </p:cNvPr>
            <p:cNvSpPr txBox="1">
              <a:spLocks/>
            </p:cNvSpPr>
            <p:nvPr userDrawn="1"/>
          </p:nvSpPr>
          <p:spPr>
            <a:xfrm>
              <a:off x="7235825" y="1783080"/>
              <a:ext cx="2560009" cy="406265"/>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636" b="0" kern="0" baseline="0" dirty="0">
                  <a:solidFill>
                    <a:schemeClr val="tx1"/>
                  </a:solidFill>
                  <a:latin typeface="+mn-lt"/>
                  <a:ea typeface="+mn-ea"/>
                  <a:cs typeface="+mn-cs"/>
                </a:rPr>
                <a:t>&lt;</a:t>
              </a:r>
              <a:r>
                <a:rPr lang="en-US" altLang="zh-CN" sz="1455" b="0" kern="0" baseline="0" dirty="0">
                  <a:solidFill>
                    <a:schemeClr val="tx1"/>
                  </a:solidFill>
                  <a:latin typeface="+mn-lt"/>
                  <a:ea typeface="+mn-ea"/>
                  <a:cs typeface="+mn-cs"/>
                </a:rPr>
                <a:t>RESPONSIBLE</a:t>
              </a:r>
              <a:r>
                <a:rPr lang="en-US" altLang="zh-CN" sz="1636" b="0" kern="0" baseline="0" dirty="0">
                  <a:solidFill>
                    <a:schemeClr val="tx1"/>
                  </a:solidFill>
                  <a:latin typeface="+mn-lt"/>
                  <a:ea typeface="+mn-ea"/>
                  <a:cs typeface="+mn-cs"/>
                </a:rPr>
                <a:t>&gt;</a:t>
              </a:r>
              <a:r>
                <a:rPr lang="en-US" altLang="en-US" sz="1636" b="0" u="sng" kern="0" baseline="0" dirty="0">
                  <a:solidFill>
                    <a:schemeClr val="tx1"/>
                  </a:solidFill>
                  <a:latin typeface="+mn-lt"/>
                  <a:ea typeface="+mn-ea"/>
                  <a:cs typeface="+mn-cs"/>
                </a:rPr>
                <a:t>                                                                                                                        </a:t>
              </a:r>
              <a:endParaRPr lang="en-US" sz="1636"/>
            </a:p>
          </p:txBody>
        </p:sp>
        <p:sp>
          <p:nvSpPr>
            <p:cNvPr id="47" name="Textbox" hidden="1">
              <a:extLst>
                <a:ext uri="{FF2B5EF4-FFF2-40B4-BE49-F238E27FC236}">
                  <a16:creationId xmlns:a16="http://schemas.microsoft.com/office/drawing/2014/main" id="{924603A8-2C5D-4A93-AF24-30F0EDAFD549}"/>
                </a:ext>
              </a:extLst>
            </p:cNvPr>
            <p:cNvSpPr txBox="1">
              <a:spLocks/>
            </p:cNvSpPr>
            <p:nvPr userDrawn="1"/>
          </p:nvSpPr>
          <p:spPr>
            <a:xfrm>
              <a:off x="9727565" y="1783079"/>
              <a:ext cx="1280160" cy="402336"/>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455" b="0" u="none" kern="0" baseline="0" dirty="0">
                  <a:solidFill>
                    <a:schemeClr val="tx1"/>
                  </a:solidFill>
                  <a:latin typeface="+mn-lt"/>
                  <a:ea typeface="+mn-ea"/>
                  <a:cs typeface="+mn-cs"/>
                </a:rPr>
                <a:t>&lt;TIMESLOT&gt;</a:t>
              </a:r>
              <a:endParaRPr lang="en-US" altLang="en-US" sz="1455" b="0" u="none" kern="0" baseline="0" dirty="0">
                <a:solidFill>
                  <a:schemeClr val="tx1"/>
                </a:solidFill>
                <a:latin typeface="+mn-lt"/>
                <a:ea typeface="+mn-ea"/>
                <a:cs typeface="+mn-cs"/>
              </a:endParaRPr>
            </a:p>
          </p:txBody>
        </p:sp>
        <p:sp>
          <p:nvSpPr>
            <p:cNvPr id="48" name="Textbox" hidden="1">
              <a:extLst>
                <a:ext uri="{FF2B5EF4-FFF2-40B4-BE49-F238E27FC236}">
                  <a16:creationId xmlns:a16="http://schemas.microsoft.com/office/drawing/2014/main" id="{6A447B8A-8E2A-4E43-98F2-321F5DE4FCC1}"/>
                </a:ext>
              </a:extLst>
            </p:cNvPr>
            <p:cNvSpPr txBox="1">
              <a:spLocks/>
            </p:cNvSpPr>
            <p:nvPr userDrawn="1"/>
          </p:nvSpPr>
          <p:spPr>
            <a:xfrm>
              <a:off x="10970804" y="1783080"/>
              <a:ext cx="1370012" cy="406265"/>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455" b="0" kern="0" baseline="0" dirty="0">
                  <a:solidFill>
                    <a:schemeClr val="tx1"/>
                  </a:solidFill>
                  <a:latin typeface="+mn-lt"/>
                  <a:ea typeface="+mn-ea"/>
                  <a:cs typeface="+mn-cs"/>
                </a:rPr>
                <a:t>&lt;DURATION&gt;</a:t>
              </a:r>
              <a:r>
                <a:rPr lang="en-US" altLang="en-US" sz="1455" b="0" u="sng" kern="0" baseline="0" dirty="0">
                  <a:solidFill>
                    <a:schemeClr val="tx1"/>
                  </a:solidFill>
                  <a:latin typeface="+mn-lt"/>
                  <a:ea typeface="+mn-ea"/>
                  <a:cs typeface="+mn-cs"/>
                </a:rPr>
                <a:t>                                                                                                                        </a:t>
              </a:r>
              <a:endParaRPr lang="en-US" sz="1636"/>
            </a:p>
          </p:txBody>
        </p:sp>
      </p:grpSp>
      <p:grpSp>
        <p:nvGrpSpPr>
          <p:cNvPr id="3" name="SP Agenda Section Highlight" hidden="1">
            <a:extLst>
              <a:ext uri="{FF2B5EF4-FFF2-40B4-BE49-F238E27FC236}">
                <a16:creationId xmlns:a16="http://schemas.microsoft.com/office/drawing/2014/main" id="{0B4D9AA4-7AB4-49E9-AC19-C618FC31E255}"/>
              </a:ext>
            </a:extLst>
          </p:cNvPr>
          <p:cNvGrpSpPr/>
          <p:nvPr userDrawn="1"/>
        </p:nvGrpSpPr>
        <p:grpSpPr>
          <a:xfrm>
            <a:off x="509847" y="2011680"/>
            <a:ext cx="11232035" cy="372629"/>
            <a:chOff x="560565" y="2212848"/>
            <a:chExt cx="12349389" cy="409892"/>
          </a:xfrm>
        </p:grpSpPr>
        <p:sp>
          <p:nvSpPr>
            <p:cNvPr id="35" name="Textbox">
              <a:extLst>
                <a:ext uri="{FF2B5EF4-FFF2-40B4-BE49-F238E27FC236}">
                  <a16:creationId xmlns:a16="http://schemas.microsoft.com/office/drawing/2014/main" id="{C1A1B1DB-96EE-4410-94C1-6E9176B6BB57}"/>
                </a:ext>
              </a:extLst>
            </p:cNvPr>
            <p:cNvSpPr txBox="1">
              <a:spLocks/>
            </p:cNvSpPr>
            <p:nvPr userDrawn="1"/>
          </p:nvSpPr>
          <p:spPr>
            <a:xfrm>
              <a:off x="2023484" y="2216475"/>
              <a:ext cx="10334029" cy="406265"/>
            </a:xfrm>
            <a:prstGeom prst="rect">
              <a:avLst/>
            </a:prstGeom>
            <a:noFill/>
          </p:spPr>
          <p:txBody>
            <a:bodyPr wrap="square" lIns="0" rIns="0" rtlCol="0" anchor="ctr">
              <a:noAutofit/>
            </a:bodyPr>
            <a:lstStyle/>
            <a:p>
              <a:pPr algn="l" defTabSz="9330118">
                <a:tabLst>
                  <a:tab pos="9507833" algn="l"/>
                </a:tabLst>
              </a:pPr>
              <a:r>
                <a:rPr lang="en-US" altLang="zh-CN" sz="1455" b="1" kern="0" baseline="0" dirty="0">
                  <a:solidFill>
                    <a:schemeClr val="tx1"/>
                  </a:solidFill>
                  <a:latin typeface="+mn-lt"/>
                  <a:ea typeface="+mn-ea"/>
                  <a:cs typeface="+mn-cs"/>
                </a:rPr>
                <a:t>&lt;TEXT&gt;</a:t>
              </a:r>
              <a:endParaRPr lang="en-US" altLang="en-US" sz="1455" b="1" kern="0" baseline="0" dirty="0">
                <a:solidFill>
                  <a:schemeClr val="tx1"/>
                </a:solidFill>
                <a:latin typeface="+mn-lt"/>
                <a:ea typeface="+mn-ea"/>
                <a:cs typeface="+mn-cs"/>
              </a:endParaRPr>
            </a:p>
          </p:txBody>
        </p:sp>
        <p:sp>
          <p:nvSpPr>
            <p:cNvPr id="36" name="Textbox" descr="{&quot;templafy&quot;:{&quot;id&quot;:&quot;70a97a3c-60ad-49e7-a0eb-83a3f06d3aee&quot;}}" title="Translations.SectionN">
              <a:extLst>
                <a:ext uri="{FF2B5EF4-FFF2-40B4-BE49-F238E27FC236}">
                  <a16:creationId xmlns:a16="http://schemas.microsoft.com/office/drawing/2014/main" id="{6E61EAA7-77E0-41DD-8D39-93D4A0449867}"/>
                </a:ext>
              </a:extLst>
            </p:cNvPr>
            <p:cNvSpPr txBox="1">
              <a:spLocks/>
            </p:cNvSpPr>
            <p:nvPr userDrawn="1"/>
          </p:nvSpPr>
          <p:spPr>
            <a:xfrm>
              <a:off x="560565" y="2216475"/>
              <a:ext cx="1177816" cy="406265"/>
            </a:xfrm>
            <a:prstGeom prst="rect">
              <a:avLst/>
            </a:prstGeom>
            <a:noFill/>
          </p:spPr>
          <p:txBody>
            <a:bodyPr wrap="none" lIns="0" rIns="0" rtlCol="0" anchor="ctr">
              <a:noAutofit/>
            </a:bodyPr>
            <a:lstStyle/>
            <a:p>
              <a:pPr algn="l"/>
              <a:r>
                <a:rPr lang="en-US" altLang="en-US" sz="1455" b="0" kern="0" baseline="0" dirty="0">
                  <a:solidFill>
                    <a:schemeClr val="tx1"/>
                  </a:solidFill>
                  <a:latin typeface="+mn-lt"/>
                  <a:ea typeface="+mn-ea"/>
                  <a:cs typeface="+mn-cs"/>
                </a:rPr>
                <a:t>Section &lt;N&gt;</a:t>
              </a:r>
            </a:p>
          </p:txBody>
        </p:sp>
        <p:sp>
          <p:nvSpPr>
            <p:cNvPr id="37" name="Textbox">
              <a:extLst>
                <a:ext uri="{FF2B5EF4-FFF2-40B4-BE49-F238E27FC236}">
                  <a16:creationId xmlns:a16="http://schemas.microsoft.com/office/drawing/2014/main" id="{44E334E1-D8DB-4F0C-9630-3A289A86EF14}"/>
                </a:ext>
              </a:extLst>
            </p:cNvPr>
            <p:cNvSpPr txBox="1">
              <a:spLocks/>
            </p:cNvSpPr>
            <p:nvPr userDrawn="1"/>
          </p:nvSpPr>
          <p:spPr>
            <a:xfrm>
              <a:off x="11998475" y="2216475"/>
              <a:ext cx="911479" cy="406265"/>
            </a:xfrm>
            <a:prstGeom prst="rect">
              <a:avLst/>
            </a:prstGeom>
            <a:noFill/>
          </p:spPr>
          <p:txBody>
            <a:bodyPr wrap="none" rtlCol="0" anchor="ctr">
              <a:noAutofit/>
            </a:bodyPr>
            <a:lstStyle/>
            <a:p>
              <a:pPr algn="r" rtl="0" eaLnBrk="0" fontAlgn="base" hangingPunct="0">
                <a:spcBef>
                  <a:spcPct val="50000"/>
                </a:spcBef>
                <a:spcAft>
                  <a:spcPct val="0"/>
                </a:spcAft>
              </a:pPr>
              <a:r>
                <a:rPr lang="en-US" altLang="zh-CN" sz="1455" b="0" kern="0" baseline="0" dirty="0">
                  <a:solidFill>
                    <a:schemeClr val="tx1"/>
                  </a:solidFill>
                  <a:latin typeface="+mn-lt"/>
                  <a:ea typeface="+mn-ea"/>
                  <a:cs typeface="+mn-cs"/>
                </a:rPr>
                <a:t>&lt;P&gt;</a:t>
              </a:r>
              <a:endParaRPr lang="en-US" altLang="en-US" sz="1455" b="0" kern="0" baseline="0" dirty="0">
                <a:solidFill>
                  <a:schemeClr val="tx1"/>
                </a:solidFill>
                <a:latin typeface="+mn-lt"/>
                <a:ea typeface="+mn-ea"/>
                <a:cs typeface="+mn-cs"/>
              </a:endParaRPr>
            </a:p>
          </p:txBody>
        </p:sp>
        <p:sp>
          <p:nvSpPr>
            <p:cNvPr id="52" name="Textbox" hidden="1">
              <a:extLst>
                <a:ext uri="{FF2B5EF4-FFF2-40B4-BE49-F238E27FC236}">
                  <a16:creationId xmlns:a16="http://schemas.microsoft.com/office/drawing/2014/main" id="{A1745BD1-CD6B-4F15-AFE0-3C5CBF4D7243}"/>
                </a:ext>
              </a:extLst>
            </p:cNvPr>
            <p:cNvSpPr txBox="1">
              <a:spLocks/>
            </p:cNvSpPr>
            <p:nvPr userDrawn="1"/>
          </p:nvSpPr>
          <p:spPr>
            <a:xfrm>
              <a:off x="7235825" y="2212848"/>
              <a:ext cx="2560009" cy="406265"/>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636" b="0" kern="0" baseline="0" dirty="0">
                  <a:solidFill>
                    <a:schemeClr val="tx1"/>
                  </a:solidFill>
                  <a:latin typeface="+mn-lt"/>
                  <a:ea typeface="+mn-ea"/>
                  <a:cs typeface="+mn-cs"/>
                </a:rPr>
                <a:t>&lt;</a:t>
              </a:r>
              <a:r>
                <a:rPr lang="en-US" altLang="zh-CN" sz="1455" b="0" kern="0" baseline="0" dirty="0">
                  <a:solidFill>
                    <a:schemeClr val="tx1"/>
                  </a:solidFill>
                  <a:latin typeface="+mn-lt"/>
                  <a:ea typeface="+mn-ea"/>
                  <a:cs typeface="+mn-cs"/>
                </a:rPr>
                <a:t>RESPONSIBLE</a:t>
              </a:r>
              <a:r>
                <a:rPr lang="en-US" altLang="zh-CN" sz="1636" b="0" kern="0" baseline="0" dirty="0">
                  <a:solidFill>
                    <a:schemeClr val="tx1"/>
                  </a:solidFill>
                  <a:latin typeface="+mn-lt"/>
                  <a:ea typeface="+mn-ea"/>
                  <a:cs typeface="+mn-cs"/>
                </a:rPr>
                <a:t>&gt;</a:t>
              </a:r>
              <a:r>
                <a:rPr lang="en-US" altLang="en-US" sz="1636" b="0" u="sng" kern="0" baseline="0" dirty="0">
                  <a:solidFill>
                    <a:schemeClr val="tx1"/>
                  </a:solidFill>
                  <a:latin typeface="+mn-lt"/>
                  <a:ea typeface="+mn-ea"/>
                  <a:cs typeface="+mn-cs"/>
                </a:rPr>
                <a:t>                                                                                                                        </a:t>
              </a:r>
              <a:endParaRPr lang="en-US" sz="1636"/>
            </a:p>
          </p:txBody>
        </p:sp>
        <p:sp>
          <p:nvSpPr>
            <p:cNvPr id="53" name="Textbox" hidden="1">
              <a:extLst>
                <a:ext uri="{FF2B5EF4-FFF2-40B4-BE49-F238E27FC236}">
                  <a16:creationId xmlns:a16="http://schemas.microsoft.com/office/drawing/2014/main" id="{890E4083-D349-470F-9D0A-68B829A2D071}"/>
                </a:ext>
              </a:extLst>
            </p:cNvPr>
            <p:cNvSpPr txBox="1">
              <a:spLocks/>
            </p:cNvSpPr>
            <p:nvPr userDrawn="1"/>
          </p:nvSpPr>
          <p:spPr>
            <a:xfrm>
              <a:off x="9727565" y="2212848"/>
              <a:ext cx="1280160" cy="402336"/>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455" b="0" u="none" kern="0" baseline="0" dirty="0">
                  <a:solidFill>
                    <a:schemeClr val="tx1"/>
                  </a:solidFill>
                  <a:latin typeface="+mn-lt"/>
                  <a:ea typeface="+mn-ea"/>
                  <a:cs typeface="+mn-cs"/>
                </a:rPr>
                <a:t>&lt;TIMESLOT&gt;</a:t>
              </a:r>
              <a:endParaRPr lang="en-US" altLang="en-US" sz="1455" b="0" u="none" kern="0" baseline="0" dirty="0">
                <a:solidFill>
                  <a:schemeClr val="tx1"/>
                </a:solidFill>
                <a:latin typeface="+mn-lt"/>
                <a:ea typeface="+mn-ea"/>
                <a:cs typeface="+mn-cs"/>
              </a:endParaRPr>
            </a:p>
          </p:txBody>
        </p:sp>
        <p:sp>
          <p:nvSpPr>
            <p:cNvPr id="54" name="Textbox" hidden="1">
              <a:extLst>
                <a:ext uri="{FF2B5EF4-FFF2-40B4-BE49-F238E27FC236}">
                  <a16:creationId xmlns:a16="http://schemas.microsoft.com/office/drawing/2014/main" id="{CA494DE3-AF11-485D-944D-5DE4B986A776}"/>
                </a:ext>
              </a:extLst>
            </p:cNvPr>
            <p:cNvSpPr txBox="1">
              <a:spLocks/>
            </p:cNvSpPr>
            <p:nvPr userDrawn="1"/>
          </p:nvSpPr>
          <p:spPr>
            <a:xfrm>
              <a:off x="10970804" y="2212848"/>
              <a:ext cx="1370012" cy="406265"/>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455" b="0" kern="0" baseline="0" dirty="0">
                  <a:solidFill>
                    <a:schemeClr val="tx1"/>
                  </a:solidFill>
                  <a:latin typeface="+mn-lt"/>
                  <a:ea typeface="+mn-ea"/>
                  <a:cs typeface="+mn-cs"/>
                </a:rPr>
                <a:t>&lt;DURATION&gt;</a:t>
              </a:r>
              <a:r>
                <a:rPr lang="en-US" altLang="en-US" sz="1455" b="0" u="sng" kern="0" baseline="0" dirty="0">
                  <a:solidFill>
                    <a:schemeClr val="tx1"/>
                  </a:solidFill>
                  <a:latin typeface="+mn-lt"/>
                  <a:ea typeface="+mn-ea"/>
                  <a:cs typeface="+mn-cs"/>
                </a:rPr>
                <a:t>                                                                                                                        </a:t>
              </a:r>
              <a:endParaRPr lang="en-US" sz="1636"/>
            </a:p>
          </p:txBody>
        </p:sp>
      </p:grpSp>
      <p:grpSp>
        <p:nvGrpSpPr>
          <p:cNvPr id="4" name="SP Agenda Subsection" hidden="1">
            <a:extLst>
              <a:ext uri="{FF2B5EF4-FFF2-40B4-BE49-F238E27FC236}">
                <a16:creationId xmlns:a16="http://schemas.microsoft.com/office/drawing/2014/main" id="{9875B202-C383-4D34-8A3D-7FDB340D19FA}"/>
              </a:ext>
            </a:extLst>
          </p:cNvPr>
          <p:cNvGrpSpPr/>
          <p:nvPr userDrawn="1"/>
        </p:nvGrpSpPr>
        <p:grpSpPr>
          <a:xfrm>
            <a:off x="1840402" y="2406682"/>
            <a:ext cx="9898081" cy="373341"/>
            <a:chOff x="2023484" y="2647350"/>
            <a:chExt cx="10882734" cy="410675"/>
          </a:xfrm>
        </p:grpSpPr>
        <p:sp>
          <p:nvSpPr>
            <p:cNvPr id="39" name="Textbox">
              <a:extLst>
                <a:ext uri="{FF2B5EF4-FFF2-40B4-BE49-F238E27FC236}">
                  <a16:creationId xmlns:a16="http://schemas.microsoft.com/office/drawing/2014/main" id="{29593D67-1F41-4444-BA53-69E96F8A20CC}"/>
                </a:ext>
              </a:extLst>
            </p:cNvPr>
            <p:cNvSpPr txBox="1">
              <a:spLocks/>
            </p:cNvSpPr>
            <p:nvPr userDrawn="1"/>
          </p:nvSpPr>
          <p:spPr>
            <a:xfrm>
              <a:off x="3413151" y="2647350"/>
              <a:ext cx="8952457" cy="406265"/>
            </a:xfrm>
            <a:prstGeom prst="rect">
              <a:avLst/>
            </a:prstGeom>
            <a:noFill/>
          </p:spPr>
          <p:txBody>
            <a:bodyPr wrap="square" rtlCol="0" anchor="ctr">
              <a:noAutofit/>
            </a:bodyPr>
            <a:lstStyle/>
            <a:p>
              <a:pPr algn="l" defTabSz="9330118">
                <a:tabLst>
                  <a:tab pos="9507833" algn="l"/>
                </a:tabLst>
              </a:pPr>
              <a:r>
                <a:rPr lang="en-US" altLang="zh-CN" sz="1455" b="0" kern="0" baseline="0" dirty="0">
                  <a:solidFill>
                    <a:schemeClr val="tx1"/>
                  </a:solidFill>
                  <a:latin typeface="+mn-lt"/>
                  <a:ea typeface="+mn-ea"/>
                  <a:cs typeface="+mn-cs"/>
                </a:rPr>
                <a:t>&lt;TEXT&gt;</a:t>
              </a:r>
              <a:endParaRPr lang="en-US" altLang="en-US" sz="1455" b="0" kern="0" baseline="0" dirty="0">
                <a:solidFill>
                  <a:schemeClr val="tx1"/>
                </a:solidFill>
                <a:latin typeface="+mn-lt"/>
                <a:ea typeface="+mn-ea"/>
                <a:cs typeface="+mn-cs"/>
              </a:endParaRPr>
            </a:p>
          </p:txBody>
        </p:sp>
        <p:sp>
          <p:nvSpPr>
            <p:cNvPr id="40" name="Textbox" descr="{&quot;templafy&quot;:{&quot;id&quot;:&quot;53fff11f-c9c4-43b6-b2e6-1c7f5ebbd111&quot;}}" title="Translations.SectionN">
              <a:extLst>
                <a:ext uri="{FF2B5EF4-FFF2-40B4-BE49-F238E27FC236}">
                  <a16:creationId xmlns:a16="http://schemas.microsoft.com/office/drawing/2014/main" id="{CDB878F9-2573-49C2-AACB-E6D45E21A042}"/>
                </a:ext>
              </a:extLst>
            </p:cNvPr>
            <p:cNvSpPr txBox="1">
              <a:spLocks/>
            </p:cNvSpPr>
            <p:nvPr userDrawn="1"/>
          </p:nvSpPr>
          <p:spPr>
            <a:xfrm>
              <a:off x="2023484" y="2647350"/>
              <a:ext cx="1020352" cy="406265"/>
            </a:xfrm>
            <a:prstGeom prst="rect">
              <a:avLst/>
            </a:prstGeom>
            <a:noFill/>
          </p:spPr>
          <p:txBody>
            <a:bodyPr wrap="none" lIns="0" rIns="0" rtlCol="0" anchor="ctr">
              <a:noAutofit/>
            </a:bodyPr>
            <a:lstStyle/>
            <a:p>
              <a:pPr algn="l"/>
              <a:r>
                <a:rPr lang="en-US" altLang="en-US" sz="1455" b="0" kern="0" baseline="0" dirty="0">
                  <a:solidFill>
                    <a:schemeClr val="tx1"/>
                  </a:solidFill>
                  <a:latin typeface="+mn-lt"/>
                  <a:ea typeface="+mn-ea"/>
                  <a:cs typeface="+mn-cs"/>
                </a:rPr>
                <a:t>Section &lt;N&gt;</a:t>
              </a:r>
            </a:p>
          </p:txBody>
        </p:sp>
        <p:sp>
          <p:nvSpPr>
            <p:cNvPr id="41" name="Textbox">
              <a:extLst>
                <a:ext uri="{FF2B5EF4-FFF2-40B4-BE49-F238E27FC236}">
                  <a16:creationId xmlns:a16="http://schemas.microsoft.com/office/drawing/2014/main" id="{5DDCC432-1AE5-4FE0-92C5-B986B36464A5}"/>
                </a:ext>
              </a:extLst>
            </p:cNvPr>
            <p:cNvSpPr txBox="1">
              <a:spLocks/>
            </p:cNvSpPr>
            <p:nvPr userDrawn="1"/>
          </p:nvSpPr>
          <p:spPr>
            <a:xfrm>
              <a:off x="12116596" y="2647350"/>
              <a:ext cx="789622" cy="406265"/>
            </a:xfrm>
            <a:prstGeom prst="rect">
              <a:avLst/>
            </a:prstGeom>
            <a:noFill/>
          </p:spPr>
          <p:txBody>
            <a:bodyPr wrap="none" rtlCol="0" anchor="ctr">
              <a:noAutofit/>
            </a:bodyPr>
            <a:lstStyle/>
            <a:p>
              <a:pPr algn="r" rtl="0" eaLnBrk="0" fontAlgn="base" hangingPunct="0">
                <a:spcBef>
                  <a:spcPct val="50000"/>
                </a:spcBef>
                <a:spcAft>
                  <a:spcPct val="0"/>
                </a:spcAft>
              </a:pPr>
              <a:r>
                <a:rPr lang="en-US" altLang="zh-CN" sz="1455" b="0" kern="0" baseline="0" dirty="0">
                  <a:solidFill>
                    <a:schemeClr val="tx1"/>
                  </a:solidFill>
                  <a:latin typeface="+mn-lt"/>
                  <a:ea typeface="+mn-ea"/>
                  <a:cs typeface="+mn-cs"/>
                </a:rPr>
                <a:t>&lt;P&gt;</a:t>
              </a:r>
              <a:endParaRPr lang="en-US" altLang="en-US" sz="1455" b="0" kern="0" baseline="0" dirty="0">
                <a:solidFill>
                  <a:schemeClr val="tx1"/>
                </a:solidFill>
                <a:latin typeface="+mn-lt"/>
                <a:ea typeface="+mn-ea"/>
                <a:cs typeface="+mn-cs"/>
              </a:endParaRPr>
            </a:p>
          </p:txBody>
        </p:sp>
        <p:sp>
          <p:nvSpPr>
            <p:cNvPr id="55" name="Textbox" hidden="1">
              <a:extLst>
                <a:ext uri="{FF2B5EF4-FFF2-40B4-BE49-F238E27FC236}">
                  <a16:creationId xmlns:a16="http://schemas.microsoft.com/office/drawing/2014/main" id="{0C29B8D4-77CF-43C4-82B2-238003C20D12}"/>
                </a:ext>
              </a:extLst>
            </p:cNvPr>
            <p:cNvSpPr txBox="1">
              <a:spLocks/>
            </p:cNvSpPr>
            <p:nvPr userDrawn="1"/>
          </p:nvSpPr>
          <p:spPr>
            <a:xfrm>
              <a:off x="7235825" y="2651760"/>
              <a:ext cx="2560009" cy="406265"/>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636" b="0" kern="0" baseline="0" dirty="0">
                  <a:solidFill>
                    <a:schemeClr val="tx1"/>
                  </a:solidFill>
                  <a:latin typeface="+mn-lt"/>
                  <a:ea typeface="+mn-ea"/>
                  <a:cs typeface="+mn-cs"/>
                </a:rPr>
                <a:t>&lt;</a:t>
              </a:r>
              <a:r>
                <a:rPr lang="en-US" altLang="zh-CN" sz="1455" b="0" kern="0" baseline="0" dirty="0">
                  <a:solidFill>
                    <a:schemeClr val="tx1"/>
                  </a:solidFill>
                  <a:latin typeface="+mn-lt"/>
                  <a:ea typeface="+mn-ea"/>
                  <a:cs typeface="+mn-cs"/>
                </a:rPr>
                <a:t>RESPONSIBLE</a:t>
              </a:r>
              <a:r>
                <a:rPr lang="en-US" altLang="zh-CN" sz="1636" b="0" kern="0" baseline="0" dirty="0">
                  <a:solidFill>
                    <a:schemeClr val="tx1"/>
                  </a:solidFill>
                  <a:latin typeface="+mn-lt"/>
                  <a:ea typeface="+mn-ea"/>
                  <a:cs typeface="+mn-cs"/>
                </a:rPr>
                <a:t>&gt;</a:t>
              </a:r>
              <a:r>
                <a:rPr lang="en-US" altLang="en-US" sz="1636" b="0" u="sng" kern="0" baseline="0" dirty="0">
                  <a:solidFill>
                    <a:schemeClr val="tx1"/>
                  </a:solidFill>
                  <a:latin typeface="+mn-lt"/>
                  <a:ea typeface="+mn-ea"/>
                  <a:cs typeface="+mn-cs"/>
                </a:rPr>
                <a:t>                                                                                                                        </a:t>
              </a:r>
              <a:endParaRPr lang="en-US" sz="1636"/>
            </a:p>
          </p:txBody>
        </p:sp>
        <p:sp>
          <p:nvSpPr>
            <p:cNvPr id="56" name="Textbox" hidden="1">
              <a:extLst>
                <a:ext uri="{FF2B5EF4-FFF2-40B4-BE49-F238E27FC236}">
                  <a16:creationId xmlns:a16="http://schemas.microsoft.com/office/drawing/2014/main" id="{E47EA371-A251-42B2-93BF-AF31DFFB9E21}"/>
                </a:ext>
              </a:extLst>
            </p:cNvPr>
            <p:cNvSpPr txBox="1">
              <a:spLocks/>
            </p:cNvSpPr>
            <p:nvPr userDrawn="1"/>
          </p:nvSpPr>
          <p:spPr>
            <a:xfrm>
              <a:off x="9727565" y="2651760"/>
              <a:ext cx="1280160" cy="402336"/>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455" b="0" u="none" kern="0" baseline="0" dirty="0">
                  <a:solidFill>
                    <a:schemeClr val="tx1"/>
                  </a:solidFill>
                  <a:latin typeface="+mn-lt"/>
                  <a:ea typeface="+mn-ea"/>
                  <a:cs typeface="+mn-cs"/>
                </a:rPr>
                <a:t>&lt;TIMESLOT&gt;</a:t>
              </a:r>
              <a:endParaRPr lang="en-US" altLang="en-US" sz="1455" b="0" u="none" kern="0" baseline="0" dirty="0">
                <a:solidFill>
                  <a:schemeClr val="tx1"/>
                </a:solidFill>
                <a:latin typeface="+mn-lt"/>
                <a:ea typeface="+mn-ea"/>
                <a:cs typeface="+mn-cs"/>
              </a:endParaRPr>
            </a:p>
          </p:txBody>
        </p:sp>
        <p:sp>
          <p:nvSpPr>
            <p:cNvPr id="57" name="Textbox" hidden="1">
              <a:extLst>
                <a:ext uri="{FF2B5EF4-FFF2-40B4-BE49-F238E27FC236}">
                  <a16:creationId xmlns:a16="http://schemas.microsoft.com/office/drawing/2014/main" id="{81B554DE-1ECB-4843-9633-46E0CE1681EF}"/>
                </a:ext>
              </a:extLst>
            </p:cNvPr>
            <p:cNvSpPr txBox="1">
              <a:spLocks/>
            </p:cNvSpPr>
            <p:nvPr userDrawn="1"/>
          </p:nvSpPr>
          <p:spPr>
            <a:xfrm>
              <a:off x="10970804" y="2651760"/>
              <a:ext cx="1370012" cy="406265"/>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455" b="0" kern="0" baseline="0" dirty="0">
                  <a:solidFill>
                    <a:schemeClr val="tx1"/>
                  </a:solidFill>
                  <a:latin typeface="+mn-lt"/>
                  <a:ea typeface="+mn-ea"/>
                  <a:cs typeface="+mn-cs"/>
                </a:rPr>
                <a:t>&lt;DURATION&gt;</a:t>
              </a:r>
              <a:r>
                <a:rPr lang="en-US" altLang="en-US" sz="1455" b="0" u="sng" kern="0" baseline="0" dirty="0">
                  <a:solidFill>
                    <a:schemeClr val="tx1"/>
                  </a:solidFill>
                  <a:latin typeface="+mn-lt"/>
                  <a:ea typeface="+mn-ea"/>
                  <a:cs typeface="+mn-cs"/>
                </a:rPr>
                <a:t>                                                                                                                        </a:t>
              </a:r>
              <a:endParaRPr lang="en-US" sz="1636"/>
            </a:p>
          </p:txBody>
        </p:sp>
      </p:grpSp>
      <p:grpSp>
        <p:nvGrpSpPr>
          <p:cNvPr id="5" name="SP Agenda Subsection Highlight" hidden="1">
            <a:extLst>
              <a:ext uri="{FF2B5EF4-FFF2-40B4-BE49-F238E27FC236}">
                <a16:creationId xmlns:a16="http://schemas.microsoft.com/office/drawing/2014/main" id="{299044EB-303F-4AE1-A1F2-2021BC869EAE}"/>
              </a:ext>
            </a:extLst>
          </p:cNvPr>
          <p:cNvGrpSpPr/>
          <p:nvPr userDrawn="1"/>
        </p:nvGrpSpPr>
        <p:grpSpPr>
          <a:xfrm>
            <a:off x="1840403" y="2801389"/>
            <a:ext cx="9898424" cy="369602"/>
            <a:chOff x="2023484" y="3081528"/>
            <a:chExt cx="10883111" cy="406562"/>
          </a:xfrm>
        </p:grpSpPr>
        <p:sp>
          <p:nvSpPr>
            <p:cNvPr id="43" name="Textbox">
              <a:extLst>
                <a:ext uri="{FF2B5EF4-FFF2-40B4-BE49-F238E27FC236}">
                  <a16:creationId xmlns:a16="http://schemas.microsoft.com/office/drawing/2014/main" id="{E88CA4A6-CD9B-4A4F-B51E-330CCBCD17A6}"/>
                </a:ext>
              </a:extLst>
            </p:cNvPr>
            <p:cNvSpPr txBox="1">
              <a:spLocks/>
            </p:cNvSpPr>
            <p:nvPr userDrawn="1"/>
          </p:nvSpPr>
          <p:spPr>
            <a:xfrm>
              <a:off x="3413151" y="3081825"/>
              <a:ext cx="8952456" cy="406265"/>
            </a:xfrm>
            <a:prstGeom prst="rect">
              <a:avLst/>
            </a:prstGeom>
            <a:noFill/>
          </p:spPr>
          <p:txBody>
            <a:bodyPr wrap="square" rtlCol="0" anchor="ctr">
              <a:noAutofit/>
            </a:bodyPr>
            <a:lstStyle/>
            <a:p>
              <a:pPr algn="l" defTabSz="9330118">
                <a:tabLst>
                  <a:tab pos="9507833" algn="l"/>
                </a:tabLst>
              </a:pPr>
              <a:r>
                <a:rPr lang="en-US" altLang="zh-CN" sz="1455" b="1" kern="0" baseline="0" dirty="0">
                  <a:solidFill>
                    <a:schemeClr val="tx1"/>
                  </a:solidFill>
                  <a:latin typeface="+mn-lt"/>
                  <a:ea typeface="+mn-ea"/>
                  <a:cs typeface="+mn-cs"/>
                </a:rPr>
                <a:t>&lt;TEXT&gt;</a:t>
              </a:r>
              <a:endParaRPr lang="en-US" altLang="en-US" sz="1455" b="1" kern="0" baseline="0" dirty="0">
                <a:solidFill>
                  <a:schemeClr val="tx1"/>
                </a:solidFill>
                <a:latin typeface="+mn-lt"/>
                <a:ea typeface="+mn-ea"/>
                <a:cs typeface="+mn-cs"/>
              </a:endParaRPr>
            </a:p>
          </p:txBody>
        </p:sp>
        <p:sp>
          <p:nvSpPr>
            <p:cNvPr id="44" name="Textbox" descr="{&quot;templafy&quot;:{&quot;id&quot;:&quot;728c78e6-6b50-4649-8ed1-8b5fbaec89cf&quot;}}" title="Translations.SectionN">
              <a:extLst>
                <a:ext uri="{FF2B5EF4-FFF2-40B4-BE49-F238E27FC236}">
                  <a16:creationId xmlns:a16="http://schemas.microsoft.com/office/drawing/2014/main" id="{53AAB90B-A6E7-47CF-9660-65B383640894}"/>
                </a:ext>
              </a:extLst>
            </p:cNvPr>
            <p:cNvSpPr txBox="1">
              <a:spLocks/>
            </p:cNvSpPr>
            <p:nvPr userDrawn="1"/>
          </p:nvSpPr>
          <p:spPr>
            <a:xfrm>
              <a:off x="2023484" y="3081825"/>
              <a:ext cx="1020352" cy="406265"/>
            </a:xfrm>
            <a:prstGeom prst="rect">
              <a:avLst/>
            </a:prstGeom>
            <a:noFill/>
          </p:spPr>
          <p:txBody>
            <a:bodyPr wrap="none" lIns="0" rIns="0" rtlCol="0" anchor="ctr">
              <a:noAutofit/>
            </a:bodyPr>
            <a:lstStyle/>
            <a:p>
              <a:pPr algn="l"/>
              <a:r>
                <a:rPr lang="en-US" altLang="en-US" sz="1455" b="0" kern="0" baseline="0" dirty="0">
                  <a:solidFill>
                    <a:schemeClr val="tx1"/>
                  </a:solidFill>
                  <a:latin typeface="+mn-lt"/>
                  <a:ea typeface="+mn-ea"/>
                  <a:cs typeface="+mn-cs"/>
                </a:rPr>
                <a:t>Section &lt;N&gt;</a:t>
              </a:r>
            </a:p>
          </p:txBody>
        </p:sp>
        <p:sp>
          <p:nvSpPr>
            <p:cNvPr id="45" name="Textbox">
              <a:extLst>
                <a:ext uri="{FF2B5EF4-FFF2-40B4-BE49-F238E27FC236}">
                  <a16:creationId xmlns:a16="http://schemas.microsoft.com/office/drawing/2014/main" id="{AA073508-AF85-4AF8-A857-C8D9A0893D15}"/>
                </a:ext>
              </a:extLst>
            </p:cNvPr>
            <p:cNvSpPr txBox="1">
              <a:spLocks/>
            </p:cNvSpPr>
            <p:nvPr userDrawn="1"/>
          </p:nvSpPr>
          <p:spPr>
            <a:xfrm>
              <a:off x="12116973" y="3081825"/>
              <a:ext cx="789622" cy="406265"/>
            </a:xfrm>
            <a:prstGeom prst="rect">
              <a:avLst/>
            </a:prstGeom>
            <a:noFill/>
          </p:spPr>
          <p:txBody>
            <a:bodyPr wrap="none" rtlCol="0" anchor="ctr">
              <a:noAutofit/>
            </a:bodyPr>
            <a:lstStyle/>
            <a:p>
              <a:pPr algn="r" rtl="0" eaLnBrk="0" fontAlgn="base" hangingPunct="0">
                <a:spcBef>
                  <a:spcPct val="50000"/>
                </a:spcBef>
                <a:spcAft>
                  <a:spcPct val="0"/>
                </a:spcAft>
              </a:pPr>
              <a:r>
                <a:rPr lang="en-US" altLang="zh-CN" sz="1455" b="1" kern="0" baseline="0" dirty="0">
                  <a:solidFill>
                    <a:schemeClr val="tx1"/>
                  </a:solidFill>
                  <a:latin typeface="+mn-lt"/>
                  <a:ea typeface="+mn-ea"/>
                  <a:cs typeface="+mn-cs"/>
                </a:rPr>
                <a:t>&lt;P&gt;</a:t>
              </a:r>
              <a:endParaRPr lang="en-US" altLang="en-US" sz="1455" b="1" kern="0" baseline="0" dirty="0">
                <a:solidFill>
                  <a:schemeClr val="tx1"/>
                </a:solidFill>
                <a:latin typeface="+mn-lt"/>
                <a:ea typeface="+mn-ea"/>
                <a:cs typeface="+mn-cs"/>
              </a:endParaRPr>
            </a:p>
          </p:txBody>
        </p:sp>
        <p:sp>
          <p:nvSpPr>
            <p:cNvPr id="58" name="Textbox" hidden="1">
              <a:extLst>
                <a:ext uri="{FF2B5EF4-FFF2-40B4-BE49-F238E27FC236}">
                  <a16:creationId xmlns:a16="http://schemas.microsoft.com/office/drawing/2014/main" id="{C01BC712-3EE3-4686-BC73-6EABD23557E2}"/>
                </a:ext>
              </a:extLst>
            </p:cNvPr>
            <p:cNvSpPr txBox="1">
              <a:spLocks/>
            </p:cNvSpPr>
            <p:nvPr userDrawn="1"/>
          </p:nvSpPr>
          <p:spPr>
            <a:xfrm>
              <a:off x="7235825" y="3081528"/>
              <a:ext cx="2560009" cy="406265"/>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636" b="0" kern="0" baseline="0" dirty="0">
                  <a:solidFill>
                    <a:schemeClr val="tx1"/>
                  </a:solidFill>
                  <a:latin typeface="+mn-lt"/>
                  <a:ea typeface="+mn-ea"/>
                  <a:cs typeface="+mn-cs"/>
                </a:rPr>
                <a:t>&lt;</a:t>
              </a:r>
              <a:r>
                <a:rPr lang="en-US" altLang="zh-CN" sz="1455" b="0" kern="0" baseline="0" dirty="0">
                  <a:solidFill>
                    <a:schemeClr val="tx1"/>
                  </a:solidFill>
                  <a:latin typeface="+mn-lt"/>
                  <a:ea typeface="+mn-ea"/>
                  <a:cs typeface="+mn-cs"/>
                </a:rPr>
                <a:t>RESPONSIBLE</a:t>
              </a:r>
              <a:r>
                <a:rPr lang="en-US" altLang="zh-CN" sz="1636" b="0" kern="0" baseline="0" dirty="0">
                  <a:solidFill>
                    <a:schemeClr val="tx1"/>
                  </a:solidFill>
                  <a:latin typeface="+mn-lt"/>
                  <a:ea typeface="+mn-ea"/>
                  <a:cs typeface="+mn-cs"/>
                </a:rPr>
                <a:t>&gt;</a:t>
              </a:r>
              <a:r>
                <a:rPr lang="en-US" altLang="en-US" sz="1636" b="0" u="sng" kern="0" baseline="0" dirty="0">
                  <a:solidFill>
                    <a:schemeClr val="tx1"/>
                  </a:solidFill>
                  <a:latin typeface="+mn-lt"/>
                  <a:ea typeface="+mn-ea"/>
                  <a:cs typeface="+mn-cs"/>
                </a:rPr>
                <a:t>                                                                                                                        </a:t>
              </a:r>
              <a:endParaRPr lang="en-US" sz="1636"/>
            </a:p>
          </p:txBody>
        </p:sp>
        <p:sp>
          <p:nvSpPr>
            <p:cNvPr id="59" name="Textbox" hidden="1">
              <a:extLst>
                <a:ext uri="{FF2B5EF4-FFF2-40B4-BE49-F238E27FC236}">
                  <a16:creationId xmlns:a16="http://schemas.microsoft.com/office/drawing/2014/main" id="{24847CD8-E01D-420D-B94A-D6257F3EBEF0}"/>
                </a:ext>
              </a:extLst>
            </p:cNvPr>
            <p:cNvSpPr txBox="1">
              <a:spLocks/>
            </p:cNvSpPr>
            <p:nvPr userDrawn="1"/>
          </p:nvSpPr>
          <p:spPr>
            <a:xfrm>
              <a:off x="9727565" y="3081528"/>
              <a:ext cx="1280160" cy="402336"/>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455" b="0" u="none" kern="0" baseline="0" dirty="0">
                  <a:solidFill>
                    <a:schemeClr val="tx1"/>
                  </a:solidFill>
                  <a:latin typeface="+mn-lt"/>
                  <a:ea typeface="+mn-ea"/>
                  <a:cs typeface="+mn-cs"/>
                </a:rPr>
                <a:t>&lt;TIMESLOT&gt;</a:t>
              </a:r>
              <a:endParaRPr lang="en-US" altLang="en-US" sz="1455" b="0" u="none" kern="0" baseline="0" dirty="0">
                <a:solidFill>
                  <a:schemeClr val="tx1"/>
                </a:solidFill>
                <a:latin typeface="+mn-lt"/>
                <a:ea typeface="+mn-ea"/>
                <a:cs typeface="+mn-cs"/>
              </a:endParaRPr>
            </a:p>
          </p:txBody>
        </p:sp>
        <p:sp>
          <p:nvSpPr>
            <p:cNvPr id="60" name="Textbox" hidden="1">
              <a:extLst>
                <a:ext uri="{FF2B5EF4-FFF2-40B4-BE49-F238E27FC236}">
                  <a16:creationId xmlns:a16="http://schemas.microsoft.com/office/drawing/2014/main" id="{FF6438AC-6C77-4AF6-A061-B01774F2A6F4}"/>
                </a:ext>
              </a:extLst>
            </p:cNvPr>
            <p:cNvSpPr txBox="1">
              <a:spLocks/>
            </p:cNvSpPr>
            <p:nvPr userDrawn="1"/>
          </p:nvSpPr>
          <p:spPr>
            <a:xfrm>
              <a:off x="10970804" y="3081528"/>
              <a:ext cx="1370012" cy="406265"/>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455" b="0" kern="0" baseline="0" dirty="0">
                  <a:solidFill>
                    <a:schemeClr val="tx1"/>
                  </a:solidFill>
                  <a:latin typeface="+mn-lt"/>
                  <a:ea typeface="+mn-ea"/>
                  <a:cs typeface="+mn-cs"/>
                </a:rPr>
                <a:t>&lt;DURATION&gt;</a:t>
              </a:r>
              <a:r>
                <a:rPr lang="en-US" altLang="en-US" sz="1455" b="0" u="sng" kern="0" baseline="0" dirty="0">
                  <a:solidFill>
                    <a:schemeClr val="tx1"/>
                  </a:solidFill>
                  <a:latin typeface="+mn-lt"/>
                  <a:ea typeface="+mn-ea"/>
                  <a:cs typeface="+mn-cs"/>
                </a:rPr>
                <a:t>                                                                                                                        </a:t>
              </a:r>
              <a:endParaRPr lang="en-US" sz="1636"/>
            </a:p>
          </p:txBody>
        </p:sp>
      </p:grpSp>
    </p:spTree>
    <p:extLst>
      <p:ext uri="{BB962C8B-B14F-4D97-AF65-F5344CB8AC3E}">
        <p14:creationId xmlns:p14="http://schemas.microsoft.com/office/powerpoint/2010/main" val="2861843157"/>
      </p:ext>
    </p:extLst>
  </p:cSld>
  <p:clrMapOvr>
    <a:masterClrMapping/>
  </p:clrMapOvr>
  <p:extLst>
    <p:ext uri="{DCECCB84-F9BA-43D5-87BE-67443E8EF086}">
      <p15:sldGuideLst xmlns:p15="http://schemas.microsoft.com/office/powerpoint/2012/main">
        <p15:guide id="1" orient="horz" pos="600">
          <p15:clr>
            <a:srgbClr val="FBAE40"/>
          </p15:clr>
        </p15:guide>
        <p15:guide id="2" pos="334">
          <p15:clr>
            <a:srgbClr val="FBAE40"/>
          </p15:clr>
        </p15:guide>
        <p15:guide id="3" orient="horz" pos="1032">
          <p15:clr>
            <a:srgbClr val="FBAE40"/>
          </p15:clr>
        </p15:guide>
        <p15:guide id="4" pos="262">
          <p15:clr>
            <a:srgbClr val="FBAE40"/>
          </p15:clr>
        </p15:guide>
        <p15:guide id="5" pos="8182">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p:cSld name="SP Divider- do not use">
    <p:spTree>
      <p:nvGrpSpPr>
        <p:cNvPr id="1" name=""/>
        <p:cNvGrpSpPr/>
        <p:nvPr/>
      </p:nvGrpSpPr>
      <p:grpSpPr>
        <a:xfrm>
          <a:off x="0" y="0"/>
          <a:ext cx="0" cy="0"/>
          <a:chOff x="0" y="0"/>
          <a:chExt cx="0" cy="0"/>
        </a:xfrm>
      </p:grpSpPr>
      <p:grpSp>
        <p:nvGrpSpPr>
          <p:cNvPr id="25" name="SP Agenda Section" hidden="1">
            <a:extLst>
              <a:ext uri="{FF2B5EF4-FFF2-40B4-BE49-F238E27FC236}">
                <a16:creationId xmlns:a16="http://schemas.microsoft.com/office/drawing/2014/main" id="{BF7F200D-08D8-4794-BBFA-C3906E164D48}"/>
              </a:ext>
            </a:extLst>
          </p:cNvPr>
          <p:cNvGrpSpPr>
            <a:grpSpLocks/>
          </p:cNvGrpSpPr>
          <p:nvPr userDrawn="1"/>
        </p:nvGrpSpPr>
        <p:grpSpPr>
          <a:xfrm>
            <a:off x="510787" y="1624791"/>
            <a:ext cx="9232717" cy="721265"/>
            <a:chOff x="1797664" y="2085631"/>
            <a:chExt cx="8657274" cy="721267"/>
          </a:xfrm>
        </p:grpSpPr>
        <p:sp>
          <p:nvSpPr>
            <p:cNvPr id="26" name="Textbox" hidden="1">
              <a:extLst>
                <a:ext uri="{FF2B5EF4-FFF2-40B4-BE49-F238E27FC236}">
                  <a16:creationId xmlns:a16="http://schemas.microsoft.com/office/drawing/2014/main" id="{511AE43B-2FC0-4B1E-914A-08010BF50257}"/>
                </a:ext>
              </a:extLst>
            </p:cNvPr>
            <p:cNvSpPr txBox="1">
              <a:spLocks/>
            </p:cNvSpPr>
            <p:nvPr userDrawn="1"/>
          </p:nvSpPr>
          <p:spPr>
            <a:xfrm>
              <a:off x="1797664" y="2437566"/>
              <a:ext cx="865490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defTabSz="9330118">
                <a:tabLst>
                  <a:tab pos="9507833" algn="l"/>
                </a:tabLst>
              </a:pPr>
              <a:r>
                <a:rPr lang="en-US" altLang="zh-CN" sz="2545" b="0" kern="0" baseline="0" dirty="0">
                  <a:solidFill>
                    <a:schemeClr val="tx1"/>
                  </a:solidFill>
                  <a:latin typeface="+mn-lt"/>
                  <a:ea typeface="+mj-ea"/>
                  <a:cs typeface="+mn-cs"/>
                </a:rPr>
                <a:t>&lt;TEXT&gt;</a:t>
              </a:r>
              <a:endParaRPr lang="en-US" altLang="en-US" sz="2545" b="0" kern="0" baseline="0" dirty="0">
                <a:solidFill>
                  <a:schemeClr val="tx1"/>
                </a:solidFill>
                <a:latin typeface="+mn-lt"/>
                <a:ea typeface="+mj-ea"/>
                <a:cs typeface="+mn-cs"/>
              </a:endParaRPr>
            </a:p>
          </p:txBody>
        </p:sp>
        <p:sp>
          <p:nvSpPr>
            <p:cNvPr id="27" name="Textbox" descr="{&quot;templafy&quot;:{&quot;id&quot;:&quot;e92704e9-b330-4746-ac77-6febff624c93&quot;}}" hidden="1" title="Translations.SectionN">
              <a:extLst>
                <a:ext uri="{FF2B5EF4-FFF2-40B4-BE49-F238E27FC236}">
                  <a16:creationId xmlns:a16="http://schemas.microsoft.com/office/drawing/2014/main" id="{EC349446-68B3-4565-8C3B-48E29AEAC45A}"/>
                </a:ext>
              </a:extLst>
            </p:cNvPr>
            <p:cNvSpPr txBox="1">
              <a:spLocks/>
            </p:cNvSpPr>
            <p:nvPr userDrawn="1"/>
          </p:nvSpPr>
          <p:spPr>
            <a:xfrm>
              <a:off x="1797664" y="2085631"/>
              <a:ext cx="823126"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a:r>
                <a:rPr lang="en-US" altLang="en-US" sz="1636" b="0" kern="0" baseline="0" dirty="0">
                  <a:solidFill>
                    <a:srgbClr val="000000"/>
                  </a:solidFill>
                  <a:latin typeface="+mn-lt"/>
                  <a:ea typeface="+mn-ea"/>
                  <a:cs typeface="+mn-cs"/>
                </a:rPr>
                <a:t>Section &lt;N&gt;</a:t>
              </a:r>
            </a:p>
          </p:txBody>
        </p:sp>
        <p:sp>
          <p:nvSpPr>
            <p:cNvPr id="28" name="Textbox" hidden="1">
              <a:extLst>
                <a:ext uri="{FF2B5EF4-FFF2-40B4-BE49-F238E27FC236}">
                  <a16:creationId xmlns:a16="http://schemas.microsoft.com/office/drawing/2014/main" id="{44B9A522-BE5C-4FEB-82EB-6F3F6F756715}"/>
                </a:ext>
              </a:extLst>
            </p:cNvPr>
            <p:cNvSpPr txBox="1">
              <a:spLocks/>
            </p:cNvSpPr>
            <p:nvPr userDrawn="1"/>
          </p:nvSpPr>
          <p:spPr>
            <a:xfrm>
              <a:off x="9817944" y="2085631"/>
              <a:ext cx="636994"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r" rtl="0" eaLnBrk="0" fontAlgn="base" hangingPunct="0">
                <a:spcBef>
                  <a:spcPct val="50000"/>
                </a:spcBef>
                <a:spcAft>
                  <a:spcPct val="0"/>
                </a:spcAft>
              </a:pPr>
              <a:r>
                <a:rPr lang="en-US" altLang="zh-CN" sz="1636" b="0" kern="0" baseline="0" dirty="0">
                  <a:solidFill>
                    <a:srgbClr val="000000">
                      <a:alpha val="0"/>
                    </a:srgbClr>
                  </a:solidFill>
                  <a:latin typeface="+mn-lt"/>
                  <a:ea typeface="+mn-ea"/>
                  <a:cs typeface="+mn-cs"/>
                </a:rPr>
                <a:t>&lt;P&gt;</a:t>
              </a:r>
              <a:endParaRPr lang="en-US" altLang="en-US" sz="1636" b="0" kern="0" baseline="0" dirty="0">
                <a:solidFill>
                  <a:srgbClr val="000000">
                    <a:alpha val="0"/>
                  </a:srgbClr>
                </a:solidFill>
                <a:latin typeface="+mn-lt"/>
                <a:ea typeface="+mn-ea"/>
                <a:cs typeface="+mn-cs"/>
              </a:endParaRPr>
            </a:p>
          </p:txBody>
        </p:sp>
        <p:sp>
          <p:nvSpPr>
            <p:cNvPr id="29" name="Textbox" hidden="1">
              <a:extLst>
                <a:ext uri="{FF2B5EF4-FFF2-40B4-BE49-F238E27FC236}">
                  <a16:creationId xmlns:a16="http://schemas.microsoft.com/office/drawing/2014/main" id="{E3DE15EF-B112-4E23-8866-4DC6D0E7FB18}"/>
                </a:ext>
              </a:extLst>
            </p:cNvPr>
            <p:cNvSpPr txBox="1">
              <a:spLocks/>
            </p:cNvSpPr>
            <p:nvPr userDrawn="1"/>
          </p:nvSpPr>
          <p:spPr>
            <a:xfrm>
              <a:off x="7696160" y="2085631"/>
              <a:ext cx="1257061"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rtl="0" eaLnBrk="0" fontAlgn="base" hangingPunct="0">
                <a:spcBef>
                  <a:spcPct val="50000"/>
                </a:spcBef>
                <a:spcAft>
                  <a:spcPct val="0"/>
                </a:spcAft>
              </a:pPr>
              <a:r>
                <a:rPr lang="en-US" altLang="zh-CN" sz="1636" b="0" kern="0" baseline="0" dirty="0">
                  <a:solidFill>
                    <a:srgbClr val="000000">
                      <a:alpha val="0"/>
                    </a:srgbClr>
                  </a:solidFill>
                  <a:latin typeface="+mn-lt"/>
                  <a:ea typeface="+mn-ea"/>
                  <a:cs typeface="+mn-cs"/>
                </a:rPr>
                <a:t>&lt;TIMESLOT&gt;</a:t>
              </a:r>
              <a:endParaRPr lang="en-US" altLang="en-US" sz="1636" b="0" kern="0" baseline="0" dirty="0">
                <a:solidFill>
                  <a:srgbClr val="000000">
                    <a:alpha val="0"/>
                  </a:srgbClr>
                </a:solidFill>
                <a:latin typeface="+mn-lt"/>
                <a:ea typeface="+mn-ea"/>
                <a:cs typeface="+mn-cs"/>
              </a:endParaRPr>
            </a:p>
          </p:txBody>
        </p:sp>
        <p:sp>
          <p:nvSpPr>
            <p:cNvPr id="43" name="Textbox" hidden="1">
              <a:extLst>
                <a:ext uri="{FF2B5EF4-FFF2-40B4-BE49-F238E27FC236}">
                  <a16:creationId xmlns:a16="http://schemas.microsoft.com/office/drawing/2014/main" id="{AB832C3D-E1B2-4978-9432-2D7DE031490C}"/>
                </a:ext>
              </a:extLst>
            </p:cNvPr>
            <p:cNvSpPr txBox="1">
              <a:spLocks/>
            </p:cNvSpPr>
            <p:nvPr userDrawn="1"/>
          </p:nvSpPr>
          <p:spPr>
            <a:xfrm>
              <a:off x="6209330" y="2085631"/>
              <a:ext cx="1388067"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a:r>
                <a:rPr lang="en-US" altLang="zh-CN" sz="1636" b="0" kern="0" baseline="0" dirty="0">
                  <a:solidFill>
                    <a:srgbClr val="000000">
                      <a:alpha val="0"/>
                    </a:srgbClr>
                  </a:solidFill>
                  <a:latin typeface="+mn-lt"/>
                  <a:ea typeface="+mn-ea"/>
                  <a:cs typeface="+mn-cs"/>
                </a:rPr>
                <a:t>&lt;RESPONSIBLE&gt;</a:t>
              </a:r>
              <a:endParaRPr lang="en-US" altLang="en-US" sz="1636" b="0" kern="0" baseline="0" dirty="0">
                <a:solidFill>
                  <a:srgbClr val="000000">
                    <a:alpha val="0"/>
                  </a:srgbClr>
                </a:solidFill>
                <a:latin typeface="+mn-lt"/>
                <a:ea typeface="+mn-ea"/>
                <a:cs typeface="+mn-cs"/>
              </a:endParaRPr>
            </a:p>
          </p:txBody>
        </p:sp>
        <p:sp>
          <p:nvSpPr>
            <p:cNvPr id="44" name="Textbox" hidden="1">
              <a:extLst>
                <a:ext uri="{FF2B5EF4-FFF2-40B4-BE49-F238E27FC236}">
                  <a16:creationId xmlns:a16="http://schemas.microsoft.com/office/drawing/2014/main" id="{9A8D3490-F3AE-42EB-A28B-34B0FF298EB4}"/>
                </a:ext>
              </a:extLst>
            </p:cNvPr>
            <p:cNvSpPr txBox="1">
              <a:spLocks/>
            </p:cNvSpPr>
            <p:nvPr userDrawn="1"/>
          </p:nvSpPr>
          <p:spPr>
            <a:xfrm>
              <a:off x="9043221" y="2085631"/>
              <a:ext cx="684723"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rtl="0" eaLnBrk="0" fontAlgn="base" hangingPunct="0">
                <a:spcBef>
                  <a:spcPct val="50000"/>
                </a:spcBef>
                <a:spcAft>
                  <a:spcPct val="0"/>
                </a:spcAft>
              </a:pPr>
              <a:r>
                <a:rPr lang="en-US" altLang="zh-CN" sz="1636" b="0" kern="0" baseline="0" dirty="0">
                  <a:solidFill>
                    <a:srgbClr val="000000">
                      <a:alpha val="0"/>
                    </a:srgbClr>
                  </a:solidFill>
                  <a:latin typeface="+mn-lt"/>
                  <a:ea typeface="+mn-ea"/>
                  <a:cs typeface="+mn-cs"/>
                </a:rPr>
                <a:t>&lt;DURATION&gt;</a:t>
              </a:r>
              <a:endParaRPr lang="en-US" altLang="en-US" sz="1636" b="0" kern="0" baseline="0" dirty="0">
                <a:solidFill>
                  <a:srgbClr val="000000">
                    <a:alpha val="0"/>
                  </a:srgbClr>
                </a:solidFill>
                <a:latin typeface="+mn-lt"/>
                <a:ea typeface="+mn-ea"/>
                <a:cs typeface="+mn-cs"/>
              </a:endParaRPr>
            </a:p>
          </p:txBody>
        </p:sp>
      </p:grpSp>
      <p:grpSp>
        <p:nvGrpSpPr>
          <p:cNvPr id="45" name="SP Agenda Subsection" hidden="1">
            <a:extLst>
              <a:ext uri="{FF2B5EF4-FFF2-40B4-BE49-F238E27FC236}">
                <a16:creationId xmlns:a16="http://schemas.microsoft.com/office/drawing/2014/main" id="{1A23AC61-2BF6-4789-AD1E-550557136626}"/>
              </a:ext>
            </a:extLst>
          </p:cNvPr>
          <p:cNvGrpSpPr>
            <a:grpSpLocks/>
          </p:cNvGrpSpPr>
          <p:nvPr userDrawn="1"/>
        </p:nvGrpSpPr>
        <p:grpSpPr>
          <a:xfrm>
            <a:off x="510787" y="1624791"/>
            <a:ext cx="9232717" cy="721267"/>
            <a:chOff x="1797664" y="2085631"/>
            <a:chExt cx="8657274" cy="721270"/>
          </a:xfrm>
        </p:grpSpPr>
        <p:sp>
          <p:nvSpPr>
            <p:cNvPr id="46" name="Textbox" hidden="1">
              <a:extLst>
                <a:ext uri="{FF2B5EF4-FFF2-40B4-BE49-F238E27FC236}">
                  <a16:creationId xmlns:a16="http://schemas.microsoft.com/office/drawing/2014/main" id="{D82AFA68-988C-414D-A113-89E2E14AD1E2}"/>
                </a:ext>
              </a:extLst>
            </p:cNvPr>
            <p:cNvSpPr txBox="1">
              <a:spLocks/>
            </p:cNvSpPr>
            <p:nvPr userDrawn="1"/>
          </p:nvSpPr>
          <p:spPr>
            <a:xfrm>
              <a:off x="1797664" y="2437569"/>
              <a:ext cx="865490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defTabSz="9330118">
                <a:tabLst>
                  <a:tab pos="9507833" algn="l"/>
                </a:tabLst>
              </a:pPr>
              <a:r>
                <a:rPr lang="en-US" altLang="zh-CN" sz="2545" b="0" kern="0" baseline="0" dirty="0">
                  <a:solidFill>
                    <a:schemeClr val="tx1"/>
                  </a:solidFill>
                  <a:latin typeface="+mn-lt"/>
                  <a:ea typeface="+mj-ea"/>
                  <a:cs typeface="+mn-cs"/>
                </a:rPr>
                <a:t>&lt;TEXT&gt;</a:t>
              </a:r>
              <a:endParaRPr lang="en-US" altLang="en-US" sz="2545" b="0" kern="0" baseline="0" dirty="0">
                <a:solidFill>
                  <a:schemeClr val="tx1"/>
                </a:solidFill>
                <a:latin typeface="+mn-lt"/>
                <a:ea typeface="+mj-ea"/>
                <a:cs typeface="+mn-cs"/>
              </a:endParaRPr>
            </a:p>
          </p:txBody>
        </p:sp>
        <p:sp>
          <p:nvSpPr>
            <p:cNvPr id="48" name="Textbox" descr="{&quot;templafy&quot;:{&quot;id&quot;:&quot;7ca3261e-9527-4e81-8859-bdd7e906105a&quot;}}" hidden="1" title="Translations.SectionN">
              <a:extLst>
                <a:ext uri="{FF2B5EF4-FFF2-40B4-BE49-F238E27FC236}">
                  <a16:creationId xmlns:a16="http://schemas.microsoft.com/office/drawing/2014/main" id="{2FB5A204-AF62-4E38-9383-36983A69472E}"/>
                </a:ext>
              </a:extLst>
            </p:cNvPr>
            <p:cNvSpPr txBox="1">
              <a:spLocks/>
            </p:cNvSpPr>
            <p:nvPr userDrawn="1"/>
          </p:nvSpPr>
          <p:spPr>
            <a:xfrm>
              <a:off x="1797664" y="2085631"/>
              <a:ext cx="823126"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a:r>
                <a:rPr lang="en-US" altLang="en-US" sz="1636" b="0" kern="0" baseline="0" dirty="0">
                  <a:solidFill>
                    <a:srgbClr val="000000"/>
                  </a:solidFill>
                  <a:latin typeface="+mn-lt"/>
                  <a:ea typeface="+mn-ea"/>
                  <a:cs typeface="+mn-cs"/>
                </a:rPr>
                <a:t>Section &lt;N&gt;</a:t>
              </a:r>
            </a:p>
          </p:txBody>
        </p:sp>
        <p:sp>
          <p:nvSpPr>
            <p:cNvPr id="49" name="Textbox" hidden="1">
              <a:extLst>
                <a:ext uri="{FF2B5EF4-FFF2-40B4-BE49-F238E27FC236}">
                  <a16:creationId xmlns:a16="http://schemas.microsoft.com/office/drawing/2014/main" id="{9D622CD0-3994-47B2-B6AD-E9F446C2822C}"/>
                </a:ext>
              </a:extLst>
            </p:cNvPr>
            <p:cNvSpPr txBox="1">
              <a:spLocks/>
            </p:cNvSpPr>
            <p:nvPr userDrawn="1"/>
          </p:nvSpPr>
          <p:spPr>
            <a:xfrm>
              <a:off x="9817944" y="2085631"/>
              <a:ext cx="636994"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r" rtl="0" eaLnBrk="0" fontAlgn="base" hangingPunct="0">
                <a:spcBef>
                  <a:spcPct val="50000"/>
                </a:spcBef>
                <a:spcAft>
                  <a:spcPct val="0"/>
                </a:spcAft>
              </a:pPr>
              <a:r>
                <a:rPr lang="en-US" altLang="zh-CN" sz="1636" b="0" kern="0" baseline="0" dirty="0">
                  <a:solidFill>
                    <a:srgbClr val="000000">
                      <a:alpha val="0"/>
                    </a:srgbClr>
                  </a:solidFill>
                  <a:latin typeface="+mn-lt"/>
                  <a:ea typeface="+mn-ea"/>
                  <a:cs typeface="+mn-cs"/>
                </a:rPr>
                <a:t>&lt;P&gt;</a:t>
              </a:r>
              <a:endParaRPr lang="en-US" altLang="en-US" sz="1636" b="0" kern="0" baseline="0" dirty="0">
                <a:solidFill>
                  <a:srgbClr val="000000">
                    <a:alpha val="0"/>
                  </a:srgbClr>
                </a:solidFill>
                <a:latin typeface="+mn-lt"/>
                <a:ea typeface="+mn-ea"/>
                <a:cs typeface="+mn-cs"/>
              </a:endParaRPr>
            </a:p>
          </p:txBody>
        </p:sp>
        <p:sp>
          <p:nvSpPr>
            <p:cNvPr id="50" name="Textbox" hidden="1">
              <a:extLst>
                <a:ext uri="{FF2B5EF4-FFF2-40B4-BE49-F238E27FC236}">
                  <a16:creationId xmlns:a16="http://schemas.microsoft.com/office/drawing/2014/main" id="{7EB4A1B8-6647-48F1-8DA1-541B2175EA0E}"/>
                </a:ext>
              </a:extLst>
            </p:cNvPr>
            <p:cNvSpPr txBox="1">
              <a:spLocks/>
            </p:cNvSpPr>
            <p:nvPr userDrawn="1"/>
          </p:nvSpPr>
          <p:spPr>
            <a:xfrm>
              <a:off x="7696160" y="2085631"/>
              <a:ext cx="1257061"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rtl="0" eaLnBrk="0" fontAlgn="base" hangingPunct="0">
                <a:spcBef>
                  <a:spcPct val="50000"/>
                </a:spcBef>
                <a:spcAft>
                  <a:spcPct val="0"/>
                </a:spcAft>
              </a:pPr>
              <a:r>
                <a:rPr lang="en-US" altLang="zh-CN" sz="1636" b="0" kern="0" baseline="0" dirty="0">
                  <a:solidFill>
                    <a:srgbClr val="000000">
                      <a:alpha val="0"/>
                    </a:srgbClr>
                  </a:solidFill>
                  <a:latin typeface="+mn-lt"/>
                  <a:ea typeface="+mn-ea"/>
                  <a:cs typeface="+mn-cs"/>
                </a:rPr>
                <a:t>&lt;TIMESLOT&gt;</a:t>
              </a:r>
              <a:endParaRPr lang="en-US" altLang="en-US" sz="1636" b="0" kern="0" baseline="0" dirty="0">
                <a:solidFill>
                  <a:srgbClr val="000000">
                    <a:alpha val="0"/>
                  </a:srgbClr>
                </a:solidFill>
                <a:latin typeface="+mn-lt"/>
                <a:ea typeface="+mn-ea"/>
                <a:cs typeface="+mn-cs"/>
              </a:endParaRPr>
            </a:p>
          </p:txBody>
        </p:sp>
        <p:sp>
          <p:nvSpPr>
            <p:cNvPr id="51" name="Textbox" hidden="1">
              <a:extLst>
                <a:ext uri="{FF2B5EF4-FFF2-40B4-BE49-F238E27FC236}">
                  <a16:creationId xmlns:a16="http://schemas.microsoft.com/office/drawing/2014/main" id="{351CA95E-E7D7-4B56-AC2D-4E734D133DA2}"/>
                </a:ext>
              </a:extLst>
            </p:cNvPr>
            <p:cNvSpPr txBox="1">
              <a:spLocks/>
            </p:cNvSpPr>
            <p:nvPr userDrawn="1"/>
          </p:nvSpPr>
          <p:spPr>
            <a:xfrm>
              <a:off x="6209330" y="2085631"/>
              <a:ext cx="1388067"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a:r>
                <a:rPr lang="en-US" altLang="zh-CN" sz="1636" b="0" kern="0" baseline="0" dirty="0">
                  <a:solidFill>
                    <a:srgbClr val="000000">
                      <a:alpha val="0"/>
                    </a:srgbClr>
                  </a:solidFill>
                  <a:latin typeface="+mn-lt"/>
                  <a:ea typeface="+mn-ea"/>
                  <a:cs typeface="+mn-cs"/>
                </a:rPr>
                <a:t>&lt;RESPONSIBLE&gt;</a:t>
              </a:r>
              <a:endParaRPr lang="en-US" altLang="en-US" sz="1636" b="0" kern="0" baseline="0" dirty="0">
                <a:solidFill>
                  <a:srgbClr val="000000">
                    <a:alpha val="0"/>
                  </a:srgbClr>
                </a:solidFill>
                <a:latin typeface="+mn-lt"/>
                <a:ea typeface="+mn-ea"/>
                <a:cs typeface="+mn-cs"/>
              </a:endParaRPr>
            </a:p>
          </p:txBody>
        </p:sp>
        <p:sp>
          <p:nvSpPr>
            <p:cNvPr id="52" name="Textbox" hidden="1">
              <a:extLst>
                <a:ext uri="{FF2B5EF4-FFF2-40B4-BE49-F238E27FC236}">
                  <a16:creationId xmlns:a16="http://schemas.microsoft.com/office/drawing/2014/main" id="{D135C53F-B1CB-4C52-81A9-32D13D563595}"/>
                </a:ext>
              </a:extLst>
            </p:cNvPr>
            <p:cNvSpPr txBox="1">
              <a:spLocks/>
            </p:cNvSpPr>
            <p:nvPr userDrawn="1"/>
          </p:nvSpPr>
          <p:spPr>
            <a:xfrm>
              <a:off x="9043221" y="2085631"/>
              <a:ext cx="684723"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rtl="0" eaLnBrk="0" fontAlgn="base" hangingPunct="0">
                <a:spcBef>
                  <a:spcPct val="50000"/>
                </a:spcBef>
                <a:spcAft>
                  <a:spcPct val="0"/>
                </a:spcAft>
              </a:pPr>
              <a:r>
                <a:rPr lang="en-US" altLang="zh-CN" sz="1636" b="0" kern="0" baseline="0" dirty="0">
                  <a:solidFill>
                    <a:srgbClr val="000000">
                      <a:alpha val="0"/>
                    </a:srgbClr>
                  </a:solidFill>
                  <a:latin typeface="+mn-lt"/>
                  <a:ea typeface="+mn-ea"/>
                  <a:cs typeface="+mn-cs"/>
                </a:rPr>
                <a:t>&lt;DURATION&gt;</a:t>
              </a:r>
              <a:endParaRPr lang="en-US" altLang="en-US" sz="1636" b="0" kern="0" baseline="0" dirty="0">
                <a:solidFill>
                  <a:srgbClr val="000000">
                    <a:alpha val="0"/>
                  </a:srgbClr>
                </a:solidFill>
                <a:latin typeface="+mn-lt"/>
                <a:ea typeface="+mn-ea"/>
                <a:cs typeface="+mn-cs"/>
              </a:endParaRPr>
            </a:p>
          </p:txBody>
        </p:sp>
      </p:grpSp>
      <p:grpSp>
        <p:nvGrpSpPr>
          <p:cNvPr id="53" name="PXP_GRIDLINES" hidden="1">
            <a:extLst>
              <a:ext uri="{FF2B5EF4-FFF2-40B4-BE49-F238E27FC236}">
                <a16:creationId xmlns:a16="http://schemas.microsoft.com/office/drawing/2014/main" id="{96A0E310-3545-463C-80A2-395260A33673}"/>
              </a:ext>
            </a:extLst>
          </p:cNvPr>
          <p:cNvGrpSpPr/>
          <p:nvPr userDrawn="1"/>
        </p:nvGrpSpPr>
        <p:grpSpPr>
          <a:xfrm>
            <a:off x="-1" y="0"/>
            <a:ext cx="12161813" cy="6858000"/>
            <a:chOff x="-20924" y="0"/>
            <a:chExt cx="10058400" cy="7543800"/>
          </a:xfrm>
        </p:grpSpPr>
        <p:cxnSp>
          <p:nvCxnSpPr>
            <p:cNvPr id="54" name="Straight Connector 53">
              <a:extLst>
                <a:ext uri="{FF2B5EF4-FFF2-40B4-BE49-F238E27FC236}">
                  <a16:creationId xmlns:a16="http://schemas.microsoft.com/office/drawing/2014/main" id="{CF47D11E-5C57-45C4-9B7E-245EE51308C0}"/>
                </a:ext>
              </a:extLst>
            </p:cNvPr>
            <p:cNvCxnSpPr/>
            <p:nvPr userDrawn="1"/>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B9520E2D-44A5-4B74-B3B2-A40A2898F95A}"/>
                </a:ext>
              </a:extLst>
            </p:cNvPr>
            <p:cNvCxnSpPr/>
            <p:nvPr userDrawn="1"/>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B952CC6-74D9-4665-8D27-0CB35A8DFF24}"/>
                </a:ext>
              </a:extLst>
            </p:cNvPr>
            <p:cNvCxnSpPr/>
            <p:nvPr userDrawn="1"/>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1AF97130-5F9C-4FCE-83A3-4C12F865971A}"/>
                </a:ext>
              </a:extLst>
            </p:cNvPr>
            <p:cNvCxnSpPr/>
            <p:nvPr userDrawn="1"/>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39D99A2D-63BD-4C97-A47A-16B535E5D099}"/>
                </a:ext>
              </a:extLst>
            </p:cNvPr>
            <p:cNvCxnSpPr/>
            <p:nvPr userDrawn="1"/>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128F6BC7-51E6-4A33-AD88-FA2648577B0E}"/>
                </a:ext>
              </a:extLst>
            </p:cNvPr>
            <p:cNvCxnSpPr/>
            <p:nvPr userDrawn="1"/>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68" name="text" descr="{&quot;templafy&quot;:{&quot;id&quot;:&quot;d1204e3f-f922-4fc7-a023-07355af5226d&quot;}}" hidden="1" title="Translations.Draft">
            <a:extLst>
              <a:ext uri="{FF2B5EF4-FFF2-40B4-BE49-F238E27FC236}">
                <a16:creationId xmlns:a16="http://schemas.microsoft.com/office/drawing/2014/main" id="{A51B1728-C6D7-4254-851E-A3D674E7AB5E}"/>
              </a:ext>
            </a:extLst>
          </p:cNvPr>
          <p:cNvSpPr txBox="1"/>
          <p:nvPr userDrawn="1">
            <p:custDataLst>
              <p:tags r:id="rId1"/>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pic>
        <p:nvPicPr>
          <p:cNvPr id="1237857495" name="image" descr="{&quot;templafy&quot;:{&quot;id&quot;:&quot;90d3521b-cec1-48bb-9d8f-8233cd0c2532&quot;}}"/>
          <p:cNvPicPr>
            <a:picLocks noChangeAspect="1"/>
          </p:cNvPicPr>
          <p:nvPr/>
        </p:nvPicPr>
        <p:blipFill>
          <a:blip r:embed="rId3"/>
          <a:stretch>
            <a:fillRect/>
          </a:stretch>
        </p:blipFill>
        <p:spPr>
          <a:xfrm>
            <a:off x="507317" y="6366066"/>
            <a:ext cx="643396" cy="235636"/>
          </a:xfrm>
          <a:prstGeom prst="rect">
            <a:avLst/>
          </a:prstGeom>
        </p:spPr>
      </p:pic>
    </p:spTree>
    <p:extLst>
      <p:ext uri="{BB962C8B-B14F-4D97-AF65-F5344CB8AC3E}">
        <p14:creationId xmlns:p14="http://schemas.microsoft.com/office/powerpoint/2010/main" val="40177657"/>
      </p:ext>
    </p:extLst>
  </p:cSld>
  <p:clrMapOvr>
    <a:masterClrMapping/>
  </p:clrMapOvr>
  <p:extLst>
    <p:ext uri="{DCECCB84-F9BA-43D5-87BE-67443E8EF086}">
      <p15:sldGuideLst xmlns:p15="http://schemas.microsoft.com/office/powerpoint/2012/main">
        <p15:guide id="1" pos="334">
          <p15:clr>
            <a:srgbClr val="FBAE40"/>
          </p15:clr>
        </p15:guide>
        <p15:guide id="2" orient="horz" pos="1032">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p:cSld name="Do not use">
    <p:spTree>
      <p:nvGrpSpPr>
        <p:cNvPr id="1" name=""/>
        <p:cNvGrpSpPr/>
        <p:nvPr/>
      </p:nvGrpSpPr>
      <p:grpSpPr>
        <a:xfrm>
          <a:off x="0" y="0"/>
          <a:ext cx="0" cy="0"/>
          <a:chOff x="0" y="0"/>
          <a:chExt cx="0" cy="0"/>
        </a:xfrm>
      </p:grpSpPr>
      <p:sp>
        <p:nvSpPr>
          <p:cNvPr id="4" name="Rectangle 3"/>
          <p:cNvSpPr/>
          <p:nvPr/>
        </p:nvSpPr>
        <p:spPr>
          <a:xfrm>
            <a:off x="200698" y="199160"/>
            <a:ext cx="11813685" cy="6482773"/>
          </a:xfrm>
          <a:prstGeom prst="rect">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00" dirty="0">
              <a:solidFill>
                <a:schemeClr val="tx1"/>
              </a:solidFill>
            </a:endParaRPr>
          </a:p>
        </p:txBody>
      </p:sp>
      <p:sp>
        <p:nvSpPr>
          <p:cNvPr id="5" name="TextBox 4"/>
          <p:cNvSpPr txBox="1"/>
          <p:nvPr/>
        </p:nvSpPr>
        <p:spPr>
          <a:xfrm>
            <a:off x="4912030" y="3983182"/>
            <a:ext cx="5134386" cy="2511136"/>
          </a:xfrm>
          <a:prstGeom prst="rect">
            <a:avLst/>
          </a:prstGeom>
          <a:noFill/>
        </p:spPr>
        <p:txBody>
          <a:bodyPr wrap="square" lIns="0" tIns="0" rIns="0" bIns="0" rtlCol="0">
            <a:noAutofit/>
          </a:bodyPr>
          <a:lstStyle/>
          <a:p>
            <a:r>
              <a:rPr lang="en-US" sz="1818" dirty="0">
                <a:solidFill>
                  <a:schemeClr val="bg1"/>
                </a:solidFill>
              </a:rPr>
              <a:t>If you see any layouts after this one, please do not use them. These are not part of our UBS templates.</a:t>
            </a:r>
            <a:endParaRPr lang="en-US" sz="1636"/>
          </a:p>
          <a:p>
            <a:r>
              <a:rPr lang="en-US" sz="1818" dirty="0">
                <a:solidFill>
                  <a:schemeClr val="bg1"/>
                </a:solidFill>
              </a:rPr>
              <a:t>Due to PowerPoint standard copy/paste functionality, extra undesirable layouts can appear. </a:t>
            </a:r>
            <a:br>
              <a:rPr lang="en-US" sz="1818" dirty="0">
                <a:solidFill>
                  <a:schemeClr val="bg1"/>
                </a:solidFill>
              </a:rPr>
            </a:br>
            <a:br>
              <a:rPr lang="en-US" sz="1818" dirty="0">
                <a:solidFill>
                  <a:schemeClr val="bg1"/>
                </a:solidFill>
              </a:rPr>
            </a:br>
            <a:r>
              <a:rPr lang="en-US" sz="1818" dirty="0">
                <a:solidFill>
                  <a:schemeClr val="bg1"/>
                </a:solidFill>
              </a:rPr>
              <a:t>Also notice: </a:t>
            </a:r>
            <a:br>
              <a:rPr lang="en-US" sz="1818" dirty="0">
                <a:solidFill>
                  <a:schemeClr val="bg1"/>
                </a:solidFill>
              </a:rPr>
            </a:br>
            <a:r>
              <a:rPr lang="en-US" sz="1818" dirty="0">
                <a:solidFill>
                  <a:schemeClr val="bg1"/>
                </a:solidFill>
              </a:rPr>
              <a:t>Layouts after this might contain potential confidential information.</a:t>
            </a:r>
            <a:endParaRPr lang="en-US" sz="1636"/>
          </a:p>
          <a:p>
            <a:endParaRPr lang="en-US" sz="1000" dirty="0">
              <a:solidFill>
                <a:schemeClr val="bg1"/>
              </a:solidFill>
              <a:latin typeface="+mn-lt"/>
            </a:endParaRPr>
          </a:p>
        </p:txBody>
      </p:sp>
      <p:sp>
        <p:nvSpPr>
          <p:cNvPr id="6" name="TextBox 5"/>
          <p:cNvSpPr txBox="1"/>
          <p:nvPr/>
        </p:nvSpPr>
        <p:spPr>
          <a:xfrm>
            <a:off x="382625" y="4072881"/>
            <a:ext cx="3931645" cy="2542665"/>
          </a:xfrm>
          <a:prstGeom prst="rect">
            <a:avLst/>
          </a:prstGeom>
          <a:noFill/>
          <a:ln w="19050">
            <a:noFill/>
          </a:ln>
        </p:spPr>
        <p:txBody>
          <a:bodyPr wrap="square" lIns="0" tIns="0" rIns="0" bIns="0" rtlCol="0">
            <a:noAutofit/>
          </a:bodyPr>
          <a:lstStyle/>
          <a:p>
            <a:pPr>
              <a:spcBef>
                <a:spcPts val="0"/>
              </a:spcBef>
            </a:pPr>
            <a:r>
              <a:rPr lang="en-US" sz="18182" kern="1400" spc="-273" dirty="0">
                <a:solidFill>
                  <a:schemeClr val="bg1"/>
                </a:solidFill>
                <a:latin typeface="+mn-lt"/>
              </a:rPr>
              <a:t>use</a:t>
            </a:r>
            <a:endParaRPr lang="en-US" sz="18182" dirty="0">
              <a:solidFill>
                <a:schemeClr val="bg1"/>
              </a:solidFill>
              <a:latin typeface="+mn-lt"/>
            </a:endParaRPr>
          </a:p>
        </p:txBody>
      </p:sp>
      <p:sp>
        <p:nvSpPr>
          <p:cNvPr id="7" name="TextBox 6"/>
          <p:cNvSpPr txBox="1"/>
          <p:nvPr/>
        </p:nvSpPr>
        <p:spPr>
          <a:xfrm>
            <a:off x="381181" y="2046654"/>
            <a:ext cx="3931645" cy="2750482"/>
          </a:xfrm>
          <a:prstGeom prst="rect">
            <a:avLst/>
          </a:prstGeom>
          <a:noFill/>
          <a:ln w="19050">
            <a:noFill/>
          </a:ln>
        </p:spPr>
        <p:txBody>
          <a:bodyPr wrap="square" lIns="0" tIns="0" rIns="0" bIns="0" rtlCol="0">
            <a:noAutofit/>
          </a:bodyPr>
          <a:lstStyle/>
          <a:p>
            <a:pPr>
              <a:spcBef>
                <a:spcPts val="0"/>
              </a:spcBef>
            </a:pPr>
            <a:r>
              <a:rPr lang="en-US" sz="18182" kern="1400" spc="-273" dirty="0">
                <a:solidFill>
                  <a:schemeClr val="bg1"/>
                </a:solidFill>
                <a:latin typeface="+mn-lt"/>
              </a:rPr>
              <a:t>not</a:t>
            </a:r>
            <a:endParaRPr lang="en-US" sz="18182" dirty="0">
              <a:solidFill>
                <a:schemeClr val="bg1"/>
              </a:solidFill>
              <a:latin typeface="+mn-lt"/>
            </a:endParaRPr>
          </a:p>
        </p:txBody>
      </p:sp>
      <p:sp>
        <p:nvSpPr>
          <p:cNvPr id="8" name="TextBox 7"/>
          <p:cNvSpPr txBox="1"/>
          <p:nvPr/>
        </p:nvSpPr>
        <p:spPr>
          <a:xfrm>
            <a:off x="381181" y="-25978"/>
            <a:ext cx="8361425" cy="2537115"/>
          </a:xfrm>
          <a:prstGeom prst="rect">
            <a:avLst/>
          </a:prstGeom>
          <a:noFill/>
          <a:ln w="19050">
            <a:noFill/>
          </a:ln>
        </p:spPr>
        <p:txBody>
          <a:bodyPr wrap="square" lIns="0" tIns="0" rIns="0" bIns="0" rtlCol="0">
            <a:noAutofit/>
          </a:bodyPr>
          <a:lstStyle/>
          <a:p>
            <a:pPr>
              <a:spcBef>
                <a:spcPts val="0"/>
              </a:spcBef>
            </a:pPr>
            <a:r>
              <a:rPr lang="en-US" sz="18182" kern="1400" spc="-273" dirty="0">
                <a:solidFill>
                  <a:schemeClr val="bg1"/>
                </a:solidFill>
                <a:latin typeface="+mn-lt"/>
              </a:rPr>
              <a:t>Do</a:t>
            </a:r>
            <a:endParaRPr lang="en-US" sz="18182" dirty="0">
              <a:solidFill>
                <a:schemeClr val="bg1"/>
              </a:solidFill>
              <a:latin typeface="+mn-lt"/>
            </a:endParaRPr>
          </a:p>
        </p:txBody>
      </p:sp>
      <p:sp>
        <p:nvSpPr>
          <p:cNvPr id="9" name="Rectangle 8">
            <a:extLst>
              <a:ext uri="{FF2B5EF4-FFF2-40B4-BE49-F238E27FC236}">
                <a16:creationId xmlns:a16="http://schemas.microsoft.com/office/drawing/2014/main" id="{94EFDD6D-5815-4B21-97D7-8DFB7A759630}"/>
              </a:ext>
            </a:extLst>
          </p:cNvPr>
          <p:cNvSpPr/>
          <p:nvPr/>
        </p:nvSpPr>
        <p:spPr>
          <a:xfrm>
            <a:off x="200698" y="199160"/>
            <a:ext cx="11813685" cy="6482773"/>
          </a:xfrm>
          <a:prstGeom prst="rect">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00" dirty="0">
              <a:solidFill>
                <a:schemeClr val="tx1"/>
              </a:solidFill>
            </a:endParaRPr>
          </a:p>
        </p:txBody>
      </p:sp>
      <p:sp>
        <p:nvSpPr>
          <p:cNvPr id="10" name="TextBox 9">
            <a:extLst>
              <a:ext uri="{FF2B5EF4-FFF2-40B4-BE49-F238E27FC236}">
                <a16:creationId xmlns:a16="http://schemas.microsoft.com/office/drawing/2014/main" id="{741C34BC-8E5E-4E97-96E2-9EA56977D54E}"/>
              </a:ext>
            </a:extLst>
          </p:cNvPr>
          <p:cNvSpPr txBox="1"/>
          <p:nvPr/>
        </p:nvSpPr>
        <p:spPr>
          <a:xfrm>
            <a:off x="4912030" y="3983182"/>
            <a:ext cx="5134386" cy="2511136"/>
          </a:xfrm>
          <a:prstGeom prst="rect">
            <a:avLst/>
          </a:prstGeom>
          <a:noFill/>
        </p:spPr>
        <p:txBody>
          <a:bodyPr wrap="square" lIns="0" tIns="0" rIns="0" bIns="0" rtlCol="0">
            <a:noAutofit/>
          </a:bodyPr>
          <a:lstStyle/>
          <a:p>
            <a:r>
              <a:rPr lang="en-US" sz="1818" dirty="0">
                <a:solidFill>
                  <a:schemeClr val="bg1"/>
                </a:solidFill>
              </a:rPr>
              <a:t>If you see any layouts after this one, please do not use them. These are not part of our UBS templates.</a:t>
            </a:r>
            <a:endParaRPr lang="en-US" sz="1636"/>
          </a:p>
          <a:p>
            <a:r>
              <a:rPr lang="en-US" sz="1818" dirty="0">
                <a:solidFill>
                  <a:schemeClr val="bg1"/>
                </a:solidFill>
              </a:rPr>
              <a:t>Due to PowerPoint standard copy/paste functionality, extra undesirable layouts can appear. </a:t>
            </a:r>
            <a:br>
              <a:rPr lang="en-US" sz="1818" dirty="0">
                <a:solidFill>
                  <a:schemeClr val="bg1"/>
                </a:solidFill>
              </a:rPr>
            </a:br>
            <a:br>
              <a:rPr lang="en-US" sz="1818" dirty="0">
                <a:solidFill>
                  <a:schemeClr val="bg1"/>
                </a:solidFill>
              </a:rPr>
            </a:br>
            <a:r>
              <a:rPr lang="en-US" sz="1818" dirty="0">
                <a:solidFill>
                  <a:schemeClr val="bg1"/>
                </a:solidFill>
              </a:rPr>
              <a:t>Also notice: </a:t>
            </a:r>
            <a:br>
              <a:rPr lang="en-US" sz="1818" dirty="0">
                <a:solidFill>
                  <a:schemeClr val="bg1"/>
                </a:solidFill>
              </a:rPr>
            </a:br>
            <a:r>
              <a:rPr lang="en-US" sz="1818" dirty="0">
                <a:solidFill>
                  <a:schemeClr val="bg1"/>
                </a:solidFill>
              </a:rPr>
              <a:t>Layouts after this might contain potential confidential information.</a:t>
            </a:r>
            <a:endParaRPr lang="en-US" sz="1636"/>
          </a:p>
          <a:p>
            <a:endParaRPr lang="en-US" sz="1000" dirty="0">
              <a:solidFill>
                <a:schemeClr val="bg1"/>
              </a:solidFill>
              <a:latin typeface="+mn-lt"/>
            </a:endParaRPr>
          </a:p>
        </p:txBody>
      </p:sp>
      <p:sp>
        <p:nvSpPr>
          <p:cNvPr id="11" name="TextBox 10">
            <a:extLst>
              <a:ext uri="{FF2B5EF4-FFF2-40B4-BE49-F238E27FC236}">
                <a16:creationId xmlns:a16="http://schemas.microsoft.com/office/drawing/2014/main" id="{F07A72B8-C578-4A2C-84B3-2C2D6BA7287B}"/>
              </a:ext>
            </a:extLst>
          </p:cNvPr>
          <p:cNvSpPr txBox="1"/>
          <p:nvPr/>
        </p:nvSpPr>
        <p:spPr>
          <a:xfrm>
            <a:off x="382625" y="4072881"/>
            <a:ext cx="3931645" cy="2542665"/>
          </a:xfrm>
          <a:prstGeom prst="rect">
            <a:avLst/>
          </a:prstGeom>
          <a:noFill/>
          <a:ln w="19050">
            <a:noFill/>
          </a:ln>
        </p:spPr>
        <p:txBody>
          <a:bodyPr wrap="square" lIns="0" tIns="0" rIns="0" bIns="0" rtlCol="0">
            <a:noAutofit/>
          </a:bodyPr>
          <a:lstStyle/>
          <a:p>
            <a:pPr>
              <a:spcBef>
                <a:spcPts val="0"/>
              </a:spcBef>
            </a:pPr>
            <a:r>
              <a:rPr lang="en-US" sz="18182" kern="1400" spc="-273" dirty="0">
                <a:solidFill>
                  <a:schemeClr val="bg1"/>
                </a:solidFill>
                <a:latin typeface="+mn-lt"/>
              </a:rPr>
              <a:t>use</a:t>
            </a:r>
            <a:endParaRPr lang="en-US" sz="18182" dirty="0">
              <a:solidFill>
                <a:schemeClr val="bg1"/>
              </a:solidFill>
              <a:latin typeface="+mn-lt"/>
            </a:endParaRPr>
          </a:p>
        </p:txBody>
      </p:sp>
      <p:sp>
        <p:nvSpPr>
          <p:cNvPr id="12" name="TextBox 11">
            <a:extLst>
              <a:ext uri="{FF2B5EF4-FFF2-40B4-BE49-F238E27FC236}">
                <a16:creationId xmlns:a16="http://schemas.microsoft.com/office/drawing/2014/main" id="{3C608CD8-AEC3-4CA9-B2DE-1E898D950098}"/>
              </a:ext>
            </a:extLst>
          </p:cNvPr>
          <p:cNvSpPr txBox="1"/>
          <p:nvPr/>
        </p:nvSpPr>
        <p:spPr>
          <a:xfrm>
            <a:off x="381181" y="2046654"/>
            <a:ext cx="3931645" cy="2750482"/>
          </a:xfrm>
          <a:prstGeom prst="rect">
            <a:avLst/>
          </a:prstGeom>
          <a:noFill/>
          <a:ln w="19050">
            <a:noFill/>
          </a:ln>
        </p:spPr>
        <p:txBody>
          <a:bodyPr wrap="square" lIns="0" tIns="0" rIns="0" bIns="0" rtlCol="0">
            <a:noAutofit/>
          </a:bodyPr>
          <a:lstStyle/>
          <a:p>
            <a:pPr>
              <a:spcBef>
                <a:spcPts val="0"/>
              </a:spcBef>
            </a:pPr>
            <a:r>
              <a:rPr lang="en-US" sz="18182" kern="1400" spc="-273" dirty="0">
                <a:solidFill>
                  <a:schemeClr val="bg1"/>
                </a:solidFill>
                <a:latin typeface="+mn-lt"/>
              </a:rPr>
              <a:t>not</a:t>
            </a:r>
            <a:endParaRPr lang="en-US" sz="18182" dirty="0">
              <a:solidFill>
                <a:schemeClr val="bg1"/>
              </a:solidFill>
              <a:latin typeface="+mn-lt"/>
            </a:endParaRPr>
          </a:p>
        </p:txBody>
      </p:sp>
      <p:sp>
        <p:nvSpPr>
          <p:cNvPr id="13" name="TextBox 12">
            <a:extLst>
              <a:ext uri="{FF2B5EF4-FFF2-40B4-BE49-F238E27FC236}">
                <a16:creationId xmlns:a16="http://schemas.microsoft.com/office/drawing/2014/main" id="{E6D0C95D-CF4B-4F7D-840B-34536C321F91}"/>
              </a:ext>
            </a:extLst>
          </p:cNvPr>
          <p:cNvSpPr txBox="1"/>
          <p:nvPr/>
        </p:nvSpPr>
        <p:spPr>
          <a:xfrm>
            <a:off x="381181" y="-25978"/>
            <a:ext cx="8361425" cy="2537115"/>
          </a:xfrm>
          <a:prstGeom prst="rect">
            <a:avLst/>
          </a:prstGeom>
          <a:noFill/>
          <a:ln w="19050">
            <a:noFill/>
          </a:ln>
        </p:spPr>
        <p:txBody>
          <a:bodyPr wrap="square" lIns="0" tIns="0" rIns="0" bIns="0" rtlCol="0">
            <a:noAutofit/>
          </a:bodyPr>
          <a:lstStyle/>
          <a:p>
            <a:pPr>
              <a:spcBef>
                <a:spcPts val="0"/>
              </a:spcBef>
            </a:pPr>
            <a:r>
              <a:rPr lang="en-US" sz="18182" kern="1400" spc="-273" dirty="0">
                <a:solidFill>
                  <a:schemeClr val="bg1"/>
                </a:solidFill>
                <a:latin typeface="+mn-lt"/>
              </a:rPr>
              <a:t>Do</a:t>
            </a:r>
            <a:endParaRPr lang="en-US" sz="18182" dirty="0">
              <a:solidFill>
                <a:schemeClr val="bg1"/>
              </a:solidFill>
              <a:latin typeface="+mn-lt"/>
            </a:endParaRPr>
          </a:p>
        </p:txBody>
      </p:sp>
      <p:sp>
        <p:nvSpPr>
          <p:cNvPr id="14" name="Rectangle 13">
            <a:extLst>
              <a:ext uri="{FF2B5EF4-FFF2-40B4-BE49-F238E27FC236}">
                <a16:creationId xmlns:a16="http://schemas.microsoft.com/office/drawing/2014/main" id="{68AE4957-2C55-400A-9213-F0700899EBE8}"/>
              </a:ext>
            </a:extLst>
          </p:cNvPr>
          <p:cNvSpPr/>
          <p:nvPr userDrawn="1"/>
        </p:nvSpPr>
        <p:spPr>
          <a:xfrm>
            <a:off x="200698" y="199160"/>
            <a:ext cx="11813685" cy="6482773"/>
          </a:xfrm>
          <a:prstGeom prst="rect">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00" dirty="0">
              <a:solidFill>
                <a:schemeClr val="tx1"/>
              </a:solidFill>
            </a:endParaRPr>
          </a:p>
        </p:txBody>
      </p:sp>
      <p:sp>
        <p:nvSpPr>
          <p:cNvPr id="15" name="TextBox 14">
            <a:extLst>
              <a:ext uri="{FF2B5EF4-FFF2-40B4-BE49-F238E27FC236}">
                <a16:creationId xmlns:a16="http://schemas.microsoft.com/office/drawing/2014/main" id="{07A4F53B-2249-460E-8506-8D27E6C46D3D}"/>
              </a:ext>
            </a:extLst>
          </p:cNvPr>
          <p:cNvSpPr txBox="1"/>
          <p:nvPr userDrawn="1"/>
        </p:nvSpPr>
        <p:spPr>
          <a:xfrm>
            <a:off x="4912030" y="3983182"/>
            <a:ext cx="5134386" cy="2511136"/>
          </a:xfrm>
          <a:prstGeom prst="rect">
            <a:avLst/>
          </a:prstGeom>
          <a:noFill/>
        </p:spPr>
        <p:txBody>
          <a:bodyPr wrap="square" lIns="0" tIns="0" rIns="0" bIns="0" rtlCol="0">
            <a:noAutofit/>
          </a:bodyPr>
          <a:lstStyle/>
          <a:p>
            <a:r>
              <a:rPr lang="en-US" sz="1818" dirty="0">
                <a:solidFill>
                  <a:schemeClr val="bg1"/>
                </a:solidFill>
              </a:rPr>
              <a:t>If you see any layouts after this one, please do not use them. These are not part of our UBS templates.</a:t>
            </a:r>
            <a:endParaRPr lang="en-US" sz="1636"/>
          </a:p>
          <a:p>
            <a:r>
              <a:rPr lang="en-US" sz="1818" dirty="0">
                <a:solidFill>
                  <a:schemeClr val="bg1"/>
                </a:solidFill>
              </a:rPr>
              <a:t>Due to PowerPoint standard copy/paste functionality, extra undesirable layouts can appear. </a:t>
            </a:r>
            <a:br>
              <a:rPr lang="en-US" sz="1818" dirty="0">
                <a:solidFill>
                  <a:schemeClr val="bg1"/>
                </a:solidFill>
              </a:rPr>
            </a:br>
            <a:br>
              <a:rPr lang="en-US" sz="1818" dirty="0">
                <a:solidFill>
                  <a:schemeClr val="bg1"/>
                </a:solidFill>
              </a:rPr>
            </a:br>
            <a:r>
              <a:rPr lang="en-US" sz="1818" dirty="0">
                <a:solidFill>
                  <a:schemeClr val="bg1"/>
                </a:solidFill>
              </a:rPr>
              <a:t>Also notice: </a:t>
            </a:r>
            <a:br>
              <a:rPr lang="en-US" sz="1818" dirty="0">
                <a:solidFill>
                  <a:schemeClr val="bg1"/>
                </a:solidFill>
              </a:rPr>
            </a:br>
            <a:r>
              <a:rPr lang="en-US" sz="1818" dirty="0">
                <a:solidFill>
                  <a:schemeClr val="bg1"/>
                </a:solidFill>
              </a:rPr>
              <a:t>Layouts after this might contain potential confidential information.</a:t>
            </a:r>
            <a:endParaRPr lang="en-US" sz="1636"/>
          </a:p>
          <a:p>
            <a:endParaRPr lang="en-US" sz="1000" dirty="0">
              <a:solidFill>
                <a:schemeClr val="bg1"/>
              </a:solidFill>
              <a:latin typeface="+mn-lt"/>
            </a:endParaRPr>
          </a:p>
        </p:txBody>
      </p:sp>
      <p:sp>
        <p:nvSpPr>
          <p:cNvPr id="16" name="TextBox 15">
            <a:extLst>
              <a:ext uri="{FF2B5EF4-FFF2-40B4-BE49-F238E27FC236}">
                <a16:creationId xmlns:a16="http://schemas.microsoft.com/office/drawing/2014/main" id="{A3C4D8FA-3A5B-468C-A95D-8A78A8E13CEB}"/>
              </a:ext>
            </a:extLst>
          </p:cNvPr>
          <p:cNvSpPr txBox="1"/>
          <p:nvPr userDrawn="1"/>
        </p:nvSpPr>
        <p:spPr>
          <a:xfrm>
            <a:off x="382625" y="4072881"/>
            <a:ext cx="3931645" cy="2542665"/>
          </a:xfrm>
          <a:prstGeom prst="rect">
            <a:avLst/>
          </a:prstGeom>
          <a:noFill/>
          <a:ln w="19050">
            <a:noFill/>
          </a:ln>
        </p:spPr>
        <p:txBody>
          <a:bodyPr wrap="square" lIns="0" tIns="0" rIns="0" bIns="0" rtlCol="0">
            <a:noAutofit/>
          </a:bodyPr>
          <a:lstStyle/>
          <a:p>
            <a:pPr>
              <a:spcBef>
                <a:spcPts val="0"/>
              </a:spcBef>
            </a:pPr>
            <a:r>
              <a:rPr lang="en-US" sz="18182" kern="1400" spc="-273" dirty="0">
                <a:solidFill>
                  <a:schemeClr val="bg1"/>
                </a:solidFill>
                <a:latin typeface="+mn-lt"/>
              </a:rPr>
              <a:t>use</a:t>
            </a:r>
            <a:endParaRPr lang="en-US" sz="18182" dirty="0">
              <a:solidFill>
                <a:schemeClr val="bg1"/>
              </a:solidFill>
              <a:latin typeface="+mn-lt"/>
            </a:endParaRPr>
          </a:p>
        </p:txBody>
      </p:sp>
      <p:sp>
        <p:nvSpPr>
          <p:cNvPr id="17" name="TextBox 16">
            <a:extLst>
              <a:ext uri="{FF2B5EF4-FFF2-40B4-BE49-F238E27FC236}">
                <a16:creationId xmlns:a16="http://schemas.microsoft.com/office/drawing/2014/main" id="{D6158325-190C-4C8B-B618-1EA8EAAB0C73}"/>
              </a:ext>
            </a:extLst>
          </p:cNvPr>
          <p:cNvSpPr txBox="1"/>
          <p:nvPr userDrawn="1"/>
        </p:nvSpPr>
        <p:spPr>
          <a:xfrm>
            <a:off x="381181" y="2046654"/>
            <a:ext cx="3931645" cy="2750482"/>
          </a:xfrm>
          <a:prstGeom prst="rect">
            <a:avLst/>
          </a:prstGeom>
          <a:noFill/>
          <a:ln w="19050">
            <a:noFill/>
          </a:ln>
        </p:spPr>
        <p:txBody>
          <a:bodyPr wrap="square" lIns="0" tIns="0" rIns="0" bIns="0" rtlCol="0">
            <a:noAutofit/>
          </a:bodyPr>
          <a:lstStyle/>
          <a:p>
            <a:pPr>
              <a:spcBef>
                <a:spcPts val="0"/>
              </a:spcBef>
            </a:pPr>
            <a:r>
              <a:rPr lang="en-US" sz="18182" kern="1400" spc="-273" dirty="0">
                <a:solidFill>
                  <a:schemeClr val="bg1"/>
                </a:solidFill>
                <a:latin typeface="+mn-lt"/>
              </a:rPr>
              <a:t>not</a:t>
            </a:r>
            <a:endParaRPr lang="en-US" sz="18182" dirty="0">
              <a:solidFill>
                <a:schemeClr val="bg1"/>
              </a:solidFill>
              <a:latin typeface="+mn-lt"/>
            </a:endParaRPr>
          </a:p>
        </p:txBody>
      </p:sp>
      <p:sp>
        <p:nvSpPr>
          <p:cNvPr id="18" name="TextBox 17">
            <a:extLst>
              <a:ext uri="{FF2B5EF4-FFF2-40B4-BE49-F238E27FC236}">
                <a16:creationId xmlns:a16="http://schemas.microsoft.com/office/drawing/2014/main" id="{CE2CC44B-BD53-406E-8C93-551A3C9D369F}"/>
              </a:ext>
            </a:extLst>
          </p:cNvPr>
          <p:cNvSpPr txBox="1"/>
          <p:nvPr userDrawn="1"/>
        </p:nvSpPr>
        <p:spPr>
          <a:xfrm>
            <a:off x="381181" y="-25978"/>
            <a:ext cx="8361425" cy="2537115"/>
          </a:xfrm>
          <a:prstGeom prst="rect">
            <a:avLst/>
          </a:prstGeom>
          <a:noFill/>
          <a:ln w="19050">
            <a:noFill/>
          </a:ln>
        </p:spPr>
        <p:txBody>
          <a:bodyPr wrap="square" lIns="0" tIns="0" rIns="0" bIns="0" rtlCol="0">
            <a:noAutofit/>
          </a:bodyPr>
          <a:lstStyle/>
          <a:p>
            <a:pPr>
              <a:spcBef>
                <a:spcPts val="0"/>
              </a:spcBef>
            </a:pPr>
            <a:r>
              <a:rPr lang="en-US" sz="18182" kern="1400" spc="-273" dirty="0">
                <a:solidFill>
                  <a:schemeClr val="bg1"/>
                </a:solidFill>
                <a:latin typeface="+mn-lt"/>
              </a:rPr>
              <a:t>Do</a:t>
            </a:r>
            <a:endParaRPr lang="en-US" sz="18182" dirty="0">
              <a:solidFill>
                <a:schemeClr val="bg1"/>
              </a:solidFill>
              <a:latin typeface="+mn-lt"/>
            </a:endParaRPr>
          </a:p>
        </p:txBody>
      </p:sp>
    </p:spTree>
    <p:extLst>
      <p:ext uri="{BB962C8B-B14F-4D97-AF65-F5344CB8AC3E}">
        <p14:creationId xmlns:p14="http://schemas.microsoft.com/office/powerpoint/2010/main" val="327814411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cSld name="2_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09848" y="1683862"/>
            <a:ext cx="11139054" cy="4326992"/>
          </a:xfrm>
        </p:spPr>
        <p:txBody>
          <a:bodyPr lIns="0" tIns="0" rIns="0" bIns="0">
            <a:noAutofit/>
          </a:bodyPr>
          <a:lstStyle>
            <a:lvl1pPr marL="213487" indent="-213487">
              <a:buClr>
                <a:schemeClr val="tx2"/>
              </a:buClr>
              <a:buSzPct val="100000"/>
              <a:buFont typeface="Symbol" pitchFamily="18" charset="2"/>
              <a:buChar char="·"/>
              <a:defRPr sz="1635">
                <a:latin typeface="Frutiger 55 Roman"/>
              </a:defRPr>
            </a:lvl1pPr>
            <a:lvl2pPr marL="419761" indent="-214929">
              <a:defRPr sz="1454">
                <a:latin typeface="Frutiger 55 Roman"/>
              </a:defRPr>
            </a:lvl2pPr>
            <a:lvl3pPr marL="626034" indent="-206274">
              <a:buClr>
                <a:schemeClr val="tx1"/>
              </a:buClr>
              <a:buFont typeface="Arial" pitchFamily="34" charset="0"/>
              <a:buChar char="–"/>
              <a:defRPr sz="1454">
                <a:latin typeface="Frutiger 55 Roman"/>
              </a:defRPr>
            </a:lvl3pPr>
            <a:lvl4pPr marL="830866" indent="-204831">
              <a:buSzPct val="84000"/>
              <a:defRPr sz="1454">
                <a:latin typeface="Frutiger 55 Roman"/>
              </a:defRPr>
            </a:lvl4pPr>
            <a:lvl5pPr marL="1046890" indent="-216025">
              <a:buSzPct val="84000"/>
              <a:buFont typeface="Arial" pitchFamily="34" charset="0"/>
              <a:buChar char="–"/>
              <a:defRPr sz="1454">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en-US" dirty="0"/>
              <a:t>&lt;&lt;Page heading&gt;&gt;</a:t>
            </a:r>
          </a:p>
        </p:txBody>
      </p:sp>
      <p:sp>
        <p:nvSpPr>
          <p:cNvPr id="20" name="Slide Number Textbox"/>
          <p:cNvSpPr txBox="1"/>
          <p:nvPr userDrawn="1"/>
        </p:nvSpPr>
        <p:spPr>
          <a:xfrm>
            <a:off x="11161222" y="6234545"/>
            <a:ext cx="498763" cy="349135"/>
          </a:xfrm>
          <a:prstGeom prst="rect">
            <a:avLst/>
          </a:prstGeom>
          <a:noFill/>
        </p:spPr>
        <p:txBody>
          <a:bodyPr vert="horz" wrap="square" lIns="0" tIns="0" rIns="0" bIns="0" rtlCol="0" anchor="b">
            <a:noAutofit/>
          </a:bodyPr>
          <a:lstStyle/>
          <a:p>
            <a:pPr algn="r"/>
            <a:fld id="{C9C5D969-4CAD-4F29-8B51-07B8CBAF6BF4}" type="slidenum">
              <a:rPr lang="en-US" sz="636" smtClean="0"/>
              <a:pPr algn="r"/>
              <a:t>‹#›</a:t>
            </a:fld>
            <a:endParaRPr lang="en-US" sz="636" dirty="0"/>
          </a:p>
        </p:txBody>
      </p:sp>
      <p:grpSp>
        <p:nvGrpSpPr>
          <p:cNvPr id="22" name="PXP_GRIDLINES" hidden="1"/>
          <p:cNvGrpSpPr/>
          <p:nvPr userDrawn="1"/>
        </p:nvGrpSpPr>
        <p:grpSpPr>
          <a:xfrm>
            <a:off x="-37139" y="0"/>
            <a:ext cx="12234040" cy="68580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19" name="image" descr="{&quot;templafy&quot;:{&quot;id&quot;:&quot;07f9bb92-83d3-4972-876a-921163a66571&quot;}}">
            <a:extLst>
              <a:ext uri="{FF2B5EF4-FFF2-40B4-BE49-F238E27FC236}">
                <a16:creationId xmlns:a16="http://schemas.microsoft.com/office/drawing/2014/main" id="{60AA819D-C295-4D93-8D8D-35BB85914E26}"/>
              </a:ext>
            </a:extLst>
          </p:cNvPr>
          <p:cNvPicPr>
            <a:picLocks noChangeAspect="1"/>
          </p:cNvPicPr>
          <p:nvPr userDrawn="1"/>
        </p:nvPicPr>
        <p:blipFill>
          <a:blip r:embed="rId4"/>
          <a:stretch>
            <a:fillRect/>
          </a:stretch>
        </p:blipFill>
        <p:spPr>
          <a:xfrm>
            <a:off x="507078" y="6366066"/>
            <a:ext cx="643091" cy="235636"/>
          </a:xfrm>
          <a:prstGeom prst="rect">
            <a:avLst/>
          </a:prstGeom>
        </p:spPr>
      </p:pic>
    </p:spTree>
    <p:extLst>
      <p:ext uri="{BB962C8B-B14F-4D97-AF65-F5344CB8AC3E}">
        <p14:creationId xmlns:p14="http://schemas.microsoft.com/office/powerpoint/2010/main" val="331058667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p:cSld name="Cover Page (Image A)">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335305B4-05F6-4886-8A9C-86258D2BDB1F}"/>
              </a:ext>
            </a:extLst>
          </p:cNvPr>
          <p:cNvGraphicFramePr>
            <a:graphicFrameLocks noChangeAspect="1"/>
          </p:cNvGraphicFramePr>
          <p:nvPr>
            <p:custDataLst>
              <p:tags r:id="rId2"/>
            </p:custDataLst>
            <p:extLst>
              <p:ext uri="{D42A27DB-BD31-4B8C-83A1-F6EECF244321}">
                <p14:modId xmlns:p14="http://schemas.microsoft.com/office/powerpoint/2010/main" val="3288851458"/>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16389" name="think-cell Slide" r:id="rId10" imgW="286" imgH="286" progId="TCLayout.ActiveDocument.1">
                  <p:embed/>
                </p:oleObj>
              </mc:Choice>
              <mc:Fallback>
                <p:oleObj name="think-cell Slide" r:id="rId10" imgW="286" imgH="286" progId="TCLayout.ActiveDocument.1">
                  <p:embed/>
                  <p:pic>
                    <p:nvPicPr>
                      <p:cNvPr id="2" name="Object 1" hidden="1">
                        <a:extLst>
                          <a:ext uri="{FF2B5EF4-FFF2-40B4-BE49-F238E27FC236}">
                            <a16:creationId xmlns:a16="http://schemas.microsoft.com/office/drawing/2014/main" id="{335305B4-05F6-4886-8A9C-86258D2BDB1F}"/>
                          </a:ext>
                        </a:extLst>
                      </p:cNvPr>
                      <p:cNvPicPr/>
                      <p:nvPr/>
                    </p:nvPicPr>
                    <p:blipFill>
                      <a:blip r:embed="rId11"/>
                      <a:stretch>
                        <a:fillRect/>
                      </a:stretch>
                    </p:blipFill>
                    <p:spPr>
                      <a:xfrm>
                        <a:off x="1444" y="1443"/>
                        <a:ext cx="1444" cy="1444"/>
                      </a:xfrm>
                      <a:prstGeom prst="rect">
                        <a:avLst/>
                      </a:prstGeom>
                    </p:spPr>
                  </p:pic>
                </p:oleObj>
              </mc:Fallback>
            </mc:AlternateContent>
          </a:graphicData>
        </a:graphic>
      </p:graphicFrame>
      <p:sp>
        <p:nvSpPr>
          <p:cNvPr id="11" name="Picture Placeholder 2"/>
          <p:cNvSpPr>
            <a:spLocks noGrp="1"/>
          </p:cNvSpPr>
          <p:nvPr>
            <p:ph type="pic" sz="quarter" idx="13"/>
          </p:nvPr>
        </p:nvSpPr>
        <p:spPr>
          <a:xfrm>
            <a:off x="347073" y="1689965"/>
            <a:ext cx="11499263" cy="4928727"/>
          </a:xfrm>
          <a:prstGeom prst="rect">
            <a:avLst/>
          </a:prstGeom>
        </p:spPr>
        <p:txBody>
          <a:bodyPr lIns="6552000" bIns="180000" anchor="ctr" anchorCtr="0">
            <a:noAutofit/>
          </a:bodyPr>
          <a:lstStyle>
            <a:lvl1pPr marL="6235" indent="0" algn="l">
              <a:buNone/>
              <a:defRPr>
                <a:latin typeface="+mn-lt"/>
              </a:defRPr>
            </a:lvl1pPr>
          </a:lstStyle>
          <a:p>
            <a:r>
              <a:rPr lang="en-US"/>
              <a:t>Click icon to add picture</a:t>
            </a:r>
            <a:endParaRPr lang="en-US" dirty="0"/>
          </a:p>
        </p:txBody>
      </p:sp>
      <p:sp>
        <p:nvSpPr>
          <p:cNvPr id="18" name="text" descr="{&quot;templafy&quot;:{&quot;id&quot;:&quot;e36b1d07-582f-4fac-bd4c-8b40400b6de7&quot;}}" title="Translations.Keyline"/>
          <p:cNvSpPr>
            <a:spLocks noGrp="1"/>
          </p:cNvSpPr>
          <p:nvPr>
            <p:ph type="ctrTitle" hasCustomPrompt="1"/>
            <p:custDataLst>
              <p:tags r:id="rId3"/>
            </p:custDataLst>
          </p:nvPr>
        </p:nvSpPr>
        <p:spPr>
          <a:xfrm>
            <a:off x="509847" y="1795549"/>
            <a:ext cx="7236153" cy="1210758"/>
          </a:xfrm>
          <a:prstGeom prst="rect">
            <a:avLst/>
          </a:prstGeom>
        </p:spPr>
        <p:txBody>
          <a:bodyPr lIns="0" tIns="0" rIns="0" bIns="0" anchor="b" anchorCtr="0">
            <a:noAutofit/>
          </a:bodyPr>
          <a:lstStyle>
            <a:lvl1pPr>
              <a:lnSpc>
                <a:spcPct val="100000"/>
              </a:lnSpc>
              <a:spcAft>
                <a:spcPts val="0"/>
              </a:spcAft>
              <a:defRPr sz="3636" baseline="0">
                <a:latin typeface="+mn-lt"/>
                <a:ea typeface="+mn-ea"/>
              </a:defRPr>
            </a:lvl1pPr>
          </a:lstStyle>
          <a:p>
            <a:pPr>
              <a:lnSpc>
                <a:spcPct val="100000"/>
              </a:lnSpc>
              <a:spcAft>
                <a:spcPts val="0"/>
              </a:spcAft>
            </a:pPr>
            <a:r>
              <a:rPr lang="en-US"/>
              <a:t>&lt;&lt;Keyline&gt;&gt;</a:t>
            </a:r>
          </a:p>
        </p:txBody>
      </p:sp>
      <p:sp>
        <p:nvSpPr>
          <p:cNvPr id="17" name="text" descr="{&quot;templafy&quot;:{&quot;id&quot;:&quot;c0d9bec1-6626-49ae-b328-37d1a8b98310&quot;}}" title="Translations.Infoline"/>
          <p:cNvSpPr>
            <a:spLocks noGrp="1"/>
          </p:cNvSpPr>
          <p:nvPr>
            <p:ph type="subTitle" idx="1" hasCustomPrompt="1"/>
            <p:custDataLst>
              <p:tags r:id="rId4"/>
            </p:custDataLst>
          </p:nvPr>
        </p:nvSpPr>
        <p:spPr>
          <a:xfrm>
            <a:off x="509847" y="3108959"/>
            <a:ext cx="7236153" cy="588472"/>
          </a:xfrm>
          <a:prstGeom prst="rect">
            <a:avLst/>
          </a:prstGeom>
        </p:spPr>
        <p:txBody>
          <a:bodyPr lIns="0" tIns="0" rIns="0" bIns="0">
            <a:noAutofit/>
          </a:bodyPr>
          <a:lstStyle>
            <a:lvl1pPr marL="6235" indent="0">
              <a:lnSpc>
                <a:spcPct val="100000"/>
              </a:lnSpc>
              <a:spcBef>
                <a:spcPts val="545"/>
              </a:spcBef>
              <a:spcAft>
                <a:spcPts val="0"/>
              </a:spcAft>
              <a:buFontTx/>
              <a:buNone/>
              <a:defRPr sz="1636">
                <a:latin typeface="+mn-lt"/>
              </a:defRPr>
            </a:lvl1pPr>
          </a:lstStyle>
          <a:p>
            <a:pPr>
              <a:lnSpc>
                <a:spcPct val="100000"/>
              </a:lnSpc>
              <a:spcAft>
                <a:spcPts val="0"/>
              </a:spcAft>
            </a:pPr>
            <a:r>
              <a:rPr lang="en-US"/>
              <a:t>&lt;&lt;Infoline&gt;&gt;</a:t>
            </a:r>
          </a:p>
        </p:txBody>
      </p:sp>
      <p:sp>
        <p:nvSpPr>
          <p:cNvPr id="38" name="text" descr="{&quot;templafy&quot;:{&quot;id&quot;:&quot;696f0f88-1570-48c9-9d1d-44e418c13db7&quot;}}" title="Translations.PresentationPresenter"/>
          <p:cNvSpPr>
            <a:spLocks noGrp="1"/>
          </p:cNvSpPr>
          <p:nvPr>
            <p:ph type="body" sz="quarter" idx="11" hasCustomPrompt="1"/>
          </p:nvPr>
        </p:nvSpPr>
        <p:spPr>
          <a:xfrm>
            <a:off x="510547" y="3970525"/>
            <a:ext cx="5438315" cy="249382"/>
          </a:xfrm>
          <a:prstGeom prst="rect">
            <a:avLst/>
          </a:prstGeom>
        </p:spPr>
        <p:txBody>
          <a:bodyPr lIns="0" tIns="0" rIns="0" bIns="0" anchor="b" anchorCtr="0">
            <a:noAutofit/>
          </a:bodyPr>
          <a:lstStyle>
            <a:lvl1pPr marL="6235" indent="0">
              <a:spcBef>
                <a:spcPts val="0"/>
              </a:spcBef>
              <a:buFontTx/>
              <a:buNone/>
              <a:defRPr sz="1455" baseline="0">
                <a:latin typeface="+mn-lt"/>
              </a:defRPr>
            </a:lvl1pPr>
          </a:lstStyle>
          <a:p>
            <a:pPr lvl="0"/>
            <a:r>
              <a:rPr lang="en-US"/>
              <a:t>&lt;&lt;Presentation presenter&gt;&gt;</a:t>
            </a:r>
          </a:p>
        </p:txBody>
      </p:sp>
      <p:sp>
        <p:nvSpPr>
          <p:cNvPr id="40" name="text" descr="{&quot;templafy&quot;:{&quot;id&quot;:&quot;97c85453-29ff-4677-82a7-72e842ad6502&quot;}}" title="Translations.PresenterFunction"/>
          <p:cNvSpPr>
            <a:spLocks noGrp="1"/>
          </p:cNvSpPr>
          <p:nvPr>
            <p:ph type="body" sz="quarter" idx="12" hasCustomPrompt="1"/>
          </p:nvPr>
        </p:nvSpPr>
        <p:spPr>
          <a:xfrm>
            <a:off x="510547" y="4240818"/>
            <a:ext cx="5438315" cy="249382"/>
          </a:xfrm>
          <a:prstGeom prst="rect">
            <a:avLst/>
          </a:prstGeom>
        </p:spPr>
        <p:txBody>
          <a:bodyPr lIns="0" tIns="0" rIns="0" bIns="0" anchor="t" anchorCtr="0">
            <a:noAutofit/>
          </a:bodyPr>
          <a:lstStyle>
            <a:lvl1pPr marL="6235" indent="0">
              <a:spcBef>
                <a:spcPts val="0"/>
              </a:spcBef>
              <a:buFontTx/>
              <a:buNone/>
              <a:defRPr sz="1455" baseline="0">
                <a:latin typeface="+mn-lt"/>
              </a:defRPr>
            </a:lvl1pPr>
          </a:lstStyle>
          <a:p>
            <a:pPr lvl="0"/>
            <a:r>
              <a:rPr lang="en-US"/>
              <a:t>&lt;&lt;Presenter function&gt;&gt;</a:t>
            </a:r>
          </a:p>
        </p:txBody>
      </p:sp>
      <p:sp>
        <p:nvSpPr>
          <p:cNvPr id="13" name="text" descr="{&quot;templafy&quot;:{&quot;id&quot;:&quot;932ed4c9-398f-488d-98c5-ea1ac5a968c3&quot;}}" title="Translations.DatePp">
            <a:extLst>
              <a:ext uri="{FF2B5EF4-FFF2-40B4-BE49-F238E27FC236}">
                <a16:creationId xmlns:a16="http://schemas.microsoft.com/office/drawing/2014/main" id="{DF5E05ED-8073-495A-80D9-D9E11B7C3CCE}"/>
              </a:ext>
            </a:extLst>
          </p:cNvPr>
          <p:cNvSpPr>
            <a:spLocks noGrp="1"/>
          </p:cNvSpPr>
          <p:nvPr>
            <p:ph type="body" sz="quarter" idx="14" hasCustomPrompt="1"/>
          </p:nvPr>
        </p:nvSpPr>
        <p:spPr>
          <a:xfrm>
            <a:off x="510544" y="6218182"/>
            <a:ext cx="4335144" cy="274909"/>
          </a:xfrm>
        </p:spPr>
        <p:txBody>
          <a:bodyPr anchor="b" anchorCtr="0">
            <a:noAutofit/>
          </a:bodyPr>
          <a:lstStyle>
            <a:lvl1pPr marL="6546" marR="0" indent="0" algn="l" defTabSz="914105" rtl="0" eaLnBrk="1" fontAlgn="auto" latinLnBrk="0" hangingPunct="1">
              <a:lnSpc>
                <a:spcPct val="100000"/>
              </a:lnSpc>
              <a:spcBef>
                <a:spcPts val="0"/>
              </a:spcBef>
              <a:spcAft>
                <a:spcPts val="0"/>
              </a:spcAft>
              <a:buClrTx/>
              <a:buSzPct val="75000"/>
              <a:buFont typeface="Wingdings 2" panose="05020102010507070707" pitchFamily="18" charset="2"/>
              <a:buNone/>
              <a:tabLst/>
              <a:defRPr sz="1455" baseline="0">
                <a:latin typeface="+mn-lt"/>
              </a:defRPr>
            </a:lvl1pPr>
          </a:lstStyle>
          <a:p>
            <a:pPr marL="6546" marR="0" lvl="0" indent="0" algn="l" defTabSz="914105" rtl="0" eaLnBrk="1" fontAlgn="auto" latinLnBrk="0" hangingPunct="1">
              <a:lnSpc>
                <a:spcPct val="100000"/>
              </a:lnSpc>
              <a:spcBef>
                <a:spcPts val="0"/>
              </a:spcBef>
              <a:spcAft>
                <a:spcPts val="0"/>
              </a:spcAft>
              <a:buClrTx/>
              <a:buSzPct val="75000"/>
              <a:buFont typeface="Wingdings 2" panose="05020102010507070707" pitchFamily="18" charset="2"/>
              <a:buNone/>
              <a:tabLst/>
              <a:defRPr/>
            </a:pPr>
            <a:r>
              <a:rPr lang="en-US"/>
              <a:t>&lt;&lt;Date&gt;&gt;</a:t>
            </a:r>
          </a:p>
        </p:txBody>
      </p:sp>
      <p:graphicFrame>
        <p:nvGraphicFramePr>
          <p:cNvPr id="12" name="Object 11" hidden="1">
            <a:extLst>
              <a:ext uri="{FF2B5EF4-FFF2-40B4-BE49-F238E27FC236}">
                <a16:creationId xmlns:a16="http://schemas.microsoft.com/office/drawing/2014/main" id="{544CFDB6-BCD9-44D2-956D-648CE1A75EBA}"/>
              </a:ext>
            </a:extLst>
          </p:cNvPr>
          <p:cNvGraphicFramePr>
            <a:graphicFrameLocks noChangeAspect="1"/>
          </p:cNvGraphicFramePr>
          <p:nvPr>
            <p:custDataLst>
              <p:tags r:id="rId5"/>
            </p:custDataLst>
            <p:extLst>
              <p:ext uri="{D42A27DB-BD31-4B8C-83A1-F6EECF244321}">
                <p14:modId xmlns:p14="http://schemas.microsoft.com/office/powerpoint/2010/main" val="4092131849"/>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16390" name="think-cell Slide" r:id="rId12" imgW="286" imgH="286" progId="TCLayout.ActiveDocument.1">
                  <p:embed/>
                </p:oleObj>
              </mc:Choice>
              <mc:Fallback>
                <p:oleObj name="think-cell Slide" r:id="rId12" imgW="286" imgH="286" progId="TCLayout.ActiveDocument.1">
                  <p:embed/>
                  <p:pic>
                    <p:nvPicPr>
                      <p:cNvPr id="12" name="Object 11" hidden="1">
                        <a:extLst>
                          <a:ext uri="{FF2B5EF4-FFF2-40B4-BE49-F238E27FC236}">
                            <a16:creationId xmlns:a16="http://schemas.microsoft.com/office/drawing/2014/main" id="{544CFDB6-BCD9-44D2-956D-648CE1A75EBA}"/>
                          </a:ext>
                        </a:extLst>
                      </p:cNvPr>
                      <p:cNvPicPr/>
                      <p:nvPr/>
                    </p:nvPicPr>
                    <p:blipFill>
                      <a:blip r:embed="rId11"/>
                      <a:stretch>
                        <a:fillRect/>
                      </a:stretch>
                    </p:blipFill>
                    <p:spPr>
                      <a:xfrm>
                        <a:off x="1444" y="1443"/>
                        <a:ext cx="1444" cy="1444"/>
                      </a:xfrm>
                      <a:prstGeom prst="rect">
                        <a:avLst/>
                      </a:prstGeom>
                    </p:spPr>
                  </p:pic>
                </p:oleObj>
              </mc:Fallback>
            </mc:AlternateContent>
          </a:graphicData>
        </a:graphic>
      </p:graphicFrame>
      <p:graphicFrame>
        <p:nvGraphicFramePr>
          <p:cNvPr id="15" name="Object 14" hidden="1">
            <a:extLst>
              <a:ext uri="{FF2B5EF4-FFF2-40B4-BE49-F238E27FC236}">
                <a16:creationId xmlns:a16="http://schemas.microsoft.com/office/drawing/2014/main" id="{40273C6A-B770-4237-AA3C-E5DE7EBA4EAB}"/>
              </a:ext>
            </a:extLst>
          </p:cNvPr>
          <p:cNvGraphicFramePr>
            <a:graphicFrameLocks noChangeAspect="1"/>
          </p:cNvGraphicFramePr>
          <p:nvPr userDrawn="1">
            <p:custDataLst>
              <p:tags r:id="rId6"/>
            </p:custDataLst>
            <p:extLst>
              <p:ext uri="{D42A27DB-BD31-4B8C-83A1-F6EECF244321}">
                <p14:modId xmlns:p14="http://schemas.microsoft.com/office/powerpoint/2010/main" val="740593725"/>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16391" name="think-cell Slide" r:id="rId13" imgW="286" imgH="286" progId="TCLayout.ActiveDocument.1">
                  <p:embed/>
                </p:oleObj>
              </mc:Choice>
              <mc:Fallback>
                <p:oleObj name="think-cell Slide" r:id="rId13" imgW="286" imgH="286" progId="TCLayout.ActiveDocument.1">
                  <p:embed/>
                  <p:pic>
                    <p:nvPicPr>
                      <p:cNvPr id="15" name="Object 14" hidden="1">
                        <a:extLst>
                          <a:ext uri="{FF2B5EF4-FFF2-40B4-BE49-F238E27FC236}">
                            <a16:creationId xmlns:a16="http://schemas.microsoft.com/office/drawing/2014/main" id="{40273C6A-B770-4237-AA3C-E5DE7EBA4EAB}"/>
                          </a:ext>
                        </a:extLst>
                      </p:cNvPr>
                      <p:cNvPicPr/>
                      <p:nvPr/>
                    </p:nvPicPr>
                    <p:blipFill>
                      <a:blip r:embed="rId11"/>
                      <a:stretch>
                        <a:fillRect/>
                      </a:stretch>
                    </p:blipFill>
                    <p:spPr>
                      <a:xfrm>
                        <a:off x="1444" y="1443"/>
                        <a:ext cx="1444" cy="1444"/>
                      </a:xfrm>
                      <a:prstGeom prst="rect">
                        <a:avLst/>
                      </a:prstGeom>
                    </p:spPr>
                  </p:pic>
                </p:oleObj>
              </mc:Fallback>
            </mc:AlternateContent>
          </a:graphicData>
        </a:graphic>
      </p:graphicFrame>
      <p:sp>
        <p:nvSpPr>
          <p:cNvPr id="19" name="text" descr="{&quot;templafy&quot;:{&quot;id&quot;:&quot;facda699-c2e5-4c5c-9c95-bd89792b3551&quot;}}" title="Form.Classification.Classification">
            <a:extLst>
              <a:ext uri="{FF2B5EF4-FFF2-40B4-BE49-F238E27FC236}">
                <a16:creationId xmlns:a16="http://schemas.microsoft.com/office/drawing/2014/main" id="{75B3695A-7A1A-454B-BA70-0F1473BC1683}"/>
              </a:ext>
            </a:extLst>
          </p:cNvPr>
          <p:cNvSpPr txBox="1">
            <a:spLocks/>
          </p:cNvSpPr>
          <p:nvPr userDrawn="1">
            <p:custDataLst>
              <p:tags r:id="rId7"/>
            </p:custDataLst>
          </p:nvPr>
        </p:nvSpPr>
        <p:spPr>
          <a:xfrm>
            <a:off x="9232854" y="693819"/>
            <a:ext cx="2416233" cy="153888"/>
          </a:xfrm>
          <a:prstGeom prst="rect">
            <a:avLst/>
          </a:prstGeom>
          <a:noFill/>
        </p:spPr>
        <p:txBody>
          <a:bodyPr vert="horz" wrap="square" lIns="0" tIns="0" rIns="0" bIns="0" rtlCol="0" anchor="b" anchorCtr="0">
            <a:no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en-US" sz="1000" dirty="0">
                <a:latin typeface="+mn-lt"/>
              </a:rPr>
              <a:t>Public</a:t>
            </a:r>
          </a:p>
        </p:txBody>
      </p:sp>
      <p:sp>
        <p:nvSpPr>
          <p:cNvPr id="20" name="text" descr="{&quot;templafy&quot;:{&quot;id&quot;:&quot;df67ad14-2117-4deb-8bac-ce34182d7917&quot;}}" hidden="1" title="Translations.Draft">
            <a:extLst>
              <a:ext uri="{FF2B5EF4-FFF2-40B4-BE49-F238E27FC236}">
                <a16:creationId xmlns:a16="http://schemas.microsoft.com/office/drawing/2014/main" id="{E038FE93-7688-4A5B-A16F-B1209E9AFC08}"/>
              </a:ext>
            </a:extLst>
          </p:cNvPr>
          <p:cNvSpPr txBox="1"/>
          <p:nvPr userDrawn="1">
            <p:custDataLst>
              <p:tags r:id="rId8"/>
            </p:custDataLst>
          </p:nvPr>
        </p:nvSpPr>
        <p:spPr>
          <a:xfrm>
            <a:off x="7069165" y="582545"/>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pic>
        <p:nvPicPr>
          <p:cNvPr id="1683643590" name="image" descr="{&quot;templafy&quot;:{&quot;id&quot;:&quot;26d5f7c4-17f4-4aa5-8f31-6b8c9dd0538b&quot;}}"/>
          <p:cNvPicPr>
            <a:picLocks noChangeAspect="1"/>
          </p:cNvPicPr>
          <p:nvPr/>
        </p:nvPicPr>
        <p:blipFill>
          <a:blip r:embed="rId14"/>
          <a:stretch>
            <a:fillRect/>
          </a:stretch>
        </p:blipFill>
        <p:spPr>
          <a:xfrm>
            <a:off x="507317" y="515389"/>
            <a:ext cx="1009774" cy="369818"/>
          </a:xfrm>
          <a:prstGeom prst="rect">
            <a:avLst/>
          </a:prstGeom>
        </p:spPr>
      </p:pic>
    </p:spTree>
    <p:extLst>
      <p:ext uri="{BB962C8B-B14F-4D97-AF65-F5344CB8AC3E}">
        <p14:creationId xmlns:p14="http://schemas.microsoft.com/office/powerpoint/2010/main" val="2980181950"/>
      </p:ext>
    </p:extLst>
  </p:cSld>
  <p:clrMapOvr>
    <a:masterClrMapping/>
  </p:clrMapOvr>
  <p:extLst>
    <p:ext uri="{DCECCB84-F9BA-43D5-87BE-67443E8EF086}">
      <p15:sldGuideLst xmlns:p15="http://schemas.microsoft.com/office/powerpoint/2012/main">
        <p15:guide id="1" pos="214">
          <p15:clr>
            <a:srgbClr val="FBAE40"/>
          </p15:clr>
        </p15:guide>
        <p15:guide id="2" pos="334">
          <p15:clr>
            <a:srgbClr val="FBAE40"/>
          </p15:clr>
        </p15:guide>
        <p15:guide id="3" pos="8206">
          <p15:clr>
            <a:srgbClr val="FBAE40"/>
          </p15:clr>
        </p15:guide>
        <p15:guide id="4" orient="horz" pos="1152">
          <p15:clr>
            <a:srgbClr val="FBAE40"/>
          </p15:clr>
        </p15:guide>
        <p15:guide id="5" orient="horz" pos="1224">
          <p15:clr>
            <a:srgbClr val="FBAE40"/>
          </p15:clr>
        </p15:guide>
        <p15:guide id="9" orient="horz" pos="4296">
          <p15:clr>
            <a:srgbClr val="FBAE40"/>
          </p15:clr>
        </p15:guide>
        <p15:guide id="10" orient="horz" pos="4608">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p:cSld name="Cover Page (Image B)">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C7A4D8EA-3CAB-44AF-B772-DD54B7A555F8}"/>
              </a:ext>
            </a:extLst>
          </p:cNvPr>
          <p:cNvGraphicFramePr>
            <a:graphicFrameLocks noChangeAspect="1"/>
          </p:cNvGraphicFramePr>
          <p:nvPr>
            <p:custDataLst>
              <p:tags r:id="rId2"/>
            </p:custDataLst>
            <p:extLst>
              <p:ext uri="{D42A27DB-BD31-4B8C-83A1-F6EECF244321}">
                <p14:modId xmlns:p14="http://schemas.microsoft.com/office/powerpoint/2010/main" val="398087872"/>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17413" name="think-cell Slide" r:id="rId10" imgW="286" imgH="286" progId="TCLayout.ActiveDocument.1">
                  <p:embed/>
                </p:oleObj>
              </mc:Choice>
              <mc:Fallback>
                <p:oleObj name="think-cell Slide" r:id="rId10" imgW="286" imgH="286" progId="TCLayout.ActiveDocument.1">
                  <p:embed/>
                  <p:pic>
                    <p:nvPicPr>
                      <p:cNvPr id="2" name="Object 1" hidden="1">
                        <a:extLst>
                          <a:ext uri="{FF2B5EF4-FFF2-40B4-BE49-F238E27FC236}">
                            <a16:creationId xmlns:a16="http://schemas.microsoft.com/office/drawing/2014/main" id="{C7A4D8EA-3CAB-44AF-B772-DD54B7A555F8}"/>
                          </a:ext>
                        </a:extLst>
                      </p:cNvPr>
                      <p:cNvPicPr/>
                      <p:nvPr/>
                    </p:nvPicPr>
                    <p:blipFill>
                      <a:blip r:embed="rId11"/>
                      <a:stretch>
                        <a:fillRect/>
                      </a:stretch>
                    </p:blipFill>
                    <p:spPr>
                      <a:xfrm>
                        <a:off x="1444" y="1443"/>
                        <a:ext cx="1444" cy="1444"/>
                      </a:xfrm>
                      <a:prstGeom prst="rect">
                        <a:avLst/>
                      </a:prstGeom>
                    </p:spPr>
                  </p:pic>
                </p:oleObj>
              </mc:Fallback>
            </mc:AlternateContent>
          </a:graphicData>
        </a:graphic>
      </p:graphicFrame>
      <p:sp>
        <p:nvSpPr>
          <p:cNvPr id="13" name="Picture Placeholder 6">
            <a:extLst>
              <a:ext uri="{FF2B5EF4-FFF2-40B4-BE49-F238E27FC236}">
                <a16:creationId xmlns:a16="http://schemas.microsoft.com/office/drawing/2014/main" id="{0E80D292-23B0-488B-AA31-4FA7EF0BB2FA}"/>
              </a:ext>
            </a:extLst>
          </p:cNvPr>
          <p:cNvSpPr>
            <a:spLocks noGrp="1"/>
          </p:cNvSpPr>
          <p:nvPr>
            <p:ph type="pic" sz="quarter" idx="14"/>
          </p:nvPr>
        </p:nvSpPr>
        <p:spPr>
          <a:xfrm>
            <a:off x="345665" y="3697432"/>
            <a:ext cx="11499263" cy="2924837"/>
          </a:xfrm>
          <a:prstGeom prst="rect">
            <a:avLst/>
          </a:prstGeom>
        </p:spPr>
        <p:txBody>
          <a:bodyPr tIns="648000" anchor="ctr" anchorCtr="0">
            <a:noAutofit/>
          </a:bodyPr>
          <a:lstStyle>
            <a:lvl1pPr marL="6235" indent="0" algn="ctr">
              <a:buNone/>
              <a:defRPr/>
            </a:lvl1pPr>
          </a:lstStyle>
          <a:p>
            <a:r>
              <a:rPr lang="en-US"/>
              <a:t>Click icon to add picture</a:t>
            </a:r>
            <a:endParaRPr lang="en-US" dirty="0"/>
          </a:p>
        </p:txBody>
      </p:sp>
      <p:sp>
        <p:nvSpPr>
          <p:cNvPr id="18" name="text" descr="{&quot;templafy&quot;:{&quot;id&quot;:&quot;9f20a0db-d688-4768-a96f-6efebd070eb5&quot;}}" title="Translations.Keyline"/>
          <p:cNvSpPr>
            <a:spLocks noGrp="1"/>
          </p:cNvSpPr>
          <p:nvPr>
            <p:ph type="ctrTitle" hasCustomPrompt="1"/>
            <p:custDataLst>
              <p:tags r:id="rId3"/>
            </p:custDataLst>
          </p:nvPr>
        </p:nvSpPr>
        <p:spPr>
          <a:xfrm>
            <a:off x="509847" y="1795549"/>
            <a:ext cx="7236153" cy="1210758"/>
          </a:xfrm>
          <a:prstGeom prst="rect">
            <a:avLst/>
          </a:prstGeom>
        </p:spPr>
        <p:txBody>
          <a:bodyPr lIns="0" tIns="0" rIns="0" bIns="0" anchor="b" anchorCtr="0">
            <a:noAutofit/>
          </a:bodyPr>
          <a:lstStyle>
            <a:lvl1pPr>
              <a:lnSpc>
                <a:spcPct val="100000"/>
              </a:lnSpc>
              <a:spcAft>
                <a:spcPts val="0"/>
              </a:spcAft>
              <a:defRPr sz="3636" baseline="0">
                <a:latin typeface="+mn-lt"/>
                <a:ea typeface="+mn-ea"/>
              </a:defRPr>
            </a:lvl1pPr>
          </a:lstStyle>
          <a:p>
            <a:pPr>
              <a:lnSpc>
                <a:spcPct val="100000"/>
              </a:lnSpc>
              <a:spcAft>
                <a:spcPts val="0"/>
              </a:spcAft>
            </a:pPr>
            <a:r>
              <a:rPr lang="en-US"/>
              <a:t>&lt;&lt;Keyline&gt;&gt;</a:t>
            </a:r>
          </a:p>
        </p:txBody>
      </p:sp>
      <p:sp>
        <p:nvSpPr>
          <p:cNvPr id="17" name="text" descr="{&quot;templafy&quot;:{&quot;id&quot;:&quot;db657cda-caa7-4695-bcd7-8882da78f120&quot;}}" title="Translations.Infoline"/>
          <p:cNvSpPr>
            <a:spLocks noGrp="1"/>
          </p:cNvSpPr>
          <p:nvPr>
            <p:ph type="subTitle" idx="1" hasCustomPrompt="1"/>
            <p:custDataLst>
              <p:tags r:id="rId4"/>
            </p:custDataLst>
          </p:nvPr>
        </p:nvSpPr>
        <p:spPr>
          <a:xfrm>
            <a:off x="509847" y="3108959"/>
            <a:ext cx="7236153" cy="588472"/>
          </a:xfrm>
          <a:prstGeom prst="rect">
            <a:avLst/>
          </a:prstGeom>
        </p:spPr>
        <p:txBody>
          <a:bodyPr lIns="0" tIns="0" rIns="0" bIns="0">
            <a:noAutofit/>
          </a:bodyPr>
          <a:lstStyle>
            <a:lvl1pPr marL="6235" indent="0">
              <a:lnSpc>
                <a:spcPct val="100000"/>
              </a:lnSpc>
              <a:spcBef>
                <a:spcPts val="545"/>
              </a:spcBef>
              <a:spcAft>
                <a:spcPts val="0"/>
              </a:spcAft>
              <a:buFontTx/>
              <a:buNone/>
              <a:defRPr sz="1636"/>
            </a:lvl1pPr>
          </a:lstStyle>
          <a:p>
            <a:pPr>
              <a:lnSpc>
                <a:spcPct val="100000"/>
              </a:lnSpc>
              <a:spcAft>
                <a:spcPts val="0"/>
              </a:spcAft>
            </a:pPr>
            <a:r>
              <a:rPr lang="en-US"/>
              <a:t>&lt;&lt;Infoline&gt;&gt;</a:t>
            </a:r>
          </a:p>
        </p:txBody>
      </p:sp>
      <p:sp>
        <p:nvSpPr>
          <p:cNvPr id="38" name="text" descr="{&quot;templafy&quot;:{&quot;id&quot;:&quot;0ed653c6-b71b-4050-a11f-6d29703a26c5&quot;}}" title="Translations.PresentationPresenter"/>
          <p:cNvSpPr>
            <a:spLocks noGrp="1"/>
          </p:cNvSpPr>
          <p:nvPr>
            <p:ph type="body" sz="quarter" idx="11" hasCustomPrompt="1"/>
          </p:nvPr>
        </p:nvSpPr>
        <p:spPr>
          <a:xfrm>
            <a:off x="510547" y="3970525"/>
            <a:ext cx="6223000" cy="249382"/>
          </a:xfrm>
          <a:prstGeom prst="rect">
            <a:avLst/>
          </a:prstGeom>
        </p:spPr>
        <p:txBody>
          <a:bodyPr lIns="0" tIns="0" rIns="0" bIns="0" anchor="b" anchorCtr="0">
            <a:noAutofit/>
          </a:bodyPr>
          <a:lstStyle>
            <a:lvl1pPr marL="6235" indent="0">
              <a:spcBef>
                <a:spcPts val="0"/>
              </a:spcBef>
              <a:buFontTx/>
              <a:buNone/>
              <a:defRPr sz="1455" baseline="0"/>
            </a:lvl1pPr>
          </a:lstStyle>
          <a:p>
            <a:pPr lvl="0"/>
            <a:r>
              <a:rPr lang="en-US"/>
              <a:t>&lt;&lt;Presentation presenter&gt;&gt;</a:t>
            </a:r>
          </a:p>
        </p:txBody>
      </p:sp>
      <p:sp>
        <p:nvSpPr>
          <p:cNvPr id="40" name="text" descr="{&quot;templafy&quot;:{&quot;id&quot;:&quot;262beb83-7b72-43f5-9f24-4a47c81e5601&quot;}}" title="Translations.PresenterFunction"/>
          <p:cNvSpPr>
            <a:spLocks noGrp="1"/>
          </p:cNvSpPr>
          <p:nvPr>
            <p:ph type="body" sz="quarter" idx="12" hasCustomPrompt="1"/>
          </p:nvPr>
        </p:nvSpPr>
        <p:spPr>
          <a:xfrm>
            <a:off x="510547" y="4240818"/>
            <a:ext cx="6223000" cy="249382"/>
          </a:xfrm>
          <a:prstGeom prst="rect">
            <a:avLst/>
          </a:prstGeom>
        </p:spPr>
        <p:txBody>
          <a:bodyPr lIns="0" tIns="0" rIns="0" bIns="0" anchor="t" anchorCtr="0">
            <a:noAutofit/>
          </a:bodyPr>
          <a:lstStyle>
            <a:lvl1pPr marL="6235" indent="0">
              <a:spcBef>
                <a:spcPts val="0"/>
              </a:spcBef>
              <a:buFontTx/>
              <a:buNone/>
              <a:defRPr sz="1455" baseline="0"/>
            </a:lvl1pPr>
          </a:lstStyle>
          <a:p>
            <a:pPr lvl="0"/>
            <a:r>
              <a:rPr lang="en-US"/>
              <a:t>&lt;&lt;Presenter function&gt;&gt;</a:t>
            </a:r>
          </a:p>
        </p:txBody>
      </p:sp>
      <p:sp>
        <p:nvSpPr>
          <p:cNvPr id="12" name="text" descr="{&quot;templafy&quot;:{&quot;id&quot;:&quot;917576a4-127a-4e23-9a27-f93ee215d88d&quot;}}" title="Translations.DatePp">
            <a:extLst>
              <a:ext uri="{FF2B5EF4-FFF2-40B4-BE49-F238E27FC236}">
                <a16:creationId xmlns:a16="http://schemas.microsoft.com/office/drawing/2014/main" id="{DF5E05ED-8073-495A-80D9-D9E11B7C3CCE}"/>
              </a:ext>
            </a:extLst>
          </p:cNvPr>
          <p:cNvSpPr>
            <a:spLocks noGrp="1"/>
          </p:cNvSpPr>
          <p:nvPr>
            <p:ph type="body" sz="quarter" idx="15" hasCustomPrompt="1"/>
          </p:nvPr>
        </p:nvSpPr>
        <p:spPr>
          <a:xfrm>
            <a:off x="510544" y="6218182"/>
            <a:ext cx="4335144" cy="274909"/>
          </a:xfrm>
        </p:spPr>
        <p:txBody>
          <a:bodyPr anchor="b" anchorCtr="0">
            <a:noAutofit/>
          </a:bodyPr>
          <a:lstStyle>
            <a:lvl1pPr marL="6546" indent="0">
              <a:spcBef>
                <a:spcPts val="0"/>
              </a:spcBef>
              <a:buNone/>
              <a:defRPr sz="1455" baseline="0"/>
            </a:lvl1pPr>
          </a:lstStyle>
          <a:p>
            <a:pPr lvl="0"/>
            <a:r>
              <a:rPr lang="en-US"/>
              <a:t>&lt;&lt;Date&gt;&gt;</a:t>
            </a:r>
          </a:p>
        </p:txBody>
      </p:sp>
      <p:graphicFrame>
        <p:nvGraphicFramePr>
          <p:cNvPr id="14" name="Object 13" hidden="1">
            <a:extLst>
              <a:ext uri="{FF2B5EF4-FFF2-40B4-BE49-F238E27FC236}">
                <a16:creationId xmlns:a16="http://schemas.microsoft.com/office/drawing/2014/main" id="{B1AA6CE7-94D2-4C48-9B0A-4ED7C9595273}"/>
              </a:ext>
            </a:extLst>
          </p:cNvPr>
          <p:cNvGraphicFramePr>
            <a:graphicFrameLocks noChangeAspect="1"/>
          </p:cNvGraphicFramePr>
          <p:nvPr>
            <p:custDataLst>
              <p:tags r:id="rId5"/>
            </p:custDataLst>
            <p:extLst>
              <p:ext uri="{D42A27DB-BD31-4B8C-83A1-F6EECF244321}">
                <p14:modId xmlns:p14="http://schemas.microsoft.com/office/powerpoint/2010/main" val="2077330711"/>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17414" name="think-cell Slide" r:id="rId12" imgW="286" imgH="286" progId="TCLayout.ActiveDocument.1">
                  <p:embed/>
                </p:oleObj>
              </mc:Choice>
              <mc:Fallback>
                <p:oleObj name="think-cell Slide" r:id="rId12" imgW="286" imgH="286" progId="TCLayout.ActiveDocument.1">
                  <p:embed/>
                  <p:pic>
                    <p:nvPicPr>
                      <p:cNvPr id="14" name="Object 13" hidden="1">
                        <a:extLst>
                          <a:ext uri="{FF2B5EF4-FFF2-40B4-BE49-F238E27FC236}">
                            <a16:creationId xmlns:a16="http://schemas.microsoft.com/office/drawing/2014/main" id="{B1AA6CE7-94D2-4C48-9B0A-4ED7C9595273}"/>
                          </a:ext>
                        </a:extLst>
                      </p:cNvPr>
                      <p:cNvPicPr/>
                      <p:nvPr/>
                    </p:nvPicPr>
                    <p:blipFill>
                      <a:blip r:embed="rId11"/>
                      <a:stretch>
                        <a:fillRect/>
                      </a:stretch>
                    </p:blipFill>
                    <p:spPr>
                      <a:xfrm>
                        <a:off x="1444" y="1443"/>
                        <a:ext cx="1444" cy="1444"/>
                      </a:xfrm>
                      <a:prstGeom prst="rect">
                        <a:avLst/>
                      </a:prstGeom>
                    </p:spPr>
                  </p:pic>
                </p:oleObj>
              </mc:Fallback>
            </mc:AlternateContent>
          </a:graphicData>
        </a:graphic>
      </p:graphicFrame>
      <p:graphicFrame>
        <p:nvGraphicFramePr>
          <p:cNvPr id="15" name="Object 14" hidden="1">
            <a:extLst>
              <a:ext uri="{FF2B5EF4-FFF2-40B4-BE49-F238E27FC236}">
                <a16:creationId xmlns:a16="http://schemas.microsoft.com/office/drawing/2014/main" id="{0597FF03-D70E-4CDA-BE53-EF680AD4CE02}"/>
              </a:ext>
            </a:extLst>
          </p:cNvPr>
          <p:cNvGraphicFramePr>
            <a:graphicFrameLocks noChangeAspect="1"/>
          </p:cNvGraphicFramePr>
          <p:nvPr userDrawn="1">
            <p:custDataLst>
              <p:tags r:id="rId6"/>
            </p:custDataLst>
            <p:extLst>
              <p:ext uri="{D42A27DB-BD31-4B8C-83A1-F6EECF244321}">
                <p14:modId xmlns:p14="http://schemas.microsoft.com/office/powerpoint/2010/main" val="355517845"/>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17415" name="think-cell Slide" r:id="rId13" imgW="286" imgH="286" progId="TCLayout.ActiveDocument.1">
                  <p:embed/>
                </p:oleObj>
              </mc:Choice>
              <mc:Fallback>
                <p:oleObj name="think-cell Slide" r:id="rId13" imgW="286" imgH="286" progId="TCLayout.ActiveDocument.1">
                  <p:embed/>
                  <p:pic>
                    <p:nvPicPr>
                      <p:cNvPr id="15" name="Object 14" hidden="1">
                        <a:extLst>
                          <a:ext uri="{FF2B5EF4-FFF2-40B4-BE49-F238E27FC236}">
                            <a16:creationId xmlns:a16="http://schemas.microsoft.com/office/drawing/2014/main" id="{0597FF03-D70E-4CDA-BE53-EF680AD4CE02}"/>
                          </a:ext>
                        </a:extLst>
                      </p:cNvPr>
                      <p:cNvPicPr/>
                      <p:nvPr/>
                    </p:nvPicPr>
                    <p:blipFill>
                      <a:blip r:embed="rId11"/>
                      <a:stretch>
                        <a:fillRect/>
                      </a:stretch>
                    </p:blipFill>
                    <p:spPr>
                      <a:xfrm>
                        <a:off x="1444" y="1443"/>
                        <a:ext cx="1444" cy="1444"/>
                      </a:xfrm>
                      <a:prstGeom prst="rect">
                        <a:avLst/>
                      </a:prstGeom>
                    </p:spPr>
                  </p:pic>
                </p:oleObj>
              </mc:Fallback>
            </mc:AlternateContent>
          </a:graphicData>
        </a:graphic>
      </p:graphicFrame>
      <p:sp>
        <p:nvSpPr>
          <p:cNvPr id="21" name="text" descr="{&quot;templafy&quot;:{&quot;id&quot;:&quot;675e34ec-c079-4e11-9a73-840aba22a2f0&quot;}}" title="Form.Classification.Classification">
            <a:extLst>
              <a:ext uri="{FF2B5EF4-FFF2-40B4-BE49-F238E27FC236}">
                <a16:creationId xmlns:a16="http://schemas.microsoft.com/office/drawing/2014/main" id="{2BA21BF2-C6FF-4102-A2BB-62608F9A8039}"/>
              </a:ext>
            </a:extLst>
          </p:cNvPr>
          <p:cNvSpPr txBox="1">
            <a:spLocks/>
          </p:cNvSpPr>
          <p:nvPr userDrawn="1">
            <p:custDataLst>
              <p:tags r:id="rId7"/>
            </p:custDataLst>
          </p:nvPr>
        </p:nvSpPr>
        <p:spPr>
          <a:xfrm>
            <a:off x="9232854" y="693819"/>
            <a:ext cx="2416233" cy="153888"/>
          </a:xfrm>
          <a:prstGeom prst="rect">
            <a:avLst/>
          </a:prstGeom>
          <a:noFill/>
        </p:spPr>
        <p:txBody>
          <a:bodyPr vert="horz" wrap="square" lIns="0" tIns="0" rIns="0" bIns="0" rtlCol="0" anchor="b" anchorCtr="0">
            <a:no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en-US" sz="1000" dirty="0">
                <a:latin typeface="+mn-lt"/>
              </a:rPr>
              <a:t>Public</a:t>
            </a:r>
          </a:p>
        </p:txBody>
      </p:sp>
      <p:sp>
        <p:nvSpPr>
          <p:cNvPr id="22" name="text" descr="{&quot;templafy&quot;:{&quot;id&quot;:&quot;69dd8999-40a0-42e9-8db3-76874352bf13&quot;}}" hidden="1" title="Translations.Draft">
            <a:extLst>
              <a:ext uri="{FF2B5EF4-FFF2-40B4-BE49-F238E27FC236}">
                <a16:creationId xmlns:a16="http://schemas.microsoft.com/office/drawing/2014/main" id="{F6A8F8AB-BADA-4F85-8189-761426B50D0A}"/>
              </a:ext>
            </a:extLst>
          </p:cNvPr>
          <p:cNvSpPr txBox="1"/>
          <p:nvPr userDrawn="1">
            <p:custDataLst>
              <p:tags r:id="rId8"/>
            </p:custDataLst>
          </p:nvPr>
        </p:nvSpPr>
        <p:spPr>
          <a:xfrm>
            <a:off x="7069165" y="582545"/>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pic>
        <p:nvPicPr>
          <p:cNvPr id="92015614" name="image" descr="{&quot;templafy&quot;:{&quot;id&quot;:&quot;5fe36612-1a87-4e48-9cb0-28b7c4c353e3&quot;}}"/>
          <p:cNvPicPr>
            <a:picLocks noChangeAspect="1"/>
          </p:cNvPicPr>
          <p:nvPr/>
        </p:nvPicPr>
        <p:blipFill>
          <a:blip r:embed="rId14"/>
          <a:stretch>
            <a:fillRect/>
          </a:stretch>
        </p:blipFill>
        <p:spPr>
          <a:xfrm>
            <a:off x="507317" y="515389"/>
            <a:ext cx="1009774" cy="369818"/>
          </a:xfrm>
          <a:prstGeom prst="rect">
            <a:avLst/>
          </a:prstGeom>
        </p:spPr>
      </p:pic>
    </p:spTree>
    <p:extLst>
      <p:ext uri="{BB962C8B-B14F-4D97-AF65-F5344CB8AC3E}">
        <p14:creationId xmlns:p14="http://schemas.microsoft.com/office/powerpoint/2010/main" val="2154081534"/>
      </p:ext>
    </p:extLst>
  </p:cSld>
  <p:clrMapOvr>
    <a:masterClrMapping/>
  </p:clrMapOvr>
  <p:extLst>
    <p:ext uri="{DCECCB84-F9BA-43D5-87BE-67443E8EF086}">
      <p15:sldGuideLst xmlns:p15="http://schemas.microsoft.com/office/powerpoint/2012/main">
        <p15:guide id="1" pos="334">
          <p15:clr>
            <a:srgbClr val="FBAE40"/>
          </p15:clr>
        </p15:guide>
        <p15:guide id="2" pos="238">
          <p15:clr>
            <a:srgbClr val="FBAE40"/>
          </p15:clr>
        </p15:guide>
        <p15:guide id="3" pos="8206">
          <p15:clr>
            <a:srgbClr val="FBAE40"/>
          </p15:clr>
        </p15:guide>
        <p15:guide id="4" orient="horz" pos="1224">
          <p15:clr>
            <a:srgbClr val="FBAE40"/>
          </p15:clr>
        </p15:guide>
        <p15:guide id="6" orient="horz" pos="2568">
          <p15:clr>
            <a:srgbClr val="FBAE40"/>
          </p15:clr>
        </p15:guide>
        <p15:guide id="9" orient="horz" pos="4608">
          <p15:clr>
            <a:srgbClr val="FBAE40"/>
          </p15:clr>
        </p15:guide>
        <p15:guide id="10" orient="horz" pos="4296">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p:cSld name="Cover Page (Image C)">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440D797A-15F3-4ADB-8A9F-01820499B160}"/>
              </a:ext>
            </a:extLst>
          </p:cNvPr>
          <p:cNvGraphicFramePr>
            <a:graphicFrameLocks noChangeAspect="1"/>
          </p:cNvGraphicFramePr>
          <p:nvPr>
            <p:custDataLst>
              <p:tags r:id="rId2"/>
            </p:custDataLst>
            <p:extLst>
              <p:ext uri="{D42A27DB-BD31-4B8C-83A1-F6EECF244321}">
                <p14:modId xmlns:p14="http://schemas.microsoft.com/office/powerpoint/2010/main" val="3410813931"/>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18437" name="think-cell Slide" r:id="rId10" imgW="286" imgH="286" progId="TCLayout.ActiveDocument.1">
                  <p:embed/>
                </p:oleObj>
              </mc:Choice>
              <mc:Fallback>
                <p:oleObj name="think-cell Slide" r:id="rId10" imgW="286" imgH="286" progId="TCLayout.ActiveDocument.1">
                  <p:embed/>
                  <p:pic>
                    <p:nvPicPr>
                      <p:cNvPr id="2" name="Object 1" hidden="1">
                        <a:extLst>
                          <a:ext uri="{FF2B5EF4-FFF2-40B4-BE49-F238E27FC236}">
                            <a16:creationId xmlns:a16="http://schemas.microsoft.com/office/drawing/2014/main" id="{440D797A-15F3-4ADB-8A9F-01820499B160}"/>
                          </a:ext>
                        </a:extLst>
                      </p:cNvPr>
                      <p:cNvPicPr/>
                      <p:nvPr/>
                    </p:nvPicPr>
                    <p:blipFill>
                      <a:blip r:embed="rId11"/>
                      <a:stretch>
                        <a:fillRect/>
                      </a:stretch>
                    </p:blipFill>
                    <p:spPr>
                      <a:xfrm>
                        <a:off x="1444" y="1443"/>
                        <a:ext cx="1444" cy="1444"/>
                      </a:xfrm>
                      <a:prstGeom prst="rect">
                        <a:avLst/>
                      </a:prstGeom>
                    </p:spPr>
                  </p:pic>
                </p:oleObj>
              </mc:Fallback>
            </mc:AlternateContent>
          </a:graphicData>
        </a:graphic>
      </p:graphicFrame>
      <p:sp>
        <p:nvSpPr>
          <p:cNvPr id="14" name="Picture Placeholder 8">
            <a:extLst>
              <a:ext uri="{FF2B5EF4-FFF2-40B4-BE49-F238E27FC236}">
                <a16:creationId xmlns:a16="http://schemas.microsoft.com/office/drawing/2014/main" id="{23D7F5AB-FA02-4EA4-9382-32EB42EE81C5}"/>
              </a:ext>
            </a:extLst>
          </p:cNvPr>
          <p:cNvSpPr>
            <a:spLocks noGrp="1"/>
          </p:cNvSpPr>
          <p:nvPr>
            <p:ph type="pic" sz="quarter" idx="15"/>
          </p:nvPr>
        </p:nvSpPr>
        <p:spPr>
          <a:xfrm>
            <a:off x="8094014" y="1980000"/>
            <a:ext cx="3752322" cy="4634182"/>
          </a:xfrm>
          <a:prstGeom prst="rect">
            <a:avLst/>
          </a:prstGeom>
        </p:spPr>
        <p:txBody>
          <a:bodyPr tIns="648000" anchor="ctr" anchorCtr="0">
            <a:noAutofit/>
          </a:bodyPr>
          <a:lstStyle>
            <a:lvl1pPr marL="6235" indent="0" algn="ctr">
              <a:buNone/>
              <a:defRPr/>
            </a:lvl1pPr>
          </a:lstStyle>
          <a:p>
            <a:r>
              <a:rPr lang="en-US"/>
              <a:t>Click icon to add picture</a:t>
            </a:r>
            <a:endParaRPr lang="en-US" dirty="0"/>
          </a:p>
        </p:txBody>
      </p:sp>
      <p:sp>
        <p:nvSpPr>
          <p:cNvPr id="18" name="text" descr="{&quot;templafy&quot;:{&quot;id&quot;:&quot;b65df01c-3d63-4f17-acb2-3c358a8dfef2&quot;}}" title="Translations.Keyline"/>
          <p:cNvSpPr>
            <a:spLocks noGrp="1"/>
          </p:cNvSpPr>
          <p:nvPr>
            <p:ph type="ctrTitle" hasCustomPrompt="1"/>
            <p:custDataLst>
              <p:tags r:id="rId3"/>
            </p:custDataLst>
          </p:nvPr>
        </p:nvSpPr>
        <p:spPr>
          <a:xfrm>
            <a:off x="509846" y="1795549"/>
            <a:ext cx="7236153" cy="1210758"/>
          </a:xfrm>
          <a:prstGeom prst="rect">
            <a:avLst/>
          </a:prstGeom>
        </p:spPr>
        <p:txBody>
          <a:bodyPr lIns="0" tIns="0" rIns="0" bIns="0" anchor="b" anchorCtr="0">
            <a:noAutofit/>
          </a:bodyPr>
          <a:lstStyle>
            <a:lvl1pPr>
              <a:lnSpc>
                <a:spcPct val="100000"/>
              </a:lnSpc>
              <a:spcAft>
                <a:spcPts val="0"/>
              </a:spcAft>
              <a:defRPr sz="3636" baseline="0">
                <a:ea typeface="+mn-ea"/>
              </a:defRPr>
            </a:lvl1pPr>
          </a:lstStyle>
          <a:p>
            <a:pPr>
              <a:lnSpc>
                <a:spcPct val="100000"/>
              </a:lnSpc>
              <a:spcAft>
                <a:spcPts val="0"/>
              </a:spcAft>
            </a:pPr>
            <a:r>
              <a:rPr lang="en-US"/>
              <a:t>&lt;&lt;Keyline&gt;&gt;</a:t>
            </a:r>
          </a:p>
        </p:txBody>
      </p:sp>
      <p:sp>
        <p:nvSpPr>
          <p:cNvPr id="17" name="text" descr="{&quot;templafy&quot;:{&quot;id&quot;:&quot;df19be6a-9e13-4ded-ba4b-108a8a853147&quot;}}" title="Translations.Infoline"/>
          <p:cNvSpPr>
            <a:spLocks noGrp="1"/>
          </p:cNvSpPr>
          <p:nvPr>
            <p:ph type="subTitle" idx="1" hasCustomPrompt="1"/>
            <p:custDataLst>
              <p:tags r:id="rId4"/>
            </p:custDataLst>
          </p:nvPr>
        </p:nvSpPr>
        <p:spPr>
          <a:xfrm>
            <a:off x="509846" y="3108959"/>
            <a:ext cx="7236153" cy="588472"/>
          </a:xfrm>
          <a:prstGeom prst="rect">
            <a:avLst/>
          </a:prstGeom>
        </p:spPr>
        <p:txBody>
          <a:bodyPr lIns="0" tIns="0" rIns="0" bIns="0">
            <a:noAutofit/>
          </a:bodyPr>
          <a:lstStyle>
            <a:lvl1pPr marL="6235" indent="0">
              <a:lnSpc>
                <a:spcPct val="100000"/>
              </a:lnSpc>
              <a:spcBef>
                <a:spcPts val="545"/>
              </a:spcBef>
              <a:spcAft>
                <a:spcPts val="0"/>
              </a:spcAft>
              <a:buFontTx/>
              <a:buNone/>
              <a:defRPr sz="1636"/>
            </a:lvl1pPr>
          </a:lstStyle>
          <a:p>
            <a:pPr>
              <a:lnSpc>
                <a:spcPct val="100000"/>
              </a:lnSpc>
              <a:spcAft>
                <a:spcPts val="0"/>
              </a:spcAft>
            </a:pPr>
            <a:r>
              <a:rPr lang="en-US"/>
              <a:t>&lt;&lt;Infoline&gt;&gt;</a:t>
            </a:r>
          </a:p>
        </p:txBody>
      </p:sp>
      <p:sp>
        <p:nvSpPr>
          <p:cNvPr id="38" name="text" descr="{&quot;templafy&quot;:{&quot;id&quot;:&quot;38247318-8d86-4ed9-b3ca-4829a8c2ca00&quot;}}" title="Translations.PresentationPresenter"/>
          <p:cNvSpPr>
            <a:spLocks noGrp="1"/>
          </p:cNvSpPr>
          <p:nvPr>
            <p:ph type="body" sz="quarter" idx="11" hasCustomPrompt="1"/>
          </p:nvPr>
        </p:nvSpPr>
        <p:spPr>
          <a:xfrm>
            <a:off x="510546" y="3970525"/>
            <a:ext cx="7236153" cy="249382"/>
          </a:xfrm>
          <a:prstGeom prst="rect">
            <a:avLst/>
          </a:prstGeom>
        </p:spPr>
        <p:txBody>
          <a:bodyPr lIns="0" tIns="0" rIns="0" bIns="0" anchor="b" anchorCtr="0">
            <a:noAutofit/>
          </a:bodyPr>
          <a:lstStyle>
            <a:lvl1pPr marL="6235" indent="0">
              <a:spcBef>
                <a:spcPts val="0"/>
              </a:spcBef>
              <a:buFontTx/>
              <a:buNone/>
              <a:defRPr sz="1455" baseline="0"/>
            </a:lvl1pPr>
          </a:lstStyle>
          <a:p>
            <a:pPr lvl="0"/>
            <a:r>
              <a:rPr lang="en-US"/>
              <a:t>&lt;&lt;Presentation presenter&gt;&gt;</a:t>
            </a:r>
          </a:p>
        </p:txBody>
      </p:sp>
      <p:sp>
        <p:nvSpPr>
          <p:cNvPr id="40" name="text" descr="{&quot;templafy&quot;:{&quot;id&quot;:&quot;0a15f990-9068-4e8c-b33e-618171026178&quot;}}" title="Translations.PresenterFunction"/>
          <p:cNvSpPr>
            <a:spLocks noGrp="1"/>
          </p:cNvSpPr>
          <p:nvPr>
            <p:ph type="body" sz="quarter" idx="12" hasCustomPrompt="1"/>
          </p:nvPr>
        </p:nvSpPr>
        <p:spPr>
          <a:xfrm>
            <a:off x="510546" y="4240818"/>
            <a:ext cx="7236153" cy="249382"/>
          </a:xfrm>
          <a:prstGeom prst="rect">
            <a:avLst/>
          </a:prstGeom>
        </p:spPr>
        <p:txBody>
          <a:bodyPr lIns="0" tIns="0" rIns="0" bIns="0" anchor="t" anchorCtr="0">
            <a:noAutofit/>
          </a:bodyPr>
          <a:lstStyle>
            <a:lvl1pPr marL="6235" indent="0">
              <a:spcBef>
                <a:spcPts val="0"/>
              </a:spcBef>
              <a:buFontTx/>
              <a:buNone/>
              <a:defRPr sz="1455" baseline="0"/>
            </a:lvl1pPr>
          </a:lstStyle>
          <a:p>
            <a:pPr lvl="0"/>
            <a:r>
              <a:rPr lang="en-US"/>
              <a:t>&lt;&lt;Presenter function&gt;&gt;</a:t>
            </a:r>
          </a:p>
        </p:txBody>
      </p:sp>
      <p:sp>
        <p:nvSpPr>
          <p:cNvPr id="15" name="text" descr="{&quot;templafy&quot;:{&quot;id&quot;:&quot;e3391d30-9250-44df-93c7-03bc7db15f02&quot;}}" title="Translations.DatePp">
            <a:extLst>
              <a:ext uri="{FF2B5EF4-FFF2-40B4-BE49-F238E27FC236}">
                <a16:creationId xmlns:a16="http://schemas.microsoft.com/office/drawing/2014/main" id="{DF5E05ED-8073-495A-80D9-D9E11B7C3CCE}"/>
              </a:ext>
            </a:extLst>
          </p:cNvPr>
          <p:cNvSpPr>
            <a:spLocks noGrp="1"/>
          </p:cNvSpPr>
          <p:nvPr>
            <p:ph type="body" sz="quarter" idx="14" hasCustomPrompt="1"/>
          </p:nvPr>
        </p:nvSpPr>
        <p:spPr>
          <a:xfrm>
            <a:off x="510544" y="6218182"/>
            <a:ext cx="4335144" cy="274909"/>
          </a:xfrm>
        </p:spPr>
        <p:txBody>
          <a:bodyPr anchor="b" anchorCtr="0">
            <a:noAutofit/>
          </a:bodyPr>
          <a:lstStyle>
            <a:lvl1pPr marL="6546" indent="0">
              <a:spcBef>
                <a:spcPts val="0"/>
              </a:spcBef>
              <a:buNone/>
              <a:defRPr sz="1455" baseline="0"/>
            </a:lvl1pPr>
          </a:lstStyle>
          <a:p>
            <a:pPr lvl="0"/>
            <a:r>
              <a:rPr lang="en-US"/>
              <a:t>&lt;&lt;Date&gt;&gt;</a:t>
            </a:r>
          </a:p>
        </p:txBody>
      </p:sp>
      <p:graphicFrame>
        <p:nvGraphicFramePr>
          <p:cNvPr id="13" name="Object 12" hidden="1">
            <a:extLst>
              <a:ext uri="{FF2B5EF4-FFF2-40B4-BE49-F238E27FC236}">
                <a16:creationId xmlns:a16="http://schemas.microsoft.com/office/drawing/2014/main" id="{3D131F6D-20F5-4CAD-BEC5-273CC60E2C48}"/>
              </a:ext>
            </a:extLst>
          </p:cNvPr>
          <p:cNvGraphicFramePr>
            <a:graphicFrameLocks noChangeAspect="1"/>
          </p:cNvGraphicFramePr>
          <p:nvPr>
            <p:custDataLst>
              <p:tags r:id="rId5"/>
            </p:custDataLst>
            <p:extLst>
              <p:ext uri="{D42A27DB-BD31-4B8C-83A1-F6EECF244321}">
                <p14:modId xmlns:p14="http://schemas.microsoft.com/office/powerpoint/2010/main" val="2710382029"/>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18438" name="think-cell Slide" r:id="rId12" imgW="286" imgH="286" progId="TCLayout.ActiveDocument.1">
                  <p:embed/>
                </p:oleObj>
              </mc:Choice>
              <mc:Fallback>
                <p:oleObj name="think-cell Slide" r:id="rId12" imgW="286" imgH="286" progId="TCLayout.ActiveDocument.1">
                  <p:embed/>
                  <p:pic>
                    <p:nvPicPr>
                      <p:cNvPr id="13" name="Object 12" hidden="1">
                        <a:extLst>
                          <a:ext uri="{FF2B5EF4-FFF2-40B4-BE49-F238E27FC236}">
                            <a16:creationId xmlns:a16="http://schemas.microsoft.com/office/drawing/2014/main" id="{3D131F6D-20F5-4CAD-BEC5-273CC60E2C48}"/>
                          </a:ext>
                        </a:extLst>
                      </p:cNvPr>
                      <p:cNvPicPr/>
                      <p:nvPr/>
                    </p:nvPicPr>
                    <p:blipFill>
                      <a:blip r:embed="rId11"/>
                      <a:stretch>
                        <a:fillRect/>
                      </a:stretch>
                    </p:blipFill>
                    <p:spPr>
                      <a:xfrm>
                        <a:off x="1444" y="1443"/>
                        <a:ext cx="1444" cy="1444"/>
                      </a:xfrm>
                      <a:prstGeom prst="rect">
                        <a:avLst/>
                      </a:prstGeom>
                    </p:spPr>
                  </p:pic>
                </p:oleObj>
              </mc:Fallback>
            </mc:AlternateContent>
          </a:graphicData>
        </a:graphic>
      </p:graphicFrame>
      <p:graphicFrame>
        <p:nvGraphicFramePr>
          <p:cNvPr id="16" name="Object 15" hidden="1">
            <a:extLst>
              <a:ext uri="{FF2B5EF4-FFF2-40B4-BE49-F238E27FC236}">
                <a16:creationId xmlns:a16="http://schemas.microsoft.com/office/drawing/2014/main" id="{18489AA2-5EF1-4F7A-BEBD-296546BE987F}"/>
              </a:ext>
            </a:extLst>
          </p:cNvPr>
          <p:cNvGraphicFramePr>
            <a:graphicFrameLocks noChangeAspect="1"/>
          </p:cNvGraphicFramePr>
          <p:nvPr userDrawn="1">
            <p:custDataLst>
              <p:tags r:id="rId6"/>
            </p:custDataLst>
            <p:extLst>
              <p:ext uri="{D42A27DB-BD31-4B8C-83A1-F6EECF244321}">
                <p14:modId xmlns:p14="http://schemas.microsoft.com/office/powerpoint/2010/main" val="3724811328"/>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18439" name="think-cell Slide" r:id="rId13" imgW="286" imgH="286" progId="TCLayout.ActiveDocument.1">
                  <p:embed/>
                </p:oleObj>
              </mc:Choice>
              <mc:Fallback>
                <p:oleObj name="think-cell Slide" r:id="rId13" imgW="286" imgH="286" progId="TCLayout.ActiveDocument.1">
                  <p:embed/>
                  <p:pic>
                    <p:nvPicPr>
                      <p:cNvPr id="16" name="Object 15" hidden="1">
                        <a:extLst>
                          <a:ext uri="{FF2B5EF4-FFF2-40B4-BE49-F238E27FC236}">
                            <a16:creationId xmlns:a16="http://schemas.microsoft.com/office/drawing/2014/main" id="{18489AA2-5EF1-4F7A-BEBD-296546BE987F}"/>
                          </a:ext>
                        </a:extLst>
                      </p:cNvPr>
                      <p:cNvPicPr/>
                      <p:nvPr/>
                    </p:nvPicPr>
                    <p:blipFill>
                      <a:blip r:embed="rId11"/>
                      <a:stretch>
                        <a:fillRect/>
                      </a:stretch>
                    </p:blipFill>
                    <p:spPr>
                      <a:xfrm>
                        <a:off x="1444" y="1443"/>
                        <a:ext cx="1444" cy="1444"/>
                      </a:xfrm>
                      <a:prstGeom prst="rect">
                        <a:avLst/>
                      </a:prstGeom>
                    </p:spPr>
                  </p:pic>
                </p:oleObj>
              </mc:Fallback>
            </mc:AlternateContent>
          </a:graphicData>
        </a:graphic>
      </p:graphicFrame>
      <p:sp>
        <p:nvSpPr>
          <p:cNvPr id="22" name="text" descr="{&quot;templafy&quot;:{&quot;id&quot;:&quot;3dc9bd13-c9a9-4c00-8f72-8e5f2b528878&quot;}}" title="Form.Classification.Classification">
            <a:extLst>
              <a:ext uri="{FF2B5EF4-FFF2-40B4-BE49-F238E27FC236}">
                <a16:creationId xmlns:a16="http://schemas.microsoft.com/office/drawing/2014/main" id="{07F02034-6F8F-422D-91F4-038325E9941F}"/>
              </a:ext>
            </a:extLst>
          </p:cNvPr>
          <p:cNvSpPr txBox="1">
            <a:spLocks/>
          </p:cNvSpPr>
          <p:nvPr userDrawn="1">
            <p:custDataLst>
              <p:tags r:id="rId7"/>
            </p:custDataLst>
          </p:nvPr>
        </p:nvSpPr>
        <p:spPr>
          <a:xfrm>
            <a:off x="9232854" y="693819"/>
            <a:ext cx="2416233" cy="153888"/>
          </a:xfrm>
          <a:prstGeom prst="rect">
            <a:avLst/>
          </a:prstGeom>
          <a:noFill/>
        </p:spPr>
        <p:txBody>
          <a:bodyPr vert="horz" wrap="square" lIns="0" tIns="0" rIns="0" bIns="0" rtlCol="0" anchor="b" anchorCtr="0">
            <a:no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en-US" sz="1000" dirty="0">
                <a:latin typeface="+mn-lt"/>
              </a:rPr>
              <a:t>Public</a:t>
            </a:r>
          </a:p>
        </p:txBody>
      </p:sp>
      <p:sp>
        <p:nvSpPr>
          <p:cNvPr id="23" name="text" descr="{&quot;templafy&quot;:{&quot;id&quot;:&quot;d84dc2d6-7f31-4158-bfda-ba6203127830&quot;}}" hidden="1" title="Translations.Draft">
            <a:extLst>
              <a:ext uri="{FF2B5EF4-FFF2-40B4-BE49-F238E27FC236}">
                <a16:creationId xmlns:a16="http://schemas.microsoft.com/office/drawing/2014/main" id="{B217FF1B-DB60-4084-87F6-222A924DC255}"/>
              </a:ext>
            </a:extLst>
          </p:cNvPr>
          <p:cNvSpPr txBox="1"/>
          <p:nvPr userDrawn="1">
            <p:custDataLst>
              <p:tags r:id="rId8"/>
            </p:custDataLst>
          </p:nvPr>
        </p:nvSpPr>
        <p:spPr>
          <a:xfrm>
            <a:off x="7069165" y="582545"/>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pic>
        <p:nvPicPr>
          <p:cNvPr id="226654495" name="image" descr="{&quot;templafy&quot;:{&quot;id&quot;:&quot;d07f2d54-637a-497c-9e43-739df8840b44&quot;}}"/>
          <p:cNvPicPr>
            <a:picLocks noChangeAspect="1"/>
          </p:cNvPicPr>
          <p:nvPr/>
        </p:nvPicPr>
        <p:blipFill>
          <a:blip r:embed="rId14"/>
          <a:stretch>
            <a:fillRect/>
          </a:stretch>
        </p:blipFill>
        <p:spPr>
          <a:xfrm>
            <a:off x="507317" y="515389"/>
            <a:ext cx="1009774" cy="369818"/>
          </a:xfrm>
          <a:prstGeom prst="rect">
            <a:avLst/>
          </a:prstGeom>
        </p:spPr>
      </p:pic>
    </p:spTree>
    <p:extLst>
      <p:ext uri="{BB962C8B-B14F-4D97-AF65-F5344CB8AC3E}">
        <p14:creationId xmlns:p14="http://schemas.microsoft.com/office/powerpoint/2010/main" val="991961466"/>
      </p:ext>
    </p:extLst>
  </p:cSld>
  <p:clrMapOvr>
    <a:masterClrMapping/>
  </p:clrMapOvr>
  <p:extLst>
    <p:ext uri="{DCECCB84-F9BA-43D5-87BE-67443E8EF086}">
      <p15:sldGuideLst xmlns:p15="http://schemas.microsoft.com/office/powerpoint/2012/main">
        <p15:guide id="1" pos="334">
          <p15:clr>
            <a:srgbClr val="FBAE40"/>
          </p15:clr>
        </p15:guide>
        <p15:guide id="2" pos="5590">
          <p15:clr>
            <a:srgbClr val="FBAE40"/>
          </p15:clr>
        </p15:guide>
        <p15:guide id="3" pos="8206">
          <p15:clr>
            <a:srgbClr val="FBAE40"/>
          </p15:clr>
        </p15:guide>
        <p15:guide id="4" orient="horz" pos="1248">
          <p15:clr>
            <a:srgbClr val="FBAE40"/>
          </p15:clr>
        </p15:guide>
        <p15:guide id="5" orient="horz" pos="1368">
          <p15:clr>
            <a:srgbClr val="FBAE40"/>
          </p15:clr>
        </p15:guide>
        <p15:guide id="8" orient="horz" pos="4608">
          <p15:clr>
            <a:srgbClr val="FBAE40"/>
          </p15:clr>
        </p15:guide>
        <p15:guide id="9" orient="horz" pos="4296">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Default Body Slid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13A4830-09A7-4C12-9EFC-55CD7B0AE9C7}"/>
              </a:ext>
            </a:extLst>
          </p:cNvPr>
          <p:cNvGraphicFramePr>
            <a:graphicFrameLocks noChangeAspect="1"/>
          </p:cNvGraphicFramePr>
          <p:nvPr>
            <p:custDataLst>
              <p:tags r:id="rId2"/>
            </p:custDataLst>
            <p:extLst>
              <p:ext uri="{D42A27DB-BD31-4B8C-83A1-F6EECF244321}">
                <p14:modId xmlns:p14="http://schemas.microsoft.com/office/powerpoint/2010/main" val="2792310106"/>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19460" name="think-cell Slide" r:id="rId9" imgW="286" imgH="286" progId="TCLayout.ActiveDocument.1">
                  <p:embed/>
                </p:oleObj>
              </mc:Choice>
              <mc:Fallback>
                <p:oleObj name="think-cell Slide" r:id="rId9" imgW="286" imgH="286" progId="TCLayout.ActiveDocument.1">
                  <p:embed/>
                  <p:pic>
                    <p:nvPicPr>
                      <p:cNvPr id="3" name="Object 2" hidden="1">
                        <a:extLst>
                          <a:ext uri="{FF2B5EF4-FFF2-40B4-BE49-F238E27FC236}">
                            <a16:creationId xmlns:a16="http://schemas.microsoft.com/office/drawing/2014/main" id="{E13A4830-09A7-4C12-9EFC-55CD7B0AE9C7}"/>
                          </a:ext>
                        </a:extLst>
                      </p:cNvPr>
                      <p:cNvPicPr/>
                      <p:nvPr/>
                    </p:nvPicPr>
                    <p:blipFill>
                      <a:blip r:embed="rId10"/>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63C4C73-EF6A-4445-967B-0AD8010F11B6}"/>
              </a:ext>
            </a:extLst>
          </p:cNvPr>
          <p:cNvSpPr/>
          <p:nvPr>
            <p:custDataLst>
              <p:tags r:id="rId3"/>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4" name="text" descr="{&quot;templafy&quot;:{&quot;id&quot;:&quot;217b65ea-b455-4586-a71d-0ab93bf8b301&quot;}}" title="Translations.PageHeading">
            <a:extLst>
              <a:ext uri="{FF2B5EF4-FFF2-40B4-BE49-F238E27FC236}">
                <a16:creationId xmlns:a16="http://schemas.microsoft.com/office/drawing/2014/main" id="{61064A21-C9F5-42C1-8699-7E6672872743}"/>
              </a:ext>
            </a:extLst>
          </p:cNvPr>
          <p:cNvSpPr>
            <a:spLocks noGrp="1"/>
          </p:cNvSpPr>
          <p:nvPr>
            <p:ph type="title" hasCustomPrompt="1"/>
          </p:nvPr>
        </p:nvSpPr>
        <p:spPr>
          <a:xfrm>
            <a:off x="509846" y="0"/>
            <a:ext cx="11139261" cy="858694"/>
          </a:xfrm>
          <a:prstGeom prst="rect">
            <a:avLst/>
          </a:prstGeom>
        </p:spPr>
        <p:txBody>
          <a:bodyPr/>
          <a:lstStyle>
            <a:lvl1pPr>
              <a:defRPr baseline="0">
                <a:ea typeface="+mn-ea"/>
              </a:defRPr>
            </a:lvl1pPr>
          </a:lstStyle>
          <a:p>
            <a:r>
              <a:rPr lang="en-US"/>
              <a:t>&lt;&lt;Page heading&gt;&gt;</a:t>
            </a:r>
          </a:p>
        </p:txBody>
      </p:sp>
      <p:sp>
        <p:nvSpPr>
          <p:cNvPr id="22" name="LAYOUT BODY">
            <a:extLst>
              <a:ext uri="{FF2B5EF4-FFF2-40B4-BE49-F238E27FC236}">
                <a16:creationId xmlns:a16="http://schemas.microsoft.com/office/drawing/2014/main" id="{EE53C128-2BCC-4EC3-9199-16FA1A2A4B02}"/>
              </a:ext>
            </a:extLst>
          </p:cNvPr>
          <p:cNvSpPr>
            <a:spLocks noGrp="1"/>
          </p:cNvSpPr>
          <p:nvPr>
            <p:ph sz="quarter" idx="12" hasCustomPrompt="1"/>
            <p:custDataLst>
              <p:tags r:id="rId4"/>
            </p:custDataLst>
          </p:nvPr>
        </p:nvSpPr>
        <p:spPr>
          <a:xfrm>
            <a:off x="509845" y="1689967"/>
            <a:ext cx="11139262" cy="3831647"/>
          </a:xfrm>
          <a:prstGeom prst="rect">
            <a:avLst/>
          </a:prstGeom>
          <a:noFill/>
        </p:spPr>
        <p:txBody>
          <a:bodyPr vert="horz" lIns="0" tIns="0" rIns="0" bIns="0" rtlCol="0">
            <a:noAutofit/>
          </a:bodyPr>
          <a:lstStyle>
            <a:lvl1pPr marL="166256" indent="-166256">
              <a:spcBef>
                <a:spcPts val="727"/>
              </a:spcBef>
              <a:buSzPct val="75000"/>
              <a:buFont typeface="Wingdings 2" panose="05020102010507070707" pitchFamily="18" charset="2"/>
              <a:buChar char=""/>
              <a:tabLst/>
              <a:defRPr lang="en-GB" sz="1455" kern="1200" dirty="0" smtClean="0"/>
            </a:lvl1pPr>
            <a:lvl2pPr marL="340825">
              <a:spcBef>
                <a:spcPts val="727"/>
              </a:spcBef>
              <a:tabLst/>
              <a:defRPr sz="1455"/>
            </a:lvl2pPr>
            <a:lvl3pPr marL="515394">
              <a:spcBef>
                <a:spcPts val="727"/>
              </a:spcBef>
              <a:defRPr sz="1455"/>
            </a:lvl3pPr>
            <a:lvl4pPr marL="689963" indent="-166256">
              <a:buFont typeface="Arial" panose="020B0604020202020204" pitchFamily="34" charset="0"/>
              <a:buChar char="–"/>
              <a:defRPr/>
            </a:lvl4pPr>
            <a:lvl5pPr marL="864532">
              <a:defRPr/>
            </a:lvl5pPr>
            <a:lvl6pPr marL="864532">
              <a:defRPr/>
            </a:lvl6pPr>
            <a:lvl7pPr indent="0">
              <a:defRPr/>
            </a:lvl7pPr>
            <a:lvl8pPr indent="0">
              <a:defRPr/>
            </a:lvl8pPr>
            <a:lvl9pPr indent="0">
              <a:defRPr/>
            </a:lvl9pPr>
          </a:lstStyle>
          <a:p>
            <a:pPr marL="0" lvl="0"/>
            <a:r>
              <a:rPr lang="en-US" dirty="0"/>
              <a:t>Click to add text</a:t>
            </a:r>
            <a:endParaRPr lang="en-US"/>
          </a:p>
          <a:p>
            <a:pPr marL="340825" lvl="1">
              <a:tabLst/>
            </a:pPr>
            <a:r>
              <a:rPr lang="en-US" dirty="0"/>
              <a:t>Second level</a:t>
            </a:r>
            <a:endParaRPr lang="en-US"/>
          </a:p>
          <a:p>
            <a:pPr marL="540333" lvl="2"/>
            <a:r>
              <a:rPr lang="en-US" dirty="0"/>
              <a:t>Third level</a:t>
            </a:r>
            <a:endParaRPr lang="en-US"/>
          </a:p>
        </p:txBody>
      </p:sp>
      <p:graphicFrame>
        <p:nvGraphicFramePr>
          <p:cNvPr id="17" name="Object 16" hidden="1">
            <a:extLst>
              <a:ext uri="{FF2B5EF4-FFF2-40B4-BE49-F238E27FC236}">
                <a16:creationId xmlns:a16="http://schemas.microsoft.com/office/drawing/2014/main" id="{352301F1-24D5-47D1-B667-97E2827EBD53}"/>
              </a:ext>
            </a:extLst>
          </p:cNvPr>
          <p:cNvGraphicFramePr>
            <a:graphicFrameLocks noChangeAspect="1"/>
          </p:cNvGraphicFramePr>
          <p:nvPr>
            <p:custDataLst>
              <p:tags r:id="rId5"/>
            </p:custDataLst>
            <p:extLst>
              <p:ext uri="{D42A27DB-BD31-4B8C-83A1-F6EECF244321}">
                <p14:modId xmlns:p14="http://schemas.microsoft.com/office/powerpoint/2010/main" val="2927649917"/>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19461" name="think-cell Slide" r:id="rId11" imgW="286" imgH="286" progId="TCLayout.ActiveDocument.1">
                  <p:embed/>
                </p:oleObj>
              </mc:Choice>
              <mc:Fallback>
                <p:oleObj name="think-cell Slide" r:id="rId11" imgW="286" imgH="286" progId="TCLayout.ActiveDocument.1">
                  <p:embed/>
                  <p:pic>
                    <p:nvPicPr>
                      <p:cNvPr id="17" name="Object 16" hidden="1">
                        <a:extLst>
                          <a:ext uri="{FF2B5EF4-FFF2-40B4-BE49-F238E27FC236}">
                            <a16:creationId xmlns:a16="http://schemas.microsoft.com/office/drawing/2014/main" id="{352301F1-24D5-47D1-B667-97E2827EBD53}"/>
                          </a:ext>
                        </a:extLst>
                      </p:cNvPr>
                      <p:cNvPicPr/>
                      <p:nvPr/>
                    </p:nvPicPr>
                    <p:blipFill>
                      <a:blip r:embed="rId10"/>
                      <a:stretch>
                        <a:fillRect/>
                      </a:stretch>
                    </p:blipFill>
                    <p:spPr>
                      <a:xfrm>
                        <a:off x="1444" y="1443"/>
                        <a:ext cx="1444" cy="1444"/>
                      </a:xfrm>
                      <a:prstGeom prst="rect">
                        <a:avLst/>
                      </a:prstGeom>
                    </p:spPr>
                  </p:pic>
                </p:oleObj>
              </mc:Fallback>
            </mc:AlternateContent>
          </a:graphicData>
        </a:graphic>
      </p:graphicFrame>
      <p:sp>
        <p:nvSpPr>
          <p:cNvPr id="18" name="Rectangle 17" hidden="1">
            <a:extLst>
              <a:ext uri="{FF2B5EF4-FFF2-40B4-BE49-F238E27FC236}">
                <a16:creationId xmlns:a16="http://schemas.microsoft.com/office/drawing/2014/main" id="{4EA807D9-4B42-40BC-9584-B7480C297989}"/>
              </a:ext>
            </a:extLst>
          </p:cNvPr>
          <p:cNvSpPr/>
          <p:nvPr>
            <p:custDataLst>
              <p:tags r:id="rId6"/>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20"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26166D3E-2043-459C-9A21-F9EFF95ECED8}"/>
              </a:ext>
            </a:extLst>
          </p:cNvPr>
          <p:cNvSpPr txBox="1"/>
          <p:nvPr/>
        </p:nvSpPr>
        <p:spPr>
          <a:xfrm>
            <a:off x="11161222" y="6234545"/>
            <a:ext cx="498763" cy="349135"/>
          </a:xfrm>
          <a:prstGeom prst="rect">
            <a:avLst/>
          </a:prstGeom>
          <a:noFill/>
        </p:spPr>
        <p:txBody>
          <a:bodyPr wrap="square" lIns="0" tIns="0" rIns="0" bIns="0" rtlCol="0" anchor="b" anchorCtr="0">
            <a:noAutofit/>
          </a:bodyPr>
          <a:lstStyle/>
          <a:p>
            <a:pPr algn="r"/>
            <a:fld id="{8A23ABA4-7C5F-4A82-88F7-CAC0346A6918}" type="slidenum">
              <a:rPr lang="en-US" sz="636" smtClean="0">
                <a:latin typeface="+mn-lt"/>
              </a:rPr>
              <a:pPr algn="r"/>
              <a:t>‹#›</a:t>
            </a:fld>
            <a:endParaRPr lang="en-US" sz="636" dirty="0">
              <a:latin typeface="+mn-lt"/>
            </a:endParaRPr>
          </a:p>
        </p:txBody>
      </p:sp>
      <p:sp>
        <p:nvSpPr>
          <p:cNvPr id="30" name="text" descr="{&quot;templafy&quot;:{&quot;id&quot;:&quot;5462bc02-5df5-49ce-9d35-4f09bda3bc3a&quot;}}" hidden="1" title="Translations.Draft">
            <a:extLst>
              <a:ext uri="{FF2B5EF4-FFF2-40B4-BE49-F238E27FC236}">
                <a16:creationId xmlns:a16="http://schemas.microsoft.com/office/drawing/2014/main" id="{38391F0A-3404-4F9E-BB4E-0F8C97EF8F29}"/>
              </a:ext>
            </a:extLst>
          </p:cNvPr>
          <p:cNvSpPr txBox="1"/>
          <p:nvPr>
            <p:custDataLst>
              <p:tags r:id="rId7"/>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31" name="PXP_GRIDLINES" hidden="1">
            <a:extLst>
              <a:ext uri="{FF2B5EF4-FFF2-40B4-BE49-F238E27FC236}">
                <a16:creationId xmlns:a16="http://schemas.microsoft.com/office/drawing/2014/main" id="{4BCB9820-6C31-40F9-9ED8-E9F193201E67}"/>
              </a:ext>
            </a:extLst>
          </p:cNvPr>
          <p:cNvGrpSpPr/>
          <p:nvPr/>
        </p:nvGrpSpPr>
        <p:grpSpPr>
          <a:xfrm>
            <a:off x="-1" y="0"/>
            <a:ext cx="12161813" cy="6858000"/>
            <a:chOff x="-20924" y="0"/>
            <a:chExt cx="10058400" cy="7543800"/>
          </a:xfrm>
        </p:grpSpPr>
        <p:cxnSp>
          <p:nvCxnSpPr>
            <p:cNvPr id="32" name="Straight Connector 31">
              <a:extLst>
                <a:ext uri="{FF2B5EF4-FFF2-40B4-BE49-F238E27FC236}">
                  <a16:creationId xmlns:a16="http://schemas.microsoft.com/office/drawing/2014/main" id="{60E4E55A-02BF-4179-9505-3FA20CA8B090}"/>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3A5891F-040C-4A7A-A845-B1EC6DBEDC9B}"/>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4AAD41B-BC4C-4BB0-9245-CF4F2DFD2AAA}"/>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80896F21-A406-493C-BFBD-0C2AFA6A354B}"/>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493C24D4-C054-4472-A7DA-7459E6437D08}"/>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55A77D67-18B1-41CB-8FDB-F9EC2B787723}"/>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38" name="LAYOUT BODY" hidden="1">
            <a:extLst>
              <a:ext uri="{FF2B5EF4-FFF2-40B4-BE49-F238E27FC236}">
                <a16:creationId xmlns:a16="http://schemas.microsoft.com/office/drawing/2014/main" id="{CD8A171F-2ADD-4916-B5C2-22F671DEB74D}"/>
              </a:ext>
            </a:extLst>
          </p:cNvPr>
          <p:cNvSpPr/>
          <p:nvPr/>
        </p:nvSpPr>
        <p:spPr>
          <a:xfrm>
            <a:off x="510787" y="4452216"/>
            <a:ext cx="11139092"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1814606770" name="image" descr="{&quot;templafy&quot;:{&quot;id&quot;:&quot;c435dc09-333d-4908-accf-002d413ebe16&quot;}}"/>
          <p:cNvPicPr>
            <a:picLocks noChangeAspect="1"/>
          </p:cNvPicPr>
          <p:nvPr/>
        </p:nvPicPr>
        <p:blipFill>
          <a:blip r:embed="rId12"/>
          <a:stretch>
            <a:fillRect/>
          </a:stretch>
        </p:blipFill>
        <p:spPr>
          <a:xfrm>
            <a:off x="507317" y="6366066"/>
            <a:ext cx="643396" cy="235636"/>
          </a:xfrm>
          <a:prstGeom prst="rect">
            <a:avLst/>
          </a:prstGeom>
        </p:spPr>
      </p:pic>
    </p:spTree>
    <p:extLst>
      <p:ext uri="{BB962C8B-B14F-4D97-AF65-F5344CB8AC3E}">
        <p14:creationId xmlns:p14="http://schemas.microsoft.com/office/powerpoint/2010/main" val="499488963"/>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orient="horz" pos="600">
          <p15:clr>
            <a:srgbClr val="FBAE40"/>
          </p15:clr>
        </p15:guide>
        <p15:guide id="4" orient="horz" pos="1152">
          <p15:clr>
            <a:srgbClr val="FBAE40"/>
          </p15:clr>
        </p15:guide>
        <p15:guide id="5" orient="horz" pos="3840">
          <p15:clr>
            <a:srgbClr val="FBAE40"/>
          </p15:clr>
        </p15:guide>
        <p15:guide id="6" orient="horz" pos="4258">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ody Slide with Messag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13A4830-09A7-4C12-9EFC-55CD7B0AE9C7}"/>
              </a:ext>
            </a:extLst>
          </p:cNvPr>
          <p:cNvGraphicFramePr>
            <a:graphicFrameLocks noChangeAspect="1"/>
          </p:cNvGraphicFramePr>
          <p:nvPr>
            <p:custDataLst>
              <p:tags r:id="rId2"/>
            </p:custDataLst>
            <p:extLst>
              <p:ext uri="{D42A27DB-BD31-4B8C-83A1-F6EECF244321}">
                <p14:modId xmlns:p14="http://schemas.microsoft.com/office/powerpoint/2010/main" val="1623381200"/>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20484" name="think-cell Slide" r:id="rId9" imgW="286" imgH="286" progId="TCLayout.ActiveDocument.1">
                  <p:embed/>
                </p:oleObj>
              </mc:Choice>
              <mc:Fallback>
                <p:oleObj name="think-cell Slide" r:id="rId9" imgW="286" imgH="286" progId="TCLayout.ActiveDocument.1">
                  <p:embed/>
                  <p:pic>
                    <p:nvPicPr>
                      <p:cNvPr id="3" name="Object 2" hidden="1">
                        <a:extLst>
                          <a:ext uri="{FF2B5EF4-FFF2-40B4-BE49-F238E27FC236}">
                            <a16:creationId xmlns:a16="http://schemas.microsoft.com/office/drawing/2014/main" id="{E13A4830-09A7-4C12-9EFC-55CD7B0AE9C7}"/>
                          </a:ext>
                        </a:extLst>
                      </p:cNvPr>
                      <p:cNvPicPr/>
                      <p:nvPr/>
                    </p:nvPicPr>
                    <p:blipFill>
                      <a:blip r:embed="rId10"/>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63C4C73-EF6A-4445-967B-0AD8010F11B6}"/>
              </a:ext>
            </a:extLst>
          </p:cNvPr>
          <p:cNvSpPr/>
          <p:nvPr>
            <p:custDataLst>
              <p:tags r:id="rId3"/>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4" name="text" descr="{&quot;templafy&quot;:{&quot;id&quot;:&quot;47536f6a-2f00-4992-a3a9-fe8fe3cb1d7f&quot;}}" title="Translations.PageHeading">
            <a:extLst>
              <a:ext uri="{FF2B5EF4-FFF2-40B4-BE49-F238E27FC236}">
                <a16:creationId xmlns:a16="http://schemas.microsoft.com/office/drawing/2014/main" id="{61064A21-C9F5-42C1-8699-7E6672872743}"/>
              </a:ext>
            </a:extLst>
          </p:cNvPr>
          <p:cNvSpPr>
            <a:spLocks noGrp="1"/>
          </p:cNvSpPr>
          <p:nvPr>
            <p:ph type="title" hasCustomPrompt="1"/>
          </p:nvPr>
        </p:nvSpPr>
        <p:spPr>
          <a:xfrm>
            <a:off x="509846" y="0"/>
            <a:ext cx="11139261" cy="858694"/>
          </a:xfrm>
          <a:prstGeom prst="rect">
            <a:avLst/>
          </a:prstGeom>
        </p:spPr>
        <p:txBody>
          <a:bodyPr/>
          <a:lstStyle>
            <a:lvl1pPr>
              <a:defRPr baseline="0">
                <a:ea typeface="+mn-ea"/>
              </a:defRPr>
            </a:lvl1pPr>
          </a:lstStyle>
          <a:p>
            <a:r>
              <a:rPr lang="en-US"/>
              <a:t>&lt;&lt;Page heading&gt;&gt;</a:t>
            </a:r>
          </a:p>
        </p:txBody>
      </p:sp>
      <p:sp>
        <p:nvSpPr>
          <p:cNvPr id="21" name="text" descr="{&quot;templafy&quot;:{&quot;id&quot;:&quot;a47e453d-ab1a-468d-9480-774ad06b31af&quot;}}" title="Translations.MessageText">
            <a:extLst>
              <a:ext uri="{FF2B5EF4-FFF2-40B4-BE49-F238E27FC236}">
                <a16:creationId xmlns:a16="http://schemas.microsoft.com/office/drawing/2014/main" id="{4921A7CA-7C8F-4794-BBBF-805F52B28920}"/>
              </a:ext>
            </a:extLst>
          </p:cNvPr>
          <p:cNvSpPr>
            <a:spLocks noGrp="1"/>
          </p:cNvSpPr>
          <p:nvPr>
            <p:ph type="body" sz="quarter" idx="15" hasCustomPrompt="1"/>
          </p:nvPr>
        </p:nvSpPr>
        <p:spPr>
          <a:xfrm>
            <a:off x="509846" y="1024660"/>
            <a:ext cx="11139092" cy="249382"/>
          </a:xfrm>
          <a:prstGeom prst="rect">
            <a:avLst/>
          </a:prstGeom>
        </p:spPr>
        <p:txBody>
          <a:bodyPr lIns="0" tIns="0" rIns="0" bIns="0"/>
          <a:lstStyle>
            <a:lvl1pPr marL="0" indent="0">
              <a:spcBef>
                <a:spcPts val="0"/>
              </a:spcBef>
              <a:buFontTx/>
              <a:buNone/>
              <a:defRPr sz="1636"/>
            </a:lvl1pPr>
          </a:lstStyle>
          <a:p>
            <a:pPr lvl="0"/>
            <a:r>
              <a:rPr lang="en-US"/>
              <a:t>&lt;&lt;Message&gt;&gt;</a:t>
            </a:r>
          </a:p>
        </p:txBody>
      </p:sp>
      <p:sp>
        <p:nvSpPr>
          <p:cNvPr id="22" name="LAYOUT BODY">
            <a:extLst>
              <a:ext uri="{FF2B5EF4-FFF2-40B4-BE49-F238E27FC236}">
                <a16:creationId xmlns:a16="http://schemas.microsoft.com/office/drawing/2014/main" id="{EE53C128-2BCC-4EC3-9199-16FA1A2A4B02}"/>
              </a:ext>
            </a:extLst>
          </p:cNvPr>
          <p:cNvSpPr>
            <a:spLocks noGrp="1"/>
          </p:cNvSpPr>
          <p:nvPr>
            <p:ph sz="quarter" idx="12" hasCustomPrompt="1"/>
            <p:custDataLst>
              <p:tags r:id="rId4"/>
            </p:custDataLst>
          </p:nvPr>
        </p:nvSpPr>
        <p:spPr>
          <a:xfrm>
            <a:off x="509845" y="1689967"/>
            <a:ext cx="11139262" cy="3831647"/>
          </a:xfrm>
          <a:prstGeom prst="rect">
            <a:avLst/>
          </a:prstGeom>
          <a:noFill/>
        </p:spPr>
        <p:txBody>
          <a:bodyPr vert="horz" lIns="0" tIns="0" rIns="0" bIns="0" rtlCol="0">
            <a:noAutofit/>
          </a:bodyPr>
          <a:lstStyle>
            <a:lvl1pPr marL="166256" indent="-166256">
              <a:spcBef>
                <a:spcPts val="727"/>
              </a:spcBef>
              <a:buSzPct val="75000"/>
              <a:buFont typeface="Wingdings 2" panose="05020102010507070707" pitchFamily="18" charset="2"/>
              <a:buChar char=""/>
              <a:tabLst/>
              <a:defRPr lang="en-GB" sz="1455" kern="1200" dirty="0" smtClean="0"/>
            </a:lvl1pPr>
            <a:lvl2pPr marL="340825">
              <a:spcBef>
                <a:spcPts val="727"/>
              </a:spcBef>
              <a:tabLst/>
              <a:defRPr sz="1455"/>
            </a:lvl2pPr>
            <a:lvl3pPr marL="515394">
              <a:spcBef>
                <a:spcPts val="727"/>
              </a:spcBef>
              <a:defRPr sz="1455"/>
            </a:lvl3pPr>
            <a:lvl4pPr marL="689963" indent="-166256">
              <a:buFont typeface="Arial" panose="020B0604020202020204" pitchFamily="34" charset="0"/>
              <a:buChar char="–"/>
              <a:defRPr/>
            </a:lvl4pPr>
            <a:lvl5pPr marL="864532">
              <a:defRPr/>
            </a:lvl5pPr>
            <a:lvl6pPr marL="864532">
              <a:defRPr/>
            </a:lvl6pPr>
            <a:lvl7pPr indent="0">
              <a:defRPr/>
            </a:lvl7pPr>
            <a:lvl8pPr indent="0">
              <a:defRPr/>
            </a:lvl8pPr>
            <a:lvl9pPr indent="0">
              <a:defRPr/>
            </a:lvl9pPr>
          </a:lstStyle>
          <a:p>
            <a:pPr marL="0" lvl="0"/>
            <a:r>
              <a:rPr lang="en-US" dirty="0"/>
              <a:t>Click to add text</a:t>
            </a:r>
            <a:endParaRPr lang="en-US"/>
          </a:p>
          <a:p>
            <a:pPr marL="340825" lvl="1">
              <a:tabLst/>
            </a:pPr>
            <a:r>
              <a:rPr lang="en-US" dirty="0"/>
              <a:t>Second level</a:t>
            </a:r>
            <a:endParaRPr lang="en-US"/>
          </a:p>
          <a:p>
            <a:pPr marL="540333" lvl="2"/>
            <a:r>
              <a:rPr lang="en-US" dirty="0"/>
              <a:t>Third level</a:t>
            </a:r>
            <a:endParaRPr lang="en-US"/>
          </a:p>
        </p:txBody>
      </p:sp>
      <p:graphicFrame>
        <p:nvGraphicFramePr>
          <p:cNvPr id="18" name="Object 17" hidden="1">
            <a:extLst>
              <a:ext uri="{FF2B5EF4-FFF2-40B4-BE49-F238E27FC236}">
                <a16:creationId xmlns:a16="http://schemas.microsoft.com/office/drawing/2014/main" id="{08AFCAB2-2922-48C4-8D85-7681AB76837A}"/>
              </a:ext>
            </a:extLst>
          </p:cNvPr>
          <p:cNvGraphicFramePr>
            <a:graphicFrameLocks noChangeAspect="1"/>
          </p:cNvGraphicFramePr>
          <p:nvPr>
            <p:custDataLst>
              <p:tags r:id="rId5"/>
            </p:custDataLst>
            <p:extLst>
              <p:ext uri="{D42A27DB-BD31-4B8C-83A1-F6EECF244321}">
                <p14:modId xmlns:p14="http://schemas.microsoft.com/office/powerpoint/2010/main" val="2745401290"/>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20485" name="think-cell Slide" r:id="rId11" imgW="286" imgH="286" progId="TCLayout.ActiveDocument.1">
                  <p:embed/>
                </p:oleObj>
              </mc:Choice>
              <mc:Fallback>
                <p:oleObj name="think-cell Slide" r:id="rId11" imgW="286" imgH="286" progId="TCLayout.ActiveDocument.1">
                  <p:embed/>
                  <p:pic>
                    <p:nvPicPr>
                      <p:cNvPr id="18" name="Object 17" hidden="1">
                        <a:extLst>
                          <a:ext uri="{FF2B5EF4-FFF2-40B4-BE49-F238E27FC236}">
                            <a16:creationId xmlns:a16="http://schemas.microsoft.com/office/drawing/2014/main" id="{08AFCAB2-2922-48C4-8D85-7681AB76837A}"/>
                          </a:ext>
                        </a:extLst>
                      </p:cNvPr>
                      <p:cNvPicPr/>
                      <p:nvPr/>
                    </p:nvPicPr>
                    <p:blipFill>
                      <a:blip r:embed="rId10"/>
                      <a:stretch>
                        <a:fillRect/>
                      </a:stretch>
                    </p:blipFill>
                    <p:spPr>
                      <a:xfrm>
                        <a:off x="1444" y="1443"/>
                        <a:ext cx="1444" cy="1444"/>
                      </a:xfrm>
                      <a:prstGeom prst="rect">
                        <a:avLst/>
                      </a:prstGeom>
                    </p:spPr>
                  </p:pic>
                </p:oleObj>
              </mc:Fallback>
            </mc:AlternateContent>
          </a:graphicData>
        </a:graphic>
      </p:graphicFrame>
      <p:sp>
        <p:nvSpPr>
          <p:cNvPr id="20" name="Rectangle 19" hidden="1">
            <a:extLst>
              <a:ext uri="{FF2B5EF4-FFF2-40B4-BE49-F238E27FC236}">
                <a16:creationId xmlns:a16="http://schemas.microsoft.com/office/drawing/2014/main" id="{BC560938-872C-460C-BBA9-836B9DE4152B}"/>
              </a:ext>
            </a:extLst>
          </p:cNvPr>
          <p:cNvSpPr/>
          <p:nvPr>
            <p:custDataLst>
              <p:tags r:id="rId6"/>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0"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47648F2A-929A-4663-B297-6D2C534E5A0D}"/>
              </a:ext>
            </a:extLst>
          </p:cNvPr>
          <p:cNvSpPr txBox="1"/>
          <p:nvPr/>
        </p:nvSpPr>
        <p:spPr>
          <a:xfrm>
            <a:off x="11161222" y="6234545"/>
            <a:ext cx="498763" cy="349135"/>
          </a:xfrm>
          <a:prstGeom prst="rect">
            <a:avLst/>
          </a:prstGeom>
          <a:noFill/>
        </p:spPr>
        <p:txBody>
          <a:bodyPr wrap="square" lIns="0" tIns="0" rIns="0" bIns="0" rtlCol="0" anchor="b" anchorCtr="0">
            <a:noAutofit/>
          </a:bodyPr>
          <a:lstStyle/>
          <a:p>
            <a:pPr algn="r"/>
            <a:fld id="{8A23ABA4-7C5F-4A82-88F7-CAC0346A6918}" type="slidenum">
              <a:rPr lang="en-US" sz="636" smtClean="0">
                <a:latin typeface="+mn-lt"/>
              </a:rPr>
              <a:pPr algn="r"/>
              <a:t>‹#›</a:t>
            </a:fld>
            <a:endParaRPr lang="en-US" sz="636" dirty="0">
              <a:latin typeface="+mn-lt"/>
            </a:endParaRPr>
          </a:p>
        </p:txBody>
      </p:sp>
      <p:sp>
        <p:nvSpPr>
          <p:cNvPr id="32" name="text" descr="{&quot;templafy&quot;:{&quot;id&quot;:&quot;f2777976-d562-406b-8761-95b9a0639bb5&quot;}}" hidden="1" title="Translations.Draft">
            <a:extLst>
              <a:ext uri="{FF2B5EF4-FFF2-40B4-BE49-F238E27FC236}">
                <a16:creationId xmlns:a16="http://schemas.microsoft.com/office/drawing/2014/main" id="{F62EC7E6-BBEE-4BF0-B9BB-E1CDE22D35EF}"/>
              </a:ext>
            </a:extLst>
          </p:cNvPr>
          <p:cNvSpPr txBox="1"/>
          <p:nvPr>
            <p:custDataLst>
              <p:tags r:id="rId7"/>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33" name="PXP_GRIDLINES" hidden="1">
            <a:extLst>
              <a:ext uri="{FF2B5EF4-FFF2-40B4-BE49-F238E27FC236}">
                <a16:creationId xmlns:a16="http://schemas.microsoft.com/office/drawing/2014/main" id="{699DEB83-B81B-4CC3-A75F-BF005C41DB38}"/>
              </a:ext>
            </a:extLst>
          </p:cNvPr>
          <p:cNvGrpSpPr/>
          <p:nvPr/>
        </p:nvGrpSpPr>
        <p:grpSpPr>
          <a:xfrm>
            <a:off x="-1" y="0"/>
            <a:ext cx="12161813" cy="6858000"/>
            <a:chOff x="-20924" y="0"/>
            <a:chExt cx="10058400" cy="7543800"/>
          </a:xfrm>
        </p:grpSpPr>
        <p:cxnSp>
          <p:nvCxnSpPr>
            <p:cNvPr id="34" name="Straight Connector 33">
              <a:extLst>
                <a:ext uri="{FF2B5EF4-FFF2-40B4-BE49-F238E27FC236}">
                  <a16:creationId xmlns:a16="http://schemas.microsoft.com/office/drawing/2014/main" id="{0D7899B4-6E9E-49A2-8D05-5BC5A242AD66}"/>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01AF200-6E92-44FE-A716-FD9930C2A992}"/>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07EE8EB0-09CB-49E1-B1ED-448B4B9C4812}"/>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24608C80-94D7-4547-A353-FC51B327942F}"/>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4488A6CD-ADB1-48FE-ADE0-54A72C82795C}"/>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ADD84084-4DCB-4C0C-9173-BF06FCCD8111}"/>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0" name="LAYOUT BODY" hidden="1">
            <a:extLst>
              <a:ext uri="{FF2B5EF4-FFF2-40B4-BE49-F238E27FC236}">
                <a16:creationId xmlns:a16="http://schemas.microsoft.com/office/drawing/2014/main" id="{5C3F4690-5BFE-4C27-AB4E-293AF4505D47}"/>
              </a:ext>
            </a:extLst>
          </p:cNvPr>
          <p:cNvSpPr/>
          <p:nvPr/>
        </p:nvSpPr>
        <p:spPr>
          <a:xfrm>
            <a:off x="510787" y="4452216"/>
            <a:ext cx="11139092"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2037557581" name="image" descr="{&quot;templafy&quot;:{&quot;id&quot;:&quot;a9e3dd03-8679-4e65-bdc3-c950c245f6c1&quot;}}"/>
          <p:cNvPicPr>
            <a:picLocks noChangeAspect="1"/>
          </p:cNvPicPr>
          <p:nvPr/>
        </p:nvPicPr>
        <p:blipFill>
          <a:blip r:embed="rId12"/>
          <a:stretch>
            <a:fillRect/>
          </a:stretch>
        </p:blipFill>
        <p:spPr>
          <a:xfrm>
            <a:off x="507317" y="6366066"/>
            <a:ext cx="643396" cy="235636"/>
          </a:xfrm>
          <a:prstGeom prst="rect">
            <a:avLst/>
          </a:prstGeom>
        </p:spPr>
      </p:pic>
    </p:spTree>
    <p:extLst>
      <p:ext uri="{BB962C8B-B14F-4D97-AF65-F5344CB8AC3E}">
        <p14:creationId xmlns:p14="http://schemas.microsoft.com/office/powerpoint/2010/main" val="3837760194"/>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orient="horz" pos="600">
          <p15:clr>
            <a:srgbClr val="FBAE40"/>
          </p15:clr>
        </p15:guide>
        <p15:guide id="4" orient="horz" pos="696">
          <p15:clr>
            <a:srgbClr val="FBAE40"/>
          </p15:clr>
        </p15:guide>
        <p15:guide id="5" orient="horz" pos="1152">
          <p15:clr>
            <a:srgbClr val="FBAE40"/>
          </p15:clr>
        </p15:guide>
        <p15:guide id="6" orient="horz" pos="3840">
          <p15:clr>
            <a:srgbClr val="FBAE40"/>
          </p15:clr>
        </p15:guide>
        <p15:guide id="9" orient="horz" pos="425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59C40C-39ED-4E5F-B7F9-B71F783EE934}"/>
              </a:ext>
            </a:extLst>
          </p:cNvPr>
          <p:cNvSpPr>
            <a:spLocks noGrp="1"/>
          </p:cNvSpPr>
          <p:nvPr>
            <p:ph type="dt" sz="half" idx="10"/>
          </p:nvPr>
        </p:nvSpPr>
        <p:spPr/>
        <p:txBody>
          <a:bodyPr/>
          <a:lstStyle/>
          <a:p>
            <a:fld id="{38F79F67-ACB7-420E-A3B2-6F4F9BBB8A09}" type="datetimeFigureOut">
              <a:rPr lang="en-US" smtClean="0"/>
              <a:t>30-Aug-22</a:t>
            </a:fld>
            <a:endParaRPr lang="en-US"/>
          </a:p>
        </p:txBody>
      </p:sp>
      <p:sp>
        <p:nvSpPr>
          <p:cNvPr id="3" name="Footer Placeholder 2">
            <a:extLst>
              <a:ext uri="{FF2B5EF4-FFF2-40B4-BE49-F238E27FC236}">
                <a16:creationId xmlns:a16="http://schemas.microsoft.com/office/drawing/2014/main" id="{D3625278-ECCA-438E-A692-F79EB55657C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4F374DB-DFCC-42F7-AF7D-694330EE659B}"/>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40713703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2A40ABEE-F5DA-431B-A54D-DEC9260B9C75}"/>
              </a:ext>
            </a:extLst>
          </p:cNvPr>
          <p:cNvGraphicFramePr>
            <a:graphicFrameLocks noChangeAspect="1"/>
          </p:cNvGraphicFramePr>
          <p:nvPr>
            <p:custDataLst>
              <p:tags r:id="rId2"/>
            </p:custDataLst>
            <p:extLst>
              <p:ext uri="{D42A27DB-BD31-4B8C-83A1-F6EECF244321}">
                <p14:modId xmlns:p14="http://schemas.microsoft.com/office/powerpoint/2010/main" val="616814365"/>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21508" name="think-cell Slide" r:id="rId8" imgW="286" imgH="286" progId="TCLayout.ActiveDocument.1">
                  <p:embed/>
                </p:oleObj>
              </mc:Choice>
              <mc:Fallback>
                <p:oleObj name="think-cell Slide" r:id="rId8" imgW="286" imgH="286" progId="TCLayout.ActiveDocument.1">
                  <p:embed/>
                  <p:pic>
                    <p:nvPicPr>
                      <p:cNvPr id="4" name="Object 3" hidden="1">
                        <a:extLst>
                          <a:ext uri="{FF2B5EF4-FFF2-40B4-BE49-F238E27FC236}">
                            <a16:creationId xmlns:a16="http://schemas.microsoft.com/office/drawing/2014/main" id="{2A40ABEE-F5DA-431B-A54D-DEC9260B9C75}"/>
                          </a:ext>
                        </a:extLst>
                      </p:cNvPr>
                      <p:cNvPicPr/>
                      <p:nvPr/>
                    </p:nvPicPr>
                    <p:blipFill>
                      <a:blip r:embed="rId9"/>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DFE5C41-1B44-4020-9D51-90D186645171}"/>
              </a:ext>
            </a:extLst>
          </p:cNvPr>
          <p:cNvSpPr/>
          <p:nvPr>
            <p:custDataLst>
              <p:tags r:id="rId3"/>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 name="text" descr="{&quot;templafy&quot;:{&quot;id&quot;:&quot;8b9a8a7e-b8dc-4e98-b416-fba37d8d314e&quot;}}" title="Translations.PageHeading">
            <a:extLst>
              <a:ext uri="{FF2B5EF4-FFF2-40B4-BE49-F238E27FC236}">
                <a16:creationId xmlns:a16="http://schemas.microsoft.com/office/drawing/2014/main" id="{B99E0E8D-C0A6-4D8A-BD3F-6FFF117BD609}"/>
              </a:ext>
            </a:extLst>
          </p:cNvPr>
          <p:cNvSpPr>
            <a:spLocks noGrp="1"/>
          </p:cNvSpPr>
          <p:nvPr>
            <p:ph type="title" hasCustomPrompt="1"/>
          </p:nvPr>
        </p:nvSpPr>
        <p:spPr>
          <a:xfrm>
            <a:off x="509846" y="0"/>
            <a:ext cx="11139261" cy="858694"/>
          </a:xfrm>
          <a:prstGeom prst="rect">
            <a:avLst/>
          </a:prstGeom>
        </p:spPr>
        <p:txBody>
          <a:bodyPr/>
          <a:lstStyle>
            <a:lvl1pPr>
              <a:defRPr baseline="0">
                <a:ea typeface="+mn-ea"/>
              </a:defRPr>
            </a:lvl1pPr>
          </a:lstStyle>
          <a:p>
            <a:r>
              <a:rPr lang="en-US"/>
              <a:t>&lt;&lt;Page heading&gt;&gt;</a:t>
            </a:r>
          </a:p>
        </p:txBody>
      </p:sp>
      <p:graphicFrame>
        <p:nvGraphicFramePr>
          <p:cNvPr id="15" name="Object 14" hidden="1">
            <a:extLst>
              <a:ext uri="{FF2B5EF4-FFF2-40B4-BE49-F238E27FC236}">
                <a16:creationId xmlns:a16="http://schemas.microsoft.com/office/drawing/2014/main" id="{BEA34953-3C5B-474F-98E8-59CBC16D816B}"/>
              </a:ext>
            </a:extLst>
          </p:cNvPr>
          <p:cNvGraphicFramePr>
            <a:graphicFrameLocks noChangeAspect="1"/>
          </p:cNvGraphicFramePr>
          <p:nvPr>
            <p:custDataLst>
              <p:tags r:id="rId4"/>
            </p:custDataLst>
            <p:extLst>
              <p:ext uri="{D42A27DB-BD31-4B8C-83A1-F6EECF244321}">
                <p14:modId xmlns:p14="http://schemas.microsoft.com/office/powerpoint/2010/main" val="2098870097"/>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21509" name="think-cell Slide" r:id="rId10" imgW="286" imgH="286" progId="TCLayout.ActiveDocument.1">
                  <p:embed/>
                </p:oleObj>
              </mc:Choice>
              <mc:Fallback>
                <p:oleObj name="think-cell Slide" r:id="rId10" imgW="286" imgH="286" progId="TCLayout.ActiveDocument.1">
                  <p:embed/>
                  <p:pic>
                    <p:nvPicPr>
                      <p:cNvPr id="15" name="Object 14" hidden="1">
                        <a:extLst>
                          <a:ext uri="{FF2B5EF4-FFF2-40B4-BE49-F238E27FC236}">
                            <a16:creationId xmlns:a16="http://schemas.microsoft.com/office/drawing/2014/main" id="{BEA34953-3C5B-474F-98E8-59CBC16D816B}"/>
                          </a:ext>
                        </a:extLst>
                      </p:cNvPr>
                      <p:cNvPicPr/>
                      <p:nvPr/>
                    </p:nvPicPr>
                    <p:blipFill>
                      <a:blip r:embed="rId9"/>
                      <a:stretch>
                        <a:fillRect/>
                      </a:stretch>
                    </p:blipFill>
                    <p:spPr>
                      <a:xfrm>
                        <a:off x="1444" y="1443"/>
                        <a:ext cx="1444" cy="1444"/>
                      </a:xfrm>
                      <a:prstGeom prst="rect">
                        <a:avLst/>
                      </a:prstGeom>
                    </p:spPr>
                  </p:pic>
                </p:oleObj>
              </mc:Fallback>
            </mc:AlternateContent>
          </a:graphicData>
        </a:graphic>
      </p:graphicFrame>
      <p:sp>
        <p:nvSpPr>
          <p:cNvPr id="16" name="Rectangle 15" hidden="1">
            <a:extLst>
              <a:ext uri="{FF2B5EF4-FFF2-40B4-BE49-F238E27FC236}">
                <a16:creationId xmlns:a16="http://schemas.microsoft.com/office/drawing/2014/main" id="{0F471B84-7666-4D25-8E9C-F4A62D7C8EA1}"/>
              </a:ext>
            </a:extLst>
          </p:cNvPr>
          <p:cNvSpPr/>
          <p:nvPr>
            <p:custDataLst>
              <p:tags r:id="rId5"/>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17"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FBE75C1D-F08B-4BA9-8DD4-568C2CF680E7}"/>
              </a:ext>
            </a:extLst>
          </p:cNvPr>
          <p:cNvSpPr txBox="1"/>
          <p:nvPr/>
        </p:nvSpPr>
        <p:spPr>
          <a:xfrm>
            <a:off x="11161222" y="6234545"/>
            <a:ext cx="498763" cy="349135"/>
          </a:xfrm>
          <a:prstGeom prst="rect">
            <a:avLst/>
          </a:prstGeom>
          <a:noFill/>
        </p:spPr>
        <p:txBody>
          <a:bodyPr wrap="square" lIns="0" tIns="0" rIns="0" bIns="0" rtlCol="0" anchor="b" anchorCtr="0">
            <a:noAutofit/>
          </a:bodyPr>
          <a:lstStyle/>
          <a:p>
            <a:pPr algn="r"/>
            <a:fld id="{8A23ABA4-7C5F-4A82-88F7-CAC0346A6918}" type="slidenum">
              <a:rPr lang="en-US" sz="636" smtClean="0">
                <a:latin typeface="+mn-lt"/>
              </a:rPr>
              <a:pPr algn="r"/>
              <a:t>‹#›</a:t>
            </a:fld>
            <a:endParaRPr lang="en-US" sz="636" dirty="0">
              <a:latin typeface="+mn-lt"/>
            </a:endParaRPr>
          </a:p>
        </p:txBody>
      </p:sp>
      <p:sp>
        <p:nvSpPr>
          <p:cNvPr id="27" name="text" descr="{&quot;templafy&quot;:{&quot;id&quot;:&quot;f9e59a7f-eac1-4792-904a-6c396357f424&quot;}}" hidden="1" title="Translations.Draft">
            <a:extLst>
              <a:ext uri="{FF2B5EF4-FFF2-40B4-BE49-F238E27FC236}">
                <a16:creationId xmlns:a16="http://schemas.microsoft.com/office/drawing/2014/main" id="{741C3070-4B19-45AE-8269-B0F2FE0573E0}"/>
              </a:ext>
            </a:extLst>
          </p:cNvPr>
          <p:cNvSpPr txBox="1"/>
          <p:nvPr>
            <p:custDataLst>
              <p:tags r:id="rId6"/>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28" name="PXP_GRIDLINES" hidden="1">
            <a:extLst>
              <a:ext uri="{FF2B5EF4-FFF2-40B4-BE49-F238E27FC236}">
                <a16:creationId xmlns:a16="http://schemas.microsoft.com/office/drawing/2014/main" id="{0EB636EB-EAEF-4AF9-B85B-66D9B47F9467}"/>
              </a:ext>
            </a:extLst>
          </p:cNvPr>
          <p:cNvGrpSpPr/>
          <p:nvPr/>
        </p:nvGrpSpPr>
        <p:grpSpPr>
          <a:xfrm>
            <a:off x="-1" y="0"/>
            <a:ext cx="12161813" cy="6858000"/>
            <a:chOff x="-20924" y="0"/>
            <a:chExt cx="10058400" cy="7543800"/>
          </a:xfrm>
        </p:grpSpPr>
        <p:cxnSp>
          <p:nvCxnSpPr>
            <p:cNvPr id="29" name="Straight Connector 28">
              <a:extLst>
                <a:ext uri="{FF2B5EF4-FFF2-40B4-BE49-F238E27FC236}">
                  <a16:creationId xmlns:a16="http://schemas.microsoft.com/office/drawing/2014/main" id="{A312DC84-45A3-4B6C-9246-37F84AF55D97}"/>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6EFF70C8-21E8-4350-A950-9B0C170EF455}"/>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E1FE8CC7-AFA0-4205-B75A-B13AB7BAE6DF}"/>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8479EB4-ED16-4067-94F1-92123231956C}"/>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A293BB8D-7A70-489B-804D-89E8471AC5E1}"/>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C3C4BA45-870A-4290-9A20-CABAD093F97A}"/>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610293639" name="image" descr="{&quot;templafy&quot;:{&quot;id&quot;:&quot;90e3a70b-7b9e-429c-8281-bba9adbb709d&quot;}}"/>
          <p:cNvPicPr>
            <a:picLocks noChangeAspect="1"/>
          </p:cNvPicPr>
          <p:nvPr/>
        </p:nvPicPr>
        <p:blipFill>
          <a:blip r:embed="rId11"/>
          <a:stretch>
            <a:fillRect/>
          </a:stretch>
        </p:blipFill>
        <p:spPr>
          <a:xfrm>
            <a:off x="507317" y="6366066"/>
            <a:ext cx="643396" cy="235636"/>
          </a:xfrm>
          <a:prstGeom prst="rect">
            <a:avLst/>
          </a:prstGeom>
        </p:spPr>
      </p:pic>
    </p:spTree>
    <p:extLst>
      <p:ext uri="{BB962C8B-B14F-4D97-AF65-F5344CB8AC3E}">
        <p14:creationId xmlns:p14="http://schemas.microsoft.com/office/powerpoint/2010/main" val="4120108845"/>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orient="horz" pos="600">
          <p15:clr>
            <a:srgbClr val="FBAE40"/>
          </p15:clr>
        </p15:guide>
        <p15:guide id="4" orient="horz" pos="1176">
          <p15:clr>
            <a:srgbClr val="FBAE40"/>
          </p15:clr>
        </p15:guide>
        <p15:guide id="5" orient="horz" pos="3840">
          <p15:clr>
            <a:srgbClr val="FBAE40"/>
          </p15:clr>
        </p15:guide>
        <p15:guide id="6" orient="horz" pos="4258">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Large 1x1 Full Heigh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C5D34F63-2813-45C6-A593-1D8AB15F5931}"/>
              </a:ext>
            </a:extLst>
          </p:cNvPr>
          <p:cNvGraphicFramePr>
            <a:graphicFrameLocks noChangeAspect="1"/>
          </p:cNvGraphicFramePr>
          <p:nvPr>
            <p:custDataLst>
              <p:tags r:id="rId2"/>
            </p:custDataLst>
            <p:extLst>
              <p:ext uri="{D42A27DB-BD31-4B8C-83A1-F6EECF244321}">
                <p14:modId xmlns:p14="http://schemas.microsoft.com/office/powerpoint/2010/main" val="615972921"/>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22532" name="think-cell Slide" r:id="rId9" imgW="286" imgH="286" progId="TCLayout.ActiveDocument.1">
                  <p:embed/>
                </p:oleObj>
              </mc:Choice>
              <mc:Fallback>
                <p:oleObj name="think-cell Slide" r:id="rId9" imgW="286" imgH="286" progId="TCLayout.ActiveDocument.1">
                  <p:embed/>
                  <p:pic>
                    <p:nvPicPr>
                      <p:cNvPr id="4" name="Object 3" hidden="1">
                        <a:extLst>
                          <a:ext uri="{FF2B5EF4-FFF2-40B4-BE49-F238E27FC236}">
                            <a16:creationId xmlns:a16="http://schemas.microsoft.com/office/drawing/2014/main" id="{C5D34F63-2813-45C6-A593-1D8AB15F5931}"/>
                          </a:ext>
                        </a:extLst>
                      </p:cNvPr>
                      <p:cNvPicPr/>
                      <p:nvPr/>
                    </p:nvPicPr>
                    <p:blipFill>
                      <a:blip r:embed="rId10"/>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1726EC57-16C3-49E5-BD12-AFF40BEFB9EC}"/>
              </a:ext>
            </a:extLst>
          </p:cNvPr>
          <p:cNvSpPr/>
          <p:nvPr>
            <p:custDataLst>
              <p:tags r:id="rId3"/>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 name="text" descr="{&quot;templafy&quot;:{&quot;id&quot;:&quot;a77075a4-c0b9-4bc5-b0a3-c730a34cf384&quot;}}" title="Translations.PageHeading">
            <a:extLst>
              <a:ext uri="{FF2B5EF4-FFF2-40B4-BE49-F238E27FC236}">
                <a16:creationId xmlns:a16="http://schemas.microsoft.com/office/drawing/2014/main" id="{C1D8B589-261A-4BB4-8A98-4C84C8191671}"/>
              </a:ext>
            </a:extLst>
          </p:cNvPr>
          <p:cNvSpPr>
            <a:spLocks noGrp="1"/>
          </p:cNvSpPr>
          <p:nvPr>
            <p:ph type="title" hasCustomPrompt="1"/>
          </p:nvPr>
        </p:nvSpPr>
        <p:spPr>
          <a:xfrm>
            <a:off x="509846" y="0"/>
            <a:ext cx="11139261" cy="858694"/>
          </a:xfrm>
          <a:prstGeom prst="rect">
            <a:avLst/>
          </a:prstGeom>
        </p:spPr>
        <p:txBody>
          <a:bodyPr>
            <a:noAutofit/>
          </a:bodyPr>
          <a:lstStyle>
            <a:lvl1pPr>
              <a:defRPr baseline="0">
                <a:ea typeface="+mn-ea"/>
              </a:defRPr>
            </a:lvl1pPr>
          </a:lstStyle>
          <a:p>
            <a:r>
              <a:rPr lang="en-US"/>
              <a:t>&lt;&lt;Page heading&gt;&gt;</a:t>
            </a:r>
          </a:p>
        </p:txBody>
      </p:sp>
      <p:sp>
        <p:nvSpPr>
          <p:cNvPr id="38" name="LAYOUT BODY">
            <a:extLst>
              <a:ext uri="{FF2B5EF4-FFF2-40B4-BE49-F238E27FC236}">
                <a16:creationId xmlns:a16="http://schemas.microsoft.com/office/drawing/2014/main" id="{617AE38C-DDAE-45BB-9F33-734D746825FE}"/>
              </a:ext>
            </a:extLst>
          </p:cNvPr>
          <p:cNvSpPr>
            <a:spLocks noGrp="1"/>
          </p:cNvSpPr>
          <p:nvPr>
            <p:ph sz="quarter" idx="38" hasCustomPrompt="1"/>
          </p:nvPr>
        </p:nvSpPr>
        <p:spPr>
          <a:xfrm>
            <a:off x="509847" y="2014681"/>
            <a:ext cx="11139260" cy="3505490"/>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a:defRPr lang="en-US" dirty="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r>
              <a:rPr lang="en-US" dirty="0"/>
              <a:t>Second level</a:t>
            </a:r>
            <a:endParaRPr lang="en-US"/>
          </a:p>
          <a:p>
            <a:pPr marL="540333" lvl="2"/>
            <a:r>
              <a:rPr lang="en-US" dirty="0"/>
              <a:t>Third level</a:t>
            </a:r>
            <a:endParaRPr lang="en-US"/>
          </a:p>
        </p:txBody>
      </p:sp>
      <p:sp>
        <p:nvSpPr>
          <p:cNvPr id="9" name="text" descr="{&quot;templafy&quot;:{&quot;id&quot;:&quot;d18c0a9c-5849-445b-91a3-f117c0aafd9c&quot;}}" title="Translations.LayoutHeading"/>
          <p:cNvSpPr>
            <a:spLocks noGrp="1"/>
          </p:cNvSpPr>
          <p:nvPr>
            <p:ph type="body" idx="16" hasCustomPrompt="1"/>
            <p:custDataLst>
              <p:tags r:id="rId4"/>
            </p:custDataLst>
          </p:nvPr>
        </p:nvSpPr>
        <p:spPr>
          <a:xfrm>
            <a:off x="509848" y="1689967"/>
            <a:ext cx="11137259" cy="324850"/>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16" name="LAYOUT BODY" hidden="1"/>
          <p:cNvSpPr/>
          <p:nvPr/>
        </p:nvSpPr>
        <p:spPr>
          <a:xfrm>
            <a:off x="510787" y="4452216"/>
            <a:ext cx="11139092"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graphicFrame>
        <p:nvGraphicFramePr>
          <p:cNvPr id="19" name="Object 18" hidden="1">
            <a:extLst>
              <a:ext uri="{FF2B5EF4-FFF2-40B4-BE49-F238E27FC236}">
                <a16:creationId xmlns:a16="http://schemas.microsoft.com/office/drawing/2014/main" id="{3BAC926F-5BF3-43CF-9CE8-87AF926D1B94}"/>
              </a:ext>
            </a:extLst>
          </p:cNvPr>
          <p:cNvGraphicFramePr>
            <a:graphicFrameLocks noChangeAspect="1"/>
          </p:cNvGraphicFramePr>
          <p:nvPr>
            <p:custDataLst>
              <p:tags r:id="rId5"/>
            </p:custDataLst>
            <p:extLst>
              <p:ext uri="{D42A27DB-BD31-4B8C-83A1-F6EECF244321}">
                <p14:modId xmlns:p14="http://schemas.microsoft.com/office/powerpoint/2010/main" val="691139772"/>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22533" name="think-cell Slide" r:id="rId11" imgW="286" imgH="286" progId="TCLayout.ActiveDocument.1">
                  <p:embed/>
                </p:oleObj>
              </mc:Choice>
              <mc:Fallback>
                <p:oleObj name="think-cell Slide" r:id="rId11" imgW="286" imgH="286" progId="TCLayout.ActiveDocument.1">
                  <p:embed/>
                  <p:pic>
                    <p:nvPicPr>
                      <p:cNvPr id="19" name="Object 18" hidden="1">
                        <a:extLst>
                          <a:ext uri="{FF2B5EF4-FFF2-40B4-BE49-F238E27FC236}">
                            <a16:creationId xmlns:a16="http://schemas.microsoft.com/office/drawing/2014/main" id="{3BAC926F-5BF3-43CF-9CE8-87AF926D1B94}"/>
                          </a:ext>
                        </a:extLst>
                      </p:cNvPr>
                      <p:cNvPicPr/>
                      <p:nvPr/>
                    </p:nvPicPr>
                    <p:blipFill>
                      <a:blip r:embed="rId10"/>
                      <a:stretch>
                        <a:fillRect/>
                      </a:stretch>
                    </p:blipFill>
                    <p:spPr>
                      <a:xfrm>
                        <a:off x="1444" y="1443"/>
                        <a:ext cx="1444" cy="1444"/>
                      </a:xfrm>
                      <a:prstGeom prst="rect">
                        <a:avLst/>
                      </a:prstGeom>
                    </p:spPr>
                  </p:pic>
                </p:oleObj>
              </mc:Fallback>
            </mc:AlternateContent>
          </a:graphicData>
        </a:graphic>
      </p:graphicFrame>
      <p:sp>
        <p:nvSpPr>
          <p:cNvPr id="20" name="Rectangle 19" hidden="1">
            <a:extLst>
              <a:ext uri="{FF2B5EF4-FFF2-40B4-BE49-F238E27FC236}">
                <a16:creationId xmlns:a16="http://schemas.microsoft.com/office/drawing/2014/main" id="{7FFF9EB3-4380-4002-97DE-C3F602EF1188}"/>
              </a:ext>
            </a:extLst>
          </p:cNvPr>
          <p:cNvSpPr/>
          <p:nvPr>
            <p:custDataLst>
              <p:tags r:id="rId6"/>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21"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3CA2D1D8-9DF7-4C03-A231-E72D196B1AE3}"/>
              </a:ext>
            </a:extLst>
          </p:cNvPr>
          <p:cNvSpPr txBox="1"/>
          <p:nvPr/>
        </p:nvSpPr>
        <p:spPr>
          <a:xfrm>
            <a:off x="11161222" y="6234545"/>
            <a:ext cx="498763" cy="349135"/>
          </a:xfrm>
          <a:prstGeom prst="rect">
            <a:avLst/>
          </a:prstGeom>
          <a:noFill/>
        </p:spPr>
        <p:txBody>
          <a:bodyPr wrap="square" lIns="0" tIns="0" rIns="0" bIns="0" rtlCol="0" anchor="b" anchorCtr="0">
            <a:noAutofit/>
          </a:bodyPr>
          <a:lstStyle/>
          <a:p>
            <a:pPr algn="r"/>
            <a:fld id="{8A23ABA4-7C5F-4A82-88F7-CAC0346A6918}" type="slidenum">
              <a:rPr lang="en-US" sz="636" smtClean="0">
                <a:latin typeface="+mn-lt"/>
              </a:rPr>
              <a:pPr algn="r"/>
              <a:t>‹#›</a:t>
            </a:fld>
            <a:endParaRPr lang="en-US" sz="636" dirty="0">
              <a:latin typeface="+mn-lt"/>
            </a:endParaRPr>
          </a:p>
        </p:txBody>
      </p:sp>
      <p:sp>
        <p:nvSpPr>
          <p:cNvPr id="30" name="text" descr="{&quot;templafy&quot;:{&quot;id&quot;:&quot;714e3749-d2bd-4192-8cfc-358fad80e4a5&quot;}}" hidden="1" title="Translations.Draft">
            <a:extLst>
              <a:ext uri="{FF2B5EF4-FFF2-40B4-BE49-F238E27FC236}">
                <a16:creationId xmlns:a16="http://schemas.microsoft.com/office/drawing/2014/main" id="{56035737-F24D-45B4-ADCE-004D25938F0C}"/>
              </a:ext>
            </a:extLst>
          </p:cNvPr>
          <p:cNvSpPr txBox="1"/>
          <p:nvPr>
            <p:custDataLst>
              <p:tags r:id="rId7"/>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31" name="PXP_GRIDLINES" hidden="1">
            <a:extLst>
              <a:ext uri="{FF2B5EF4-FFF2-40B4-BE49-F238E27FC236}">
                <a16:creationId xmlns:a16="http://schemas.microsoft.com/office/drawing/2014/main" id="{FDBEBB79-78ED-43EF-BA5F-186F2B69E275}"/>
              </a:ext>
            </a:extLst>
          </p:cNvPr>
          <p:cNvGrpSpPr/>
          <p:nvPr/>
        </p:nvGrpSpPr>
        <p:grpSpPr>
          <a:xfrm>
            <a:off x="-1" y="0"/>
            <a:ext cx="12161813" cy="6858000"/>
            <a:chOff x="-20924" y="0"/>
            <a:chExt cx="10058400" cy="7543800"/>
          </a:xfrm>
        </p:grpSpPr>
        <p:cxnSp>
          <p:nvCxnSpPr>
            <p:cNvPr id="32" name="Straight Connector 31">
              <a:extLst>
                <a:ext uri="{FF2B5EF4-FFF2-40B4-BE49-F238E27FC236}">
                  <a16:creationId xmlns:a16="http://schemas.microsoft.com/office/drawing/2014/main" id="{CAB02D2E-44FA-4B59-ADA8-F6E3B2E8D2F9}"/>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FB8C184-DADA-47C1-B83F-B737D7A99A4B}"/>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F042928B-1A06-4129-AE17-4C3E07CCDC83}"/>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F117B8EF-0079-4243-9703-8DCEC2AD29A0}"/>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A0CA0747-BD4F-4E0E-A995-73496F9ADFA7}"/>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8CDAAB6-D470-4790-BFEE-D9EE0106500D}"/>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39" name="LAYOUT BODY" hidden="1">
            <a:extLst>
              <a:ext uri="{FF2B5EF4-FFF2-40B4-BE49-F238E27FC236}">
                <a16:creationId xmlns:a16="http://schemas.microsoft.com/office/drawing/2014/main" id="{5E7B87B4-61AE-4486-8294-1D6733FFFE96}"/>
              </a:ext>
            </a:extLst>
          </p:cNvPr>
          <p:cNvSpPr/>
          <p:nvPr/>
        </p:nvSpPr>
        <p:spPr>
          <a:xfrm>
            <a:off x="510787" y="4452216"/>
            <a:ext cx="11139092"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1665855878" name="image" descr="{&quot;templafy&quot;:{&quot;id&quot;:&quot;d8b4a142-9144-4923-8368-89cb65a8fc97&quot;}}"/>
          <p:cNvPicPr>
            <a:picLocks noChangeAspect="1"/>
          </p:cNvPicPr>
          <p:nvPr/>
        </p:nvPicPr>
        <p:blipFill>
          <a:blip r:embed="rId12"/>
          <a:stretch>
            <a:fillRect/>
          </a:stretch>
        </p:blipFill>
        <p:spPr>
          <a:xfrm>
            <a:off x="507317" y="6366066"/>
            <a:ext cx="643396" cy="235636"/>
          </a:xfrm>
          <a:prstGeom prst="rect">
            <a:avLst/>
          </a:prstGeom>
        </p:spPr>
      </p:pic>
    </p:spTree>
    <p:extLst>
      <p:ext uri="{BB962C8B-B14F-4D97-AF65-F5344CB8AC3E}">
        <p14:creationId xmlns:p14="http://schemas.microsoft.com/office/powerpoint/2010/main" val="722777502"/>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orient="horz" pos="600">
          <p15:clr>
            <a:srgbClr val="FBAE40"/>
          </p15:clr>
        </p15:guide>
        <p15:guide id="4" orient="horz" pos="1152">
          <p15:clr>
            <a:srgbClr val="FBAE40"/>
          </p15:clr>
        </p15:guide>
        <p15:guide id="5" orient="horz" pos="1416">
          <p15:clr>
            <a:srgbClr val="FBAE40"/>
          </p15:clr>
        </p15:guide>
        <p15:guide id="6" orient="horz" pos="3840">
          <p15:clr>
            <a:srgbClr val="FBAE40"/>
          </p15:clr>
        </p15:guide>
        <p15:guide id="7" orient="horz" pos="4258">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Large 2x1 Full Heigh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9C9604A-C535-45F8-B0B6-254F9FB07BE7}"/>
              </a:ext>
            </a:extLst>
          </p:cNvPr>
          <p:cNvGraphicFramePr>
            <a:graphicFrameLocks noChangeAspect="1"/>
          </p:cNvGraphicFramePr>
          <p:nvPr>
            <p:custDataLst>
              <p:tags r:id="rId2"/>
            </p:custDataLst>
            <p:extLst>
              <p:ext uri="{D42A27DB-BD31-4B8C-83A1-F6EECF244321}">
                <p14:modId xmlns:p14="http://schemas.microsoft.com/office/powerpoint/2010/main" val="1101173027"/>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23556" name="think-cell Slide" r:id="rId12" imgW="286" imgH="286" progId="TCLayout.ActiveDocument.1">
                  <p:embed/>
                </p:oleObj>
              </mc:Choice>
              <mc:Fallback>
                <p:oleObj name="think-cell Slide" r:id="rId12" imgW="286" imgH="286" progId="TCLayout.ActiveDocument.1">
                  <p:embed/>
                  <p:pic>
                    <p:nvPicPr>
                      <p:cNvPr id="4" name="Object 3" hidden="1">
                        <a:extLst>
                          <a:ext uri="{FF2B5EF4-FFF2-40B4-BE49-F238E27FC236}">
                            <a16:creationId xmlns:a16="http://schemas.microsoft.com/office/drawing/2014/main" id="{B9C9604A-C535-45F8-B0B6-254F9FB07BE7}"/>
                          </a:ext>
                        </a:extLst>
                      </p:cNvPr>
                      <p:cNvPicPr/>
                      <p:nvPr/>
                    </p:nvPicPr>
                    <p:blipFill>
                      <a:blip r:embed="rId13"/>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CEFCF716-B887-47DD-88FD-27DA642B376C}"/>
              </a:ext>
            </a:extLst>
          </p:cNvPr>
          <p:cNvSpPr/>
          <p:nvPr>
            <p:custDataLst>
              <p:tags r:id="rId3"/>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 name="text" descr="{&quot;templafy&quot;:{&quot;id&quot;:&quot;3e61acc1-d182-455f-98ef-4e64cdea7ff9&quot;}}" title="Translations.PageHeading">
            <a:extLst>
              <a:ext uri="{FF2B5EF4-FFF2-40B4-BE49-F238E27FC236}">
                <a16:creationId xmlns:a16="http://schemas.microsoft.com/office/drawing/2014/main" id="{1A2E2006-114B-4532-BE85-87BE7B5884F8}"/>
              </a:ext>
            </a:extLst>
          </p:cNvPr>
          <p:cNvSpPr>
            <a:spLocks noGrp="1"/>
          </p:cNvSpPr>
          <p:nvPr>
            <p:ph type="title" hasCustomPrompt="1"/>
          </p:nvPr>
        </p:nvSpPr>
        <p:spPr>
          <a:xfrm>
            <a:off x="509846" y="0"/>
            <a:ext cx="11139261" cy="858694"/>
          </a:xfrm>
          <a:prstGeom prst="rect">
            <a:avLst/>
          </a:prstGeom>
        </p:spPr>
        <p:txBody>
          <a:bodyPr>
            <a:noAutofit/>
          </a:bodyPr>
          <a:lstStyle>
            <a:lvl1pPr>
              <a:defRPr baseline="0">
                <a:ea typeface="+mn-ea"/>
              </a:defRPr>
            </a:lvl1pPr>
          </a:lstStyle>
          <a:p>
            <a:r>
              <a:rPr lang="en-US"/>
              <a:t>&lt;&lt;Page heading&gt;&gt;</a:t>
            </a:r>
          </a:p>
        </p:txBody>
      </p:sp>
      <p:sp>
        <p:nvSpPr>
          <p:cNvPr id="33" name="text" descr="{&quot;templafy&quot;:{&quot;id&quot;:&quot;c193e432-2895-48f2-a665-f8845f8a3f60&quot;}}" title="Translations.LayoutHeading"/>
          <p:cNvSpPr>
            <a:spLocks noGrp="1"/>
          </p:cNvSpPr>
          <p:nvPr>
            <p:ph type="body" idx="16" hasCustomPrompt="1"/>
            <p:custDataLst>
              <p:tags r:id="rId4"/>
            </p:custDataLst>
          </p:nvPr>
        </p:nvSpPr>
        <p:spPr>
          <a:xfrm>
            <a:off x="509848" y="1689967"/>
            <a:ext cx="5402558" cy="324850"/>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38" name="LAYOUT BODY">
            <a:extLst>
              <a:ext uri="{FF2B5EF4-FFF2-40B4-BE49-F238E27FC236}">
                <a16:creationId xmlns:a16="http://schemas.microsoft.com/office/drawing/2014/main" id="{617AE38C-DDAE-45BB-9F33-734D746825FE}"/>
              </a:ext>
            </a:extLst>
          </p:cNvPr>
          <p:cNvSpPr>
            <a:spLocks noGrp="1"/>
          </p:cNvSpPr>
          <p:nvPr>
            <p:ph sz="quarter" idx="38" hasCustomPrompt="1"/>
          </p:nvPr>
        </p:nvSpPr>
        <p:spPr>
          <a:xfrm>
            <a:off x="509848" y="2014683"/>
            <a:ext cx="5402558" cy="3505489"/>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a:defRPr lang="en-US" dirty="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r>
              <a:rPr lang="en-US" dirty="0"/>
              <a:t>Second level</a:t>
            </a:r>
            <a:endParaRPr lang="en-US"/>
          </a:p>
          <a:p>
            <a:pPr marL="540333" lvl="2"/>
            <a:r>
              <a:rPr lang="en-US" dirty="0"/>
              <a:t>Third level</a:t>
            </a:r>
            <a:endParaRPr lang="en-US"/>
          </a:p>
        </p:txBody>
      </p:sp>
      <p:sp>
        <p:nvSpPr>
          <p:cNvPr id="34" name="text" descr="{&quot;templafy&quot;:{&quot;id&quot;:&quot;8b25837f-ad5d-4e82-a7c2-b813e9b1db3b&quot;}}" title="Translations.Source">
            <a:extLst>
              <a:ext uri="{FF2B5EF4-FFF2-40B4-BE49-F238E27FC236}">
                <a16:creationId xmlns:a16="http://schemas.microsoft.com/office/drawing/2014/main" id="{4605E01B-9B53-459E-960E-B71AAA8D7516}"/>
              </a:ext>
            </a:extLst>
          </p:cNvPr>
          <p:cNvSpPr>
            <a:spLocks noGrp="1"/>
          </p:cNvSpPr>
          <p:nvPr>
            <p:ph type="body" idx="15" hasCustomPrompt="1"/>
            <p:custDataLst>
              <p:tags r:id="rId5"/>
            </p:custDataLst>
          </p:nvPr>
        </p:nvSpPr>
        <p:spPr>
          <a:xfrm>
            <a:off x="509848" y="5530909"/>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35" name="text" descr="{&quot;templafy&quot;:{&quot;id&quot;:&quot;279b921f-6240-4d9f-9654-559775be7e7d&quot;}}" title="Translations.LayoutHeading"/>
          <p:cNvSpPr>
            <a:spLocks noGrp="1"/>
          </p:cNvSpPr>
          <p:nvPr>
            <p:ph type="body" idx="36" hasCustomPrompt="1"/>
            <p:custDataLst>
              <p:tags r:id="rId6"/>
            </p:custDataLst>
          </p:nvPr>
        </p:nvSpPr>
        <p:spPr>
          <a:xfrm>
            <a:off x="6246549" y="1689967"/>
            <a:ext cx="5402558" cy="324715"/>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39" name="LAYOUT BODY">
            <a:extLst>
              <a:ext uri="{FF2B5EF4-FFF2-40B4-BE49-F238E27FC236}">
                <a16:creationId xmlns:a16="http://schemas.microsoft.com/office/drawing/2014/main" id="{8936E7E4-6C39-44A8-B2C0-2E1F3EB6742D}"/>
              </a:ext>
            </a:extLst>
          </p:cNvPr>
          <p:cNvSpPr>
            <a:spLocks noGrp="1"/>
          </p:cNvSpPr>
          <p:nvPr>
            <p:ph sz="quarter" idx="37" hasCustomPrompt="1"/>
          </p:nvPr>
        </p:nvSpPr>
        <p:spPr>
          <a:xfrm>
            <a:off x="6246549" y="2014682"/>
            <a:ext cx="5402558" cy="3506409"/>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a:defRPr lang="en-US" dirty="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r>
              <a:rPr lang="en-US" dirty="0"/>
              <a:t>Second level</a:t>
            </a:r>
            <a:endParaRPr lang="en-US"/>
          </a:p>
          <a:p>
            <a:pPr marL="540333" lvl="2"/>
            <a:r>
              <a:rPr lang="en-US" dirty="0"/>
              <a:t>Third level</a:t>
            </a:r>
            <a:endParaRPr lang="en-US"/>
          </a:p>
        </p:txBody>
      </p:sp>
      <p:sp>
        <p:nvSpPr>
          <p:cNvPr id="32" name="text" descr="{&quot;templafy&quot;:{&quot;id&quot;:&quot;1cec3632-8e44-458c-85de-40a692794606&quot;}}" title="Translations.Source">
            <a:extLst>
              <a:ext uri="{FF2B5EF4-FFF2-40B4-BE49-F238E27FC236}">
                <a16:creationId xmlns:a16="http://schemas.microsoft.com/office/drawing/2014/main" id="{C406F5C2-A397-489D-A5FF-72C4C4697CC6}"/>
              </a:ext>
            </a:extLst>
          </p:cNvPr>
          <p:cNvSpPr>
            <a:spLocks noGrp="1"/>
          </p:cNvSpPr>
          <p:nvPr>
            <p:ph type="body" idx="18" hasCustomPrompt="1"/>
            <p:custDataLst>
              <p:tags r:id="rId7"/>
            </p:custDataLst>
          </p:nvPr>
        </p:nvSpPr>
        <p:spPr>
          <a:xfrm>
            <a:off x="6246549" y="5530909"/>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0" name="LAYOUT BODY" hidden="1"/>
          <p:cNvSpPr/>
          <p:nvPr/>
        </p:nvSpPr>
        <p:spPr>
          <a:xfrm>
            <a:off x="510788" y="4452216"/>
            <a:ext cx="5401618"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graphicFrame>
        <p:nvGraphicFramePr>
          <p:cNvPr id="22" name="Object 21" hidden="1">
            <a:extLst>
              <a:ext uri="{FF2B5EF4-FFF2-40B4-BE49-F238E27FC236}">
                <a16:creationId xmlns:a16="http://schemas.microsoft.com/office/drawing/2014/main" id="{EC05C0C2-8400-4BAC-87EB-9B2C49F33E52}"/>
              </a:ext>
            </a:extLst>
          </p:cNvPr>
          <p:cNvGraphicFramePr>
            <a:graphicFrameLocks noChangeAspect="1"/>
          </p:cNvGraphicFramePr>
          <p:nvPr>
            <p:custDataLst>
              <p:tags r:id="rId8"/>
            </p:custDataLst>
            <p:extLst>
              <p:ext uri="{D42A27DB-BD31-4B8C-83A1-F6EECF244321}">
                <p14:modId xmlns:p14="http://schemas.microsoft.com/office/powerpoint/2010/main" val="3673692023"/>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23557" name="think-cell Slide" r:id="rId14" imgW="286" imgH="286" progId="TCLayout.ActiveDocument.1">
                  <p:embed/>
                </p:oleObj>
              </mc:Choice>
              <mc:Fallback>
                <p:oleObj name="think-cell Slide" r:id="rId14" imgW="286" imgH="286" progId="TCLayout.ActiveDocument.1">
                  <p:embed/>
                  <p:pic>
                    <p:nvPicPr>
                      <p:cNvPr id="22" name="Object 21" hidden="1">
                        <a:extLst>
                          <a:ext uri="{FF2B5EF4-FFF2-40B4-BE49-F238E27FC236}">
                            <a16:creationId xmlns:a16="http://schemas.microsoft.com/office/drawing/2014/main" id="{EC05C0C2-8400-4BAC-87EB-9B2C49F33E52}"/>
                          </a:ext>
                        </a:extLst>
                      </p:cNvPr>
                      <p:cNvPicPr/>
                      <p:nvPr/>
                    </p:nvPicPr>
                    <p:blipFill>
                      <a:blip r:embed="rId13"/>
                      <a:stretch>
                        <a:fillRect/>
                      </a:stretch>
                    </p:blipFill>
                    <p:spPr>
                      <a:xfrm>
                        <a:off x="1444" y="1443"/>
                        <a:ext cx="1444" cy="1444"/>
                      </a:xfrm>
                      <a:prstGeom prst="rect">
                        <a:avLst/>
                      </a:prstGeom>
                    </p:spPr>
                  </p:pic>
                </p:oleObj>
              </mc:Fallback>
            </mc:AlternateContent>
          </a:graphicData>
        </a:graphic>
      </p:graphicFrame>
      <p:sp>
        <p:nvSpPr>
          <p:cNvPr id="23" name="Rectangle 22" hidden="1">
            <a:extLst>
              <a:ext uri="{FF2B5EF4-FFF2-40B4-BE49-F238E27FC236}">
                <a16:creationId xmlns:a16="http://schemas.microsoft.com/office/drawing/2014/main" id="{3BA53068-7633-49EB-9F36-52606C7E3255}"/>
              </a:ext>
            </a:extLst>
          </p:cNvPr>
          <p:cNvSpPr/>
          <p:nvPr>
            <p:custDataLst>
              <p:tags r:id="rId9"/>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24"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855ABFFF-124F-498C-B8C6-B39D7AB76643}"/>
              </a:ext>
            </a:extLst>
          </p:cNvPr>
          <p:cNvSpPr txBox="1"/>
          <p:nvPr/>
        </p:nvSpPr>
        <p:spPr>
          <a:xfrm>
            <a:off x="11161222" y="6234545"/>
            <a:ext cx="498763" cy="349135"/>
          </a:xfrm>
          <a:prstGeom prst="rect">
            <a:avLst/>
          </a:prstGeom>
          <a:noFill/>
        </p:spPr>
        <p:txBody>
          <a:bodyPr wrap="square" lIns="0" tIns="0" rIns="0" bIns="0" rtlCol="0" anchor="b" anchorCtr="0">
            <a:noAutofit/>
          </a:bodyPr>
          <a:lstStyle/>
          <a:p>
            <a:pPr algn="r"/>
            <a:fld id="{8A23ABA4-7C5F-4A82-88F7-CAC0346A6918}" type="slidenum">
              <a:rPr lang="en-US" sz="636" smtClean="0">
                <a:latin typeface="+mn-lt"/>
              </a:rPr>
              <a:pPr algn="r"/>
              <a:t>‹#›</a:t>
            </a:fld>
            <a:endParaRPr lang="en-US" sz="636" dirty="0">
              <a:latin typeface="+mn-lt"/>
            </a:endParaRPr>
          </a:p>
        </p:txBody>
      </p:sp>
      <p:sp>
        <p:nvSpPr>
          <p:cNvPr id="37" name="text" descr="{&quot;templafy&quot;:{&quot;id&quot;:&quot;02af0d88-91c2-4434-9366-5e1c80e5382e&quot;}}" hidden="1" title="Translations.Draft">
            <a:extLst>
              <a:ext uri="{FF2B5EF4-FFF2-40B4-BE49-F238E27FC236}">
                <a16:creationId xmlns:a16="http://schemas.microsoft.com/office/drawing/2014/main" id="{B0D26131-803C-431B-8E13-F8D88952CD01}"/>
              </a:ext>
            </a:extLst>
          </p:cNvPr>
          <p:cNvSpPr txBox="1"/>
          <p:nvPr>
            <p:custDataLst>
              <p:tags r:id="rId10"/>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40" name="PXP_GRIDLINES" hidden="1">
            <a:extLst>
              <a:ext uri="{FF2B5EF4-FFF2-40B4-BE49-F238E27FC236}">
                <a16:creationId xmlns:a16="http://schemas.microsoft.com/office/drawing/2014/main" id="{22DBC499-0A73-481B-AF5C-8A1518EA2AD1}"/>
              </a:ext>
            </a:extLst>
          </p:cNvPr>
          <p:cNvGrpSpPr/>
          <p:nvPr/>
        </p:nvGrpSpPr>
        <p:grpSpPr>
          <a:xfrm>
            <a:off x="-1" y="0"/>
            <a:ext cx="12161813" cy="6858000"/>
            <a:chOff x="-20924" y="0"/>
            <a:chExt cx="10058400" cy="7543800"/>
          </a:xfrm>
        </p:grpSpPr>
        <p:cxnSp>
          <p:nvCxnSpPr>
            <p:cNvPr id="41" name="Straight Connector 40">
              <a:extLst>
                <a:ext uri="{FF2B5EF4-FFF2-40B4-BE49-F238E27FC236}">
                  <a16:creationId xmlns:a16="http://schemas.microsoft.com/office/drawing/2014/main" id="{AF6C0B69-6C27-497B-B9CB-686C9A593A74}"/>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5B638A7D-F882-480B-8B1F-D5348844E037}"/>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F609A144-3C0A-4C1C-B521-1DE5EFA07213}"/>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F7DCB925-DD57-45D1-9B6D-D943F8E77B8C}"/>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24F8C197-A1F3-46B9-9E48-6CE1D281FFFE}"/>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057AE1A1-1850-4D3D-B3DE-1A5E0B1F4F2E}"/>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7" name="LAYOUT BODY" hidden="1">
            <a:extLst>
              <a:ext uri="{FF2B5EF4-FFF2-40B4-BE49-F238E27FC236}">
                <a16:creationId xmlns:a16="http://schemas.microsoft.com/office/drawing/2014/main" id="{9F27FD9B-7827-4C9B-9D24-AC20E5BFB004}"/>
              </a:ext>
            </a:extLst>
          </p:cNvPr>
          <p:cNvSpPr/>
          <p:nvPr/>
        </p:nvSpPr>
        <p:spPr>
          <a:xfrm>
            <a:off x="510788" y="4452216"/>
            <a:ext cx="5401618"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240229700" name="image" descr="{&quot;templafy&quot;:{&quot;id&quot;:&quot;5f27791d-fe8f-4d55-84c9-ea8def145f55&quot;}}"/>
          <p:cNvPicPr>
            <a:picLocks noChangeAspect="1"/>
          </p:cNvPicPr>
          <p:nvPr/>
        </p:nvPicPr>
        <p:blipFill>
          <a:blip r:embed="rId15"/>
          <a:stretch>
            <a:fillRect/>
          </a:stretch>
        </p:blipFill>
        <p:spPr>
          <a:xfrm>
            <a:off x="507317" y="6366066"/>
            <a:ext cx="643396" cy="235636"/>
          </a:xfrm>
          <a:prstGeom prst="rect">
            <a:avLst/>
          </a:prstGeom>
        </p:spPr>
      </p:pic>
    </p:spTree>
    <p:extLst>
      <p:ext uri="{BB962C8B-B14F-4D97-AF65-F5344CB8AC3E}">
        <p14:creationId xmlns:p14="http://schemas.microsoft.com/office/powerpoint/2010/main" val="2330276211"/>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pos="4126">
          <p15:clr>
            <a:srgbClr val="FBAE40"/>
          </p15:clr>
        </p15:guide>
        <p15:guide id="4" pos="4318">
          <p15:clr>
            <a:srgbClr val="FBAE40"/>
          </p15:clr>
        </p15:guide>
        <p15:guide id="5" orient="horz" pos="600">
          <p15:clr>
            <a:srgbClr val="FBAE40"/>
          </p15:clr>
        </p15:guide>
        <p15:guide id="6" orient="horz" pos="1152">
          <p15:clr>
            <a:srgbClr val="FBAE40"/>
          </p15:clr>
        </p15:guide>
        <p15:guide id="7" orient="horz" pos="1416">
          <p15:clr>
            <a:srgbClr val="FBAE40"/>
          </p15:clr>
        </p15:guide>
        <p15:guide id="8" orient="horz" pos="3828">
          <p15:clr>
            <a:srgbClr val="FBAE40"/>
          </p15:clr>
        </p15:guide>
        <p15:guide id="9" orient="horz" pos="4258">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Large 3x1 Full Heigh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030C6A6E-AD80-4AFF-B81D-DDCC6A11DDBF}"/>
              </a:ext>
            </a:extLst>
          </p:cNvPr>
          <p:cNvGraphicFramePr>
            <a:graphicFrameLocks noChangeAspect="1"/>
          </p:cNvGraphicFramePr>
          <p:nvPr>
            <p:custDataLst>
              <p:tags r:id="rId2"/>
            </p:custDataLst>
            <p:extLst>
              <p:ext uri="{D42A27DB-BD31-4B8C-83A1-F6EECF244321}">
                <p14:modId xmlns:p14="http://schemas.microsoft.com/office/powerpoint/2010/main" val="3670851905"/>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24580" name="think-cell Slide" r:id="rId18" imgW="286" imgH="286" progId="TCLayout.ActiveDocument.1">
                  <p:embed/>
                </p:oleObj>
              </mc:Choice>
              <mc:Fallback>
                <p:oleObj name="think-cell Slide" r:id="rId18" imgW="286" imgH="286" progId="TCLayout.ActiveDocument.1">
                  <p:embed/>
                  <p:pic>
                    <p:nvPicPr>
                      <p:cNvPr id="4" name="Object 3" hidden="1">
                        <a:extLst>
                          <a:ext uri="{FF2B5EF4-FFF2-40B4-BE49-F238E27FC236}">
                            <a16:creationId xmlns:a16="http://schemas.microsoft.com/office/drawing/2014/main" id="{030C6A6E-AD80-4AFF-B81D-DDCC6A11DDBF}"/>
                          </a:ext>
                        </a:extLst>
                      </p:cNvPr>
                      <p:cNvPicPr/>
                      <p:nvPr/>
                    </p:nvPicPr>
                    <p:blipFill>
                      <a:blip r:embed="rId19"/>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86FE028-F6FF-4FC7-8F03-C2B4E279E504}"/>
              </a:ext>
            </a:extLst>
          </p:cNvPr>
          <p:cNvSpPr/>
          <p:nvPr>
            <p:custDataLst>
              <p:tags r:id="rId3"/>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6" name="text" descr="{&quot;templafy&quot;:{&quot;id&quot;:&quot;f799ee39-13ac-4e63-a036-001422c4c501&quot;}}" title="Translations.PageHeading"/>
          <p:cNvSpPr>
            <a:spLocks noGrp="1"/>
          </p:cNvSpPr>
          <p:nvPr>
            <p:ph type="title" hasCustomPrompt="1"/>
            <p:custDataLst>
              <p:tags r:id="rId4"/>
            </p:custDataLst>
          </p:nvPr>
        </p:nvSpPr>
        <p:spPr>
          <a:xfrm>
            <a:off x="509848" y="-1"/>
            <a:ext cx="11139259" cy="858694"/>
          </a:xfrm>
          <a:prstGeom prst="rect">
            <a:avLst/>
          </a:prstGeom>
        </p:spPr>
        <p:txBody>
          <a:bodyPr/>
          <a:lstStyle>
            <a:lvl1pPr>
              <a:defRPr baseline="0">
                <a:latin typeface="+mn-lt"/>
                <a:ea typeface="+mn-ea"/>
              </a:defRPr>
            </a:lvl1pPr>
          </a:lstStyle>
          <a:p>
            <a:pPr lvl="0"/>
            <a:r>
              <a:rPr lang="en-US"/>
              <a:t>&lt;&lt;Page heading&gt;&gt;</a:t>
            </a:r>
          </a:p>
        </p:txBody>
      </p:sp>
      <p:sp>
        <p:nvSpPr>
          <p:cNvPr id="24" name="text" descr="{&quot;templafy&quot;:{&quot;id&quot;:&quot;faf76132-ec2d-4d5b-8c2b-eeafd403ae76&quot;}}" title="Translations.LayoutHeading"/>
          <p:cNvSpPr>
            <a:spLocks noGrp="1"/>
          </p:cNvSpPr>
          <p:nvPr>
            <p:ph type="body" idx="14" hasCustomPrompt="1"/>
            <p:custDataLst>
              <p:tags r:id="rId5"/>
            </p:custDataLst>
          </p:nvPr>
        </p:nvSpPr>
        <p:spPr>
          <a:xfrm>
            <a:off x="509847" y="1688727"/>
            <a:ext cx="3480557" cy="324000"/>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3" name="LAYOUT BODY"/>
          <p:cNvSpPr>
            <a:spLocks noGrp="1"/>
          </p:cNvSpPr>
          <p:nvPr>
            <p:ph idx="1" hasCustomPrompt="1"/>
            <p:custDataLst>
              <p:tags r:id="rId6"/>
            </p:custDataLst>
          </p:nvPr>
        </p:nvSpPr>
        <p:spPr>
          <a:xfrm>
            <a:off x="509847" y="2014682"/>
            <a:ext cx="3480557" cy="3506408"/>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64" name="text" descr="{&quot;templafy&quot;:{&quot;id&quot;:&quot;51f3e9e4-70aa-4e15-a23b-3783dbaa08b5&quot;}}" title="Translations.Source"/>
          <p:cNvSpPr>
            <a:spLocks noGrp="1"/>
          </p:cNvSpPr>
          <p:nvPr>
            <p:ph type="body" idx="24" hasCustomPrompt="1"/>
            <p:custDataLst>
              <p:tags r:id="rId7"/>
            </p:custDataLst>
          </p:nvPr>
        </p:nvSpPr>
        <p:spPr>
          <a:xfrm>
            <a:off x="509847" y="5530909"/>
            <a:ext cx="3480557"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5" name="text" descr="{&quot;templafy&quot;:{&quot;id&quot;:&quot;e6c8c249-0ac6-4297-a4df-e6fc69e76ec0&quot;}}" title="Translations.LayoutHeading"/>
          <p:cNvSpPr>
            <a:spLocks noGrp="1"/>
          </p:cNvSpPr>
          <p:nvPr>
            <p:ph type="body" idx="22" hasCustomPrompt="1"/>
            <p:custDataLst>
              <p:tags r:id="rId8"/>
            </p:custDataLst>
          </p:nvPr>
        </p:nvSpPr>
        <p:spPr>
          <a:xfrm>
            <a:off x="4339651" y="1689966"/>
            <a:ext cx="3480557" cy="324000"/>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8" name="LAYOUT BODY"/>
          <p:cNvSpPr>
            <a:spLocks noGrp="1"/>
          </p:cNvSpPr>
          <p:nvPr>
            <p:ph idx="16" hasCustomPrompt="1"/>
            <p:custDataLst>
              <p:tags r:id="rId9"/>
            </p:custDataLst>
          </p:nvPr>
        </p:nvSpPr>
        <p:spPr>
          <a:xfrm>
            <a:off x="4339651" y="2014682"/>
            <a:ext cx="3480557" cy="3506409"/>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65" name="text" descr="{&quot;templafy&quot;:{&quot;id&quot;:&quot;3bcfde32-3102-401a-be42-11028e3d59fa&quot;}}" title="Translations.Source"/>
          <p:cNvSpPr>
            <a:spLocks noGrp="1"/>
          </p:cNvSpPr>
          <p:nvPr>
            <p:ph type="body" idx="25" hasCustomPrompt="1"/>
            <p:custDataLst>
              <p:tags r:id="rId10"/>
            </p:custDataLst>
          </p:nvPr>
        </p:nvSpPr>
        <p:spPr>
          <a:xfrm>
            <a:off x="4339651" y="5530909"/>
            <a:ext cx="3480557"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6" name="text" descr="{&quot;templafy&quot;:{&quot;id&quot;:&quot;409f452a-be58-4b26-9a9c-ea2739566689&quot;}}" title="Translations.LayoutHeading"/>
          <p:cNvSpPr>
            <a:spLocks noGrp="1"/>
          </p:cNvSpPr>
          <p:nvPr>
            <p:ph type="body" idx="23" hasCustomPrompt="1"/>
            <p:custDataLst>
              <p:tags r:id="rId11"/>
            </p:custDataLst>
          </p:nvPr>
        </p:nvSpPr>
        <p:spPr>
          <a:xfrm>
            <a:off x="8169455" y="1689966"/>
            <a:ext cx="3480557" cy="324000"/>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13" name="LAYOUT BODY"/>
          <p:cNvSpPr>
            <a:spLocks noGrp="1"/>
          </p:cNvSpPr>
          <p:nvPr>
            <p:ph idx="19" hasCustomPrompt="1"/>
            <p:custDataLst>
              <p:tags r:id="rId12"/>
            </p:custDataLst>
          </p:nvPr>
        </p:nvSpPr>
        <p:spPr>
          <a:xfrm>
            <a:off x="8169455" y="2014682"/>
            <a:ext cx="3480557" cy="3506409"/>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6" name="text" descr="{&quot;templafy&quot;:{&quot;id&quot;:&quot;a757616f-0424-43f4-9a2b-ebc1ed8d4cce&quot;}}" title="Translations.Source"/>
          <p:cNvSpPr>
            <a:spLocks noGrp="1"/>
          </p:cNvSpPr>
          <p:nvPr>
            <p:ph type="body" idx="21" hasCustomPrompt="1"/>
            <p:custDataLst>
              <p:tags r:id="rId13"/>
            </p:custDataLst>
          </p:nvPr>
        </p:nvSpPr>
        <p:spPr>
          <a:xfrm>
            <a:off x="8169455" y="5530909"/>
            <a:ext cx="3480557"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3" name="LAYOUT BODY" hidden="1"/>
          <p:cNvSpPr/>
          <p:nvPr/>
        </p:nvSpPr>
        <p:spPr>
          <a:xfrm>
            <a:off x="510787" y="4452216"/>
            <a:ext cx="347961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graphicFrame>
        <p:nvGraphicFramePr>
          <p:cNvPr id="27" name="Object 26" hidden="1">
            <a:extLst>
              <a:ext uri="{FF2B5EF4-FFF2-40B4-BE49-F238E27FC236}">
                <a16:creationId xmlns:a16="http://schemas.microsoft.com/office/drawing/2014/main" id="{E42FCD64-818F-42FC-AE27-B250ED3F9796}"/>
              </a:ext>
            </a:extLst>
          </p:cNvPr>
          <p:cNvGraphicFramePr>
            <a:graphicFrameLocks noChangeAspect="1"/>
          </p:cNvGraphicFramePr>
          <p:nvPr>
            <p:custDataLst>
              <p:tags r:id="rId14"/>
            </p:custDataLst>
            <p:extLst>
              <p:ext uri="{D42A27DB-BD31-4B8C-83A1-F6EECF244321}">
                <p14:modId xmlns:p14="http://schemas.microsoft.com/office/powerpoint/2010/main" val="2026600212"/>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24581" name="think-cell Slide" r:id="rId20" imgW="286" imgH="286" progId="TCLayout.ActiveDocument.1">
                  <p:embed/>
                </p:oleObj>
              </mc:Choice>
              <mc:Fallback>
                <p:oleObj name="think-cell Slide" r:id="rId20" imgW="286" imgH="286" progId="TCLayout.ActiveDocument.1">
                  <p:embed/>
                  <p:pic>
                    <p:nvPicPr>
                      <p:cNvPr id="27" name="Object 26" hidden="1">
                        <a:extLst>
                          <a:ext uri="{FF2B5EF4-FFF2-40B4-BE49-F238E27FC236}">
                            <a16:creationId xmlns:a16="http://schemas.microsoft.com/office/drawing/2014/main" id="{E42FCD64-818F-42FC-AE27-B250ED3F9796}"/>
                          </a:ext>
                        </a:extLst>
                      </p:cNvPr>
                      <p:cNvPicPr/>
                      <p:nvPr/>
                    </p:nvPicPr>
                    <p:blipFill>
                      <a:blip r:embed="rId19"/>
                      <a:stretch>
                        <a:fillRect/>
                      </a:stretch>
                    </p:blipFill>
                    <p:spPr>
                      <a:xfrm>
                        <a:off x="1444" y="1443"/>
                        <a:ext cx="1444" cy="1444"/>
                      </a:xfrm>
                      <a:prstGeom prst="rect">
                        <a:avLst/>
                      </a:prstGeom>
                    </p:spPr>
                  </p:pic>
                </p:oleObj>
              </mc:Fallback>
            </mc:AlternateContent>
          </a:graphicData>
        </a:graphic>
      </p:graphicFrame>
      <p:sp>
        <p:nvSpPr>
          <p:cNvPr id="28" name="Rectangle 27" hidden="1">
            <a:extLst>
              <a:ext uri="{FF2B5EF4-FFF2-40B4-BE49-F238E27FC236}">
                <a16:creationId xmlns:a16="http://schemas.microsoft.com/office/drawing/2014/main" id="{BD6675BC-B66A-41E8-853D-64E774B595CD}"/>
              </a:ext>
            </a:extLst>
          </p:cNvPr>
          <p:cNvSpPr/>
          <p:nvPr>
            <p:custDataLst>
              <p:tags r:id="rId15"/>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29"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8C37A18B-41E4-48B5-AD8B-A98ECC8B0C70}"/>
              </a:ext>
            </a:extLst>
          </p:cNvPr>
          <p:cNvSpPr txBox="1"/>
          <p:nvPr/>
        </p:nvSpPr>
        <p:spPr>
          <a:xfrm>
            <a:off x="11161222" y="6234546"/>
            <a:ext cx="498763" cy="349135"/>
          </a:xfrm>
          <a:prstGeom prst="rect">
            <a:avLst/>
          </a:prstGeom>
          <a:noFill/>
        </p:spPr>
        <p:txBody>
          <a:bodyPr vert="horz" wrap="square" lIns="0" tIns="0" rIns="0" bIns="0" rtlCol="0" anchor="b">
            <a:noAutofit/>
          </a:bodyPr>
          <a:lstStyle/>
          <a:p>
            <a:pPr algn="r"/>
            <a:fld id="{9489627C-F79B-4DF9-998A-207B47061EFD}" type="slidenum">
              <a:rPr lang="en-US" sz="636" smtClean="0">
                <a:latin typeface="+mn-lt"/>
              </a:rPr>
              <a:pPr algn="r"/>
              <a:t>‹#›</a:t>
            </a:fld>
            <a:endParaRPr lang="en-US" sz="636" dirty="0">
              <a:latin typeface="+mn-lt"/>
            </a:endParaRPr>
          </a:p>
        </p:txBody>
      </p:sp>
      <p:sp>
        <p:nvSpPr>
          <p:cNvPr id="31" name="text" descr="{&quot;templafy&quot;:{&quot;id&quot;:&quot;105ca641-3d49-46ba-b249-ea6000c427c2&quot;}}" hidden="1" title="Translations.Draft">
            <a:extLst>
              <a:ext uri="{FF2B5EF4-FFF2-40B4-BE49-F238E27FC236}">
                <a16:creationId xmlns:a16="http://schemas.microsoft.com/office/drawing/2014/main" id="{0C2E7FDC-18C8-4530-AE18-2AEF55842F4D}"/>
              </a:ext>
            </a:extLst>
          </p:cNvPr>
          <p:cNvSpPr txBox="1"/>
          <p:nvPr>
            <p:custDataLst>
              <p:tags r:id="rId16"/>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32" name="PXP_GRIDLINES" hidden="1">
            <a:extLst>
              <a:ext uri="{FF2B5EF4-FFF2-40B4-BE49-F238E27FC236}">
                <a16:creationId xmlns:a16="http://schemas.microsoft.com/office/drawing/2014/main" id="{5BE430BB-EF28-4531-A1D7-2560F140D32B}"/>
              </a:ext>
            </a:extLst>
          </p:cNvPr>
          <p:cNvGrpSpPr/>
          <p:nvPr/>
        </p:nvGrpSpPr>
        <p:grpSpPr>
          <a:xfrm>
            <a:off x="-1" y="0"/>
            <a:ext cx="12161813" cy="6858000"/>
            <a:chOff x="-20924" y="0"/>
            <a:chExt cx="10058400" cy="7543800"/>
          </a:xfrm>
        </p:grpSpPr>
        <p:cxnSp>
          <p:nvCxnSpPr>
            <p:cNvPr id="42" name="Straight Connector 41">
              <a:extLst>
                <a:ext uri="{FF2B5EF4-FFF2-40B4-BE49-F238E27FC236}">
                  <a16:creationId xmlns:a16="http://schemas.microsoft.com/office/drawing/2014/main" id="{7B5EEBB7-BF99-4BEE-9E8E-96393EBB884E}"/>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EEC3F65A-E2CC-437E-A063-D6BBBECDEC6C}"/>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49B7BFF0-4BE1-4C59-B2B2-5AD53F793C09}"/>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BB9097E6-227E-435C-A2FC-B72B2AADEC9D}"/>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9ABE4451-CB02-454D-AB31-BA8B9B57D7A0}"/>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A89865A8-EFAE-4580-93BA-FA21E2083B36}"/>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8" name="LAYOUT BODY" hidden="1">
            <a:extLst>
              <a:ext uri="{FF2B5EF4-FFF2-40B4-BE49-F238E27FC236}">
                <a16:creationId xmlns:a16="http://schemas.microsoft.com/office/drawing/2014/main" id="{4184DDD2-54D9-4945-9DF5-D9CA39A61429}"/>
              </a:ext>
            </a:extLst>
          </p:cNvPr>
          <p:cNvSpPr/>
          <p:nvPr/>
        </p:nvSpPr>
        <p:spPr>
          <a:xfrm>
            <a:off x="510787" y="4452216"/>
            <a:ext cx="347961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188286270" name="image" descr="{&quot;templafy&quot;:{&quot;id&quot;:&quot;3d21ce7a-92fd-4d9d-9c2b-e956d3b0d040&quot;}}"/>
          <p:cNvPicPr>
            <a:picLocks noChangeAspect="1"/>
          </p:cNvPicPr>
          <p:nvPr/>
        </p:nvPicPr>
        <p:blipFill>
          <a:blip r:embed="rId21"/>
          <a:stretch>
            <a:fillRect/>
          </a:stretch>
        </p:blipFill>
        <p:spPr>
          <a:xfrm>
            <a:off x="507317" y="6366066"/>
            <a:ext cx="643396" cy="235636"/>
          </a:xfrm>
          <a:prstGeom prst="rect">
            <a:avLst/>
          </a:prstGeom>
        </p:spPr>
      </p:pic>
    </p:spTree>
    <p:extLst>
      <p:ext uri="{BB962C8B-B14F-4D97-AF65-F5344CB8AC3E}">
        <p14:creationId xmlns:p14="http://schemas.microsoft.com/office/powerpoint/2010/main" val="2058421547"/>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pos="5662">
          <p15:clr>
            <a:srgbClr val="FBAE40"/>
          </p15:clr>
        </p15:guide>
        <p15:guide id="4" pos="2998">
          <p15:clr>
            <a:srgbClr val="FBAE40"/>
          </p15:clr>
        </p15:guide>
        <p15:guide id="5" pos="2782">
          <p15:clr>
            <a:srgbClr val="FBAE40"/>
          </p15:clr>
        </p15:guide>
        <p15:guide id="6" pos="5422">
          <p15:clr>
            <a:srgbClr val="FBAE40"/>
          </p15:clr>
        </p15:guide>
        <p15:guide id="7" orient="horz" pos="600">
          <p15:clr>
            <a:srgbClr val="FBAE40"/>
          </p15:clr>
        </p15:guide>
        <p15:guide id="8" orient="horz" pos="1152">
          <p15:clr>
            <a:srgbClr val="FBAE40"/>
          </p15:clr>
        </p15:guide>
        <p15:guide id="9" orient="horz" pos="1416">
          <p15:clr>
            <a:srgbClr val="FBAE40"/>
          </p15:clr>
        </p15:guide>
        <p15:guide id="10" orient="horz" pos="3816">
          <p15:clr>
            <a:srgbClr val="FBAE40"/>
          </p15:clr>
        </p15:guide>
        <p15:guide id="11" orient="horz" pos="4258">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Large 2x2">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50075B03-C8EE-48EA-87BF-B4E793C07665}"/>
              </a:ext>
            </a:extLst>
          </p:cNvPr>
          <p:cNvGraphicFramePr>
            <a:graphicFrameLocks noChangeAspect="1"/>
          </p:cNvGraphicFramePr>
          <p:nvPr>
            <p:custDataLst>
              <p:tags r:id="rId2"/>
            </p:custDataLst>
            <p:extLst>
              <p:ext uri="{D42A27DB-BD31-4B8C-83A1-F6EECF244321}">
                <p14:modId xmlns:p14="http://schemas.microsoft.com/office/powerpoint/2010/main" val="186456880"/>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25604" name="think-cell Slide" r:id="rId21" imgW="286" imgH="286" progId="TCLayout.ActiveDocument.1">
                  <p:embed/>
                </p:oleObj>
              </mc:Choice>
              <mc:Fallback>
                <p:oleObj name="think-cell Slide" r:id="rId21" imgW="286" imgH="286" progId="TCLayout.ActiveDocument.1">
                  <p:embed/>
                  <p:pic>
                    <p:nvPicPr>
                      <p:cNvPr id="4" name="Object 3" hidden="1">
                        <a:extLst>
                          <a:ext uri="{FF2B5EF4-FFF2-40B4-BE49-F238E27FC236}">
                            <a16:creationId xmlns:a16="http://schemas.microsoft.com/office/drawing/2014/main" id="{50075B03-C8EE-48EA-87BF-B4E793C07665}"/>
                          </a:ext>
                        </a:extLst>
                      </p:cNvPr>
                      <p:cNvPicPr/>
                      <p:nvPr/>
                    </p:nvPicPr>
                    <p:blipFill>
                      <a:blip r:embed="rId22"/>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7EA0E9B9-01A7-458A-A850-225D10494E13}"/>
              </a:ext>
            </a:extLst>
          </p:cNvPr>
          <p:cNvSpPr/>
          <p:nvPr>
            <p:custDataLst>
              <p:tags r:id="rId3"/>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8" name="text" descr="{&quot;templafy&quot;:{&quot;id&quot;:&quot;7a37edcc-f2de-4d9e-b5ba-d75421391748&quot;}}" title="Translations.PageHeading"/>
          <p:cNvSpPr>
            <a:spLocks noGrp="1"/>
          </p:cNvSpPr>
          <p:nvPr>
            <p:ph type="title" hasCustomPrompt="1"/>
            <p:custDataLst>
              <p:tags r:id="rId4"/>
            </p:custDataLst>
          </p:nvPr>
        </p:nvSpPr>
        <p:spPr>
          <a:xfrm>
            <a:off x="509848" y="-1"/>
            <a:ext cx="11139259" cy="858694"/>
          </a:xfrm>
          <a:prstGeom prst="rect">
            <a:avLst/>
          </a:prstGeom>
        </p:spPr>
        <p:txBody>
          <a:bodyPr/>
          <a:lstStyle>
            <a:lvl1pPr>
              <a:defRPr baseline="0">
                <a:latin typeface="+mn-lt"/>
                <a:ea typeface="+mn-ea"/>
              </a:defRPr>
            </a:lvl1pPr>
          </a:lstStyle>
          <a:p>
            <a:pPr lvl="0"/>
            <a:r>
              <a:rPr lang="en-US"/>
              <a:t>&lt;&lt;Page heading&gt;&gt;</a:t>
            </a:r>
          </a:p>
        </p:txBody>
      </p:sp>
      <p:sp>
        <p:nvSpPr>
          <p:cNvPr id="28" name="text" descr="{&quot;templafy&quot;:{&quot;id&quot;:&quot;c4c70c21-65b6-4a9b-96e3-66ea8a9eea45&quot;}}" title="Translations.LayoutHeading"/>
          <p:cNvSpPr>
            <a:spLocks noGrp="1"/>
          </p:cNvSpPr>
          <p:nvPr>
            <p:ph type="body" idx="14" hasCustomPrompt="1"/>
            <p:custDataLst>
              <p:tags r:id="rId5"/>
            </p:custDataLst>
          </p:nvPr>
        </p:nvSpPr>
        <p:spPr>
          <a:xfrm>
            <a:off x="509848" y="1689967"/>
            <a:ext cx="5402558" cy="324715"/>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3" name="LAYOUT BODY"/>
          <p:cNvSpPr>
            <a:spLocks noGrp="1"/>
          </p:cNvSpPr>
          <p:nvPr>
            <p:ph idx="1" hasCustomPrompt="1"/>
            <p:custDataLst>
              <p:tags r:id="rId6"/>
            </p:custDataLst>
          </p:nvPr>
        </p:nvSpPr>
        <p:spPr>
          <a:xfrm>
            <a:off x="509848" y="2014682"/>
            <a:ext cx="5402558" cy="1472671"/>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4" name="text" descr="{&quot;templafy&quot;:{&quot;id&quot;:&quot;081b83a7-b291-47b6-9524-fcd27b97a694&quot;}}" title="Translations.Source"/>
          <p:cNvSpPr>
            <a:spLocks noGrp="1"/>
          </p:cNvSpPr>
          <p:nvPr>
            <p:ph type="body" idx="15" hasCustomPrompt="1"/>
            <p:custDataLst>
              <p:tags r:id="rId7"/>
            </p:custDataLst>
          </p:nvPr>
        </p:nvSpPr>
        <p:spPr>
          <a:xfrm>
            <a:off x="509848" y="3496890"/>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9" name="text" descr="{&quot;templafy&quot;:{&quot;id&quot;:&quot;5d3123a2-fb04-4e76-80aa-50d3b952f7a9&quot;}}" title="Translations.LayoutHeading"/>
          <p:cNvSpPr>
            <a:spLocks noGrp="1"/>
          </p:cNvSpPr>
          <p:nvPr>
            <p:ph type="body" idx="26" hasCustomPrompt="1"/>
            <p:custDataLst>
              <p:tags r:id="rId8"/>
            </p:custDataLst>
          </p:nvPr>
        </p:nvSpPr>
        <p:spPr>
          <a:xfrm>
            <a:off x="509848" y="3720524"/>
            <a:ext cx="5402558" cy="324000"/>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13" name="LAYOUT BODY"/>
          <p:cNvSpPr>
            <a:spLocks noGrp="1"/>
          </p:cNvSpPr>
          <p:nvPr>
            <p:ph idx="19" hasCustomPrompt="1"/>
            <p:custDataLst>
              <p:tags r:id="rId9"/>
            </p:custDataLst>
          </p:nvPr>
        </p:nvSpPr>
        <p:spPr>
          <a:xfrm>
            <a:off x="509848" y="4048125"/>
            <a:ext cx="5402558" cy="1472046"/>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6" name="text" descr="{&quot;templafy&quot;:{&quot;id&quot;:&quot;2199dd9c-2c51-45e7-81aa-64c6f8288207&quot;}}" title="Translations.Source"/>
          <p:cNvSpPr>
            <a:spLocks noGrp="1"/>
          </p:cNvSpPr>
          <p:nvPr>
            <p:ph type="body" idx="21" hasCustomPrompt="1"/>
            <p:custDataLst>
              <p:tags r:id="rId10"/>
            </p:custDataLst>
          </p:nvPr>
        </p:nvSpPr>
        <p:spPr>
          <a:xfrm>
            <a:off x="509848" y="5530909"/>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7" name="text" descr="{&quot;templafy&quot;:{&quot;id&quot;:&quot;103f4c61-5419-4fb8-a024-280b0ceb8cf8&quot;}}" title="Translations.LayoutHeading"/>
          <p:cNvSpPr>
            <a:spLocks noGrp="1"/>
          </p:cNvSpPr>
          <p:nvPr>
            <p:ph type="body" idx="25" hasCustomPrompt="1"/>
            <p:custDataLst>
              <p:tags r:id="rId11"/>
            </p:custDataLst>
          </p:nvPr>
        </p:nvSpPr>
        <p:spPr>
          <a:xfrm>
            <a:off x="6247322" y="1689967"/>
            <a:ext cx="5402558" cy="324715"/>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8" name="LAYOUT BODY"/>
          <p:cNvSpPr>
            <a:spLocks noGrp="1"/>
          </p:cNvSpPr>
          <p:nvPr>
            <p:ph idx="16" hasCustomPrompt="1"/>
            <p:custDataLst>
              <p:tags r:id="rId12"/>
            </p:custDataLst>
          </p:nvPr>
        </p:nvSpPr>
        <p:spPr>
          <a:xfrm>
            <a:off x="6247322" y="2014682"/>
            <a:ext cx="5402558" cy="1472671"/>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2" name="text" descr="{&quot;templafy&quot;:{&quot;id&quot;:&quot;bb403364-b08b-4ca1-93e9-204eb2a7f382&quot;}}" title="Translations.Source"/>
          <p:cNvSpPr>
            <a:spLocks noGrp="1"/>
          </p:cNvSpPr>
          <p:nvPr>
            <p:ph type="body" idx="18" hasCustomPrompt="1"/>
            <p:custDataLst>
              <p:tags r:id="rId13"/>
            </p:custDataLst>
          </p:nvPr>
        </p:nvSpPr>
        <p:spPr>
          <a:xfrm>
            <a:off x="6247322" y="3496890"/>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18" name="text" descr="{&quot;templafy&quot;:{&quot;id&quot;:&quot;127c54b4-b8f1-4a83-93f2-0b7eb7514883&quot;}}" title="Translations.LayoutHeading"/>
          <p:cNvSpPr>
            <a:spLocks noGrp="1"/>
          </p:cNvSpPr>
          <p:nvPr>
            <p:ph type="body" idx="23" hasCustomPrompt="1"/>
            <p:custDataLst>
              <p:tags r:id="rId14"/>
            </p:custDataLst>
          </p:nvPr>
        </p:nvSpPr>
        <p:spPr>
          <a:xfrm>
            <a:off x="6247322" y="3720523"/>
            <a:ext cx="5402558" cy="324000"/>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17" name="LAYOUT BODY"/>
          <p:cNvSpPr>
            <a:spLocks noGrp="1"/>
          </p:cNvSpPr>
          <p:nvPr>
            <p:ph idx="22" hasCustomPrompt="1"/>
            <p:custDataLst>
              <p:tags r:id="rId15"/>
            </p:custDataLst>
          </p:nvPr>
        </p:nvSpPr>
        <p:spPr>
          <a:xfrm>
            <a:off x="6247322" y="4048126"/>
            <a:ext cx="5402558" cy="1472045"/>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9" name="text" descr="{&quot;templafy&quot;:{&quot;id&quot;:&quot;44600ac6-e377-416e-b029-48828e1114db&quot;}}" title="Translations.Source"/>
          <p:cNvSpPr>
            <a:spLocks noGrp="1"/>
          </p:cNvSpPr>
          <p:nvPr>
            <p:ph type="body" idx="24" hasCustomPrompt="1"/>
            <p:custDataLst>
              <p:tags r:id="rId16"/>
            </p:custDataLst>
          </p:nvPr>
        </p:nvSpPr>
        <p:spPr>
          <a:xfrm>
            <a:off x="6247322" y="5530909"/>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6" name="LAYOUT BODY" hidden="1"/>
          <p:cNvSpPr/>
          <p:nvPr/>
        </p:nvSpPr>
        <p:spPr>
          <a:xfrm>
            <a:off x="510788" y="4452216"/>
            <a:ext cx="5401618"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graphicFrame>
        <p:nvGraphicFramePr>
          <p:cNvPr id="30" name="Object 29" hidden="1">
            <a:extLst>
              <a:ext uri="{FF2B5EF4-FFF2-40B4-BE49-F238E27FC236}">
                <a16:creationId xmlns:a16="http://schemas.microsoft.com/office/drawing/2014/main" id="{7E86D4F2-24A3-493E-BF32-E0E72E8E5DF5}"/>
              </a:ext>
            </a:extLst>
          </p:cNvPr>
          <p:cNvGraphicFramePr>
            <a:graphicFrameLocks noChangeAspect="1"/>
          </p:cNvGraphicFramePr>
          <p:nvPr>
            <p:custDataLst>
              <p:tags r:id="rId17"/>
            </p:custDataLst>
            <p:extLst>
              <p:ext uri="{D42A27DB-BD31-4B8C-83A1-F6EECF244321}">
                <p14:modId xmlns:p14="http://schemas.microsoft.com/office/powerpoint/2010/main" val="1077562046"/>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25605" name="think-cell Slide" r:id="rId23" imgW="286" imgH="286" progId="TCLayout.ActiveDocument.1">
                  <p:embed/>
                </p:oleObj>
              </mc:Choice>
              <mc:Fallback>
                <p:oleObj name="think-cell Slide" r:id="rId23" imgW="286" imgH="286" progId="TCLayout.ActiveDocument.1">
                  <p:embed/>
                  <p:pic>
                    <p:nvPicPr>
                      <p:cNvPr id="30" name="Object 29" hidden="1">
                        <a:extLst>
                          <a:ext uri="{FF2B5EF4-FFF2-40B4-BE49-F238E27FC236}">
                            <a16:creationId xmlns:a16="http://schemas.microsoft.com/office/drawing/2014/main" id="{7E86D4F2-24A3-493E-BF32-E0E72E8E5DF5}"/>
                          </a:ext>
                        </a:extLst>
                      </p:cNvPr>
                      <p:cNvPicPr/>
                      <p:nvPr/>
                    </p:nvPicPr>
                    <p:blipFill>
                      <a:blip r:embed="rId22"/>
                      <a:stretch>
                        <a:fillRect/>
                      </a:stretch>
                    </p:blipFill>
                    <p:spPr>
                      <a:xfrm>
                        <a:off x="1444" y="1443"/>
                        <a:ext cx="1444" cy="1444"/>
                      </a:xfrm>
                      <a:prstGeom prst="rect">
                        <a:avLst/>
                      </a:prstGeom>
                    </p:spPr>
                  </p:pic>
                </p:oleObj>
              </mc:Fallback>
            </mc:AlternateContent>
          </a:graphicData>
        </a:graphic>
      </p:graphicFrame>
      <p:sp>
        <p:nvSpPr>
          <p:cNvPr id="31" name="Rectangle 30" hidden="1">
            <a:extLst>
              <a:ext uri="{FF2B5EF4-FFF2-40B4-BE49-F238E27FC236}">
                <a16:creationId xmlns:a16="http://schemas.microsoft.com/office/drawing/2014/main" id="{AD419C93-3596-4E19-A828-2C69A44CE037}"/>
              </a:ext>
            </a:extLst>
          </p:cNvPr>
          <p:cNvSpPr/>
          <p:nvPr>
            <p:custDataLst>
              <p:tags r:id="rId18"/>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2"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1DC8A5F2-35B9-4569-9F8E-E7F8D4090324}"/>
              </a:ext>
            </a:extLst>
          </p:cNvPr>
          <p:cNvSpPr txBox="1"/>
          <p:nvPr/>
        </p:nvSpPr>
        <p:spPr>
          <a:xfrm>
            <a:off x="11161222" y="6234546"/>
            <a:ext cx="498763" cy="349135"/>
          </a:xfrm>
          <a:prstGeom prst="rect">
            <a:avLst/>
          </a:prstGeom>
          <a:noFill/>
        </p:spPr>
        <p:txBody>
          <a:bodyPr vert="horz" wrap="square" lIns="0" tIns="0" rIns="0" bIns="0" rtlCol="0" anchor="b">
            <a:noAutofit/>
          </a:bodyPr>
          <a:lstStyle/>
          <a:p>
            <a:pPr algn="r"/>
            <a:fld id="{C04BB5FE-21AD-4A47-B7F8-7792A0111F81}" type="slidenum">
              <a:rPr lang="en-US" sz="636" smtClean="0">
                <a:latin typeface="+mn-lt"/>
              </a:rPr>
              <a:pPr algn="r"/>
              <a:t>‹#›</a:t>
            </a:fld>
            <a:endParaRPr lang="en-US" sz="636" dirty="0">
              <a:latin typeface="+mn-lt"/>
            </a:endParaRPr>
          </a:p>
        </p:txBody>
      </p:sp>
      <p:sp>
        <p:nvSpPr>
          <p:cNvPr id="34" name="text" descr="{&quot;templafy&quot;:{&quot;id&quot;:&quot;c60bfb2d-ea33-413f-af22-c80cd3d3e649&quot;}}" hidden="1" title="Translations.Draft">
            <a:extLst>
              <a:ext uri="{FF2B5EF4-FFF2-40B4-BE49-F238E27FC236}">
                <a16:creationId xmlns:a16="http://schemas.microsoft.com/office/drawing/2014/main" id="{1BF10AFD-C195-4816-8C70-7388FB036438}"/>
              </a:ext>
            </a:extLst>
          </p:cNvPr>
          <p:cNvSpPr txBox="1"/>
          <p:nvPr>
            <p:custDataLst>
              <p:tags r:id="rId19"/>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35" name="PXP_GRIDLINES" hidden="1">
            <a:extLst>
              <a:ext uri="{FF2B5EF4-FFF2-40B4-BE49-F238E27FC236}">
                <a16:creationId xmlns:a16="http://schemas.microsoft.com/office/drawing/2014/main" id="{14E4A2F1-4505-41FE-AFDE-C47C1395B63A}"/>
              </a:ext>
            </a:extLst>
          </p:cNvPr>
          <p:cNvGrpSpPr/>
          <p:nvPr/>
        </p:nvGrpSpPr>
        <p:grpSpPr>
          <a:xfrm>
            <a:off x="-1" y="0"/>
            <a:ext cx="12161813" cy="6858000"/>
            <a:chOff x="-20924" y="0"/>
            <a:chExt cx="10058400" cy="7543800"/>
          </a:xfrm>
        </p:grpSpPr>
        <p:cxnSp>
          <p:nvCxnSpPr>
            <p:cNvPr id="36" name="Straight Connector 35">
              <a:extLst>
                <a:ext uri="{FF2B5EF4-FFF2-40B4-BE49-F238E27FC236}">
                  <a16:creationId xmlns:a16="http://schemas.microsoft.com/office/drawing/2014/main" id="{291C5DBF-9EE6-4771-B508-A4C905F1E92C}"/>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86F6D633-BC65-4FEC-B842-705B65F52C52}"/>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A5097B55-75BD-4EAB-9580-2627A4C45A08}"/>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98627C1D-7361-4FF4-85C3-B754E103B9AE}"/>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99FE3717-5409-402D-857E-F7853E4D2400}"/>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1812F12A-6D60-4FE6-B16A-FC7AE80D422D}"/>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51" name="LAYOUT BODY" hidden="1">
            <a:extLst>
              <a:ext uri="{FF2B5EF4-FFF2-40B4-BE49-F238E27FC236}">
                <a16:creationId xmlns:a16="http://schemas.microsoft.com/office/drawing/2014/main" id="{C2169FA8-333B-46F0-A341-B260F18E59DC}"/>
              </a:ext>
            </a:extLst>
          </p:cNvPr>
          <p:cNvSpPr/>
          <p:nvPr/>
        </p:nvSpPr>
        <p:spPr>
          <a:xfrm>
            <a:off x="510788" y="4452216"/>
            <a:ext cx="5401618"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1722059954" name="image" descr="{&quot;templafy&quot;:{&quot;id&quot;:&quot;f63e668e-b999-4ddb-a3f1-770ac721caf0&quot;}}"/>
          <p:cNvPicPr>
            <a:picLocks noChangeAspect="1"/>
          </p:cNvPicPr>
          <p:nvPr/>
        </p:nvPicPr>
        <p:blipFill>
          <a:blip r:embed="rId24"/>
          <a:stretch>
            <a:fillRect/>
          </a:stretch>
        </p:blipFill>
        <p:spPr>
          <a:xfrm>
            <a:off x="507317" y="6366066"/>
            <a:ext cx="643396" cy="235636"/>
          </a:xfrm>
          <a:prstGeom prst="rect">
            <a:avLst/>
          </a:prstGeom>
        </p:spPr>
      </p:pic>
    </p:spTree>
    <p:extLst>
      <p:ext uri="{BB962C8B-B14F-4D97-AF65-F5344CB8AC3E}">
        <p14:creationId xmlns:p14="http://schemas.microsoft.com/office/powerpoint/2010/main" val="4229578801"/>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pos="4318">
          <p15:clr>
            <a:srgbClr val="FBAE40"/>
          </p15:clr>
        </p15:guide>
        <p15:guide id="4" pos="4102">
          <p15:clr>
            <a:srgbClr val="FBAE40"/>
          </p15:clr>
        </p15:guide>
        <p15:guide id="5" orient="horz" pos="600">
          <p15:clr>
            <a:srgbClr val="FBAE40"/>
          </p15:clr>
        </p15:guide>
        <p15:guide id="6" orient="horz" pos="1152">
          <p15:clr>
            <a:srgbClr val="FBAE40"/>
          </p15:clr>
        </p15:guide>
        <p15:guide id="7" orient="horz" pos="1416">
          <p15:clr>
            <a:srgbClr val="FBAE40"/>
          </p15:clr>
        </p15:guide>
        <p15:guide id="8" orient="horz" pos="2568">
          <p15:clr>
            <a:srgbClr val="FBAE40"/>
          </p15:clr>
        </p15:guide>
        <p15:guide id="9" orient="horz" pos="2808">
          <p15:clr>
            <a:srgbClr val="FBAE40"/>
          </p15:clr>
        </p15:guide>
        <p15:guide id="10" orient="horz" pos="3840">
          <p15:clr>
            <a:srgbClr val="FBAE40"/>
          </p15:clr>
        </p15:guide>
        <p15:guide id="11" orient="horz" pos="4258">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Large 3x2">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580C77E2-D8C1-4252-982A-A07F300F6237}"/>
              </a:ext>
            </a:extLst>
          </p:cNvPr>
          <p:cNvGraphicFramePr>
            <a:graphicFrameLocks noChangeAspect="1"/>
          </p:cNvGraphicFramePr>
          <p:nvPr>
            <p:custDataLst>
              <p:tags r:id="rId2"/>
            </p:custDataLst>
            <p:extLst>
              <p:ext uri="{D42A27DB-BD31-4B8C-83A1-F6EECF244321}">
                <p14:modId xmlns:p14="http://schemas.microsoft.com/office/powerpoint/2010/main" val="1768968769"/>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26628" name="think-cell Slide" r:id="rId27" imgW="286" imgH="286" progId="TCLayout.ActiveDocument.1">
                  <p:embed/>
                </p:oleObj>
              </mc:Choice>
              <mc:Fallback>
                <p:oleObj name="think-cell Slide" r:id="rId27" imgW="286" imgH="286" progId="TCLayout.ActiveDocument.1">
                  <p:embed/>
                  <p:pic>
                    <p:nvPicPr>
                      <p:cNvPr id="4" name="Object 3" hidden="1">
                        <a:extLst>
                          <a:ext uri="{FF2B5EF4-FFF2-40B4-BE49-F238E27FC236}">
                            <a16:creationId xmlns:a16="http://schemas.microsoft.com/office/drawing/2014/main" id="{580C77E2-D8C1-4252-982A-A07F300F6237}"/>
                          </a:ext>
                        </a:extLst>
                      </p:cNvPr>
                      <p:cNvPicPr/>
                      <p:nvPr/>
                    </p:nvPicPr>
                    <p:blipFill>
                      <a:blip r:embed="rId28"/>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F9AE23E0-0995-4C43-83FF-0CCC91192CDA}"/>
              </a:ext>
            </a:extLst>
          </p:cNvPr>
          <p:cNvSpPr/>
          <p:nvPr>
            <p:custDataLst>
              <p:tags r:id="rId3"/>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8" name="text" descr="{&quot;templafy&quot;:{&quot;id&quot;:&quot;dd45ce87-bd96-4758-953d-f51aa1a88d4b&quot;}}" title="Translations.PageHeading"/>
          <p:cNvSpPr>
            <a:spLocks noGrp="1"/>
          </p:cNvSpPr>
          <p:nvPr>
            <p:ph type="title" hasCustomPrompt="1"/>
            <p:custDataLst>
              <p:tags r:id="rId4"/>
            </p:custDataLst>
          </p:nvPr>
        </p:nvSpPr>
        <p:spPr>
          <a:xfrm>
            <a:off x="509848" y="-1"/>
            <a:ext cx="11139259" cy="858694"/>
          </a:xfrm>
          <a:prstGeom prst="rect">
            <a:avLst/>
          </a:prstGeom>
        </p:spPr>
        <p:txBody>
          <a:bodyPr/>
          <a:lstStyle>
            <a:lvl1pPr>
              <a:defRPr baseline="0">
                <a:latin typeface="+mn-lt"/>
                <a:ea typeface="+mn-ea"/>
              </a:defRPr>
            </a:lvl1pPr>
          </a:lstStyle>
          <a:p>
            <a:pPr lvl="0"/>
            <a:r>
              <a:rPr lang="en-US"/>
              <a:t>&lt;&lt;Page heading&gt;&gt;</a:t>
            </a:r>
          </a:p>
        </p:txBody>
      </p:sp>
      <p:sp>
        <p:nvSpPr>
          <p:cNvPr id="28" name="text" descr="{&quot;templafy&quot;:{&quot;id&quot;:&quot;24cefc07-1a20-4222-8b2e-2c8b2463b1d7&quot;}}" title="Translations.LayoutHeading"/>
          <p:cNvSpPr>
            <a:spLocks noGrp="1"/>
          </p:cNvSpPr>
          <p:nvPr>
            <p:ph type="body" idx="14" hasCustomPrompt="1"/>
            <p:custDataLst>
              <p:tags r:id="rId5"/>
            </p:custDataLst>
          </p:nvPr>
        </p:nvSpPr>
        <p:spPr>
          <a:xfrm>
            <a:off x="509848" y="1689967"/>
            <a:ext cx="3484683" cy="324715"/>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3" name="LAYOUT BODY"/>
          <p:cNvSpPr>
            <a:spLocks noGrp="1"/>
          </p:cNvSpPr>
          <p:nvPr>
            <p:ph idx="1" hasCustomPrompt="1"/>
            <p:custDataLst>
              <p:tags r:id="rId6"/>
            </p:custDataLst>
          </p:nvPr>
        </p:nvSpPr>
        <p:spPr>
          <a:xfrm>
            <a:off x="509848" y="2014682"/>
            <a:ext cx="3484683" cy="1472671"/>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4" name="text" descr="{&quot;templafy&quot;:{&quot;id&quot;:&quot;b325ed0f-fc54-4a63-b337-529a5f258681&quot;}}" title="Translations.Source"/>
          <p:cNvSpPr>
            <a:spLocks noGrp="1"/>
          </p:cNvSpPr>
          <p:nvPr>
            <p:ph type="body" idx="15" hasCustomPrompt="1"/>
            <p:custDataLst>
              <p:tags r:id="rId7"/>
            </p:custDataLst>
          </p:nvPr>
        </p:nvSpPr>
        <p:spPr>
          <a:xfrm>
            <a:off x="509848" y="3496890"/>
            <a:ext cx="3484683"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9" name="text" descr="{&quot;templafy&quot;:{&quot;id&quot;:&quot;ac8071b2-25d6-459c-91e9-04875bea89b9&quot;}}" title="Translations.LayoutHeading"/>
          <p:cNvSpPr>
            <a:spLocks noGrp="1"/>
          </p:cNvSpPr>
          <p:nvPr>
            <p:ph type="body" idx="26" hasCustomPrompt="1"/>
            <p:custDataLst>
              <p:tags r:id="rId8"/>
            </p:custDataLst>
          </p:nvPr>
        </p:nvSpPr>
        <p:spPr>
          <a:xfrm>
            <a:off x="509848" y="3720524"/>
            <a:ext cx="3484683" cy="324000"/>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13" name="LAYOUT BODY"/>
          <p:cNvSpPr>
            <a:spLocks noGrp="1"/>
          </p:cNvSpPr>
          <p:nvPr>
            <p:ph idx="19" hasCustomPrompt="1"/>
            <p:custDataLst>
              <p:tags r:id="rId9"/>
            </p:custDataLst>
          </p:nvPr>
        </p:nvSpPr>
        <p:spPr>
          <a:xfrm>
            <a:off x="509848" y="4048125"/>
            <a:ext cx="3484683" cy="1472046"/>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6" name="text" descr="{&quot;templafy&quot;:{&quot;id&quot;:&quot;b267a40e-d226-4ac0-a425-6a6f0ec65e45&quot;}}" title="Translations.Source"/>
          <p:cNvSpPr>
            <a:spLocks noGrp="1"/>
          </p:cNvSpPr>
          <p:nvPr>
            <p:ph type="body" idx="21" hasCustomPrompt="1"/>
            <p:custDataLst>
              <p:tags r:id="rId10"/>
            </p:custDataLst>
          </p:nvPr>
        </p:nvSpPr>
        <p:spPr>
          <a:xfrm>
            <a:off x="509848" y="5530909"/>
            <a:ext cx="3484683"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7" name="text" descr="{&quot;templafy&quot;:{&quot;id&quot;:&quot;2e340fc5-1d45-4f11-8b25-229614e8fd0f&quot;}}" title="Translations.LayoutHeading"/>
          <p:cNvSpPr>
            <a:spLocks noGrp="1"/>
          </p:cNvSpPr>
          <p:nvPr>
            <p:ph type="body" idx="25" hasCustomPrompt="1"/>
            <p:custDataLst>
              <p:tags r:id="rId11"/>
            </p:custDataLst>
          </p:nvPr>
        </p:nvSpPr>
        <p:spPr>
          <a:xfrm>
            <a:off x="8166965" y="1687484"/>
            <a:ext cx="3484683" cy="324715"/>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8" name="LAYOUT BODY"/>
          <p:cNvSpPr>
            <a:spLocks noGrp="1"/>
          </p:cNvSpPr>
          <p:nvPr>
            <p:ph idx="16" hasCustomPrompt="1"/>
            <p:custDataLst>
              <p:tags r:id="rId12"/>
            </p:custDataLst>
          </p:nvPr>
        </p:nvSpPr>
        <p:spPr>
          <a:xfrm>
            <a:off x="8166965" y="2011680"/>
            <a:ext cx="3484683" cy="1472671"/>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2" name="text" descr="{&quot;templafy&quot;:{&quot;id&quot;:&quot;fb75f286-dd64-482d-a662-1103241570f3&quot;}}" title="Translations.Source"/>
          <p:cNvSpPr>
            <a:spLocks noGrp="1"/>
          </p:cNvSpPr>
          <p:nvPr>
            <p:ph type="body" idx="18" hasCustomPrompt="1"/>
            <p:custDataLst>
              <p:tags r:id="rId13"/>
            </p:custDataLst>
          </p:nvPr>
        </p:nvSpPr>
        <p:spPr>
          <a:xfrm>
            <a:off x="8166965" y="3491346"/>
            <a:ext cx="3484683"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18" name="text" descr="{&quot;templafy&quot;:{&quot;id&quot;:&quot;60cdedc1-e818-42f6-aa08-c879a561e4ad&quot;}}" title="Translations.LayoutHeading"/>
          <p:cNvSpPr>
            <a:spLocks noGrp="1"/>
          </p:cNvSpPr>
          <p:nvPr>
            <p:ph type="body" idx="23" hasCustomPrompt="1"/>
            <p:custDataLst>
              <p:tags r:id="rId14"/>
            </p:custDataLst>
          </p:nvPr>
        </p:nvSpPr>
        <p:spPr>
          <a:xfrm>
            <a:off x="8166965" y="3724102"/>
            <a:ext cx="3484683" cy="324000"/>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17" name="LAYOUT BODY"/>
          <p:cNvSpPr>
            <a:spLocks noGrp="1"/>
          </p:cNvSpPr>
          <p:nvPr>
            <p:ph idx="22" hasCustomPrompt="1"/>
            <p:custDataLst>
              <p:tags r:id="rId15"/>
            </p:custDataLst>
          </p:nvPr>
        </p:nvSpPr>
        <p:spPr>
          <a:xfrm>
            <a:off x="8166965" y="4048298"/>
            <a:ext cx="3484683" cy="1472045"/>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9" name="text" descr="{&quot;templafy&quot;:{&quot;id&quot;:&quot;6967b5ef-0b34-4602-b64f-743ab70c10aa&quot;}}" title="Translations.Source"/>
          <p:cNvSpPr>
            <a:spLocks noGrp="1"/>
          </p:cNvSpPr>
          <p:nvPr>
            <p:ph type="body" idx="24" hasCustomPrompt="1"/>
            <p:custDataLst>
              <p:tags r:id="rId16"/>
            </p:custDataLst>
          </p:nvPr>
        </p:nvSpPr>
        <p:spPr>
          <a:xfrm>
            <a:off x="8166965" y="5527964"/>
            <a:ext cx="3484683"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6" name="LAYOUT BODY" hidden="1"/>
          <p:cNvSpPr/>
          <p:nvPr/>
        </p:nvSpPr>
        <p:spPr>
          <a:xfrm>
            <a:off x="510788" y="4452216"/>
            <a:ext cx="5401618"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sp>
        <p:nvSpPr>
          <p:cNvPr id="30" name="text" descr="{&quot;templafy&quot;:{&quot;id&quot;:&quot;1fb31955-5ad5-401b-aa7f-b181150ad636&quot;}}" title="Translations.LayoutHeading">
            <a:extLst>
              <a:ext uri="{FF2B5EF4-FFF2-40B4-BE49-F238E27FC236}">
                <a16:creationId xmlns:a16="http://schemas.microsoft.com/office/drawing/2014/main" id="{BD13CE26-9F04-45B6-B2CF-46DFA42422CA}"/>
              </a:ext>
            </a:extLst>
          </p:cNvPr>
          <p:cNvSpPr>
            <a:spLocks noGrp="1"/>
          </p:cNvSpPr>
          <p:nvPr>
            <p:ph type="body" idx="33" hasCustomPrompt="1"/>
            <p:custDataLst>
              <p:tags r:id="rId17"/>
            </p:custDataLst>
          </p:nvPr>
        </p:nvSpPr>
        <p:spPr>
          <a:xfrm>
            <a:off x="4341299" y="1685069"/>
            <a:ext cx="3484683" cy="324715"/>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31" name="LAYOUT BODY">
            <a:extLst>
              <a:ext uri="{FF2B5EF4-FFF2-40B4-BE49-F238E27FC236}">
                <a16:creationId xmlns:a16="http://schemas.microsoft.com/office/drawing/2014/main" id="{0CB3E366-143A-499E-97C4-5B8A8FACF5E0}"/>
              </a:ext>
            </a:extLst>
          </p:cNvPr>
          <p:cNvSpPr>
            <a:spLocks noGrp="1"/>
          </p:cNvSpPr>
          <p:nvPr>
            <p:ph idx="34" hasCustomPrompt="1"/>
            <p:custDataLst>
              <p:tags r:id="rId18"/>
            </p:custDataLst>
          </p:nvPr>
        </p:nvSpPr>
        <p:spPr>
          <a:xfrm>
            <a:off x="4341299" y="2009784"/>
            <a:ext cx="3484683" cy="1472671"/>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32" name="text" descr="{&quot;templafy&quot;:{&quot;id&quot;:&quot;b0c078c7-9f7a-41c7-9670-a467358f7983&quot;}}" title="Translations.Source">
            <a:extLst>
              <a:ext uri="{FF2B5EF4-FFF2-40B4-BE49-F238E27FC236}">
                <a16:creationId xmlns:a16="http://schemas.microsoft.com/office/drawing/2014/main" id="{70AFE1EB-F3CA-4F1B-8291-C671238CAE56}"/>
              </a:ext>
            </a:extLst>
          </p:cNvPr>
          <p:cNvSpPr>
            <a:spLocks noGrp="1"/>
          </p:cNvSpPr>
          <p:nvPr>
            <p:ph type="body" idx="35" hasCustomPrompt="1"/>
            <p:custDataLst>
              <p:tags r:id="rId19"/>
            </p:custDataLst>
          </p:nvPr>
        </p:nvSpPr>
        <p:spPr>
          <a:xfrm>
            <a:off x="4341299" y="3491992"/>
            <a:ext cx="3484683"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34" name="text" descr="{&quot;templafy&quot;:{&quot;id&quot;:&quot;41d5001e-552c-4410-af8d-1151dcbf22cf&quot;}}" title="Translations.LayoutHeading">
            <a:extLst>
              <a:ext uri="{FF2B5EF4-FFF2-40B4-BE49-F238E27FC236}">
                <a16:creationId xmlns:a16="http://schemas.microsoft.com/office/drawing/2014/main" id="{F36306A6-C7FD-490E-B9FA-F9EAAB6D7420}"/>
              </a:ext>
            </a:extLst>
          </p:cNvPr>
          <p:cNvSpPr>
            <a:spLocks noGrp="1"/>
          </p:cNvSpPr>
          <p:nvPr>
            <p:ph type="body" idx="36" hasCustomPrompt="1"/>
            <p:custDataLst>
              <p:tags r:id="rId20"/>
            </p:custDataLst>
          </p:nvPr>
        </p:nvSpPr>
        <p:spPr>
          <a:xfrm>
            <a:off x="4341299" y="3724102"/>
            <a:ext cx="3484683" cy="324000"/>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35" name="LAYOUT BODY">
            <a:extLst>
              <a:ext uri="{FF2B5EF4-FFF2-40B4-BE49-F238E27FC236}">
                <a16:creationId xmlns:a16="http://schemas.microsoft.com/office/drawing/2014/main" id="{3446E791-773D-4FAE-951E-FACBFC9A34BE}"/>
              </a:ext>
            </a:extLst>
          </p:cNvPr>
          <p:cNvSpPr>
            <a:spLocks noGrp="1"/>
          </p:cNvSpPr>
          <p:nvPr>
            <p:ph idx="37" hasCustomPrompt="1"/>
            <p:custDataLst>
              <p:tags r:id="rId21"/>
            </p:custDataLst>
          </p:nvPr>
        </p:nvSpPr>
        <p:spPr>
          <a:xfrm>
            <a:off x="4341299" y="4048299"/>
            <a:ext cx="3484683" cy="1472046"/>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36" name="text" descr="{&quot;templafy&quot;:{&quot;id&quot;:&quot;a0bd7f06-fba0-4946-9993-f794cbc1d9e4&quot;}}" title="Translations.Source">
            <a:extLst>
              <a:ext uri="{FF2B5EF4-FFF2-40B4-BE49-F238E27FC236}">
                <a16:creationId xmlns:a16="http://schemas.microsoft.com/office/drawing/2014/main" id="{0F55B665-DAA7-44FF-A040-93B402857322}"/>
              </a:ext>
            </a:extLst>
          </p:cNvPr>
          <p:cNvSpPr>
            <a:spLocks noGrp="1"/>
          </p:cNvSpPr>
          <p:nvPr>
            <p:ph type="body" idx="38" hasCustomPrompt="1"/>
            <p:custDataLst>
              <p:tags r:id="rId22"/>
            </p:custDataLst>
          </p:nvPr>
        </p:nvSpPr>
        <p:spPr>
          <a:xfrm>
            <a:off x="4341299" y="5526011"/>
            <a:ext cx="3484683"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graphicFrame>
        <p:nvGraphicFramePr>
          <p:cNvPr id="46" name="Object 45" hidden="1">
            <a:extLst>
              <a:ext uri="{FF2B5EF4-FFF2-40B4-BE49-F238E27FC236}">
                <a16:creationId xmlns:a16="http://schemas.microsoft.com/office/drawing/2014/main" id="{282690F4-D289-4E0C-B51E-7C81354580A4}"/>
              </a:ext>
            </a:extLst>
          </p:cNvPr>
          <p:cNvGraphicFramePr>
            <a:graphicFrameLocks noChangeAspect="1"/>
          </p:cNvGraphicFramePr>
          <p:nvPr>
            <p:custDataLst>
              <p:tags r:id="rId23"/>
            </p:custDataLst>
            <p:extLst>
              <p:ext uri="{D42A27DB-BD31-4B8C-83A1-F6EECF244321}">
                <p14:modId xmlns:p14="http://schemas.microsoft.com/office/powerpoint/2010/main" val="688752213"/>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26629" name="think-cell Slide" r:id="rId29" imgW="286" imgH="286" progId="TCLayout.ActiveDocument.1">
                  <p:embed/>
                </p:oleObj>
              </mc:Choice>
              <mc:Fallback>
                <p:oleObj name="think-cell Slide" r:id="rId29" imgW="286" imgH="286" progId="TCLayout.ActiveDocument.1">
                  <p:embed/>
                  <p:pic>
                    <p:nvPicPr>
                      <p:cNvPr id="46" name="Object 45" hidden="1">
                        <a:extLst>
                          <a:ext uri="{FF2B5EF4-FFF2-40B4-BE49-F238E27FC236}">
                            <a16:creationId xmlns:a16="http://schemas.microsoft.com/office/drawing/2014/main" id="{282690F4-D289-4E0C-B51E-7C81354580A4}"/>
                          </a:ext>
                        </a:extLst>
                      </p:cNvPr>
                      <p:cNvPicPr/>
                      <p:nvPr/>
                    </p:nvPicPr>
                    <p:blipFill>
                      <a:blip r:embed="rId28"/>
                      <a:stretch>
                        <a:fillRect/>
                      </a:stretch>
                    </p:blipFill>
                    <p:spPr>
                      <a:xfrm>
                        <a:off x="1444" y="1443"/>
                        <a:ext cx="1444" cy="1444"/>
                      </a:xfrm>
                      <a:prstGeom prst="rect">
                        <a:avLst/>
                      </a:prstGeom>
                    </p:spPr>
                  </p:pic>
                </p:oleObj>
              </mc:Fallback>
            </mc:AlternateContent>
          </a:graphicData>
        </a:graphic>
      </p:graphicFrame>
      <p:sp>
        <p:nvSpPr>
          <p:cNvPr id="47" name="Rectangle 46" hidden="1">
            <a:extLst>
              <a:ext uri="{FF2B5EF4-FFF2-40B4-BE49-F238E27FC236}">
                <a16:creationId xmlns:a16="http://schemas.microsoft.com/office/drawing/2014/main" id="{9B7242A0-8CDB-4331-9EEC-DC9D43447654}"/>
              </a:ext>
            </a:extLst>
          </p:cNvPr>
          <p:cNvSpPr/>
          <p:nvPr>
            <p:custDataLst>
              <p:tags r:id="rId24"/>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48"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EE90169D-FB58-4616-8254-AE01069F5C44}"/>
              </a:ext>
            </a:extLst>
          </p:cNvPr>
          <p:cNvSpPr txBox="1"/>
          <p:nvPr/>
        </p:nvSpPr>
        <p:spPr>
          <a:xfrm>
            <a:off x="11161222" y="6234546"/>
            <a:ext cx="498763" cy="349135"/>
          </a:xfrm>
          <a:prstGeom prst="rect">
            <a:avLst/>
          </a:prstGeom>
          <a:noFill/>
        </p:spPr>
        <p:txBody>
          <a:bodyPr vert="horz" wrap="square" lIns="0" tIns="0" rIns="0" bIns="0" rtlCol="0" anchor="b">
            <a:noAutofit/>
          </a:bodyPr>
          <a:lstStyle/>
          <a:p>
            <a:pPr algn="r"/>
            <a:fld id="{C04BB5FE-21AD-4A47-B7F8-7792A0111F81}" type="slidenum">
              <a:rPr lang="en-US" sz="636" smtClean="0">
                <a:latin typeface="+mn-lt"/>
              </a:rPr>
              <a:pPr algn="r"/>
              <a:t>‹#›</a:t>
            </a:fld>
            <a:endParaRPr lang="en-US" sz="636" dirty="0">
              <a:latin typeface="+mn-lt"/>
            </a:endParaRPr>
          </a:p>
        </p:txBody>
      </p:sp>
      <p:sp>
        <p:nvSpPr>
          <p:cNvPr id="50" name="text" descr="{&quot;templafy&quot;:{&quot;id&quot;:&quot;f99d80bb-c4f4-4bf0-ba38-04f325941257&quot;}}" hidden="1" title="Translations.Draft">
            <a:extLst>
              <a:ext uri="{FF2B5EF4-FFF2-40B4-BE49-F238E27FC236}">
                <a16:creationId xmlns:a16="http://schemas.microsoft.com/office/drawing/2014/main" id="{EDA1EA50-F8FF-46E5-A33F-713EB2EB4594}"/>
              </a:ext>
            </a:extLst>
          </p:cNvPr>
          <p:cNvSpPr txBox="1"/>
          <p:nvPr>
            <p:custDataLst>
              <p:tags r:id="rId25"/>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51" name="PXP_GRIDLINES" hidden="1">
            <a:extLst>
              <a:ext uri="{FF2B5EF4-FFF2-40B4-BE49-F238E27FC236}">
                <a16:creationId xmlns:a16="http://schemas.microsoft.com/office/drawing/2014/main" id="{6489CA8B-A2E1-4D96-9509-BFA4E3A4A1DD}"/>
              </a:ext>
            </a:extLst>
          </p:cNvPr>
          <p:cNvGrpSpPr/>
          <p:nvPr/>
        </p:nvGrpSpPr>
        <p:grpSpPr>
          <a:xfrm>
            <a:off x="-1" y="0"/>
            <a:ext cx="12161813" cy="6858000"/>
            <a:chOff x="-20924" y="0"/>
            <a:chExt cx="10058400" cy="7543800"/>
          </a:xfrm>
        </p:grpSpPr>
        <p:cxnSp>
          <p:nvCxnSpPr>
            <p:cNvPr id="52" name="Straight Connector 51">
              <a:extLst>
                <a:ext uri="{FF2B5EF4-FFF2-40B4-BE49-F238E27FC236}">
                  <a16:creationId xmlns:a16="http://schemas.microsoft.com/office/drawing/2014/main" id="{F3FE7E15-5568-4502-BCBC-53EB2AFF5715}"/>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0FEAB83-9C7B-47EB-8288-04B8F7FF91EE}"/>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DFFCD624-A97F-474C-A02F-02740222625F}"/>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DBFC2A29-AF1D-4A05-822B-CEE743D2D1FB}"/>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A123BD96-1CE4-45BF-BC0F-D95EB230F89A}"/>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8E1F3882-9383-46EC-9F97-9E706DD97C12}"/>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58" name="LAYOUT BODY" hidden="1">
            <a:extLst>
              <a:ext uri="{FF2B5EF4-FFF2-40B4-BE49-F238E27FC236}">
                <a16:creationId xmlns:a16="http://schemas.microsoft.com/office/drawing/2014/main" id="{DF0F939A-6BCE-43B2-A353-9F533C41D4C5}"/>
              </a:ext>
            </a:extLst>
          </p:cNvPr>
          <p:cNvSpPr/>
          <p:nvPr/>
        </p:nvSpPr>
        <p:spPr>
          <a:xfrm>
            <a:off x="510788" y="4452216"/>
            <a:ext cx="5401618"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900197646" name="image" descr="{&quot;templafy&quot;:{&quot;id&quot;:&quot;0775aa51-803a-4259-914f-023d23e4c2c5&quot;}}"/>
          <p:cNvPicPr>
            <a:picLocks noChangeAspect="1"/>
          </p:cNvPicPr>
          <p:nvPr/>
        </p:nvPicPr>
        <p:blipFill>
          <a:blip r:embed="rId30"/>
          <a:stretch>
            <a:fillRect/>
          </a:stretch>
        </p:blipFill>
        <p:spPr>
          <a:xfrm>
            <a:off x="507317" y="6366066"/>
            <a:ext cx="643396" cy="235636"/>
          </a:xfrm>
          <a:prstGeom prst="rect">
            <a:avLst/>
          </a:prstGeom>
        </p:spPr>
      </p:pic>
    </p:spTree>
    <p:extLst>
      <p:ext uri="{BB962C8B-B14F-4D97-AF65-F5344CB8AC3E}">
        <p14:creationId xmlns:p14="http://schemas.microsoft.com/office/powerpoint/2010/main" val="3229248120"/>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pos="5662">
          <p15:clr>
            <a:srgbClr val="FBAE40"/>
          </p15:clr>
        </p15:guide>
        <p15:guide id="4" pos="5422">
          <p15:clr>
            <a:srgbClr val="FBAE40"/>
          </p15:clr>
        </p15:guide>
        <p15:guide id="5" pos="2998">
          <p15:clr>
            <a:srgbClr val="FBAE40"/>
          </p15:clr>
        </p15:guide>
        <p15:guide id="6" pos="2782">
          <p15:clr>
            <a:srgbClr val="FBAE40"/>
          </p15:clr>
        </p15:guide>
        <p15:guide id="7" orient="horz" pos="600">
          <p15:clr>
            <a:srgbClr val="FBAE40"/>
          </p15:clr>
        </p15:guide>
        <p15:guide id="8" orient="horz" pos="1152">
          <p15:clr>
            <a:srgbClr val="FBAE40"/>
          </p15:clr>
        </p15:guide>
        <p15:guide id="9" orient="horz" pos="1416">
          <p15:clr>
            <a:srgbClr val="FBAE40"/>
          </p15:clr>
        </p15:guide>
        <p15:guide id="10" orient="horz" pos="2568">
          <p15:clr>
            <a:srgbClr val="FBAE40"/>
          </p15:clr>
        </p15:guide>
        <p15:guide id="11" orient="horz" pos="3828">
          <p15:clr>
            <a:srgbClr val="FBAE40"/>
          </p15:clr>
        </p15:guide>
        <p15:guide id="12" orient="horz" pos="2808">
          <p15:clr>
            <a:srgbClr val="FBAE40"/>
          </p15:clr>
        </p15:guide>
        <p15:guide id="13" orient="horz" pos="4258">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Large 2x(1 and 2)">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9530382E-63D0-480A-AC9A-F72C8AD70CC9}"/>
              </a:ext>
            </a:extLst>
          </p:cNvPr>
          <p:cNvGraphicFramePr>
            <a:graphicFrameLocks noChangeAspect="1"/>
          </p:cNvGraphicFramePr>
          <p:nvPr>
            <p:custDataLst>
              <p:tags r:id="rId2"/>
            </p:custDataLst>
            <p:extLst>
              <p:ext uri="{D42A27DB-BD31-4B8C-83A1-F6EECF244321}">
                <p14:modId xmlns:p14="http://schemas.microsoft.com/office/powerpoint/2010/main" val="2837097241"/>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27652" name="think-cell Slide" r:id="rId18" imgW="286" imgH="286" progId="TCLayout.ActiveDocument.1">
                  <p:embed/>
                </p:oleObj>
              </mc:Choice>
              <mc:Fallback>
                <p:oleObj name="think-cell Slide" r:id="rId18" imgW="286" imgH="286" progId="TCLayout.ActiveDocument.1">
                  <p:embed/>
                  <p:pic>
                    <p:nvPicPr>
                      <p:cNvPr id="4" name="Object 3" hidden="1">
                        <a:extLst>
                          <a:ext uri="{FF2B5EF4-FFF2-40B4-BE49-F238E27FC236}">
                            <a16:creationId xmlns:a16="http://schemas.microsoft.com/office/drawing/2014/main" id="{9530382E-63D0-480A-AC9A-F72C8AD70CC9}"/>
                          </a:ext>
                        </a:extLst>
                      </p:cNvPr>
                      <p:cNvPicPr/>
                      <p:nvPr/>
                    </p:nvPicPr>
                    <p:blipFill>
                      <a:blip r:embed="rId19"/>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7FFC9FFE-1BE9-4EEA-B00C-BA22B3C64FF2}"/>
              </a:ext>
            </a:extLst>
          </p:cNvPr>
          <p:cNvSpPr/>
          <p:nvPr>
            <p:custDataLst>
              <p:tags r:id="rId3"/>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6" name="text" descr="{&quot;templafy&quot;:{&quot;id&quot;:&quot;c6f992c8-39e1-4883-a77b-4540f77adb9b&quot;}}" title="Translations.PageHeading"/>
          <p:cNvSpPr>
            <a:spLocks noGrp="1"/>
          </p:cNvSpPr>
          <p:nvPr>
            <p:ph type="title" hasCustomPrompt="1"/>
            <p:custDataLst>
              <p:tags r:id="rId4"/>
            </p:custDataLst>
          </p:nvPr>
        </p:nvSpPr>
        <p:spPr>
          <a:xfrm>
            <a:off x="509848" y="-1"/>
            <a:ext cx="11139259" cy="858694"/>
          </a:xfrm>
          <a:prstGeom prst="rect">
            <a:avLst/>
          </a:prstGeom>
        </p:spPr>
        <p:txBody>
          <a:bodyPr/>
          <a:lstStyle>
            <a:lvl1pPr>
              <a:defRPr baseline="0">
                <a:latin typeface="+mn-lt"/>
                <a:ea typeface="+mn-ea"/>
              </a:defRPr>
            </a:lvl1pPr>
          </a:lstStyle>
          <a:p>
            <a:pPr lvl="0"/>
            <a:r>
              <a:rPr lang="en-US"/>
              <a:t>&lt;&lt;Page heading&gt;&gt;</a:t>
            </a:r>
          </a:p>
        </p:txBody>
      </p:sp>
      <p:sp>
        <p:nvSpPr>
          <p:cNvPr id="27" name="text" descr="{&quot;templafy&quot;:{&quot;id&quot;:&quot;a960eba8-27e0-434a-aa62-d2c77132e094&quot;}}" title="Translations.LayoutHeading"/>
          <p:cNvSpPr>
            <a:spLocks noGrp="1"/>
          </p:cNvSpPr>
          <p:nvPr>
            <p:ph type="body" idx="14" hasCustomPrompt="1"/>
            <p:custDataLst>
              <p:tags r:id="rId5"/>
            </p:custDataLst>
          </p:nvPr>
        </p:nvSpPr>
        <p:spPr>
          <a:xfrm>
            <a:off x="509848" y="1688727"/>
            <a:ext cx="5402558" cy="323273"/>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3" name="LAYOUT BODY"/>
          <p:cNvSpPr>
            <a:spLocks noGrp="1"/>
          </p:cNvSpPr>
          <p:nvPr>
            <p:ph idx="1" hasCustomPrompt="1"/>
            <p:custDataLst>
              <p:tags r:id="rId6"/>
            </p:custDataLst>
          </p:nvPr>
        </p:nvSpPr>
        <p:spPr>
          <a:xfrm>
            <a:off x="509848" y="2014682"/>
            <a:ext cx="5402558" cy="3506409"/>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6" name="text" descr="{&quot;templafy&quot;:{&quot;id&quot;:&quot;c9327b37-7fb2-4e9b-bc7c-0e9c77c92403&quot;}}" title="Translations.Source"/>
          <p:cNvSpPr>
            <a:spLocks noGrp="1"/>
          </p:cNvSpPr>
          <p:nvPr>
            <p:ph type="body" idx="21" hasCustomPrompt="1"/>
            <p:custDataLst>
              <p:tags r:id="rId7"/>
            </p:custDataLst>
          </p:nvPr>
        </p:nvSpPr>
        <p:spPr>
          <a:xfrm>
            <a:off x="509848" y="5530909"/>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8" name="text" descr="{&quot;templafy&quot;:{&quot;id&quot;:&quot;645883b3-176b-4cb8-b9a5-786de59b53fd&quot;}}" title="Translations.LayoutHeading"/>
          <p:cNvSpPr>
            <a:spLocks noGrp="1"/>
          </p:cNvSpPr>
          <p:nvPr>
            <p:ph type="body" idx="25" hasCustomPrompt="1"/>
            <p:custDataLst>
              <p:tags r:id="rId8"/>
            </p:custDataLst>
          </p:nvPr>
        </p:nvSpPr>
        <p:spPr>
          <a:xfrm>
            <a:off x="6247322" y="1688727"/>
            <a:ext cx="5402558" cy="323273"/>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8" name="LAYOUT BODY"/>
          <p:cNvSpPr>
            <a:spLocks noGrp="1"/>
          </p:cNvSpPr>
          <p:nvPr>
            <p:ph idx="16" hasCustomPrompt="1"/>
            <p:custDataLst>
              <p:tags r:id="rId9"/>
            </p:custDataLst>
          </p:nvPr>
        </p:nvSpPr>
        <p:spPr>
          <a:xfrm>
            <a:off x="6247322" y="2014682"/>
            <a:ext cx="5402558" cy="1472671"/>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2" name="text" descr="{&quot;templafy&quot;:{&quot;id&quot;:&quot;36bdbea7-e6b4-49d2-8285-5162feb799ac&quot;}}" title="Translations.Source"/>
          <p:cNvSpPr>
            <a:spLocks noGrp="1"/>
          </p:cNvSpPr>
          <p:nvPr>
            <p:ph type="body" idx="18" hasCustomPrompt="1"/>
            <p:custDataLst>
              <p:tags r:id="rId10"/>
            </p:custDataLst>
          </p:nvPr>
        </p:nvSpPr>
        <p:spPr>
          <a:xfrm>
            <a:off x="6247322" y="3496890"/>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30" name="text" descr="{&quot;templafy&quot;:{&quot;id&quot;:&quot;797d6dbb-ebec-40ed-b85f-06b7f79e39b4&quot;}}" title="Translations.LayoutHeading"/>
          <p:cNvSpPr>
            <a:spLocks noGrp="1"/>
          </p:cNvSpPr>
          <p:nvPr>
            <p:ph type="body" idx="26" hasCustomPrompt="1"/>
            <p:custDataLst>
              <p:tags r:id="rId11"/>
            </p:custDataLst>
          </p:nvPr>
        </p:nvSpPr>
        <p:spPr>
          <a:xfrm>
            <a:off x="6247322" y="3721091"/>
            <a:ext cx="5402558" cy="323273"/>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17" name="LAYOUT BODY"/>
          <p:cNvSpPr>
            <a:spLocks noGrp="1"/>
          </p:cNvSpPr>
          <p:nvPr>
            <p:ph idx="22" hasCustomPrompt="1"/>
            <p:custDataLst>
              <p:tags r:id="rId12"/>
            </p:custDataLst>
          </p:nvPr>
        </p:nvSpPr>
        <p:spPr>
          <a:xfrm>
            <a:off x="6247322" y="4048364"/>
            <a:ext cx="5402558" cy="1471353"/>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9" name="text" descr="{&quot;templafy&quot;:{&quot;id&quot;:&quot;9e72683b-0204-4082-a869-52d812d0ae06&quot;}}" title="Translations.Source"/>
          <p:cNvSpPr>
            <a:spLocks noGrp="1"/>
          </p:cNvSpPr>
          <p:nvPr>
            <p:ph type="body" idx="24" hasCustomPrompt="1"/>
            <p:custDataLst>
              <p:tags r:id="rId13"/>
            </p:custDataLst>
          </p:nvPr>
        </p:nvSpPr>
        <p:spPr>
          <a:xfrm>
            <a:off x="6247322" y="5530909"/>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3" name="LAYOUT BODY" hidden="1"/>
          <p:cNvSpPr/>
          <p:nvPr/>
        </p:nvSpPr>
        <p:spPr>
          <a:xfrm>
            <a:off x="510788" y="4452216"/>
            <a:ext cx="5401618"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graphicFrame>
        <p:nvGraphicFramePr>
          <p:cNvPr id="25" name="Object 24" hidden="1">
            <a:extLst>
              <a:ext uri="{FF2B5EF4-FFF2-40B4-BE49-F238E27FC236}">
                <a16:creationId xmlns:a16="http://schemas.microsoft.com/office/drawing/2014/main" id="{570A469F-FBC6-421E-A3C6-6BA65F2E7A0E}"/>
              </a:ext>
            </a:extLst>
          </p:cNvPr>
          <p:cNvGraphicFramePr>
            <a:graphicFrameLocks noChangeAspect="1"/>
          </p:cNvGraphicFramePr>
          <p:nvPr>
            <p:custDataLst>
              <p:tags r:id="rId14"/>
            </p:custDataLst>
            <p:extLst>
              <p:ext uri="{D42A27DB-BD31-4B8C-83A1-F6EECF244321}">
                <p14:modId xmlns:p14="http://schemas.microsoft.com/office/powerpoint/2010/main" val="2827806552"/>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27653" name="think-cell Slide" r:id="rId20" imgW="286" imgH="286" progId="TCLayout.ActiveDocument.1">
                  <p:embed/>
                </p:oleObj>
              </mc:Choice>
              <mc:Fallback>
                <p:oleObj name="think-cell Slide" r:id="rId20" imgW="286" imgH="286" progId="TCLayout.ActiveDocument.1">
                  <p:embed/>
                  <p:pic>
                    <p:nvPicPr>
                      <p:cNvPr id="25" name="Object 24" hidden="1">
                        <a:extLst>
                          <a:ext uri="{FF2B5EF4-FFF2-40B4-BE49-F238E27FC236}">
                            <a16:creationId xmlns:a16="http://schemas.microsoft.com/office/drawing/2014/main" id="{570A469F-FBC6-421E-A3C6-6BA65F2E7A0E}"/>
                          </a:ext>
                        </a:extLst>
                      </p:cNvPr>
                      <p:cNvPicPr/>
                      <p:nvPr/>
                    </p:nvPicPr>
                    <p:blipFill>
                      <a:blip r:embed="rId19"/>
                      <a:stretch>
                        <a:fillRect/>
                      </a:stretch>
                    </p:blipFill>
                    <p:spPr>
                      <a:xfrm>
                        <a:off x="1444" y="1443"/>
                        <a:ext cx="1444" cy="1444"/>
                      </a:xfrm>
                      <a:prstGeom prst="rect">
                        <a:avLst/>
                      </a:prstGeom>
                    </p:spPr>
                  </p:pic>
                </p:oleObj>
              </mc:Fallback>
            </mc:AlternateContent>
          </a:graphicData>
        </a:graphic>
      </p:graphicFrame>
      <p:sp>
        <p:nvSpPr>
          <p:cNvPr id="26" name="Rectangle 25" hidden="1">
            <a:extLst>
              <a:ext uri="{FF2B5EF4-FFF2-40B4-BE49-F238E27FC236}">
                <a16:creationId xmlns:a16="http://schemas.microsoft.com/office/drawing/2014/main" id="{66376E3C-6FED-4BE5-9B7C-3EB883FD7545}"/>
              </a:ext>
            </a:extLst>
          </p:cNvPr>
          <p:cNvSpPr/>
          <p:nvPr>
            <p:custDataLst>
              <p:tags r:id="rId15"/>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29"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3ECBAEF2-0DC1-4BE8-AB55-272FA3C36869}"/>
              </a:ext>
            </a:extLst>
          </p:cNvPr>
          <p:cNvSpPr txBox="1"/>
          <p:nvPr/>
        </p:nvSpPr>
        <p:spPr>
          <a:xfrm>
            <a:off x="11161222" y="6234546"/>
            <a:ext cx="498763" cy="349135"/>
          </a:xfrm>
          <a:prstGeom prst="rect">
            <a:avLst/>
          </a:prstGeom>
          <a:noFill/>
        </p:spPr>
        <p:txBody>
          <a:bodyPr vert="horz" wrap="square" lIns="0" tIns="0" rIns="0" bIns="0" rtlCol="0" anchor="b">
            <a:noAutofit/>
          </a:bodyPr>
          <a:lstStyle/>
          <a:p>
            <a:pPr algn="r"/>
            <a:fld id="{7CCF9807-4BDC-4D68-8676-381180632DE6}" type="slidenum">
              <a:rPr lang="en-US" sz="636" smtClean="0">
                <a:latin typeface="+mn-lt"/>
              </a:rPr>
              <a:pPr algn="r"/>
              <a:t>‹#›</a:t>
            </a:fld>
            <a:endParaRPr lang="en-US" sz="636" dirty="0">
              <a:latin typeface="+mn-lt"/>
            </a:endParaRPr>
          </a:p>
        </p:txBody>
      </p:sp>
      <p:sp>
        <p:nvSpPr>
          <p:cNvPr id="32" name="text" descr="{&quot;templafy&quot;:{&quot;id&quot;:&quot;c5183e14-9670-44c7-926c-0102c85c71f6&quot;}}" hidden="1" title="Translations.Draft">
            <a:extLst>
              <a:ext uri="{FF2B5EF4-FFF2-40B4-BE49-F238E27FC236}">
                <a16:creationId xmlns:a16="http://schemas.microsoft.com/office/drawing/2014/main" id="{92AE8B9F-B65B-43F7-9B9D-B767EC2694A6}"/>
              </a:ext>
            </a:extLst>
          </p:cNvPr>
          <p:cNvSpPr txBox="1"/>
          <p:nvPr>
            <p:custDataLst>
              <p:tags r:id="rId16"/>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33" name="PXP_GRIDLINES" hidden="1">
            <a:extLst>
              <a:ext uri="{FF2B5EF4-FFF2-40B4-BE49-F238E27FC236}">
                <a16:creationId xmlns:a16="http://schemas.microsoft.com/office/drawing/2014/main" id="{58353E6E-FA0F-4A7B-B045-984C775E9014}"/>
              </a:ext>
            </a:extLst>
          </p:cNvPr>
          <p:cNvGrpSpPr/>
          <p:nvPr/>
        </p:nvGrpSpPr>
        <p:grpSpPr>
          <a:xfrm>
            <a:off x="-1" y="0"/>
            <a:ext cx="12161813" cy="6858000"/>
            <a:chOff x="-20924" y="0"/>
            <a:chExt cx="10058400" cy="7543800"/>
          </a:xfrm>
        </p:grpSpPr>
        <p:cxnSp>
          <p:nvCxnSpPr>
            <p:cNvPr id="34" name="Straight Connector 33">
              <a:extLst>
                <a:ext uri="{FF2B5EF4-FFF2-40B4-BE49-F238E27FC236}">
                  <a16:creationId xmlns:a16="http://schemas.microsoft.com/office/drawing/2014/main" id="{2136BF00-69AD-401C-8093-D35D02F3726F}"/>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59D0F0D-7BFD-4B8B-9354-6190B2038C2A}"/>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68922348-C02D-4642-B4C0-291B40F710B9}"/>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C686B3C-F42F-49B8-9536-0278584ED182}"/>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CBC5F805-27C0-49D4-9430-F34B37FFC576}"/>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EF2602FF-F5FB-4540-AF1F-F41B4614A9A8}"/>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9" name="LAYOUT BODY" hidden="1">
            <a:extLst>
              <a:ext uri="{FF2B5EF4-FFF2-40B4-BE49-F238E27FC236}">
                <a16:creationId xmlns:a16="http://schemas.microsoft.com/office/drawing/2014/main" id="{25AB6D90-61D3-4802-AB79-9990C375517A}"/>
              </a:ext>
            </a:extLst>
          </p:cNvPr>
          <p:cNvSpPr/>
          <p:nvPr/>
        </p:nvSpPr>
        <p:spPr>
          <a:xfrm>
            <a:off x="510788" y="4452216"/>
            <a:ext cx="5401618"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562234694" name="image" descr="{&quot;templafy&quot;:{&quot;id&quot;:&quot;d1fb8137-df13-42dd-b79d-4447d6a3ab77&quot;}}"/>
          <p:cNvPicPr>
            <a:picLocks noChangeAspect="1"/>
          </p:cNvPicPr>
          <p:nvPr/>
        </p:nvPicPr>
        <p:blipFill>
          <a:blip r:embed="rId21"/>
          <a:stretch>
            <a:fillRect/>
          </a:stretch>
        </p:blipFill>
        <p:spPr>
          <a:xfrm>
            <a:off x="507317" y="6366066"/>
            <a:ext cx="643396" cy="235636"/>
          </a:xfrm>
          <a:prstGeom prst="rect">
            <a:avLst/>
          </a:prstGeom>
        </p:spPr>
      </p:pic>
    </p:spTree>
    <p:extLst>
      <p:ext uri="{BB962C8B-B14F-4D97-AF65-F5344CB8AC3E}">
        <p14:creationId xmlns:p14="http://schemas.microsoft.com/office/powerpoint/2010/main" val="1632477661"/>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pos="4318">
          <p15:clr>
            <a:srgbClr val="FBAE40"/>
          </p15:clr>
        </p15:guide>
        <p15:guide id="4" pos="4126">
          <p15:clr>
            <a:srgbClr val="FBAE40"/>
          </p15:clr>
        </p15:guide>
        <p15:guide id="5" orient="horz" pos="600">
          <p15:clr>
            <a:srgbClr val="FBAE40"/>
          </p15:clr>
        </p15:guide>
        <p15:guide id="6" orient="horz" pos="1152">
          <p15:clr>
            <a:srgbClr val="FBAE40"/>
          </p15:clr>
        </p15:guide>
        <p15:guide id="7" orient="horz" pos="1416">
          <p15:clr>
            <a:srgbClr val="FBAE40"/>
          </p15:clr>
        </p15:guide>
        <p15:guide id="8" orient="horz" pos="2568">
          <p15:clr>
            <a:srgbClr val="FBAE40"/>
          </p15:clr>
        </p15:guide>
        <p15:guide id="9" orient="horz" pos="3828">
          <p15:clr>
            <a:srgbClr val="FBAE40"/>
          </p15:clr>
        </p15:guide>
        <p15:guide id="10" orient="horz" pos="2808">
          <p15:clr>
            <a:srgbClr val="FBAE40"/>
          </p15:clr>
        </p15:guide>
        <p15:guide id="11" orient="horz" pos="4258">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Large 2x(2 and 1)">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0BED5C8F-E888-46BB-A4C7-9448121750D1}"/>
              </a:ext>
            </a:extLst>
          </p:cNvPr>
          <p:cNvGraphicFramePr>
            <a:graphicFrameLocks noChangeAspect="1"/>
          </p:cNvGraphicFramePr>
          <p:nvPr>
            <p:custDataLst>
              <p:tags r:id="rId2"/>
            </p:custDataLst>
            <p:extLst>
              <p:ext uri="{D42A27DB-BD31-4B8C-83A1-F6EECF244321}">
                <p14:modId xmlns:p14="http://schemas.microsoft.com/office/powerpoint/2010/main" val="556669001"/>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28676" name="think-cell Slide" r:id="rId18" imgW="286" imgH="286" progId="TCLayout.ActiveDocument.1">
                  <p:embed/>
                </p:oleObj>
              </mc:Choice>
              <mc:Fallback>
                <p:oleObj name="think-cell Slide" r:id="rId18" imgW="286" imgH="286" progId="TCLayout.ActiveDocument.1">
                  <p:embed/>
                  <p:pic>
                    <p:nvPicPr>
                      <p:cNvPr id="4" name="Object 3" hidden="1">
                        <a:extLst>
                          <a:ext uri="{FF2B5EF4-FFF2-40B4-BE49-F238E27FC236}">
                            <a16:creationId xmlns:a16="http://schemas.microsoft.com/office/drawing/2014/main" id="{0BED5C8F-E888-46BB-A4C7-9448121750D1}"/>
                          </a:ext>
                        </a:extLst>
                      </p:cNvPr>
                      <p:cNvPicPr/>
                      <p:nvPr/>
                    </p:nvPicPr>
                    <p:blipFill>
                      <a:blip r:embed="rId19"/>
                      <a:stretch>
                        <a:fillRect/>
                      </a:stretch>
                    </p:blipFill>
                    <p:spPr>
                      <a:xfrm>
                        <a:off x="1444" y="1443"/>
                        <a:ext cx="1444"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C21325DC-EEF9-4899-AF87-ED4B18C7350C}"/>
              </a:ext>
            </a:extLst>
          </p:cNvPr>
          <p:cNvSpPr/>
          <p:nvPr>
            <p:custDataLst>
              <p:tags r:id="rId3"/>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5" name="text" descr="{&quot;templafy&quot;:{&quot;id&quot;:&quot;f2af42c6-6578-41c5-8ecd-037f0def772b&quot;}}" title="Translations.PageHeading"/>
          <p:cNvSpPr>
            <a:spLocks noGrp="1"/>
          </p:cNvSpPr>
          <p:nvPr>
            <p:ph type="title" hasCustomPrompt="1"/>
            <p:custDataLst>
              <p:tags r:id="rId4"/>
            </p:custDataLst>
          </p:nvPr>
        </p:nvSpPr>
        <p:spPr>
          <a:xfrm>
            <a:off x="509848" y="-1"/>
            <a:ext cx="11139054" cy="858694"/>
          </a:xfrm>
          <a:prstGeom prst="rect">
            <a:avLst/>
          </a:prstGeom>
        </p:spPr>
        <p:txBody>
          <a:bodyPr/>
          <a:lstStyle>
            <a:lvl1pPr>
              <a:defRPr baseline="0">
                <a:latin typeface="+mn-lt"/>
                <a:ea typeface="+mn-ea"/>
              </a:defRPr>
            </a:lvl1pPr>
          </a:lstStyle>
          <a:p>
            <a:pPr lvl="0"/>
            <a:r>
              <a:rPr lang="en-US"/>
              <a:t>&lt;&lt;Page heading&gt;&gt;</a:t>
            </a:r>
          </a:p>
        </p:txBody>
      </p:sp>
      <p:sp>
        <p:nvSpPr>
          <p:cNvPr id="25" name="text" descr="{&quot;templafy&quot;:{&quot;id&quot;:&quot;8bc7d59d-0559-4851-a7f6-f0941b44f007&quot;}}" title="Translations.LayoutHeading"/>
          <p:cNvSpPr>
            <a:spLocks noGrp="1"/>
          </p:cNvSpPr>
          <p:nvPr>
            <p:ph type="body" idx="14" hasCustomPrompt="1"/>
            <p:custDataLst>
              <p:tags r:id="rId5"/>
            </p:custDataLst>
          </p:nvPr>
        </p:nvSpPr>
        <p:spPr>
          <a:xfrm>
            <a:off x="509848" y="1689967"/>
            <a:ext cx="5402558" cy="325306"/>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3" name="LAYOUT BODY"/>
          <p:cNvSpPr>
            <a:spLocks noGrp="1"/>
          </p:cNvSpPr>
          <p:nvPr>
            <p:ph idx="1" hasCustomPrompt="1"/>
            <p:custDataLst>
              <p:tags r:id="rId6"/>
            </p:custDataLst>
          </p:nvPr>
        </p:nvSpPr>
        <p:spPr>
          <a:xfrm>
            <a:off x="509848" y="2014682"/>
            <a:ext cx="5402558" cy="1472671"/>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4" name="text" descr="{&quot;templafy&quot;:{&quot;id&quot;:&quot;a1735b38-8d0e-49eb-92b6-6caa441e495c&quot;}}" title="Translations.Source"/>
          <p:cNvSpPr>
            <a:spLocks noGrp="1"/>
          </p:cNvSpPr>
          <p:nvPr>
            <p:ph type="body" idx="15" hasCustomPrompt="1"/>
            <p:custDataLst>
              <p:tags r:id="rId7"/>
            </p:custDataLst>
          </p:nvPr>
        </p:nvSpPr>
        <p:spPr>
          <a:xfrm>
            <a:off x="509848" y="3496890"/>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7" name="text" descr="{&quot;templafy&quot;:{&quot;id&quot;:&quot;e6010a85-63fe-4224-8fc3-91ba7a79ae94&quot;}}" title="Translations.LayoutHeading"/>
          <p:cNvSpPr>
            <a:spLocks noGrp="1"/>
          </p:cNvSpPr>
          <p:nvPr>
            <p:ph type="body" idx="26" hasCustomPrompt="1"/>
            <p:custDataLst>
              <p:tags r:id="rId8"/>
            </p:custDataLst>
          </p:nvPr>
        </p:nvSpPr>
        <p:spPr>
          <a:xfrm>
            <a:off x="509848" y="3721091"/>
            <a:ext cx="5402558" cy="323273"/>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13" name="LAYOUT BODY"/>
          <p:cNvSpPr>
            <a:spLocks noGrp="1"/>
          </p:cNvSpPr>
          <p:nvPr>
            <p:ph idx="19" hasCustomPrompt="1"/>
            <p:custDataLst>
              <p:tags r:id="rId9"/>
            </p:custDataLst>
          </p:nvPr>
        </p:nvSpPr>
        <p:spPr>
          <a:xfrm>
            <a:off x="509848" y="4048126"/>
            <a:ext cx="5402558" cy="1472045"/>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smtClean="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6" name="text" descr="{&quot;templafy&quot;:{&quot;id&quot;:&quot;58cff68b-9efa-4b81-83fb-e2b97e8920f9&quot;}}" title="Translations.Source"/>
          <p:cNvSpPr>
            <a:spLocks noGrp="1"/>
          </p:cNvSpPr>
          <p:nvPr>
            <p:ph type="body" idx="21" hasCustomPrompt="1"/>
            <p:custDataLst>
              <p:tags r:id="rId10"/>
            </p:custDataLst>
          </p:nvPr>
        </p:nvSpPr>
        <p:spPr>
          <a:xfrm>
            <a:off x="509848" y="5530909"/>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sp>
        <p:nvSpPr>
          <p:cNvPr id="26" name="text" descr="{&quot;templafy&quot;:{&quot;id&quot;:&quot;5e744974-4ea2-4268-99c4-e38cc1854c0c&quot;}}" title="Translations.LayoutHeading"/>
          <p:cNvSpPr>
            <a:spLocks noGrp="1"/>
          </p:cNvSpPr>
          <p:nvPr>
            <p:ph type="body" idx="25" hasCustomPrompt="1"/>
            <p:custDataLst>
              <p:tags r:id="rId11"/>
            </p:custDataLst>
          </p:nvPr>
        </p:nvSpPr>
        <p:spPr>
          <a:xfrm>
            <a:off x="6247322" y="1689967"/>
            <a:ext cx="5402558" cy="325306"/>
          </a:xfrm>
          <a:noFill/>
        </p:spPr>
        <p:txBody>
          <a:bodyPr lIns="0" tIns="0" rIns="0" bIns="36564" anchor="t" anchorCtr="0">
            <a:noAutofit/>
          </a:bodyPr>
          <a:lstStyle>
            <a:lvl1pPr marL="0" indent="0">
              <a:spcBef>
                <a:spcPts val="727"/>
              </a:spcBef>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p>
        </p:txBody>
      </p:sp>
      <p:sp>
        <p:nvSpPr>
          <p:cNvPr id="8" name="LAYOUT BODY"/>
          <p:cNvSpPr>
            <a:spLocks noGrp="1"/>
          </p:cNvSpPr>
          <p:nvPr>
            <p:ph idx="16" hasCustomPrompt="1"/>
            <p:custDataLst>
              <p:tags r:id="rId12"/>
            </p:custDataLst>
          </p:nvPr>
        </p:nvSpPr>
        <p:spPr>
          <a:xfrm>
            <a:off x="6247322" y="2014682"/>
            <a:ext cx="5402558" cy="3506409"/>
          </a:xfrm>
          <a:noFill/>
        </p:spPr>
        <p:txBody>
          <a:bodyPr vert="horz" lIns="0" tIns="0" rIns="0" bIns="0" rtlCol="0">
            <a:noAutofit/>
          </a:bodyPr>
          <a:lstStyle>
            <a:lvl1pPr marL="166256">
              <a:buSzPct val="75000"/>
              <a:buFont typeface="Wingdings 2" panose="05020102010507070707" pitchFamily="18" charset="2"/>
              <a:buChar char=""/>
              <a:defRPr lang="en-US" dirty="0" smtClean="0">
                <a:latin typeface="+mn-lt"/>
              </a:defRPr>
            </a:lvl1pPr>
            <a:lvl2pPr>
              <a:defRPr lang="en-US" dirty="0" smtClean="0">
                <a:latin typeface="+mn-lt"/>
              </a:defRPr>
            </a:lvl2pPr>
            <a:lvl3pPr>
              <a:defRPr lang="en-US" dirty="0">
                <a:latin typeface="+mn-lt"/>
              </a:defRPr>
            </a:lvl3pPr>
          </a:lstStyle>
          <a:p>
            <a:pPr marL="0" lvl="0">
              <a:buSzPct val="75000"/>
              <a:buFont typeface="Wingdings 2" panose="05020102010507070707" pitchFamily="18" charset="2"/>
              <a:buChar char=""/>
            </a:pPr>
            <a:r>
              <a:rPr lang="en-US" dirty="0"/>
              <a:t>Click to add text</a:t>
            </a:r>
            <a:endParaRPr lang="en-US"/>
          </a:p>
          <a:p>
            <a:pPr marL="340825" lvl="1">
              <a:spcBef>
                <a:spcPts val="727"/>
              </a:spcBef>
              <a:tabLst/>
            </a:pPr>
            <a:r>
              <a:rPr lang="en-US" dirty="0"/>
              <a:t>Second level</a:t>
            </a:r>
            <a:endParaRPr lang="en-US"/>
          </a:p>
          <a:p>
            <a:pPr marL="540333" lvl="2">
              <a:spcBef>
                <a:spcPts val="727"/>
              </a:spcBef>
            </a:pPr>
            <a:r>
              <a:rPr lang="en-US" dirty="0"/>
              <a:t>Third level</a:t>
            </a:r>
            <a:endParaRPr lang="en-US"/>
          </a:p>
        </p:txBody>
      </p:sp>
      <p:sp>
        <p:nvSpPr>
          <p:cNvPr id="19" name="text" descr="{&quot;templafy&quot;:{&quot;id&quot;:&quot;506b34c1-af19-4a2c-9bfa-13e943aa01b0&quot;}}" title="Translations.Source"/>
          <p:cNvSpPr>
            <a:spLocks noGrp="1"/>
          </p:cNvSpPr>
          <p:nvPr>
            <p:ph type="body" idx="24" hasCustomPrompt="1"/>
            <p:custDataLst>
              <p:tags r:id="rId13"/>
            </p:custDataLst>
          </p:nvPr>
        </p:nvSpPr>
        <p:spPr>
          <a:xfrm>
            <a:off x="6247322" y="5530909"/>
            <a:ext cx="5402558" cy="166909"/>
          </a:xfrm>
          <a:noFill/>
        </p:spPr>
        <p:txBody>
          <a:bodyPr lIns="0" tIns="0" rIns="0" bIns="0" anchor="t" anchorCtr="0">
            <a:noAutofit/>
          </a:bodyPr>
          <a:lstStyle>
            <a:lvl1pPr marL="490456" indent="-490456" defTabSz="831281">
              <a:buNone/>
              <a:tabLst>
                <a:tab pos="490456" algn="l"/>
              </a:tabLst>
              <a:defRPr sz="909" b="0"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Source</a:t>
            </a:r>
          </a:p>
        </p:txBody>
      </p:sp>
      <p:graphicFrame>
        <p:nvGraphicFramePr>
          <p:cNvPr id="28" name="Object 27" hidden="1">
            <a:extLst>
              <a:ext uri="{FF2B5EF4-FFF2-40B4-BE49-F238E27FC236}">
                <a16:creationId xmlns:a16="http://schemas.microsoft.com/office/drawing/2014/main" id="{2A8A4653-0E7D-47B1-B4B5-533CE33A0E8E}"/>
              </a:ext>
            </a:extLst>
          </p:cNvPr>
          <p:cNvGraphicFramePr>
            <a:graphicFrameLocks noChangeAspect="1"/>
          </p:cNvGraphicFramePr>
          <p:nvPr>
            <p:custDataLst>
              <p:tags r:id="rId14"/>
            </p:custDataLst>
            <p:extLst>
              <p:ext uri="{D42A27DB-BD31-4B8C-83A1-F6EECF244321}">
                <p14:modId xmlns:p14="http://schemas.microsoft.com/office/powerpoint/2010/main" val="2239138643"/>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28677" name="think-cell Slide" r:id="rId20" imgW="286" imgH="286" progId="TCLayout.ActiveDocument.1">
                  <p:embed/>
                </p:oleObj>
              </mc:Choice>
              <mc:Fallback>
                <p:oleObj name="think-cell Slide" r:id="rId20" imgW="286" imgH="286" progId="TCLayout.ActiveDocument.1">
                  <p:embed/>
                  <p:pic>
                    <p:nvPicPr>
                      <p:cNvPr id="28" name="Object 27" hidden="1">
                        <a:extLst>
                          <a:ext uri="{FF2B5EF4-FFF2-40B4-BE49-F238E27FC236}">
                            <a16:creationId xmlns:a16="http://schemas.microsoft.com/office/drawing/2014/main" id="{2A8A4653-0E7D-47B1-B4B5-533CE33A0E8E}"/>
                          </a:ext>
                        </a:extLst>
                      </p:cNvPr>
                      <p:cNvPicPr/>
                      <p:nvPr/>
                    </p:nvPicPr>
                    <p:blipFill>
                      <a:blip r:embed="rId19"/>
                      <a:stretch>
                        <a:fillRect/>
                      </a:stretch>
                    </p:blipFill>
                    <p:spPr>
                      <a:xfrm>
                        <a:off x="1444" y="1443"/>
                        <a:ext cx="1444" cy="1444"/>
                      </a:xfrm>
                      <a:prstGeom prst="rect">
                        <a:avLst/>
                      </a:prstGeom>
                    </p:spPr>
                  </p:pic>
                </p:oleObj>
              </mc:Fallback>
            </mc:AlternateContent>
          </a:graphicData>
        </a:graphic>
      </p:graphicFrame>
      <p:sp>
        <p:nvSpPr>
          <p:cNvPr id="29" name="Rectangle 28" hidden="1">
            <a:extLst>
              <a:ext uri="{FF2B5EF4-FFF2-40B4-BE49-F238E27FC236}">
                <a16:creationId xmlns:a16="http://schemas.microsoft.com/office/drawing/2014/main" id="{119402AC-5B20-4C6D-907F-5CC5B02C06EE}"/>
              </a:ext>
            </a:extLst>
          </p:cNvPr>
          <p:cNvSpPr/>
          <p:nvPr>
            <p:custDataLst>
              <p:tags r:id="rId15"/>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0"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5D91078E-11BA-4249-AC42-F7C2641AA37C}"/>
              </a:ext>
            </a:extLst>
          </p:cNvPr>
          <p:cNvSpPr txBox="1"/>
          <p:nvPr/>
        </p:nvSpPr>
        <p:spPr>
          <a:xfrm>
            <a:off x="11161222" y="6234546"/>
            <a:ext cx="498763" cy="349135"/>
          </a:xfrm>
          <a:prstGeom prst="rect">
            <a:avLst/>
          </a:prstGeom>
          <a:noFill/>
        </p:spPr>
        <p:txBody>
          <a:bodyPr vert="horz" wrap="square" lIns="0" tIns="0" rIns="0" bIns="0" rtlCol="0" anchor="b">
            <a:noAutofit/>
          </a:bodyPr>
          <a:lstStyle/>
          <a:p>
            <a:pPr algn="r"/>
            <a:fld id="{EB71FFF7-9F05-4969-ABC0-23146D694E35}" type="slidenum">
              <a:rPr lang="en-US" sz="636" smtClean="0">
                <a:latin typeface="+mn-lt"/>
              </a:rPr>
              <a:pPr algn="r"/>
              <a:t>‹#›</a:t>
            </a:fld>
            <a:endParaRPr lang="en-US" sz="636" dirty="0">
              <a:latin typeface="+mn-lt"/>
            </a:endParaRPr>
          </a:p>
        </p:txBody>
      </p:sp>
      <p:sp>
        <p:nvSpPr>
          <p:cNvPr id="32" name="text" descr="{&quot;templafy&quot;:{&quot;id&quot;:&quot;b8b72e6e-cf5c-4fc3-9ec4-38359be8314f&quot;}}" hidden="1" title="Translations.Draft">
            <a:extLst>
              <a:ext uri="{FF2B5EF4-FFF2-40B4-BE49-F238E27FC236}">
                <a16:creationId xmlns:a16="http://schemas.microsoft.com/office/drawing/2014/main" id="{B5E2818F-8B78-4CF6-8864-E2DFCC4BA100}"/>
              </a:ext>
            </a:extLst>
          </p:cNvPr>
          <p:cNvSpPr txBox="1"/>
          <p:nvPr>
            <p:custDataLst>
              <p:tags r:id="rId16"/>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33" name="PXP_GRIDLINES" hidden="1">
            <a:extLst>
              <a:ext uri="{FF2B5EF4-FFF2-40B4-BE49-F238E27FC236}">
                <a16:creationId xmlns:a16="http://schemas.microsoft.com/office/drawing/2014/main" id="{B75BB3D2-EA9E-4836-8E5D-60E5216FF74A}"/>
              </a:ext>
            </a:extLst>
          </p:cNvPr>
          <p:cNvGrpSpPr/>
          <p:nvPr/>
        </p:nvGrpSpPr>
        <p:grpSpPr>
          <a:xfrm>
            <a:off x="-1" y="0"/>
            <a:ext cx="12161813" cy="6858000"/>
            <a:chOff x="-20924" y="0"/>
            <a:chExt cx="10058400" cy="7543800"/>
          </a:xfrm>
        </p:grpSpPr>
        <p:cxnSp>
          <p:nvCxnSpPr>
            <p:cNvPr id="43" name="Straight Connector 42">
              <a:extLst>
                <a:ext uri="{FF2B5EF4-FFF2-40B4-BE49-F238E27FC236}">
                  <a16:creationId xmlns:a16="http://schemas.microsoft.com/office/drawing/2014/main" id="{47C8EE7D-8F72-431A-BF42-1C9FD5C3BBEB}"/>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7596D3C1-88E3-47F2-9F97-4A00890D87DF}"/>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75EFD612-6A7B-4351-8630-67995146B9D1}"/>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9F47A775-AEA7-425F-B776-E8CDD92EEB32}"/>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CB0F8649-6A7B-4A31-827F-5BEB3329FC6B}"/>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FA0FCBAE-9C7F-4E63-878A-E36E11B68381}"/>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9" name="LAYOUT BODY" hidden="1">
            <a:extLst>
              <a:ext uri="{FF2B5EF4-FFF2-40B4-BE49-F238E27FC236}">
                <a16:creationId xmlns:a16="http://schemas.microsoft.com/office/drawing/2014/main" id="{9E6FCD64-B9C5-467A-B604-E922E84D0368}"/>
              </a:ext>
            </a:extLst>
          </p:cNvPr>
          <p:cNvSpPr/>
          <p:nvPr/>
        </p:nvSpPr>
        <p:spPr>
          <a:xfrm>
            <a:off x="510788" y="4452216"/>
            <a:ext cx="5401618"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12741972" name="image" descr="{&quot;templafy&quot;:{&quot;id&quot;:&quot;9cb20e3a-975a-4080-b704-5f714f1e4282&quot;}}"/>
          <p:cNvPicPr>
            <a:picLocks noChangeAspect="1"/>
          </p:cNvPicPr>
          <p:nvPr/>
        </p:nvPicPr>
        <p:blipFill>
          <a:blip r:embed="rId21"/>
          <a:stretch>
            <a:fillRect/>
          </a:stretch>
        </p:blipFill>
        <p:spPr>
          <a:xfrm>
            <a:off x="507317" y="6366066"/>
            <a:ext cx="643396" cy="235636"/>
          </a:xfrm>
          <a:prstGeom prst="rect">
            <a:avLst/>
          </a:prstGeom>
        </p:spPr>
      </p:pic>
    </p:spTree>
    <p:extLst>
      <p:ext uri="{BB962C8B-B14F-4D97-AF65-F5344CB8AC3E}">
        <p14:creationId xmlns:p14="http://schemas.microsoft.com/office/powerpoint/2010/main" val="2223778972"/>
      </p:ext>
    </p:extLst>
  </p:cSld>
  <p:clrMapOvr>
    <a:masterClrMapping/>
  </p:clrMapOvr>
  <p:hf hdr="0" ftr="0" dt="0"/>
  <p:extLst>
    <p:ext uri="{DCECCB84-F9BA-43D5-87BE-67443E8EF086}">
      <p15:sldGuideLst xmlns:p15="http://schemas.microsoft.com/office/powerpoint/2012/main">
        <p15:guide id="1" pos="334">
          <p15:clr>
            <a:srgbClr val="FBAE40"/>
          </p15:clr>
        </p15:guide>
        <p15:guide id="2" pos="8086">
          <p15:clr>
            <a:srgbClr val="FBAE40"/>
          </p15:clr>
        </p15:guide>
        <p15:guide id="3" pos="4318">
          <p15:clr>
            <a:srgbClr val="FBAE40"/>
          </p15:clr>
        </p15:guide>
        <p15:guide id="4" pos="4126">
          <p15:clr>
            <a:srgbClr val="FBAE40"/>
          </p15:clr>
        </p15:guide>
        <p15:guide id="5" orient="horz" pos="600">
          <p15:clr>
            <a:srgbClr val="FBAE40"/>
          </p15:clr>
        </p15:guide>
        <p15:guide id="6" orient="horz" pos="1152">
          <p15:clr>
            <a:srgbClr val="FBAE40"/>
          </p15:clr>
        </p15:guide>
        <p15:guide id="7" orient="horz" pos="1416">
          <p15:clr>
            <a:srgbClr val="FBAE40"/>
          </p15:clr>
        </p15:guide>
        <p15:guide id="8" orient="horz" pos="2568">
          <p15:clr>
            <a:srgbClr val="FBAE40"/>
          </p15:clr>
        </p15:guide>
        <p15:guide id="9" orient="horz" pos="2808">
          <p15:clr>
            <a:srgbClr val="FBAE40"/>
          </p15:clr>
        </p15:guide>
        <p15:guide id="10" orient="horz" pos="3828">
          <p15:clr>
            <a:srgbClr val="FBAE40"/>
          </p15:clr>
        </p15:guide>
        <p15:guide id="11" orient="horz" pos="4258">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matchingName="Disclaimer Page" preserve="1">
  <p:cSld name="Disclaimer Page">
    <p:spTree>
      <p:nvGrpSpPr>
        <p:cNvPr id="1" name=""/>
        <p:cNvGrpSpPr/>
        <p:nvPr/>
      </p:nvGrpSpPr>
      <p:grpSpPr>
        <a:xfrm>
          <a:off x="0" y="0"/>
          <a:ext cx="0" cy="0"/>
          <a:chOff x="0" y="0"/>
          <a:chExt cx="0" cy="0"/>
        </a:xfrm>
      </p:grpSpPr>
      <p:sp>
        <p:nvSpPr>
          <p:cNvPr id="15"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3F7397C4-8070-4A5A-8BFD-C7EDBBC114D8}"/>
              </a:ext>
            </a:extLst>
          </p:cNvPr>
          <p:cNvSpPr txBox="1"/>
          <p:nvPr userDrawn="1"/>
        </p:nvSpPr>
        <p:spPr>
          <a:xfrm>
            <a:off x="11161222" y="6234545"/>
            <a:ext cx="498763" cy="349135"/>
          </a:xfrm>
          <a:prstGeom prst="rect">
            <a:avLst/>
          </a:prstGeom>
          <a:noFill/>
        </p:spPr>
        <p:txBody>
          <a:bodyPr wrap="square" lIns="0" tIns="0" rIns="0" bIns="0" rtlCol="0" anchor="b" anchorCtr="0">
            <a:noAutofit/>
          </a:bodyPr>
          <a:lstStyle/>
          <a:p>
            <a:pPr algn="r"/>
            <a:fld id="{8A23ABA4-7C5F-4A82-88F7-CAC0346A6918}" type="slidenum">
              <a:rPr lang="en-US" sz="636" smtClean="0">
                <a:latin typeface="+mn-lt"/>
              </a:rPr>
              <a:pPr algn="r"/>
              <a:t>‹#›</a:t>
            </a:fld>
            <a:endParaRPr lang="en-US" sz="636" dirty="0">
              <a:latin typeface="+mn-lt"/>
            </a:endParaRPr>
          </a:p>
        </p:txBody>
      </p:sp>
      <p:sp>
        <p:nvSpPr>
          <p:cNvPr id="17" name="text" descr="{&quot;templafy&quot;:{&quot;id&quot;:&quot;935bc165-c793-4762-9474-39a25d85d9ea&quot;}}" title="UserProfile.Language.DisclaimerFax">
            <a:extLst>
              <a:ext uri="{FF2B5EF4-FFF2-40B4-BE49-F238E27FC236}">
                <a16:creationId xmlns:a16="http://schemas.microsoft.com/office/drawing/2014/main" id="{4B237AF7-34D1-42EC-9FB5-DFD3000E55F0}"/>
              </a:ext>
            </a:extLst>
          </p:cNvPr>
          <p:cNvSpPr/>
          <p:nvPr userDrawn="1"/>
        </p:nvSpPr>
        <p:spPr>
          <a:xfrm>
            <a:off x="507318" y="1689965"/>
            <a:ext cx="11141788" cy="3832364"/>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spcBef>
                <a:spcPts val="909"/>
              </a:spcBef>
            </a:pPr>
            <a:r>
              <a:rPr lang="en-US" sz="818" dirty="0">
                <a:solidFill>
                  <a:schemeClr val="tx1"/>
                </a:solidFill>
              </a:rPr>
              <a:t>The information contained in this facsimile message is confidential information intended only for the individual or entity named herein. If the reader of this information is not the named recipient, you are hereby notified that any dissemination, distribution or copy of this facsimile is strictly prohibited. If you have received this facsimile in error, please immediately contact us by telephone AND return the original message to us at the above address. Thank you.</a:t>
            </a:r>
          </a:p>
        </p:txBody>
      </p:sp>
      <p:sp>
        <p:nvSpPr>
          <p:cNvPr id="21" name="text" descr="{&quot;templafy&quot;:{&quot;id&quot;:&quot;a5beb9e0-0b7b-4919-8c7c-512df154cc6b&quot;}}" hidden="1" title="Translations.Draft">
            <a:extLst>
              <a:ext uri="{FF2B5EF4-FFF2-40B4-BE49-F238E27FC236}">
                <a16:creationId xmlns:a16="http://schemas.microsoft.com/office/drawing/2014/main" id="{0CCF9D47-C211-41A6-BB90-3693E1D2A496}"/>
              </a:ext>
            </a:extLst>
          </p:cNvPr>
          <p:cNvSpPr txBox="1"/>
          <p:nvPr userDrawn="1">
            <p:custDataLst>
              <p:tags r:id="rId1"/>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22" name="PXP_GRIDLINES" hidden="1">
            <a:extLst>
              <a:ext uri="{FF2B5EF4-FFF2-40B4-BE49-F238E27FC236}">
                <a16:creationId xmlns:a16="http://schemas.microsoft.com/office/drawing/2014/main" id="{35017FD2-A578-42BC-9640-92BE424D59E0}"/>
              </a:ext>
            </a:extLst>
          </p:cNvPr>
          <p:cNvGrpSpPr/>
          <p:nvPr userDrawn="1"/>
        </p:nvGrpSpPr>
        <p:grpSpPr>
          <a:xfrm>
            <a:off x="-1" y="0"/>
            <a:ext cx="12161813" cy="6858000"/>
            <a:chOff x="-20924" y="0"/>
            <a:chExt cx="10058400" cy="7543800"/>
          </a:xfrm>
        </p:grpSpPr>
        <p:cxnSp>
          <p:nvCxnSpPr>
            <p:cNvPr id="23" name="Straight Connector 22">
              <a:extLst>
                <a:ext uri="{FF2B5EF4-FFF2-40B4-BE49-F238E27FC236}">
                  <a16:creationId xmlns:a16="http://schemas.microsoft.com/office/drawing/2014/main" id="{8CDE392B-0934-4615-921F-F978A5ADABA1}"/>
                </a:ext>
              </a:extLst>
            </p:cNvPr>
            <p:cNvCxnSpPr/>
            <p:nvPr userDrawn="1"/>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0483D37-234A-4540-BB23-EA729000F525}"/>
                </a:ext>
              </a:extLst>
            </p:cNvPr>
            <p:cNvCxnSpPr/>
            <p:nvPr userDrawn="1"/>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DE50E9B-B027-420E-A7E3-17482ED8F012}"/>
                </a:ext>
              </a:extLst>
            </p:cNvPr>
            <p:cNvCxnSpPr/>
            <p:nvPr userDrawn="1"/>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10499897-3C6A-4BFA-8C4A-6AF234BFA511}"/>
                </a:ext>
              </a:extLst>
            </p:cNvPr>
            <p:cNvCxnSpPr/>
            <p:nvPr userDrawn="1"/>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050E1F1-C29A-4A1E-975A-1085041739CB}"/>
                </a:ext>
              </a:extLst>
            </p:cNvPr>
            <p:cNvCxnSpPr/>
            <p:nvPr userDrawn="1"/>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B9B8F66-4FC1-4A34-B5C6-FF611784666C}"/>
                </a:ext>
              </a:extLst>
            </p:cNvPr>
            <p:cNvCxnSpPr/>
            <p:nvPr userDrawn="1"/>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895134513" name="image" descr="{&quot;templafy&quot;:{&quot;id&quot;:&quot;b08ad480-dd2d-4ba0-b581-879211db0b1f&quot;}}"/>
          <p:cNvPicPr>
            <a:picLocks noChangeAspect="1"/>
          </p:cNvPicPr>
          <p:nvPr/>
        </p:nvPicPr>
        <p:blipFill>
          <a:blip r:embed="rId3"/>
          <a:stretch>
            <a:fillRect/>
          </a:stretch>
        </p:blipFill>
        <p:spPr>
          <a:xfrm>
            <a:off x="507317" y="6366066"/>
            <a:ext cx="643396" cy="235636"/>
          </a:xfrm>
          <a:prstGeom prst="rect">
            <a:avLst/>
          </a:prstGeom>
        </p:spPr>
      </p:pic>
    </p:spTree>
    <p:extLst>
      <p:ext uri="{BB962C8B-B14F-4D97-AF65-F5344CB8AC3E}">
        <p14:creationId xmlns:p14="http://schemas.microsoft.com/office/powerpoint/2010/main" val="3173243017"/>
      </p:ext>
    </p:extLst>
  </p:cSld>
  <p:clrMapOvr>
    <a:masterClrMapping/>
  </p:clrMapOvr>
  <p:extLst>
    <p:ext uri="{DCECCB84-F9BA-43D5-87BE-67443E8EF086}">
      <p15:sldGuideLst xmlns:p15="http://schemas.microsoft.com/office/powerpoint/2012/main">
        <p15:guide id="1" pos="334">
          <p15:clr>
            <a:srgbClr val="FBAE40"/>
          </p15:clr>
        </p15:guide>
        <p15:guide id="2" pos="8086">
          <p15:clr>
            <a:srgbClr val="FBAE40"/>
          </p15:clr>
        </p15:guide>
        <p15:guide id="3" orient="horz" pos="600">
          <p15:clr>
            <a:srgbClr val="FBAE40"/>
          </p15:clr>
        </p15:guide>
        <p15:guide id="4" orient="horz" pos="1152">
          <p15:clr>
            <a:srgbClr val="FBAE40"/>
          </p15:clr>
        </p15:guide>
        <p15:guide id="5" orient="horz" pos="3840">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Contact Page">
    <p:spTree>
      <p:nvGrpSpPr>
        <p:cNvPr id="1" name=""/>
        <p:cNvGrpSpPr/>
        <p:nvPr/>
      </p:nvGrpSpPr>
      <p:grpSpPr>
        <a:xfrm>
          <a:off x="0" y="0"/>
          <a:ext cx="0" cy="0"/>
          <a:chOff x="0" y="0"/>
          <a:chExt cx="0" cy="0"/>
        </a:xfrm>
      </p:grpSpPr>
      <p:sp>
        <p:nvSpPr>
          <p:cNvPr id="19" name="text" descr="{&quot;templafy&quot;:{&quot;id&quot;:&quot;3fc424fa-3258-4932-b7fc-1a8636a7f26c&quot;}}" title="Translations.ContactInformation">
            <a:extLst>
              <a:ext uri="{FF2B5EF4-FFF2-40B4-BE49-F238E27FC236}">
                <a16:creationId xmlns:a16="http://schemas.microsoft.com/office/drawing/2014/main" id="{D04FFCB0-AB78-4AEB-B73B-298403A32779}"/>
              </a:ext>
            </a:extLst>
          </p:cNvPr>
          <p:cNvSpPr txBox="1"/>
          <p:nvPr userDrawn="1"/>
        </p:nvSpPr>
        <p:spPr>
          <a:xfrm>
            <a:off x="509848" y="3"/>
            <a:ext cx="11150138" cy="858691"/>
          </a:xfrm>
          <a:prstGeom prst="rect">
            <a:avLst/>
          </a:prstGeom>
          <a:noFill/>
        </p:spPr>
        <p:txBody>
          <a:bodyPr wrap="none" lIns="0" tIns="0" rIns="0" bIns="0" rtlCol="0" anchor="b" anchorCtr="0">
            <a:noAutofit/>
          </a:bodyPr>
          <a:lstStyle/>
          <a:p>
            <a:pPr algn="l">
              <a:spcBef>
                <a:spcPts val="0"/>
              </a:spcBef>
            </a:pPr>
            <a:r>
              <a:rPr lang="en-US" sz="2545" dirty="0">
                <a:latin typeface="+mn-lt"/>
              </a:rPr>
              <a:t>Contact information</a:t>
            </a:r>
          </a:p>
        </p:txBody>
      </p:sp>
      <p:sp>
        <p:nvSpPr>
          <p:cNvPr id="27"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A270EA75-31D6-4F5C-868E-BAACEA48DA02}"/>
              </a:ext>
            </a:extLst>
          </p:cNvPr>
          <p:cNvSpPr txBox="1"/>
          <p:nvPr userDrawn="1"/>
        </p:nvSpPr>
        <p:spPr>
          <a:xfrm>
            <a:off x="11161222" y="6234545"/>
            <a:ext cx="498763" cy="349135"/>
          </a:xfrm>
          <a:prstGeom prst="rect">
            <a:avLst/>
          </a:prstGeom>
          <a:noFill/>
        </p:spPr>
        <p:txBody>
          <a:bodyPr wrap="square" lIns="0" tIns="0" rIns="0" bIns="0" rtlCol="0" anchor="b" anchorCtr="0">
            <a:noAutofit/>
          </a:bodyPr>
          <a:lstStyle/>
          <a:p>
            <a:pPr algn="r"/>
            <a:fld id="{8A23ABA4-7C5F-4A82-88F7-CAC0346A6918}" type="slidenum">
              <a:rPr lang="en-US" sz="636" smtClean="0">
                <a:latin typeface="+mn-lt"/>
              </a:rPr>
              <a:pPr algn="r"/>
              <a:t>‹#›</a:t>
            </a:fld>
            <a:endParaRPr lang="en-US" sz="636" dirty="0">
              <a:latin typeface="+mn-lt"/>
            </a:endParaRPr>
          </a:p>
        </p:txBody>
      </p:sp>
      <p:sp>
        <p:nvSpPr>
          <p:cNvPr id="28" name="text" descr="{&quot;templafy&quot;:{&quot;id&quot;:&quot;f4a9ac95-ed5e-41bb-8dab-65fe53fd83e9&quot;}}" title="UserProfile.Language.Web">
            <a:extLst>
              <a:ext uri="{FF2B5EF4-FFF2-40B4-BE49-F238E27FC236}">
                <a16:creationId xmlns:a16="http://schemas.microsoft.com/office/drawing/2014/main" id="{A49BC38C-A23E-4D82-86A6-9D36C4E02F14}"/>
              </a:ext>
            </a:extLst>
          </p:cNvPr>
          <p:cNvSpPr/>
          <p:nvPr userDrawn="1"/>
        </p:nvSpPr>
        <p:spPr>
          <a:xfrm>
            <a:off x="510546" y="5553818"/>
            <a:ext cx="7854545" cy="20781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chorCtr="0"/>
          <a:lstStyle/>
          <a:p>
            <a:pPr algn="l">
              <a:spcBef>
                <a:spcPts val="0"/>
              </a:spcBef>
            </a:pPr>
            <a:r>
              <a:rPr lang="en-US" sz="1000" dirty="0">
                <a:solidFill>
                  <a:schemeClr val="tx1"/>
                </a:solidFill>
              </a:rPr>
              <a:t>www.ubs.com</a:t>
            </a:r>
          </a:p>
        </p:txBody>
      </p:sp>
      <p:sp>
        <p:nvSpPr>
          <p:cNvPr id="29" name="text" descr="{&quot;templafy&quot;:{&quot;id&quot;:&quot;2210e1d5-3bb0-416d-8075-d6ce0a86de29&quot;}}" title="UserProfile.Language.CompanyName">
            <a:extLst>
              <a:ext uri="{FF2B5EF4-FFF2-40B4-BE49-F238E27FC236}">
                <a16:creationId xmlns:a16="http://schemas.microsoft.com/office/drawing/2014/main" id="{0B8CF6AA-68A0-4601-B7E5-B78A43127B25}"/>
              </a:ext>
            </a:extLst>
          </p:cNvPr>
          <p:cNvSpPr/>
          <p:nvPr userDrawn="1"/>
        </p:nvSpPr>
        <p:spPr>
          <a:xfrm>
            <a:off x="509848" y="4267637"/>
            <a:ext cx="7854545" cy="163636"/>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spcBef>
                <a:spcPts val="0"/>
              </a:spcBef>
            </a:pPr>
            <a:r>
              <a:rPr lang="en-US" sz="1000" b="1" dirty="0">
                <a:solidFill>
                  <a:schemeClr val="tx1"/>
                </a:solidFill>
              </a:rPr>
              <a:t>UBS AG</a:t>
            </a:r>
          </a:p>
        </p:txBody>
      </p:sp>
      <p:sp>
        <p:nvSpPr>
          <p:cNvPr id="30" name="text" descr="{&quot;templafy&quot;:{&quot;id&quot;:&quot;3497fb76-e191-40b0-9fd1-05c390da867c&quot;}}" title="UserProfile.Language.FullAddressLine">
            <a:extLst>
              <a:ext uri="{FF2B5EF4-FFF2-40B4-BE49-F238E27FC236}">
                <a16:creationId xmlns:a16="http://schemas.microsoft.com/office/drawing/2014/main" id="{BC1012B1-9A9A-4128-BA99-489E2D232D5E}"/>
              </a:ext>
            </a:extLst>
          </p:cNvPr>
          <p:cNvSpPr/>
          <p:nvPr userDrawn="1"/>
        </p:nvSpPr>
        <p:spPr>
          <a:xfrm>
            <a:off x="509847" y="4725818"/>
            <a:ext cx="7854545" cy="4840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spcBef>
                <a:spcPts val="0"/>
              </a:spcBef>
            </a:pPr>
            <a:r>
              <a:rPr lang="en-US" sz="1000" b="0" dirty="0">
                <a:solidFill>
                  <a:schemeClr val="tx1"/>
                </a:solidFill>
              </a:rPr>
              <a:t>Postfach
8098 Zürich</a:t>
            </a:r>
          </a:p>
        </p:txBody>
      </p:sp>
      <p:sp>
        <p:nvSpPr>
          <p:cNvPr id="31" name="text" descr="{&quot;templafy&quot;:{&quot;id&quot;:&quot;a9f65a2d-afbe-4da6-9c69-9290b560776e&quot;}}" title="UserProfile.Language.ReceptionPhone">
            <a:extLst>
              <a:ext uri="{FF2B5EF4-FFF2-40B4-BE49-F238E27FC236}">
                <a16:creationId xmlns:a16="http://schemas.microsoft.com/office/drawing/2014/main" id="{6410659C-F410-4269-8B60-6F054E79E9DF}"/>
              </a:ext>
            </a:extLst>
          </p:cNvPr>
          <p:cNvSpPr/>
          <p:nvPr userDrawn="1"/>
        </p:nvSpPr>
        <p:spPr>
          <a:xfrm>
            <a:off x="509846" y="5403273"/>
            <a:ext cx="7854545" cy="242049"/>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spcBef>
                <a:spcPts val="0"/>
              </a:spcBef>
            </a:pPr>
            <a:r>
              <a:rPr lang="en-US" sz="1000" b="0" dirty="0">
                <a:solidFill>
                  <a:schemeClr val="tx1"/>
                </a:solidFill>
              </a:rPr>
              <a:t>+41-44-234 11 11</a:t>
            </a:r>
          </a:p>
        </p:txBody>
      </p:sp>
      <p:sp>
        <p:nvSpPr>
          <p:cNvPr id="32" name="text" descr="{&quot;templafy&quot;:{&quot;id&quot;:&quot;7889225c-f8f0-43a2-b192-8608998adae2&quot;}}" title="UserProfile.Language.Endorsement">
            <a:extLst>
              <a:ext uri="{FF2B5EF4-FFF2-40B4-BE49-F238E27FC236}">
                <a16:creationId xmlns:a16="http://schemas.microsoft.com/office/drawing/2014/main" id="{AA8E632F-7B8E-406D-8658-9DB778D94432}"/>
              </a:ext>
            </a:extLst>
          </p:cNvPr>
          <p:cNvSpPr/>
          <p:nvPr userDrawn="1"/>
        </p:nvSpPr>
        <p:spPr>
          <a:xfrm>
            <a:off x="510546" y="5837140"/>
            <a:ext cx="7854545" cy="20781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l">
              <a:spcBef>
                <a:spcPts val="0"/>
              </a:spcBef>
            </a:pPr>
            <a:endParaRPr lang="en-US" sz="818" dirty="0">
              <a:solidFill>
                <a:schemeClr val="tx1"/>
              </a:solidFill>
            </a:endParaRPr>
          </a:p>
        </p:txBody>
      </p:sp>
      <p:sp>
        <p:nvSpPr>
          <p:cNvPr id="35" name="text" descr="{&quot;templafy&quot;:{&quot;id&quot;:&quot;4d1fdf4c-1ab6-4c75-a34e-8be1fe0d50d7&quot;}}" hidden="1" title="Translations.Draft">
            <a:extLst>
              <a:ext uri="{FF2B5EF4-FFF2-40B4-BE49-F238E27FC236}">
                <a16:creationId xmlns:a16="http://schemas.microsoft.com/office/drawing/2014/main" id="{435FC4A7-9E7A-4041-ABF6-18805DE7ACE2}"/>
              </a:ext>
            </a:extLst>
          </p:cNvPr>
          <p:cNvSpPr txBox="1"/>
          <p:nvPr userDrawn="1">
            <p:custDataLst>
              <p:tags r:id="rId1"/>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45" name="PXP_GRIDLINES" hidden="1">
            <a:extLst>
              <a:ext uri="{FF2B5EF4-FFF2-40B4-BE49-F238E27FC236}">
                <a16:creationId xmlns:a16="http://schemas.microsoft.com/office/drawing/2014/main" id="{0B521D99-95D7-4484-B3CF-B0F2155E9D44}"/>
              </a:ext>
            </a:extLst>
          </p:cNvPr>
          <p:cNvGrpSpPr/>
          <p:nvPr userDrawn="1"/>
        </p:nvGrpSpPr>
        <p:grpSpPr>
          <a:xfrm>
            <a:off x="-1" y="0"/>
            <a:ext cx="12161813" cy="6858000"/>
            <a:chOff x="-20924" y="0"/>
            <a:chExt cx="10058400" cy="7543800"/>
          </a:xfrm>
        </p:grpSpPr>
        <p:cxnSp>
          <p:nvCxnSpPr>
            <p:cNvPr id="46" name="Straight Connector 45">
              <a:extLst>
                <a:ext uri="{FF2B5EF4-FFF2-40B4-BE49-F238E27FC236}">
                  <a16:creationId xmlns:a16="http://schemas.microsoft.com/office/drawing/2014/main" id="{B7B048AF-3CB1-45F2-B12B-D7B9723482E3}"/>
                </a:ext>
              </a:extLst>
            </p:cNvPr>
            <p:cNvCxnSpPr/>
            <p:nvPr userDrawn="1"/>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B3E1D9E7-E1F8-4B87-924D-5E301C5247E0}"/>
                </a:ext>
              </a:extLst>
            </p:cNvPr>
            <p:cNvCxnSpPr/>
            <p:nvPr userDrawn="1"/>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B5982B68-9A5F-44D2-AD64-5C9C0E9F3FE6}"/>
                </a:ext>
              </a:extLst>
            </p:cNvPr>
            <p:cNvCxnSpPr/>
            <p:nvPr userDrawn="1"/>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6803C20E-CF93-4CF2-A49D-C012532D20FF}"/>
                </a:ext>
              </a:extLst>
            </p:cNvPr>
            <p:cNvCxnSpPr/>
            <p:nvPr userDrawn="1"/>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FD4BCDBC-443F-448E-BE75-AFD555C0E2D7}"/>
                </a:ext>
              </a:extLst>
            </p:cNvPr>
            <p:cNvCxnSpPr/>
            <p:nvPr userDrawn="1"/>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CE7EB294-4F22-49E1-A232-9C3F1D6633A8}"/>
                </a:ext>
              </a:extLst>
            </p:cNvPr>
            <p:cNvCxnSpPr/>
            <p:nvPr userDrawn="1"/>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52" name="text" descr="{&quot;templafy&quot;:{&quot;id&quot;:&quot;a21a9e09-8749-4509-ac97-5bf7f162a871&quot;}}" title="UserProfile.Language.NameExtension">
            <a:extLst>
              <a:ext uri="{FF2B5EF4-FFF2-40B4-BE49-F238E27FC236}">
                <a16:creationId xmlns:a16="http://schemas.microsoft.com/office/drawing/2014/main" id="{C88496A1-78B4-4B2D-B745-FE0B6189E063}"/>
              </a:ext>
            </a:extLst>
          </p:cNvPr>
          <p:cNvSpPr/>
          <p:nvPr userDrawn="1"/>
        </p:nvSpPr>
        <p:spPr>
          <a:xfrm>
            <a:off x="510788" y="4421454"/>
            <a:ext cx="7854545" cy="304364"/>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spcBef>
                <a:spcPts val="0"/>
              </a:spcBef>
            </a:pPr>
            <a:endParaRPr lang="en-US" sz="1000" b="0" dirty="0">
              <a:solidFill>
                <a:schemeClr val="tx1"/>
              </a:solidFill>
            </a:endParaRPr>
          </a:p>
        </p:txBody>
      </p:sp>
      <p:pic>
        <p:nvPicPr>
          <p:cNvPr id="1423416984" name="image" descr="{&quot;templafy&quot;:{&quot;id&quot;:&quot;752824c6-94a9-4418-a5b7-170068a1414e&quot;}}"/>
          <p:cNvPicPr>
            <a:picLocks noChangeAspect="1"/>
          </p:cNvPicPr>
          <p:nvPr/>
        </p:nvPicPr>
        <p:blipFill>
          <a:blip r:embed="rId3"/>
          <a:stretch>
            <a:fillRect/>
          </a:stretch>
        </p:blipFill>
        <p:spPr>
          <a:xfrm>
            <a:off x="507317" y="6366066"/>
            <a:ext cx="643396" cy="235636"/>
          </a:xfrm>
          <a:prstGeom prst="rect">
            <a:avLst/>
          </a:prstGeom>
        </p:spPr>
      </p:pic>
    </p:spTree>
    <p:extLst>
      <p:ext uri="{BB962C8B-B14F-4D97-AF65-F5344CB8AC3E}">
        <p14:creationId xmlns:p14="http://schemas.microsoft.com/office/powerpoint/2010/main" val="2666484765"/>
      </p:ext>
    </p:extLst>
  </p:cSld>
  <p:clrMapOvr>
    <a:masterClrMapping/>
  </p:clrMapOvr>
  <p:extLst>
    <p:ext uri="{DCECCB84-F9BA-43D5-87BE-67443E8EF086}">
      <p15:sldGuideLst xmlns:p15="http://schemas.microsoft.com/office/powerpoint/2012/main">
        <p15:guide id="1" pos="334">
          <p15:clr>
            <a:srgbClr val="FBAE40"/>
          </p15:clr>
        </p15:guide>
        <p15:guide id="2" pos="8086">
          <p15:clr>
            <a:srgbClr val="FBAE40"/>
          </p15:clr>
        </p15:guide>
        <p15:guide id="3" orient="horz" pos="4200">
          <p15:clr>
            <a:srgbClr val="FBAE40"/>
          </p15:clr>
        </p15:guide>
        <p15:guide id="4" orient="horz" pos="600">
          <p15:clr>
            <a:srgbClr val="FBAE40"/>
          </p15:clr>
        </p15:guide>
        <p15:guide id="5" orient="horz" pos="1152">
          <p15:clr>
            <a:srgbClr val="FBAE40"/>
          </p15:clr>
        </p15:guide>
        <p15:guide id="6" orient="horz" pos="2952">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E0838F-5506-4304-9769-F37A5390D3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9615BC2-A689-42EC-A2DD-5A3EF9A80F5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A9C9DEE-4C37-4CF8-9804-A6F6934699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0138FF-BAF9-4706-8323-B5CD4BD48FEF}"/>
              </a:ext>
            </a:extLst>
          </p:cNvPr>
          <p:cNvSpPr>
            <a:spLocks noGrp="1"/>
          </p:cNvSpPr>
          <p:nvPr>
            <p:ph type="dt" sz="half" idx="10"/>
          </p:nvPr>
        </p:nvSpPr>
        <p:spPr/>
        <p:txBody>
          <a:bodyPr/>
          <a:lstStyle/>
          <a:p>
            <a:fld id="{38F79F67-ACB7-420E-A3B2-6F4F9BBB8A09}" type="datetimeFigureOut">
              <a:rPr lang="en-US" smtClean="0"/>
              <a:t>30-Aug-22</a:t>
            </a:fld>
            <a:endParaRPr lang="en-US"/>
          </a:p>
        </p:txBody>
      </p:sp>
      <p:sp>
        <p:nvSpPr>
          <p:cNvPr id="6" name="Footer Placeholder 5">
            <a:extLst>
              <a:ext uri="{FF2B5EF4-FFF2-40B4-BE49-F238E27FC236}">
                <a16:creationId xmlns:a16="http://schemas.microsoft.com/office/drawing/2014/main" id="{291C193B-8B4E-4B65-8C35-861D46BDB4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6D86C4-8FB8-4F4F-B9DF-CE7831D6FB23}"/>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370406152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SP TOC - do not use">
    <p:spTree>
      <p:nvGrpSpPr>
        <p:cNvPr id="1" name=""/>
        <p:cNvGrpSpPr/>
        <p:nvPr/>
      </p:nvGrpSpPr>
      <p:grpSpPr>
        <a:xfrm>
          <a:off x="0" y="0"/>
          <a:ext cx="0" cy="0"/>
          <a:chOff x="0" y="0"/>
          <a:chExt cx="0" cy="0"/>
        </a:xfrm>
      </p:grpSpPr>
      <p:grpSp>
        <p:nvGrpSpPr>
          <p:cNvPr id="46" name="SP Headers" hidden="1">
            <a:extLst>
              <a:ext uri="{FF2B5EF4-FFF2-40B4-BE49-F238E27FC236}">
                <a16:creationId xmlns:a16="http://schemas.microsoft.com/office/drawing/2014/main" id="{8C868AAE-095E-41EC-9EF2-73B2B84C290D}"/>
              </a:ext>
            </a:extLst>
          </p:cNvPr>
          <p:cNvGrpSpPr/>
          <p:nvPr userDrawn="1"/>
        </p:nvGrpSpPr>
        <p:grpSpPr>
          <a:xfrm>
            <a:off x="-1" y="0"/>
            <a:ext cx="12161813" cy="6858000"/>
            <a:chOff x="-20924" y="0"/>
            <a:chExt cx="10058400" cy="7543800"/>
          </a:xfrm>
        </p:grpSpPr>
        <p:cxnSp>
          <p:nvCxnSpPr>
            <p:cNvPr id="49" name="Textbox">
              <a:extLst>
                <a:ext uri="{FF2B5EF4-FFF2-40B4-BE49-F238E27FC236}">
                  <a16:creationId xmlns:a16="http://schemas.microsoft.com/office/drawing/2014/main" id="{45F5C5AB-224A-420F-9554-744CC6D708C4}"/>
                </a:ext>
              </a:extLst>
            </p:cNvPr>
            <p:cNvCxnSpPr/>
            <p:nvPr userDrawn="1"/>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Textbox">
              <a:extLst>
                <a:ext uri="{FF2B5EF4-FFF2-40B4-BE49-F238E27FC236}">
                  <a16:creationId xmlns:a16="http://schemas.microsoft.com/office/drawing/2014/main" id="{AA09E69E-4DD5-4732-857A-B41EC6188B2E}"/>
                </a:ext>
              </a:extLst>
            </p:cNvPr>
            <p:cNvCxnSpPr/>
            <p:nvPr userDrawn="1"/>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Textbox">
              <a:extLst>
                <a:ext uri="{FF2B5EF4-FFF2-40B4-BE49-F238E27FC236}">
                  <a16:creationId xmlns:a16="http://schemas.microsoft.com/office/drawing/2014/main" id="{1FA3447E-D037-44C1-9176-066ED6A8F02C}"/>
                </a:ext>
              </a:extLst>
            </p:cNvPr>
            <p:cNvCxnSpPr/>
            <p:nvPr userDrawn="1"/>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2" name="Textbox">
              <a:extLst>
                <a:ext uri="{FF2B5EF4-FFF2-40B4-BE49-F238E27FC236}">
                  <a16:creationId xmlns:a16="http://schemas.microsoft.com/office/drawing/2014/main" id="{C46C0159-C106-49FA-A305-D8016C9F90F4}"/>
                </a:ext>
              </a:extLst>
            </p:cNvPr>
            <p:cNvCxnSpPr/>
            <p:nvPr userDrawn="1"/>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3" name="Textbox">
              <a:extLst>
                <a:ext uri="{FF2B5EF4-FFF2-40B4-BE49-F238E27FC236}">
                  <a16:creationId xmlns:a16="http://schemas.microsoft.com/office/drawing/2014/main" id="{51A9B6C6-0562-4434-9032-356EEB299B07}"/>
                </a:ext>
              </a:extLst>
            </p:cNvPr>
            <p:cNvCxnSpPr/>
            <p:nvPr userDrawn="1"/>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4" name="Textbox">
              <a:extLst>
                <a:ext uri="{FF2B5EF4-FFF2-40B4-BE49-F238E27FC236}">
                  <a16:creationId xmlns:a16="http://schemas.microsoft.com/office/drawing/2014/main" id="{D9D4CB61-9B4D-4E25-9B0E-3EC4B36E9ECB}"/>
                </a:ext>
              </a:extLst>
            </p:cNvPr>
            <p:cNvCxnSpPr/>
            <p:nvPr userDrawn="1"/>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75" name="text" descr="{&quot;templafy&quot;:{&quot;id&quot;:&quot;9c95959a-b073-4114-8c3c-1444b6cc9234&quot;}}" hidden="1" title="Translations.Draft">
            <a:extLst>
              <a:ext uri="{FF2B5EF4-FFF2-40B4-BE49-F238E27FC236}">
                <a16:creationId xmlns:a16="http://schemas.microsoft.com/office/drawing/2014/main" id="{B6B43A7C-0927-4DA3-9CD1-C107CC6A4CA8}"/>
              </a:ext>
            </a:extLst>
          </p:cNvPr>
          <p:cNvSpPr txBox="1"/>
          <p:nvPr userDrawn="1">
            <p:custDataLst>
              <p:tags r:id="rId1"/>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sp>
        <p:nvSpPr>
          <p:cNvPr id="78" name="text" descr="{&quot;templafy&quot;:{&quot;id&quot;:&quot;d37f097d-ead0-4530-926e-f1540a76afed&quot;}}" title="Translations.TableOfContents">
            <a:extLst>
              <a:ext uri="{FF2B5EF4-FFF2-40B4-BE49-F238E27FC236}">
                <a16:creationId xmlns:a16="http://schemas.microsoft.com/office/drawing/2014/main" id="{26FA5364-77E9-4D48-889F-975E202A542E}"/>
              </a:ext>
            </a:extLst>
          </p:cNvPr>
          <p:cNvSpPr txBox="1"/>
          <p:nvPr userDrawn="1"/>
        </p:nvSpPr>
        <p:spPr>
          <a:xfrm>
            <a:off x="509848" y="3"/>
            <a:ext cx="11150138" cy="858691"/>
          </a:xfrm>
          <a:prstGeom prst="rect">
            <a:avLst/>
          </a:prstGeom>
          <a:noFill/>
        </p:spPr>
        <p:txBody>
          <a:bodyPr wrap="none" lIns="0" tIns="0" rIns="0" bIns="0" rtlCol="0" anchor="b" anchorCtr="0">
            <a:noAutofit/>
          </a:bodyPr>
          <a:lstStyle/>
          <a:p>
            <a:pPr algn="l">
              <a:spcBef>
                <a:spcPts val="0"/>
              </a:spcBef>
            </a:pPr>
            <a:r>
              <a:rPr lang="en-US" sz="2545" dirty="0">
                <a:latin typeface="+mn-lt"/>
              </a:rPr>
              <a:t>Table of contents</a:t>
            </a:r>
          </a:p>
        </p:txBody>
      </p:sp>
      <p:pic>
        <p:nvPicPr>
          <p:cNvPr id="845521005" name="image" descr="{&quot;templafy&quot;:{&quot;id&quot;:&quot;323ec7a7-85d6-4f7b-9fa0-6b1ebe088110&quot;}}"/>
          <p:cNvPicPr>
            <a:picLocks noChangeAspect="1"/>
          </p:cNvPicPr>
          <p:nvPr/>
        </p:nvPicPr>
        <p:blipFill>
          <a:blip r:embed="rId3"/>
          <a:stretch>
            <a:fillRect/>
          </a:stretch>
        </p:blipFill>
        <p:spPr>
          <a:xfrm>
            <a:off x="507317" y="6366066"/>
            <a:ext cx="643396" cy="235636"/>
          </a:xfrm>
          <a:prstGeom prst="rect">
            <a:avLst/>
          </a:prstGeom>
        </p:spPr>
      </p:pic>
      <p:grpSp>
        <p:nvGrpSpPr>
          <p:cNvPr id="2" name="SP Agenda Section" hidden="1">
            <a:extLst>
              <a:ext uri="{FF2B5EF4-FFF2-40B4-BE49-F238E27FC236}">
                <a16:creationId xmlns:a16="http://schemas.microsoft.com/office/drawing/2014/main" id="{592AC03A-2D08-4A3B-913E-E1B373CA101A}"/>
              </a:ext>
            </a:extLst>
          </p:cNvPr>
          <p:cNvGrpSpPr/>
          <p:nvPr userDrawn="1"/>
        </p:nvGrpSpPr>
        <p:grpSpPr>
          <a:xfrm>
            <a:off x="509846" y="1620981"/>
            <a:ext cx="11226324" cy="371399"/>
            <a:chOff x="560565" y="1783079"/>
            <a:chExt cx="12343109" cy="408539"/>
          </a:xfrm>
        </p:grpSpPr>
        <p:sp>
          <p:nvSpPr>
            <p:cNvPr id="30" name="Textbox">
              <a:extLst>
                <a:ext uri="{FF2B5EF4-FFF2-40B4-BE49-F238E27FC236}">
                  <a16:creationId xmlns:a16="http://schemas.microsoft.com/office/drawing/2014/main" id="{FEAB2507-4F62-44A4-9EB1-971DA25BD933}"/>
                </a:ext>
              </a:extLst>
            </p:cNvPr>
            <p:cNvSpPr txBox="1">
              <a:spLocks/>
            </p:cNvSpPr>
            <p:nvPr userDrawn="1"/>
          </p:nvSpPr>
          <p:spPr>
            <a:xfrm>
              <a:off x="2023485" y="1785353"/>
              <a:ext cx="10334035" cy="406265"/>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9330118">
                <a:tabLst>
                  <a:tab pos="9507833" algn="l"/>
                </a:tabLst>
              </a:pPr>
              <a:r>
                <a:rPr lang="en-US" altLang="zh-CN" sz="1455" b="1" kern="0" baseline="0" dirty="0">
                  <a:solidFill>
                    <a:schemeClr val="tx1"/>
                  </a:solidFill>
                  <a:latin typeface="+mn-lt"/>
                  <a:ea typeface="+mn-ea"/>
                  <a:cs typeface="+mn-cs"/>
                </a:rPr>
                <a:t>&lt;TEXT&gt;</a:t>
              </a:r>
              <a:r>
                <a:rPr lang="en-US" altLang="en-US" sz="1455" b="1" u="sng" kern="0" baseline="0" dirty="0">
                  <a:solidFill>
                    <a:schemeClr val="tx1"/>
                  </a:solidFill>
                  <a:latin typeface="+mn-lt"/>
                  <a:ea typeface="+mn-ea"/>
                  <a:cs typeface="+mn-cs"/>
                </a:rPr>
                <a:t>                                                                                                                        </a:t>
              </a:r>
              <a:endParaRPr lang="en-US" sz="1636"/>
            </a:p>
          </p:txBody>
        </p:sp>
        <p:sp>
          <p:nvSpPr>
            <p:cNvPr id="32" name="Textbox" descr="{&quot;templafy&quot;:{&quot;id&quot;:&quot;fbaebf70-c9f0-430f-b7bc-4724a3bfe925&quot;}}" title="Translations.SectionN">
              <a:extLst>
                <a:ext uri="{FF2B5EF4-FFF2-40B4-BE49-F238E27FC236}">
                  <a16:creationId xmlns:a16="http://schemas.microsoft.com/office/drawing/2014/main" id="{B3EB5710-DF0C-4347-8ACA-5C648E6053A8}"/>
                </a:ext>
              </a:extLst>
            </p:cNvPr>
            <p:cNvSpPr txBox="1">
              <a:spLocks/>
            </p:cNvSpPr>
            <p:nvPr userDrawn="1"/>
          </p:nvSpPr>
          <p:spPr>
            <a:xfrm>
              <a:off x="560565" y="1785353"/>
              <a:ext cx="1179576" cy="406265"/>
            </a:xfrm>
            <a:prstGeom prst="rect">
              <a:avLst/>
            </a:prstGeom>
            <a:noFill/>
          </p:spPr>
          <p:txBody>
            <a:bodyPr wrap="none" lIns="0" rIns="0" rtlCol="0" anchor="ctr">
              <a:noAutofit/>
            </a:bodyPr>
            <a:lstStyle/>
            <a:p>
              <a:pPr algn="l"/>
              <a:r>
                <a:rPr lang="en-US" altLang="en-US" sz="1455" b="0" kern="0" baseline="0" dirty="0">
                  <a:solidFill>
                    <a:schemeClr val="tx1"/>
                  </a:solidFill>
                  <a:latin typeface="+mn-lt"/>
                  <a:ea typeface="+mn-ea"/>
                  <a:cs typeface="+mn-cs"/>
                </a:rPr>
                <a:t>Section &lt;N&gt;</a:t>
              </a:r>
            </a:p>
          </p:txBody>
        </p:sp>
        <p:sp>
          <p:nvSpPr>
            <p:cNvPr id="33" name="Textbox">
              <a:extLst>
                <a:ext uri="{FF2B5EF4-FFF2-40B4-BE49-F238E27FC236}">
                  <a16:creationId xmlns:a16="http://schemas.microsoft.com/office/drawing/2014/main" id="{7F55653E-2FA1-48B1-AEBE-C2F1154223A4}"/>
                </a:ext>
              </a:extLst>
            </p:cNvPr>
            <p:cNvSpPr txBox="1">
              <a:spLocks/>
            </p:cNvSpPr>
            <p:nvPr userDrawn="1"/>
          </p:nvSpPr>
          <p:spPr>
            <a:xfrm>
              <a:off x="11992195" y="1785353"/>
              <a:ext cx="911479" cy="406265"/>
            </a:xfrm>
            <a:prstGeom prst="rect">
              <a:avLst/>
            </a:prstGeom>
            <a:noFill/>
          </p:spPr>
          <p:txBody>
            <a:bodyPr wrap="none" rtlCol="0" anchor="ctr">
              <a:noAutofit/>
            </a:bodyPr>
            <a:lstStyle/>
            <a:p>
              <a:pPr algn="r" rtl="0" eaLnBrk="0" fontAlgn="base" hangingPunct="0">
                <a:spcBef>
                  <a:spcPct val="50000"/>
                </a:spcBef>
                <a:spcAft>
                  <a:spcPct val="0"/>
                </a:spcAft>
              </a:pPr>
              <a:r>
                <a:rPr lang="en-US" altLang="zh-CN" sz="1455" b="0" kern="0" baseline="0" dirty="0">
                  <a:solidFill>
                    <a:schemeClr val="tx1"/>
                  </a:solidFill>
                  <a:latin typeface="+mn-lt"/>
                  <a:ea typeface="+mn-ea"/>
                  <a:cs typeface="+mn-cs"/>
                </a:rPr>
                <a:t>&lt;P&gt;</a:t>
              </a:r>
              <a:endParaRPr lang="en-US" altLang="en-US" sz="1455" b="0" kern="0" baseline="0" dirty="0">
                <a:solidFill>
                  <a:schemeClr val="tx1"/>
                </a:solidFill>
                <a:latin typeface="+mn-lt"/>
                <a:ea typeface="+mn-ea"/>
                <a:cs typeface="+mn-cs"/>
              </a:endParaRPr>
            </a:p>
          </p:txBody>
        </p:sp>
        <p:sp>
          <p:nvSpPr>
            <p:cNvPr id="31" name="Textbox" hidden="1">
              <a:extLst>
                <a:ext uri="{FF2B5EF4-FFF2-40B4-BE49-F238E27FC236}">
                  <a16:creationId xmlns:a16="http://schemas.microsoft.com/office/drawing/2014/main" id="{DD89CF33-A63F-4CC7-86FB-350BC2A58719}"/>
                </a:ext>
              </a:extLst>
            </p:cNvPr>
            <p:cNvSpPr txBox="1">
              <a:spLocks/>
            </p:cNvSpPr>
            <p:nvPr userDrawn="1"/>
          </p:nvSpPr>
          <p:spPr>
            <a:xfrm>
              <a:off x="7235825" y="1783080"/>
              <a:ext cx="2560009" cy="406265"/>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636" b="0" kern="0" baseline="0" dirty="0">
                  <a:solidFill>
                    <a:schemeClr val="tx1"/>
                  </a:solidFill>
                  <a:latin typeface="+mn-lt"/>
                  <a:ea typeface="+mn-ea"/>
                  <a:cs typeface="+mn-cs"/>
                </a:rPr>
                <a:t>&lt;</a:t>
              </a:r>
              <a:r>
                <a:rPr lang="en-US" altLang="zh-CN" sz="1455" b="0" kern="0" baseline="0" dirty="0">
                  <a:solidFill>
                    <a:schemeClr val="tx1"/>
                  </a:solidFill>
                  <a:latin typeface="+mn-lt"/>
                  <a:ea typeface="+mn-ea"/>
                  <a:cs typeface="+mn-cs"/>
                </a:rPr>
                <a:t>RESPONSIBLE</a:t>
              </a:r>
              <a:r>
                <a:rPr lang="en-US" altLang="zh-CN" sz="1636" b="0" kern="0" baseline="0" dirty="0">
                  <a:solidFill>
                    <a:schemeClr val="tx1"/>
                  </a:solidFill>
                  <a:latin typeface="+mn-lt"/>
                  <a:ea typeface="+mn-ea"/>
                  <a:cs typeface="+mn-cs"/>
                </a:rPr>
                <a:t>&gt;</a:t>
              </a:r>
              <a:r>
                <a:rPr lang="en-US" altLang="en-US" sz="1636" b="0" u="sng" kern="0" baseline="0" dirty="0">
                  <a:solidFill>
                    <a:schemeClr val="tx1"/>
                  </a:solidFill>
                  <a:latin typeface="+mn-lt"/>
                  <a:ea typeface="+mn-ea"/>
                  <a:cs typeface="+mn-cs"/>
                </a:rPr>
                <a:t>                                                                                                                        </a:t>
              </a:r>
              <a:endParaRPr lang="en-US" sz="1636"/>
            </a:p>
          </p:txBody>
        </p:sp>
        <p:sp>
          <p:nvSpPr>
            <p:cNvPr id="47" name="Textbox" hidden="1">
              <a:extLst>
                <a:ext uri="{FF2B5EF4-FFF2-40B4-BE49-F238E27FC236}">
                  <a16:creationId xmlns:a16="http://schemas.microsoft.com/office/drawing/2014/main" id="{924603A8-2C5D-4A93-AF24-30F0EDAFD549}"/>
                </a:ext>
              </a:extLst>
            </p:cNvPr>
            <p:cNvSpPr txBox="1">
              <a:spLocks/>
            </p:cNvSpPr>
            <p:nvPr userDrawn="1"/>
          </p:nvSpPr>
          <p:spPr>
            <a:xfrm>
              <a:off x="9727565" y="1783079"/>
              <a:ext cx="1280160" cy="402336"/>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455" b="0" u="none" kern="0" baseline="0" dirty="0">
                  <a:solidFill>
                    <a:schemeClr val="tx1"/>
                  </a:solidFill>
                  <a:latin typeface="+mn-lt"/>
                  <a:ea typeface="+mn-ea"/>
                  <a:cs typeface="+mn-cs"/>
                </a:rPr>
                <a:t>&lt;TIMESLOT&gt;</a:t>
              </a:r>
              <a:endParaRPr lang="en-US" altLang="en-US" sz="1455" b="0" u="none" kern="0" baseline="0" dirty="0">
                <a:solidFill>
                  <a:schemeClr val="tx1"/>
                </a:solidFill>
                <a:latin typeface="+mn-lt"/>
                <a:ea typeface="+mn-ea"/>
                <a:cs typeface="+mn-cs"/>
              </a:endParaRPr>
            </a:p>
          </p:txBody>
        </p:sp>
        <p:sp>
          <p:nvSpPr>
            <p:cNvPr id="48" name="Textbox" hidden="1">
              <a:extLst>
                <a:ext uri="{FF2B5EF4-FFF2-40B4-BE49-F238E27FC236}">
                  <a16:creationId xmlns:a16="http://schemas.microsoft.com/office/drawing/2014/main" id="{6A447B8A-8E2A-4E43-98F2-321F5DE4FCC1}"/>
                </a:ext>
              </a:extLst>
            </p:cNvPr>
            <p:cNvSpPr txBox="1">
              <a:spLocks/>
            </p:cNvSpPr>
            <p:nvPr userDrawn="1"/>
          </p:nvSpPr>
          <p:spPr>
            <a:xfrm>
              <a:off x="10970804" y="1783080"/>
              <a:ext cx="1370012" cy="406265"/>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455" b="0" kern="0" baseline="0" dirty="0">
                  <a:solidFill>
                    <a:schemeClr val="tx1"/>
                  </a:solidFill>
                  <a:latin typeface="+mn-lt"/>
                  <a:ea typeface="+mn-ea"/>
                  <a:cs typeface="+mn-cs"/>
                </a:rPr>
                <a:t>&lt;DURATION&gt;</a:t>
              </a:r>
              <a:r>
                <a:rPr lang="en-US" altLang="en-US" sz="1455" b="0" u="sng" kern="0" baseline="0" dirty="0">
                  <a:solidFill>
                    <a:schemeClr val="tx1"/>
                  </a:solidFill>
                  <a:latin typeface="+mn-lt"/>
                  <a:ea typeface="+mn-ea"/>
                  <a:cs typeface="+mn-cs"/>
                </a:rPr>
                <a:t>                                                                                                                        </a:t>
              </a:r>
              <a:endParaRPr lang="en-US" sz="1636"/>
            </a:p>
          </p:txBody>
        </p:sp>
      </p:grpSp>
      <p:grpSp>
        <p:nvGrpSpPr>
          <p:cNvPr id="3" name="SP Agenda Section Highlight" hidden="1">
            <a:extLst>
              <a:ext uri="{FF2B5EF4-FFF2-40B4-BE49-F238E27FC236}">
                <a16:creationId xmlns:a16="http://schemas.microsoft.com/office/drawing/2014/main" id="{0B4D9AA4-7AB4-49E9-AC19-C618FC31E255}"/>
              </a:ext>
            </a:extLst>
          </p:cNvPr>
          <p:cNvGrpSpPr/>
          <p:nvPr userDrawn="1"/>
        </p:nvGrpSpPr>
        <p:grpSpPr>
          <a:xfrm>
            <a:off x="509847" y="2011680"/>
            <a:ext cx="11232035" cy="372629"/>
            <a:chOff x="560565" y="2212848"/>
            <a:chExt cx="12349389" cy="409892"/>
          </a:xfrm>
        </p:grpSpPr>
        <p:sp>
          <p:nvSpPr>
            <p:cNvPr id="35" name="Textbox">
              <a:extLst>
                <a:ext uri="{FF2B5EF4-FFF2-40B4-BE49-F238E27FC236}">
                  <a16:creationId xmlns:a16="http://schemas.microsoft.com/office/drawing/2014/main" id="{C1A1B1DB-96EE-4410-94C1-6E9176B6BB57}"/>
                </a:ext>
              </a:extLst>
            </p:cNvPr>
            <p:cNvSpPr txBox="1">
              <a:spLocks/>
            </p:cNvSpPr>
            <p:nvPr userDrawn="1"/>
          </p:nvSpPr>
          <p:spPr>
            <a:xfrm>
              <a:off x="2023484" y="2216475"/>
              <a:ext cx="10334029" cy="406265"/>
            </a:xfrm>
            <a:prstGeom prst="rect">
              <a:avLst/>
            </a:prstGeom>
            <a:noFill/>
          </p:spPr>
          <p:txBody>
            <a:bodyPr wrap="square" lIns="0" rIns="0" rtlCol="0" anchor="ctr">
              <a:noAutofit/>
            </a:bodyPr>
            <a:lstStyle/>
            <a:p>
              <a:pPr algn="l" defTabSz="9330118">
                <a:tabLst>
                  <a:tab pos="9507833" algn="l"/>
                </a:tabLst>
              </a:pPr>
              <a:r>
                <a:rPr lang="en-US" altLang="zh-CN" sz="1455" b="1" kern="0" baseline="0" dirty="0">
                  <a:solidFill>
                    <a:schemeClr val="tx1"/>
                  </a:solidFill>
                  <a:latin typeface="+mn-lt"/>
                  <a:ea typeface="+mn-ea"/>
                  <a:cs typeface="+mn-cs"/>
                </a:rPr>
                <a:t>&lt;TEXT&gt;</a:t>
              </a:r>
              <a:endParaRPr lang="en-US" altLang="en-US" sz="1455" b="1" kern="0" baseline="0" dirty="0">
                <a:solidFill>
                  <a:schemeClr val="tx1"/>
                </a:solidFill>
                <a:latin typeface="+mn-lt"/>
                <a:ea typeface="+mn-ea"/>
                <a:cs typeface="+mn-cs"/>
              </a:endParaRPr>
            </a:p>
          </p:txBody>
        </p:sp>
        <p:sp>
          <p:nvSpPr>
            <p:cNvPr id="36" name="Textbox" descr="{&quot;templafy&quot;:{&quot;id&quot;:&quot;70a97a3c-60ad-49e7-a0eb-83a3f06d3aee&quot;}}" title="Translations.SectionN">
              <a:extLst>
                <a:ext uri="{FF2B5EF4-FFF2-40B4-BE49-F238E27FC236}">
                  <a16:creationId xmlns:a16="http://schemas.microsoft.com/office/drawing/2014/main" id="{6E61EAA7-77E0-41DD-8D39-93D4A0449867}"/>
                </a:ext>
              </a:extLst>
            </p:cNvPr>
            <p:cNvSpPr txBox="1">
              <a:spLocks/>
            </p:cNvSpPr>
            <p:nvPr userDrawn="1"/>
          </p:nvSpPr>
          <p:spPr>
            <a:xfrm>
              <a:off x="560565" y="2216475"/>
              <a:ext cx="1177816" cy="406265"/>
            </a:xfrm>
            <a:prstGeom prst="rect">
              <a:avLst/>
            </a:prstGeom>
            <a:noFill/>
          </p:spPr>
          <p:txBody>
            <a:bodyPr wrap="none" lIns="0" rIns="0" rtlCol="0" anchor="ctr">
              <a:noAutofit/>
            </a:bodyPr>
            <a:lstStyle/>
            <a:p>
              <a:pPr algn="l"/>
              <a:r>
                <a:rPr lang="en-US" altLang="en-US" sz="1455" b="0" kern="0" baseline="0" dirty="0">
                  <a:solidFill>
                    <a:schemeClr val="tx1"/>
                  </a:solidFill>
                  <a:latin typeface="+mn-lt"/>
                  <a:ea typeface="+mn-ea"/>
                  <a:cs typeface="+mn-cs"/>
                </a:rPr>
                <a:t>Section &lt;N&gt;</a:t>
              </a:r>
            </a:p>
          </p:txBody>
        </p:sp>
        <p:sp>
          <p:nvSpPr>
            <p:cNvPr id="37" name="Textbox">
              <a:extLst>
                <a:ext uri="{FF2B5EF4-FFF2-40B4-BE49-F238E27FC236}">
                  <a16:creationId xmlns:a16="http://schemas.microsoft.com/office/drawing/2014/main" id="{44E334E1-D8DB-4F0C-9630-3A289A86EF14}"/>
                </a:ext>
              </a:extLst>
            </p:cNvPr>
            <p:cNvSpPr txBox="1">
              <a:spLocks/>
            </p:cNvSpPr>
            <p:nvPr userDrawn="1"/>
          </p:nvSpPr>
          <p:spPr>
            <a:xfrm>
              <a:off x="11998475" y="2216475"/>
              <a:ext cx="911479" cy="406265"/>
            </a:xfrm>
            <a:prstGeom prst="rect">
              <a:avLst/>
            </a:prstGeom>
            <a:noFill/>
          </p:spPr>
          <p:txBody>
            <a:bodyPr wrap="none" rtlCol="0" anchor="ctr">
              <a:noAutofit/>
            </a:bodyPr>
            <a:lstStyle/>
            <a:p>
              <a:pPr algn="r" rtl="0" eaLnBrk="0" fontAlgn="base" hangingPunct="0">
                <a:spcBef>
                  <a:spcPct val="50000"/>
                </a:spcBef>
                <a:spcAft>
                  <a:spcPct val="0"/>
                </a:spcAft>
              </a:pPr>
              <a:r>
                <a:rPr lang="en-US" altLang="zh-CN" sz="1455" b="0" kern="0" baseline="0" dirty="0">
                  <a:solidFill>
                    <a:schemeClr val="tx1"/>
                  </a:solidFill>
                  <a:latin typeface="+mn-lt"/>
                  <a:ea typeface="+mn-ea"/>
                  <a:cs typeface="+mn-cs"/>
                </a:rPr>
                <a:t>&lt;P&gt;</a:t>
              </a:r>
              <a:endParaRPr lang="en-US" altLang="en-US" sz="1455" b="0" kern="0" baseline="0" dirty="0">
                <a:solidFill>
                  <a:schemeClr val="tx1"/>
                </a:solidFill>
                <a:latin typeface="+mn-lt"/>
                <a:ea typeface="+mn-ea"/>
                <a:cs typeface="+mn-cs"/>
              </a:endParaRPr>
            </a:p>
          </p:txBody>
        </p:sp>
        <p:sp>
          <p:nvSpPr>
            <p:cNvPr id="52" name="Textbox" hidden="1">
              <a:extLst>
                <a:ext uri="{FF2B5EF4-FFF2-40B4-BE49-F238E27FC236}">
                  <a16:creationId xmlns:a16="http://schemas.microsoft.com/office/drawing/2014/main" id="{A1745BD1-CD6B-4F15-AFE0-3C5CBF4D7243}"/>
                </a:ext>
              </a:extLst>
            </p:cNvPr>
            <p:cNvSpPr txBox="1">
              <a:spLocks/>
            </p:cNvSpPr>
            <p:nvPr userDrawn="1"/>
          </p:nvSpPr>
          <p:spPr>
            <a:xfrm>
              <a:off x="7235825" y="2212848"/>
              <a:ext cx="2560009" cy="406265"/>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636" b="0" kern="0" baseline="0" dirty="0">
                  <a:solidFill>
                    <a:schemeClr val="tx1"/>
                  </a:solidFill>
                  <a:latin typeface="+mn-lt"/>
                  <a:ea typeface="+mn-ea"/>
                  <a:cs typeface="+mn-cs"/>
                </a:rPr>
                <a:t>&lt;</a:t>
              </a:r>
              <a:r>
                <a:rPr lang="en-US" altLang="zh-CN" sz="1455" b="0" kern="0" baseline="0" dirty="0">
                  <a:solidFill>
                    <a:schemeClr val="tx1"/>
                  </a:solidFill>
                  <a:latin typeface="+mn-lt"/>
                  <a:ea typeface="+mn-ea"/>
                  <a:cs typeface="+mn-cs"/>
                </a:rPr>
                <a:t>RESPONSIBLE</a:t>
              </a:r>
              <a:r>
                <a:rPr lang="en-US" altLang="zh-CN" sz="1636" b="0" kern="0" baseline="0" dirty="0">
                  <a:solidFill>
                    <a:schemeClr val="tx1"/>
                  </a:solidFill>
                  <a:latin typeface="+mn-lt"/>
                  <a:ea typeface="+mn-ea"/>
                  <a:cs typeface="+mn-cs"/>
                </a:rPr>
                <a:t>&gt;</a:t>
              </a:r>
              <a:r>
                <a:rPr lang="en-US" altLang="en-US" sz="1636" b="0" u="sng" kern="0" baseline="0" dirty="0">
                  <a:solidFill>
                    <a:schemeClr val="tx1"/>
                  </a:solidFill>
                  <a:latin typeface="+mn-lt"/>
                  <a:ea typeface="+mn-ea"/>
                  <a:cs typeface="+mn-cs"/>
                </a:rPr>
                <a:t>                                                                                                                        </a:t>
              </a:r>
              <a:endParaRPr lang="en-US" sz="1636"/>
            </a:p>
          </p:txBody>
        </p:sp>
        <p:sp>
          <p:nvSpPr>
            <p:cNvPr id="53" name="Textbox" hidden="1">
              <a:extLst>
                <a:ext uri="{FF2B5EF4-FFF2-40B4-BE49-F238E27FC236}">
                  <a16:creationId xmlns:a16="http://schemas.microsoft.com/office/drawing/2014/main" id="{890E4083-D349-470F-9D0A-68B829A2D071}"/>
                </a:ext>
              </a:extLst>
            </p:cNvPr>
            <p:cNvSpPr txBox="1">
              <a:spLocks/>
            </p:cNvSpPr>
            <p:nvPr userDrawn="1"/>
          </p:nvSpPr>
          <p:spPr>
            <a:xfrm>
              <a:off x="9727565" y="2212848"/>
              <a:ext cx="1280160" cy="402336"/>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455" b="0" u="none" kern="0" baseline="0" dirty="0">
                  <a:solidFill>
                    <a:schemeClr val="tx1"/>
                  </a:solidFill>
                  <a:latin typeface="+mn-lt"/>
                  <a:ea typeface="+mn-ea"/>
                  <a:cs typeface="+mn-cs"/>
                </a:rPr>
                <a:t>&lt;TIMESLOT&gt;</a:t>
              </a:r>
              <a:endParaRPr lang="en-US" altLang="en-US" sz="1455" b="0" u="none" kern="0" baseline="0" dirty="0">
                <a:solidFill>
                  <a:schemeClr val="tx1"/>
                </a:solidFill>
                <a:latin typeface="+mn-lt"/>
                <a:ea typeface="+mn-ea"/>
                <a:cs typeface="+mn-cs"/>
              </a:endParaRPr>
            </a:p>
          </p:txBody>
        </p:sp>
        <p:sp>
          <p:nvSpPr>
            <p:cNvPr id="54" name="Textbox" hidden="1">
              <a:extLst>
                <a:ext uri="{FF2B5EF4-FFF2-40B4-BE49-F238E27FC236}">
                  <a16:creationId xmlns:a16="http://schemas.microsoft.com/office/drawing/2014/main" id="{CA494DE3-AF11-485D-944D-5DE4B986A776}"/>
                </a:ext>
              </a:extLst>
            </p:cNvPr>
            <p:cNvSpPr txBox="1">
              <a:spLocks/>
            </p:cNvSpPr>
            <p:nvPr userDrawn="1"/>
          </p:nvSpPr>
          <p:spPr>
            <a:xfrm>
              <a:off x="10970804" y="2212848"/>
              <a:ext cx="1370012" cy="406265"/>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455" b="0" kern="0" baseline="0" dirty="0">
                  <a:solidFill>
                    <a:schemeClr val="tx1"/>
                  </a:solidFill>
                  <a:latin typeface="+mn-lt"/>
                  <a:ea typeface="+mn-ea"/>
                  <a:cs typeface="+mn-cs"/>
                </a:rPr>
                <a:t>&lt;DURATION&gt;</a:t>
              </a:r>
              <a:r>
                <a:rPr lang="en-US" altLang="en-US" sz="1455" b="0" u="sng" kern="0" baseline="0" dirty="0">
                  <a:solidFill>
                    <a:schemeClr val="tx1"/>
                  </a:solidFill>
                  <a:latin typeface="+mn-lt"/>
                  <a:ea typeface="+mn-ea"/>
                  <a:cs typeface="+mn-cs"/>
                </a:rPr>
                <a:t>                                                                                                                        </a:t>
              </a:r>
              <a:endParaRPr lang="en-US" sz="1636"/>
            </a:p>
          </p:txBody>
        </p:sp>
      </p:grpSp>
      <p:grpSp>
        <p:nvGrpSpPr>
          <p:cNvPr id="4" name="SP Agenda Subsection" hidden="1">
            <a:extLst>
              <a:ext uri="{FF2B5EF4-FFF2-40B4-BE49-F238E27FC236}">
                <a16:creationId xmlns:a16="http://schemas.microsoft.com/office/drawing/2014/main" id="{9875B202-C383-4D34-8A3D-7FDB340D19FA}"/>
              </a:ext>
            </a:extLst>
          </p:cNvPr>
          <p:cNvGrpSpPr/>
          <p:nvPr userDrawn="1"/>
        </p:nvGrpSpPr>
        <p:grpSpPr>
          <a:xfrm>
            <a:off x="1840402" y="2406682"/>
            <a:ext cx="9898081" cy="373341"/>
            <a:chOff x="2023484" y="2647350"/>
            <a:chExt cx="10882734" cy="410675"/>
          </a:xfrm>
        </p:grpSpPr>
        <p:sp>
          <p:nvSpPr>
            <p:cNvPr id="39" name="Textbox">
              <a:extLst>
                <a:ext uri="{FF2B5EF4-FFF2-40B4-BE49-F238E27FC236}">
                  <a16:creationId xmlns:a16="http://schemas.microsoft.com/office/drawing/2014/main" id="{29593D67-1F41-4444-BA53-69E96F8A20CC}"/>
                </a:ext>
              </a:extLst>
            </p:cNvPr>
            <p:cNvSpPr txBox="1">
              <a:spLocks/>
            </p:cNvSpPr>
            <p:nvPr userDrawn="1"/>
          </p:nvSpPr>
          <p:spPr>
            <a:xfrm>
              <a:off x="3413151" y="2647350"/>
              <a:ext cx="8952457" cy="406265"/>
            </a:xfrm>
            <a:prstGeom prst="rect">
              <a:avLst/>
            </a:prstGeom>
            <a:noFill/>
          </p:spPr>
          <p:txBody>
            <a:bodyPr wrap="square" rtlCol="0" anchor="ctr">
              <a:noAutofit/>
            </a:bodyPr>
            <a:lstStyle/>
            <a:p>
              <a:pPr algn="l" defTabSz="9330118">
                <a:tabLst>
                  <a:tab pos="9507833" algn="l"/>
                </a:tabLst>
              </a:pPr>
              <a:r>
                <a:rPr lang="en-US" altLang="zh-CN" sz="1455" b="0" kern="0" baseline="0" dirty="0">
                  <a:solidFill>
                    <a:schemeClr val="tx1"/>
                  </a:solidFill>
                  <a:latin typeface="+mn-lt"/>
                  <a:ea typeface="+mn-ea"/>
                  <a:cs typeface="+mn-cs"/>
                </a:rPr>
                <a:t>&lt;TEXT&gt;</a:t>
              </a:r>
              <a:endParaRPr lang="en-US" altLang="en-US" sz="1455" b="0" kern="0" baseline="0" dirty="0">
                <a:solidFill>
                  <a:schemeClr val="tx1"/>
                </a:solidFill>
                <a:latin typeface="+mn-lt"/>
                <a:ea typeface="+mn-ea"/>
                <a:cs typeface="+mn-cs"/>
              </a:endParaRPr>
            </a:p>
          </p:txBody>
        </p:sp>
        <p:sp>
          <p:nvSpPr>
            <p:cNvPr id="40" name="Textbox" descr="{&quot;templafy&quot;:{&quot;id&quot;:&quot;53fff11f-c9c4-43b6-b2e6-1c7f5ebbd111&quot;}}" title="Translations.SectionN">
              <a:extLst>
                <a:ext uri="{FF2B5EF4-FFF2-40B4-BE49-F238E27FC236}">
                  <a16:creationId xmlns:a16="http://schemas.microsoft.com/office/drawing/2014/main" id="{CDB878F9-2573-49C2-AACB-E6D45E21A042}"/>
                </a:ext>
              </a:extLst>
            </p:cNvPr>
            <p:cNvSpPr txBox="1">
              <a:spLocks/>
            </p:cNvSpPr>
            <p:nvPr userDrawn="1"/>
          </p:nvSpPr>
          <p:spPr>
            <a:xfrm>
              <a:off x="2023484" y="2647350"/>
              <a:ext cx="1020352" cy="406265"/>
            </a:xfrm>
            <a:prstGeom prst="rect">
              <a:avLst/>
            </a:prstGeom>
            <a:noFill/>
          </p:spPr>
          <p:txBody>
            <a:bodyPr wrap="none" lIns="0" rIns="0" rtlCol="0" anchor="ctr">
              <a:noAutofit/>
            </a:bodyPr>
            <a:lstStyle/>
            <a:p>
              <a:pPr algn="l"/>
              <a:r>
                <a:rPr lang="en-US" altLang="en-US" sz="1455" b="0" kern="0" baseline="0" dirty="0">
                  <a:solidFill>
                    <a:schemeClr val="tx1"/>
                  </a:solidFill>
                  <a:latin typeface="+mn-lt"/>
                  <a:ea typeface="+mn-ea"/>
                  <a:cs typeface="+mn-cs"/>
                </a:rPr>
                <a:t>Section &lt;N&gt;</a:t>
              </a:r>
            </a:p>
          </p:txBody>
        </p:sp>
        <p:sp>
          <p:nvSpPr>
            <p:cNvPr id="41" name="Textbox">
              <a:extLst>
                <a:ext uri="{FF2B5EF4-FFF2-40B4-BE49-F238E27FC236}">
                  <a16:creationId xmlns:a16="http://schemas.microsoft.com/office/drawing/2014/main" id="{5DDCC432-1AE5-4FE0-92C5-B986B36464A5}"/>
                </a:ext>
              </a:extLst>
            </p:cNvPr>
            <p:cNvSpPr txBox="1">
              <a:spLocks/>
            </p:cNvSpPr>
            <p:nvPr userDrawn="1"/>
          </p:nvSpPr>
          <p:spPr>
            <a:xfrm>
              <a:off x="12116596" y="2647350"/>
              <a:ext cx="789622" cy="406265"/>
            </a:xfrm>
            <a:prstGeom prst="rect">
              <a:avLst/>
            </a:prstGeom>
            <a:noFill/>
          </p:spPr>
          <p:txBody>
            <a:bodyPr wrap="none" rtlCol="0" anchor="ctr">
              <a:noAutofit/>
            </a:bodyPr>
            <a:lstStyle/>
            <a:p>
              <a:pPr algn="r" rtl="0" eaLnBrk="0" fontAlgn="base" hangingPunct="0">
                <a:spcBef>
                  <a:spcPct val="50000"/>
                </a:spcBef>
                <a:spcAft>
                  <a:spcPct val="0"/>
                </a:spcAft>
              </a:pPr>
              <a:r>
                <a:rPr lang="en-US" altLang="zh-CN" sz="1455" b="0" kern="0" baseline="0" dirty="0">
                  <a:solidFill>
                    <a:schemeClr val="tx1"/>
                  </a:solidFill>
                  <a:latin typeface="+mn-lt"/>
                  <a:ea typeface="+mn-ea"/>
                  <a:cs typeface="+mn-cs"/>
                </a:rPr>
                <a:t>&lt;P&gt;</a:t>
              </a:r>
              <a:endParaRPr lang="en-US" altLang="en-US" sz="1455" b="0" kern="0" baseline="0" dirty="0">
                <a:solidFill>
                  <a:schemeClr val="tx1"/>
                </a:solidFill>
                <a:latin typeface="+mn-lt"/>
                <a:ea typeface="+mn-ea"/>
                <a:cs typeface="+mn-cs"/>
              </a:endParaRPr>
            </a:p>
          </p:txBody>
        </p:sp>
        <p:sp>
          <p:nvSpPr>
            <p:cNvPr id="55" name="Textbox" hidden="1">
              <a:extLst>
                <a:ext uri="{FF2B5EF4-FFF2-40B4-BE49-F238E27FC236}">
                  <a16:creationId xmlns:a16="http://schemas.microsoft.com/office/drawing/2014/main" id="{0C29B8D4-77CF-43C4-82B2-238003C20D12}"/>
                </a:ext>
              </a:extLst>
            </p:cNvPr>
            <p:cNvSpPr txBox="1">
              <a:spLocks/>
            </p:cNvSpPr>
            <p:nvPr userDrawn="1"/>
          </p:nvSpPr>
          <p:spPr>
            <a:xfrm>
              <a:off x="7235825" y="2651760"/>
              <a:ext cx="2560009" cy="406265"/>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636" b="0" kern="0" baseline="0" dirty="0">
                  <a:solidFill>
                    <a:schemeClr val="tx1"/>
                  </a:solidFill>
                  <a:latin typeface="+mn-lt"/>
                  <a:ea typeface="+mn-ea"/>
                  <a:cs typeface="+mn-cs"/>
                </a:rPr>
                <a:t>&lt;</a:t>
              </a:r>
              <a:r>
                <a:rPr lang="en-US" altLang="zh-CN" sz="1455" b="0" kern="0" baseline="0" dirty="0">
                  <a:solidFill>
                    <a:schemeClr val="tx1"/>
                  </a:solidFill>
                  <a:latin typeface="+mn-lt"/>
                  <a:ea typeface="+mn-ea"/>
                  <a:cs typeface="+mn-cs"/>
                </a:rPr>
                <a:t>RESPONSIBLE</a:t>
              </a:r>
              <a:r>
                <a:rPr lang="en-US" altLang="zh-CN" sz="1636" b="0" kern="0" baseline="0" dirty="0">
                  <a:solidFill>
                    <a:schemeClr val="tx1"/>
                  </a:solidFill>
                  <a:latin typeface="+mn-lt"/>
                  <a:ea typeface="+mn-ea"/>
                  <a:cs typeface="+mn-cs"/>
                </a:rPr>
                <a:t>&gt;</a:t>
              </a:r>
              <a:r>
                <a:rPr lang="en-US" altLang="en-US" sz="1636" b="0" u="sng" kern="0" baseline="0" dirty="0">
                  <a:solidFill>
                    <a:schemeClr val="tx1"/>
                  </a:solidFill>
                  <a:latin typeface="+mn-lt"/>
                  <a:ea typeface="+mn-ea"/>
                  <a:cs typeface="+mn-cs"/>
                </a:rPr>
                <a:t>                                                                                                                        </a:t>
              </a:r>
              <a:endParaRPr lang="en-US" sz="1636"/>
            </a:p>
          </p:txBody>
        </p:sp>
        <p:sp>
          <p:nvSpPr>
            <p:cNvPr id="56" name="Textbox" hidden="1">
              <a:extLst>
                <a:ext uri="{FF2B5EF4-FFF2-40B4-BE49-F238E27FC236}">
                  <a16:creationId xmlns:a16="http://schemas.microsoft.com/office/drawing/2014/main" id="{E47EA371-A251-42B2-93BF-AF31DFFB9E21}"/>
                </a:ext>
              </a:extLst>
            </p:cNvPr>
            <p:cNvSpPr txBox="1">
              <a:spLocks/>
            </p:cNvSpPr>
            <p:nvPr userDrawn="1"/>
          </p:nvSpPr>
          <p:spPr>
            <a:xfrm>
              <a:off x="9727565" y="2651760"/>
              <a:ext cx="1280160" cy="402336"/>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455" b="0" u="none" kern="0" baseline="0" dirty="0">
                  <a:solidFill>
                    <a:schemeClr val="tx1"/>
                  </a:solidFill>
                  <a:latin typeface="+mn-lt"/>
                  <a:ea typeface="+mn-ea"/>
                  <a:cs typeface="+mn-cs"/>
                </a:rPr>
                <a:t>&lt;TIMESLOT&gt;</a:t>
              </a:r>
              <a:endParaRPr lang="en-US" altLang="en-US" sz="1455" b="0" u="none" kern="0" baseline="0" dirty="0">
                <a:solidFill>
                  <a:schemeClr val="tx1"/>
                </a:solidFill>
                <a:latin typeface="+mn-lt"/>
                <a:ea typeface="+mn-ea"/>
                <a:cs typeface="+mn-cs"/>
              </a:endParaRPr>
            </a:p>
          </p:txBody>
        </p:sp>
        <p:sp>
          <p:nvSpPr>
            <p:cNvPr id="57" name="Textbox" hidden="1">
              <a:extLst>
                <a:ext uri="{FF2B5EF4-FFF2-40B4-BE49-F238E27FC236}">
                  <a16:creationId xmlns:a16="http://schemas.microsoft.com/office/drawing/2014/main" id="{81B554DE-1ECB-4843-9633-46E0CE1681EF}"/>
                </a:ext>
              </a:extLst>
            </p:cNvPr>
            <p:cNvSpPr txBox="1">
              <a:spLocks/>
            </p:cNvSpPr>
            <p:nvPr userDrawn="1"/>
          </p:nvSpPr>
          <p:spPr>
            <a:xfrm>
              <a:off x="10970804" y="2651760"/>
              <a:ext cx="1370012" cy="406265"/>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455" b="0" kern="0" baseline="0" dirty="0">
                  <a:solidFill>
                    <a:schemeClr val="tx1"/>
                  </a:solidFill>
                  <a:latin typeface="+mn-lt"/>
                  <a:ea typeface="+mn-ea"/>
                  <a:cs typeface="+mn-cs"/>
                </a:rPr>
                <a:t>&lt;DURATION&gt;</a:t>
              </a:r>
              <a:r>
                <a:rPr lang="en-US" altLang="en-US" sz="1455" b="0" u="sng" kern="0" baseline="0" dirty="0">
                  <a:solidFill>
                    <a:schemeClr val="tx1"/>
                  </a:solidFill>
                  <a:latin typeface="+mn-lt"/>
                  <a:ea typeface="+mn-ea"/>
                  <a:cs typeface="+mn-cs"/>
                </a:rPr>
                <a:t>                                                                                                                        </a:t>
              </a:r>
              <a:endParaRPr lang="en-US" sz="1636"/>
            </a:p>
          </p:txBody>
        </p:sp>
      </p:grpSp>
      <p:grpSp>
        <p:nvGrpSpPr>
          <p:cNvPr id="5" name="SP Agenda Subsection Highlight" hidden="1">
            <a:extLst>
              <a:ext uri="{FF2B5EF4-FFF2-40B4-BE49-F238E27FC236}">
                <a16:creationId xmlns:a16="http://schemas.microsoft.com/office/drawing/2014/main" id="{299044EB-303F-4AE1-A1F2-2021BC869EAE}"/>
              </a:ext>
            </a:extLst>
          </p:cNvPr>
          <p:cNvGrpSpPr/>
          <p:nvPr userDrawn="1"/>
        </p:nvGrpSpPr>
        <p:grpSpPr>
          <a:xfrm>
            <a:off x="1840403" y="2801389"/>
            <a:ext cx="9898424" cy="369602"/>
            <a:chOff x="2023484" y="3081528"/>
            <a:chExt cx="10883111" cy="406562"/>
          </a:xfrm>
        </p:grpSpPr>
        <p:sp>
          <p:nvSpPr>
            <p:cNvPr id="43" name="Textbox">
              <a:extLst>
                <a:ext uri="{FF2B5EF4-FFF2-40B4-BE49-F238E27FC236}">
                  <a16:creationId xmlns:a16="http://schemas.microsoft.com/office/drawing/2014/main" id="{E88CA4A6-CD9B-4A4F-B51E-330CCBCD17A6}"/>
                </a:ext>
              </a:extLst>
            </p:cNvPr>
            <p:cNvSpPr txBox="1">
              <a:spLocks/>
            </p:cNvSpPr>
            <p:nvPr userDrawn="1"/>
          </p:nvSpPr>
          <p:spPr>
            <a:xfrm>
              <a:off x="3413151" y="3081825"/>
              <a:ext cx="8952456" cy="406265"/>
            </a:xfrm>
            <a:prstGeom prst="rect">
              <a:avLst/>
            </a:prstGeom>
            <a:noFill/>
          </p:spPr>
          <p:txBody>
            <a:bodyPr wrap="square" rtlCol="0" anchor="ctr">
              <a:noAutofit/>
            </a:bodyPr>
            <a:lstStyle/>
            <a:p>
              <a:pPr algn="l" defTabSz="9330118">
                <a:tabLst>
                  <a:tab pos="9507833" algn="l"/>
                </a:tabLst>
              </a:pPr>
              <a:r>
                <a:rPr lang="en-US" altLang="zh-CN" sz="1455" b="1" kern="0" baseline="0" dirty="0">
                  <a:solidFill>
                    <a:schemeClr val="tx1"/>
                  </a:solidFill>
                  <a:latin typeface="+mn-lt"/>
                  <a:ea typeface="+mn-ea"/>
                  <a:cs typeface="+mn-cs"/>
                </a:rPr>
                <a:t>&lt;TEXT&gt;</a:t>
              </a:r>
              <a:endParaRPr lang="en-US" altLang="en-US" sz="1455" b="1" kern="0" baseline="0" dirty="0">
                <a:solidFill>
                  <a:schemeClr val="tx1"/>
                </a:solidFill>
                <a:latin typeface="+mn-lt"/>
                <a:ea typeface="+mn-ea"/>
                <a:cs typeface="+mn-cs"/>
              </a:endParaRPr>
            </a:p>
          </p:txBody>
        </p:sp>
        <p:sp>
          <p:nvSpPr>
            <p:cNvPr id="44" name="Textbox" descr="{&quot;templafy&quot;:{&quot;id&quot;:&quot;728c78e6-6b50-4649-8ed1-8b5fbaec89cf&quot;}}" title="Translations.SectionN">
              <a:extLst>
                <a:ext uri="{FF2B5EF4-FFF2-40B4-BE49-F238E27FC236}">
                  <a16:creationId xmlns:a16="http://schemas.microsoft.com/office/drawing/2014/main" id="{53AAB90B-A6E7-47CF-9660-65B383640894}"/>
                </a:ext>
              </a:extLst>
            </p:cNvPr>
            <p:cNvSpPr txBox="1">
              <a:spLocks/>
            </p:cNvSpPr>
            <p:nvPr userDrawn="1"/>
          </p:nvSpPr>
          <p:spPr>
            <a:xfrm>
              <a:off x="2023484" y="3081825"/>
              <a:ext cx="1020352" cy="406265"/>
            </a:xfrm>
            <a:prstGeom prst="rect">
              <a:avLst/>
            </a:prstGeom>
            <a:noFill/>
          </p:spPr>
          <p:txBody>
            <a:bodyPr wrap="none" lIns="0" rIns="0" rtlCol="0" anchor="ctr">
              <a:noAutofit/>
            </a:bodyPr>
            <a:lstStyle/>
            <a:p>
              <a:pPr algn="l"/>
              <a:r>
                <a:rPr lang="en-US" altLang="en-US" sz="1455" b="0" kern="0" baseline="0" dirty="0">
                  <a:solidFill>
                    <a:schemeClr val="tx1"/>
                  </a:solidFill>
                  <a:latin typeface="+mn-lt"/>
                  <a:ea typeface="+mn-ea"/>
                  <a:cs typeface="+mn-cs"/>
                </a:rPr>
                <a:t>Section &lt;N&gt;</a:t>
              </a:r>
            </a:p>
          </p:txBody>
        </p:sp>
        <p:sp>
          <p:nvSpPr>
            <p:cNvPr id="45" name="Textbox">
              <a:extLst>
                <a:ext uri="{FF2B5EF4-FFF2-40B4-BE49-F238E27FC236}">
                  <a16:creationId xmlns:a16="http://schemas.microsoft.com/office/drawing/2014/main" id="{AA073508-AF85-4AF8-A857-C8D9A0893D15}"/>
                </a:ext>
              </a:extLst>
            </p:cNvPr>
            <p:cNvSpPr txBox="1">
              <a:spLocks/>
            </p:cNvSpPr>
            <p:nvPr userDrawn="1"/>
          </p:nvSpPr>
          <p:spPr>
            <a:xfrm>
              <a:off x="12116973" y="3081825"/>
              <a:ext cx="789622" cy="406265"/>
            </a:xfrm>
            <a:prstGeom prst="rect">
              <a:avLst/>
            </a:prstGeom>
            <a:noFill/>
          </p:spPr>
          <p:txBody>
            <a:bodyPr wrap="none" rtlCol="0" anchor="ctr">
              <a:noAutofit/>
            </a:bodyPr>
            <a:lstStyle/>
            <a:p>
              <a:pPr algn="r" rtl="0" eaLnBrk="0" fontAlgn="base" hangingPunct="0">
                <a:spcBef>
                  <a:spcPct val="50000"/>
                </a:spcBef>
                <a:spcAft>
                  <a:spcPct val="0"/>
                </a:spcAft>
              </a:pPr>
              <a:r>
                <a:rPr lang="en-US" altLang="zh-CN" sz="1455" b="1" kern="0" baseline="0" dirty="0">
                  <a:solidFill>
                    <a:schemeClr val="tx1"/>
                  </a:solidFill>
                  <a:latin typeface="+mn-lt"/>
                  <a:ea typeface="+mn-ea"/>
                  <a:cs typeface="+mn-cs"/>
                </a:rPr>
                <a:t>&lt;P&gt;</a:t>
              </a:r>
              <a:endParaRPr lang="en-US" altLang="en-US" sz="1455" b="1" kern="0" baseline="0" dirty="0">
                <a:solidFill>
                  <a:schemeClr val="tx1"/>
                </a:solidFill>
                <a:latin typeface="+mn-lt"/>
                <a:ea typeface="+mn-ea"/>
                <a:cs typeface="+mn-cs"/>
              </a:endParaRPr>
            </a:p>
          </p:txBody>
        </p:sp>
        <p:sp>
          <p:nvSpPr>
            <p:cNvPr id="58" name="Textbox" hidden="1">
              <a:extLst>
                <a:ext uri="{FF2B5EF4-FFF2-40B4-BE49-F238E27FC236}">
                  <a16:creationId xmlns:a16="http://schemas.microsoft.com/office/drawing/2014/main" id="{C01BC712-3EE3-4686-BC73-6EABD23557E2}"/>
                </a:ext>
              </a:extLst>
            </p:cNvPr>
            <p:cNvSpPr txBox="1">
              <a:spLocks/>
            </p:cNvSpPr>
            <p:nvPr userDrawn="1"/>
          </p:nvSpPr>
          <p:spPr>
            <a:xfrm>
              <a:off x="7235825" y="3081528"/>
              <a:ext cx="2560009" cy="406265"/>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636" b="0" kern="0" baseline="0" dirty="0">
                  <a:solidFill>
                    <a:schemeClr val="tx1"/>
                  </a:solidFill>
                  <a:latin typeface="+mn-lt"/>
                  <a:ea typeface="+mn-ea"/>
                  <a:cs typeface="+mn-cs"/>
                </a:rPr>
                <a:t>&lt;</a:t>
              </a:r>
              <a:r>
                <a:rPr lang="en-US" altLang="zh-CN" sz="1455" b="0" kern="0" baseline="0" dirty="0">
                  <a:solidFill>
                    <a:schemeClr val="tx1"/>
                  </a:solidFill>
                  <a:latin typeface="+mn-lt"/>
                  <a:ea typeface="+mn-ea"/>
                  <a:cs typeface="+mn-cs"/>
                </a:rPr>
                <a:t>RESPONSIBLE</a:t>
              </a:r>
              <a:r>
                <a:rPr lang="en-US" altLang="zh-CN" sz="1636" b="0" kern="0" baseline="0" dirty="0">
                  <a:solidFill>
                    <a:schemeClr val="tx1"/>
                  </a:solidFill>
                  <a:latin typeface="+mn-lt"/>
                  <a:ea typeface="+mn-ea"/>
                  <a:cs typeface="+mn-cs"/>
                </a:rPr>
                <a:t>&gt;</a:t>
              </a:r>
              <a:r>
                <a:rPr lang="en-US" altLang="en-US" sz="1636" b="0" u="sng" kern="0" baseline="0" dirty="0">
                  <a:solidFill>
                    <a:schemeClr val="tx1"/>
                  </a:solidFill>
                  <a:latin typeface="+mn-lt"/>
                  <a:ea typeface="+mn-ea"/>
                  <a:cs typeface="+mn-cs"/>
                </a:rPr>
                <a:t>                                                                                                                        </a:t>
              </a:r>
              <a:endParaRPr lang="en-US" sz="1636"/>
            </a:p>
          </p:txBody>
        </p:sp>
        <p:sp>
          <p:nvSpPr>
            <p:cNvPr id="59" name="Textbox" hidden="1">
              <a:extLst>
                <a:ext uri="{FF2B5EF4-FFF2-40B4-BE49-F238E27FC236}">
                  <a16:creationId xmlns:a16="http://schemas.microsoft.com/office/drawing/2014/main" id="{24847CD8-E01D-420D-B94A-D6257F3EBEF0}"/>
                </a:ext>
              </a:extLst>
            </p:cNvPr>
            <p:cNvSpPr txBox="1">
              <a:spLocks/>
            </p:cNvSpPr>
            <p:nvPr userDrawn="1"/>
          </p:nvSpPr>
          <p:spPr>
            <a:xfrm>
              <a:off x="9727565" y="3081528"/>
              <a:ext cx="1280160" cy="402336"/>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455" b="0" u="none" kern="0" baseline="0" dirty="0">
                  <a:solidFill>
                    <a:schemeClr val="tx1"/>
                  </a:solidFill>
                  <a:latin typeface="+mn-lt"/>
                  <a:ea typeface="+mn-ea"/>
                  <a:cs typeface="+mn-cs"/>
                </a:rPr>
                <a:t>&lt;TIMESLOT&gt;</a:t>
              </a:r>
              <a:endParaRPr lang="en-US" altLang="en-US" sz="1455" b="0" u="none" kern="0" baseline="0" dirty="0">
                <a:solidFill>
                  <a:schemeClr val="tx1"/>
                </a:solidFill>
                <a:latin typeface="+mn-lt"/>
                <a:ea typeface="+mn-ea"/>
                <a:cs typeface="+mn-cs"/>
              </a:endParaRPr>
            </a:p>
          </p:txBody>
        </p:sp>
        <p:sp>
          <p:nvSpPr>
            <p:cNvPr id="60" name="Textbox" hidden="1">
              <a:extLst>
                <a:ext uri="{FF2B5EF4-FFF2-40B4-BE49-F238E27FC236}">
                  <a16:creationId xmlns:a16="http://schemas.microsoft.com/office/drawing/2014/main" id="{FF6438AC-6C77-4AF6-A061-B01774F2A6F4}"/>
                </a:ext>
              </a:extLst>
            </p:cNvPr>
            <p:cNvSpPr txBox="1">
              <a:spLocks/>
            </p:cNvSpPr>
            <p:nvPr userDrawn="1"/>
          </p:nvSpPr>
          <p:spPr>
            <a:xfrm>
              <a:off x="10970804" y="3081528"/>
              <a:ext cx="1370012" cy="406265"/>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algn="l" defTabSz="7001320">
                <a:tabLst>
                  <a:tab pos="7134678" algn="l"/>
                </a:tabLst>
              </a:pPr>
              <a:r>
                <a:rPr lang="en-US" altLang="zh-CN" sz="1455" b="0" kern="0" baseline="0" dirty="0">
                  <a:solidFill>
                    <a:schemeClr val="tx1"/>
                  </a:solidFill>
                  <a:latin typeface="+mn-lt"/>
                  <a:ea typeface="+mn-ea"/>
                  <a:cs typeface="+mn-cs"/>
                </a:rPr>
                <a:t>&lt;DURATION&gt;</a:t>
              </a:r>
              <a:r>
                <a:rPr lang="en-US" altLang="en-US" sz="1455" b="0" u="sng" kern="0" baseline="0" dirty="0">
                  <a:solidFill>
                    <a:schemeClr val="tx1"/>
                  </a:solidFill>
                  <a:latin typeface="+mn-lt"/>
                  <a:ea typeface="+mn-ea"/>
                  <a:cs typeface="+mn-cs"/>
                </a:rPr>
                <a:t>                                                                                                                        </a:t>
              </a:r>
              <a:endParaRPr lang="en-US" sz="1636"/>
            </a:p>
          </p:txBody>
        </p:sp>
      </p:grpSp>
    </p:spTree>
    <p:extLst>
      <p:ext uri="{BB962C8B-B14F-4D97-AF65-F5344CB8AC3E}">
        <p14:creationId xmlns:p14="http://schemas.microsoft.com/office/powerpoint/2010/main" val="618779758"/>
      </p:ext>
    </p:extLst>
  </p:cSld>
  <p:clrMapOvr>
    <a:masterClrMapping/>
  </p:clrMapOvr>
  <p:extLst>
    <p:ext uri="{DCECCB84-F9BA-43D5-87BE-67443E8EF086}">
      <p15:sldGuideLst xmlns:p15="http://schemas.microsoft.com/office/powerpoint/2012/main">
        <p15:guide id="1" orient="horz" pos="600">
          <p15:clr>
            <a:srgbClr val="FBAE40"/>
          </p15:clr>
        </p15:guide>
        <p15:guide id="2" pos="334">
          <p15:clr>
            <a:srgbClr val="FBAE40"/>
          </p15:clr>
        </p15:guide>
        <p15:guide id="3" orient="horz" pos="1032">
          <p15:clr>
            <a:srgbClr val="FBAE40"/>
          </p15:clr>
        </p15:guide>
        <p15:guide id="4" pos="262">
          <p15:clr>
            <a:srgbClr val="FBAE40"/>
          </p15:clr>
        </p15:guide>
        <p15:guide id="5" pos="8182">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p:cSld name="SP Divider- do not use">
    <p:spTree>
      <p:nvGrpSpPr>
        <p:cNvPr id="1" name=""/>
        <p:cNvGrpSpPr/>
        <p:nvPr/>
      </p:nvGrpSpPr>
      <p:grpSpPr>
        <a:xfrm>
          <a:off x="0" y="0"/>
          <a:ext cx="0" cy="0"/>
          <a:chOff x="0" y="0"/>
          <a:chExt cx="0" cy="0"/>
        </a:xfrm>
      </p:grpSpPr>
      <p:grpSp>
        <p:nvGrpSpPr>
          <p:cNvPr id="25" name="SP Agenda Section" hidden="1">
            <a:extLst>
              <a:ext uri="{FF2B5EF4-FFF2-40B4-BE49-F238E27FC236}">
                <a16:creationId xmlns:a16="http://schemas.microsoft.com/office/drawing/2014/main" id="{BF7F200D-08D8-4794-BBFA-C3906E164D48}"/>
              </a:ext>
            </a:extLst>
          </p:cNvPr>
          <p:cNvGrpSpPr>
            <a:grpSpLocks/>
          </p:cNvGrpSpPr>
          <p:nvPr userDrawn="1"/>
        </p:nvGrpSpPr>
        <p:grpSpPr>
          <a:xfrm>
            <a:off x="510787" y="1624791"/>
            <a:ext cx="9232717" cy="721265"/>
            <a:chOff x="1797664" y="2085631"/>
            <a:chExt cx="8657274" cy="721267"/>
          </a:xfrm>
        </p:grpSpPr>
        <p:sp>
          <p:nvSpPr>
            <p:cNvPr id="26" name="Textbox" hidden="1">
              <a:extLst>
                <a:ext uri="{FF2B5EF4-FFF2-40B4-BE49-F238E27FC236}">
                  <a16:creationId xmlns:a16="http://schemas.microsoft.com/office/drawing/2014/main" id="{511AE43B-2FC0-4B1E-914A-08010BF50257}"/>
                </a:ext>
              </a:extLst>
            </p:cNvPr>
            <p:cNvSpPr txBox="1">
              <a:spLocks/>
            </p:cNvSpPr>
            <p:nvPr userDrawn="1"/>
          </p:nvSpPr>
          <p:spPr>
            <a:xfrm>
              <a:off x="1797664" y="2437566"/>
              <a:ext cx="865490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defTabSz="9330118">
                <a:tabLst>
                  <a:tab pos="9507833" algn="l"/>
                </a:tabLst>
              </a:pPr>
              <a:r>
                <a:rPr lang="en-US" altLang="zh-CN" sz="2545" b="0" kern="0" baseline="0" dirty="0">
                  <a:solidFill>
                    <a:schemeClr val="tx1"/>
                  </a:solidFill>
                  <a:latin typeface="+mn-lt"/>
                  <a:ea typeface="+mj-ea"/>
                  <a:cs typeface="+mn-cs"/>
                </a:rPr>
                <a:t>&lt;TEXT&gt;</a:t>
              </a:r>
              <a:endParaRPr lang="en-US" altLang="en-US" sz="2545" b="0" kern="0" baseline="0" dirty="0">
                <a:solidFill>
                  <a:schemeClr val="tx1"/>
                </a:solidFill>
                <a:latin typeface="+mn-lt"/>
                <a:ea typeface="+mj-ea"/>
                <a:cs typeface="+mn-cs"/>
              </a:endParaRPr>
            </a:p>
          </p:txBody>
        </p:sp>
        <p:sp>
          <p:nvSpPr>
            <p:cNvPr id="27" name="Textbox" descr="{&quot;templafy&quot;:{&quot;id&quot;:&quot;e92704e9-b330-4746-ac77-6febff624c93&quot;}}" hidden="1" title="Translations.SectionN">
              <a:extLst>
                <a:ext uri="{FF2B5EF4-FFF2-40B4-BE49-F238E27FC236}">
                  <a16:creationId xmlns:a16="http://schemas.microsoft.com/office/drawing/2014/main" id="{EC349446-68B3-4565-8C3B-48E29AEAC45A}"/>
                </a:ext>
              </a:extLst>
            </p:cNvPr>
            <p:cNvSpPr txBox="1">
              <a:spLocks/>
            </p:cNvSpPr>
            <p:nvPr userDrawn="1"/>
          </p:nvSpPr>
          <p:spPr>
            <a:xfrm>
              <a:off x="1797664" y="2085631"/>
              <a:ext cx="823126"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a:r>
                <a:rPr lang="en-US" altLang="en-US" sz="1636" b="0" kern="0" baseline="0" dirty="0">
                  <a:solidFill>
                    <a:srgbClr val="000000"/>
                  </a:solidFill>
                  <a:latin typeface="+mn-lt"/>
                  <a:ea typeface="+mn-ea"/>
                  <a:cs typeface="+mn-cs"/>
                </a:rPr>
                <a:t>Section &lt;N&gt;</a:t>
              </a:r>
            </a:p>
          </p:txBody>
        </p:sp>
        <p:sp>
          <p:nvSpPr>
            <p:cNvPr id="28" name="Textbox" hidden="1">
              <a:extLst>
                <a:ext uri="{FF2B5EF4-FFF2-40B4-BE49-F238E27FC236}">
                  <a16:creationId xmlns:a16="http://schemas.microsoft.com/office/drawing/2014/main" id="{44B9A522-BE5C-4FEB-82EB-6F3F6F756715}"/>
                </a:ext>
              </a:extLst>
            </p:cNvPr>
            <p:cNvSpPr txBox="1">
              <a:spLocks/>
            </p:cNvSpPr>
            <p:nvPr userDrawn="1"/>
          </p:nvSpPr>
          <p:spPr>
            <a:xfrm>
              <a:off x="9817944" y="2085631"/>
              <a:ext cx="636994"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r" rtl="0" eaLnBrk="0" fontAlgn="base" hangingPunct="0">
                <a:spcBef>
                  <a:spcPct val="50000"/>
                </a:spcBef>
                <a:spcAft>
                  <a:spcPct val="0"/>
                </a:spcAft>
              </a:pPr>
              <a:r>
                <a:rPr lang="en-US" altLang="zh-CN" sz="1636" b="0" kern="0" baseline="0" dirty="0">
                  <a:solidFill>
                    <a:srgbClr val="000000">
                      <a:alpha val="0"/>
                    </a:srgbClr>
                  </a:solidFill>
                  <a:latin typeface="+mn-lt"/>
                  <a:ea typeface="+mn-ea"/>
                  <a:cs typeface="+mn-cs"/>
                </a:rPr>
                <a:t>&lt;P&gt;</a:t>
              </a:r>
              <a:endParaRPr lang="en-US" altLang="en-US" sz="1636" b="0" kern="0" baseline="0" dirty="0">
                <a:solidFill>
                  <a:srgbClr val="000000">
                    <a:alpha val="0"/>
                  </a:srgbClr>
                </a:solidFill>
                <a:latin typeface="+mn-lt"/>
                <a:ea typeface="+mn-ea"/>
                <a:cs typeface="+mn-cs"/>
              </a:endParaRPr>
            </a:p>
          </p:txBody>
        </p:sp>
        <p:sp>
          <p:nvSpPr>
            <p:cNvPr id="29" name="Textbox" hidden="1">
              <a:extLst>
                <a:ext uri="{FF2B5EF4-FFF2-40B4-BE49-F238E27FC236}">
                  <a16:creationId xmlns:a16="http://schemas.microsoft.com/office/drawing/2014/main" id="{E3DE15EF-B112-4E23-8866-4DC6D0E7FB18}"/>
                </a:ext>
              </a:extLst>
            </p:cNvPr>
            <p:cNvSpPr txBox="1">
              <a:spLocks/>
            </p:cNvSpPr>
            <p:nvPr userDrawn="1"/>
          </p:nvSpPr>
          <p:spPr>
            <a:xfrm>
              <a:off x="7696160" y="2085631"/>
              <a:ext cx="1257061"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rtl="0" eaLnBrk="0" fontAlgn="base" hangingPunct="0">
                <a:spcBef>
                  <a:spcPct val="50000"/>
                </a:spcBef>
                <a:spcAft>
                  <a:spcPct val="0"/>
                </a:spcAft>
              </a:pPr>
              <a:r>
                <a:rPr lang="en-US" altLang="zh-CN" sz="1636" b="0" kern="0" baseline="0" dirty="0">
                  <a:solidFill>
                    <a:srgbClr val="000000">
                      <a:alpha val="0"/>
                    </a:srgbClr>
                  </a:solidFill>
                  <a:latin typeface="+mn-lt"/>
                  <a:ea typeface="+mn-ea"/>
                  <a:cs typeface="+mn-cs"/>
                </a:rPr>
                <a:t>&lt;TIMESLOT&gt;</a:t>
              </a:r>
              <a:endParaRPr lang="en-US" altLang="en-US" sz="1636" b="0" kern="0" baseline="0" dirty="0">
                <a:solidFill>
                  <a:srgbClr val="000000">
                    <a:alpha val="0"/>
                  </a:srgbClr>
                </a:solidFill>
                <a:latin typeface="+mn-lt"/>
                <a:ea typeface="+mn-ea"/>
                <a:cs typeface="+mn-cs"/>
              </a:endParaRPr>
            </a:p>
          </p:txBody>
        </p:sp>
        <p:sp>
          <p:nvSpPr>
            <p:cNvPr id="43" name="Textbox" hidden="1">
              <a:extLst>
                <a:ext uri="{FF2B5EF4-FFF2-40B4-BE49-F238E27FC236}">
                  <a16:creationId xmlns:a16="http://schemas.microsoft.com/office/drawing/2014/main" id="{AB832C3D-E1B2-4978-9432-2D7DE031490C}"/>
                </a:ext>
              </a:extLst>
            </p:cNvPr>
            <p:cNvSpPr txBox="1">
              <a:spLocks/>
            </p:cNvSpPr>
            <p:nvPr userDrawn="1"/>
          </p:nvSpPr>
          <p:spPr>
            <a:xfrm>
              <a:off x="6209330" y="2085631"/>
              <a:ext cx="1388067"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a:r>
                <a:rPr lang="en-US" altLang="zh-CN" sz="1636" b="0" kern="0" baseline="0" dirty="0">
                  <a:solidFill>
                    <a:srgbClr val="000000">
                      <a:alpha val="0"/>
                    </a:srgbClr>
                  </a:solidFill>
                  <a:latin typeface="+mn-lt"/>
                  <a:ea typeface="+mn-ea"/>
                  <a:cs typeface="+mn-cs"/>
                </a:rPr>
                <a:t>&lt;RESPONSIBLE&gt;</a:t>
              </a:r>
              <a:endParaRPr lang="en-US" altLang="en-US" sz="1636" b="0" kern="0" baseline="0" dirty="0">
                <a:solidFill>
                  <a:srgbClr val="000000">
                    <a:alpha val="0"/>
                  </a:srgbClr>
                </a:solidFill>
                <a:latin typeface="+mn-lt"/>
                <a:ea typeface="+mn-ea"/>
                <a:cs typeface="+mn-cs"/>
              </a:endParaRPr>
            </a:p>
          </p:txBody>
        </p:sp>
        <p:sp>
          <p:nvSpPr>
            <p:cNvPr id="44" name="Textbox" hidden="1">
              <a:extLst>
                <a:ext uri="{FF2B5EF4-FFF2-40B4-BE49-F238E27FC236}">
                  <a16:creationId xmlns:a16="http://schemas.microsoft.com/office/drawing/2014/main" id="{9A8D3490-F3AE-42EB-A28B-34B0FF298EB4}"/>
                </a:ext>
              </a:extLst>
            </p:cNvPr>
            <p:cNvSpPr txBox="1">
              <a:spLocks/>
            </p:cNvSpPr>
            <p:nvPr userDrawn="1"/>
          </p:nvSpPr>
          <p:spPr>
            <a:xfrm>
              <a:off x="9043221" y="2085631"/>
              <a:ext cx="684723"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rtl="0" eaLnBrk="0" fontAlgn="base" hangingPunct="0">
                <a:spcBef>
                  <a:spcPct val="50000"/>
                </a:spcBef>
                <a:spcAft>
                  <a:spcPct val="0"/>
                </a:spcAft>
              </a:pPr>
              <a:r>
                <a:rPr lang="en-US" altLang="zh-CN" sz="1636" b="0" kern="0" baseline="0" dirty="0">
                  <a:solidFill>
                    <a:srgbClr val="000000">
                      <a:alpha val="0"/>
                    </a:srgbClr>
                  </a:solidFill>
                  <a:latin typeface="+mn-lt"/>
                  <a:ea typeface="+mn-ea"/>
                  <a:cs typeface="+mn-cs"/>
                </a:rPr>
                <a:t>&lt;DURATION&gt;</a:t>
              </a:r>
              <a:endParaRPr lang="en-US" altLang="en-US" sz="1636" b="0" kern="0" baseline="0" dirty="0">
                <a:solidFill>
                  <a:srgbClr val="000000">
                    <a:alpha val="0"/>
                  </a:srgbClr>
                </a:solidFill>
                <a:latin typeface="+mn-lt"/>
                <a:ea typeface="+mn-ea"/>
                <a:cs typeface="+mn-cs"/>
              </a:endParaRPr>
            </a:p>
          </p:txBody>
        </p:sp>
      </p:grpSp>
      <p:grpSp>
        <p:nvGrpSpPr>
          <p:cNvPr id="45" name="SP Agenda Subsection" hidden="1">
            <a:extLst>
              <a:ext uri="{FF2B5EF4-FFF2-40B4-BE49-F238E27FC236}">
                <a16:creationId xmlns:a16="http://schemas.microsoft.com/office/drawing/2014/main" id="{1A23AC61-2BF6-4789-AD1E-550557136626}"/>
              </a:ext>
            </a:extLst>
          </p:cNvPr>
          <p:cNvGrpSpPr>
            <a:grpSpLocks/>
          </p:cNvGrpSpPr>
          <p:nvPr userDrawn="1"/>
        </p:nvGrpSpPr>
        <p:grpSpPr>
          <a:xfrm>
            <a:off x="510787" y="1624791"/>
            <a:ext cx="9232717" cy="721267"/>
            <a:chOff x="1797664" y="2085631"/>
            <a:chExt cx="8657274" cy="721270"/>
          </a:xfrm>
        </p:grpSpPr>
        <p:sp>
          <p:nvSpPr>
            <p:cNvPr id="46" name="Textbox" hidden="1">
              <a:extLst>
                <a:ext uri="{FF2B5EF4-FFF2-40B4-BE49-F238E27FC236}">
                  <a16:creationId xmlns:a16="http://schemas.microsoft.com/office/drawing/2014/main" id="{D82AFA68-988C-414D-A113-89E2E14AD1E2}"/>
                </a:ext>
              </a:extLst>
            </p:cNvPr>
            <p:cNvSpPr txBox="1">
              <a:spLocks/>
            </p:cNvSpPr>
            <p:nvPr userDrawn="1"/>
          </p:nvSpPr>
          <p:spPr>
            <a:xfrm>
              <a:off x="1797664" y="2437569"/>
              <a:ext cx="865490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defTabSz="9330118">
                <a:tabLst>
                  <a:tab pos="9507833" algn="l"/>
                </a:tabLst>
              </a:pPr>
              <a:r>
                <a:rPr lang="en-US" altLang="zh-CN" sz="2545" b="0" kern="0" baseline="0" dirty="0">
                  <a:solidFill>
                    <a:schemeClr val="tx1"/>
                  </a:solidFill>
                  <a:latin typeface="+mn-lt"/>
                  <a:ea typeface="+mj-ea"/>
                  <a:cs typeface="+mn-cs"/>
                </a:rPr>
                <a:t>&lt;TEXT&gt;</a:t>
              </a:r>
              <a:endParaRPr lang="en-US" altLang="en-US" sz="2545" b="0" kern="0" baseline="0" dirty="0">
                <a:solidFill>
                  <a:schemeClr val="tx1"/>
                </a:solidFill>
                <a:latin typeface="+mn-lt"/>
                <a:ea typeface="+mj-ea"/>
                <a:cs typeface="+mn-cs"/>
              </a:endParaRPr>
            </a:p>
          </p:txBody>
        </p:sp>
        <p:sp>
          <p:nvSpPr>
            <p:cNvPr id="48" name="Textbox" descr="{&quot;templafy&quot;:{&quot;id&quot;:&quot;7ca3261e-9527-4e81-8859-bdd7e906105a&quot;}}" hidden="1" title="Translations.SectionN">
              <a:extLst>
                <a:ext uri="{FF2B5EF4-FFF2-40B4-BE49-F238E27FC236}">
                  <a16:creationId xmlns:a16="http://schemas.microsoft.com/office/drawing/2014/main" id="{2FB5A204-AF62-4E38-9383-36983A69472E}"/>
                </a:ext>
              </a:extLst>
            </p:cNvPr>
            <p:cNvSpPr txBox="1">
              <a:spLocks/>
            </p:cNvSpPr>
            <p:nvPr userDrawn="1"/>
          </p:nvSpPr>
          <p:spPr>
            <a:xfrm>
              <a:off x="1797664" y="2085631"/>
              <a:ext cx="823126"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a:r>
                <a:rPr lang="en-US" altLang="en-US" sz="1636" b="0" kern="0" baseline="0" dirty="0">
                  <a:solidFill>
                    <a:srgbClr val="000000"/>
                  </a:solidFill>
                  <a:latin typeface="+mn-lt"/>
                  <a:ea typeface="+mn-ea"/>
                  <a:cs typeface="+mn-cs"/>
                </a:rPr>
                <a:t>Section &lt;N&gt;</a:t>
              </a:r>
            </a:p>
          </p:txBody>
        </p:sp>
        <p:sp>
          <p:nvSpPr>
            <p:cNvPr id="49" name="Textbox" hidden="1">
              <a:extLst>
                <a:ext uri="{FF2B5EF4-FFF2-40B4-BE49-F238E27FC236}">
                  <a16:creationId xmlns:a16="http://schemas.microsoft.com/office/drawing/2014/main" id="{9D622CD0-3994-47B2-B6AD-E9F446C2822C}"/>
                </a:ext>
              </a:extLst>
            </p:cNvPr>
            <p:cNvSpPr txBox="1">
              <a:spLocks/>
            </p:cNvSpPr>
            <p:nvPr userDrawn="1"/>
          </p:nvSpPr>
          <p:spPr>
            <a:xfrm>
              <a:off x="9817944" y="2085631"/>
              <a:ext cx="636994"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r" rtl="0" eaLnBrk="0" fontAlgn="base" hangingPunct="0">
                <a:spcBef>
                  <a:spcPct val="50000"/>
                </a:spcBef>
                <a:spcAft>
                  <a:spcPct val="0"/>
                </a:spcAft>
              </a:pPr>
              <a:r>
                <a:rPr lang="en-US" altLang="zh-CN" sz="1636" b="0" kern="0" baseline="0" dirty="0">
                  <a:solidFill>
                    <a:srgbClr val="000000">
                      <a:alpha val="0"/>
                    </a:srgbClr>
                  </a:solidFill>
                  <a:latin typeface="+mn-lt"/>
                  <a:ea typeface="+mn-ea"/>
                  <a:cs typeface="+mn-cs"/>
                </a:rPr>
                <a:t>&lt;P&gt;</a:t>
              </a:r>
              <a:endParaRPr lang="en-US" altLang="en-US" sz="1636" b="0" kern="0" baseline="0" dirty="0">
                <a:solidFill>
                  <a:srgbClr val="000000">
                    <a:alpha val="0"/>
                  </a:srgbClr>
                </a:solidFill>
                <a:latin typeface="+mn-lt"/>
                <a:ea typeface="+mn-ea"/>
                <a:cs typeface="+mn-cs"/>
              </a:endParaRPr>
            </a:p>
          </p:txBody>
        </p:sp>
        <p:sp>
          <p:nvSpPr>
            <p:cNvPr id="50" name="Textbox" hidden="1">
              <a:extLst>
                <a:ext uri="{FF2B5EF4-FFF2-40B4-BE49-F238E27FC236}">
                  <a16:creationId xmlns:a16="http://schemas.microsoft.com/office/drawing/2014/main" id="{7EB4A1B8-6647-48F1-8DA1-541B2175EA0E}"/>
                </a:ext>
              </a:extLst>
            </p:cNvPr>
            <p:cNvSpPr txBox="1">
              <a:spLocks/>
            </p:cNvSpPr>
            <p:nvPr userDrawn="1"/>
          </p:nvSpPr>
          <p:spPr>
            <a:xfrm>
              <a:off x="7696160" y="2085631"/>
              <a:ext cx="1257061"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rtl="0" eaLnBrk="0" fontAlgn="base" hangingPunct="0">
                <a:spcBef>
                  <a:spcPct val="50000"/>
                </a:spcBef>
                <a:spcAft>
                  <a:spcPct val="0"/>
                </a:spcAft>
              </a:pPr>
              <a:r>
                <a:rPr lang="en-US" altLang="zh-CN" sz="1636" b="0" kern="0" baseline="0" dirty="0">
                  <a:solidFill>
                    <a:srgbClr val="000000">
                      <a:alpha val="0"/>
                    </a:srgbClr>
                  </a:solidFill>
                  <a:latin typeface="+mn-lt"/>
                  <a:ea typeface="+mn-ea"/>
                  <a:cs typeface="+mn-cs"/>
                </a:rPr>
                <a:t>&lt;TIMESLOT&gt;</a:t>
              </a:r>
              <a:endParaRPr lang="en-US" altLang="en-US" sz="1636" b="0" kern="0" baseline="0" dirty="0">
                <a:solidFill>
                  <a:srgbClr val="000000">
                    <a:alpha val="0"/>
                  </a:srgbClr>
                </a:solidFill>
                <a:latin typeface="+mn-lt"/>
                <a:ea typeface="+mn-ea"/>
                <a:cs typeface="+mn-cs"/>
              </a:endParaRPr>
            </a:p>
          </p:txBody>
        </p:sp>
        <p:sp>
          <p:nvSpPr>
            <p:cNvPr id="51" name="Textbox" hidden="1">
              <a:extLst>
                <a:ext uri="{FF2B5EF4-FFF2-40B4-BE49-F238E27FC236}">
                  <a16:creationId xmlns:a16="http://schemas.microsoft.com/office/drawing/2014/main" id="{351CA95E-E7D7-4B56-AC2D-4E734D133DA2}"/>
                </a:ext>
              </a:extLst>
            </p:cNvPr>
            <p:cNvSpPr txBox="1">
              <a:spLocks/>
            </p:cNvSpPr>
            <p:nvPr userDrawn="1"/>
          </p:nvSpPr>
          <p:spPr>
            <a:xfrm>
              <a:off x="6209330" y="2085631"/>
              <a:ext cx="1388067"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a:r>
                <a:rPr lang="en-US" altLang="zh-CN" sz="1636" b="0" kern="0" baseline="0" dirty="0">
                  <a:solidFill>
                    <a:srgbClr val="000000">
                      <a:alpha val="0"/>
                    </a:srgbClr>
                  </a:solidFill>
                  <a:latin typeface="+mn-lt"/>
                  <a:ea typeface="+mn-ea"/>
                  <a:cs typeface="+mn-cs"/>
                </a:rPr>
                <a:t>&lt;RESPONSIBLE&gt;</a:t>
              </a:r>
              <a:endParaRPr lang="en-US" altLang="en-US" sz="1636" b="0" kern="0" baseline="0" dirty="0">
                <a:solidFill>
                  <a:srgbClr val="000000">
                    <a:alpha val="0"/>
                  </a:srgbClr>
                </a:solidFill>
                <a:latin typeface="+mn-lt"/>
                <a:ea typeface="+mn-ea"/>
                <a:cs typeface="+mn-cs"/>
              </a:endParaRPr>
            </a:p>
          </p:txBody>
        </p:sp>
        <p:sp>
          <p:nvSpPr>
            <p:cNvPr id="52" name="Textbox" hidden="1">
              <a:extLst>
                <a:ext uri="{FF2B5EF4-FFF2-40B4-BE49-F238E27FC236}">
                  <a16:creationId xmlns:a16="http://schemas.microsoft.com/office/drawing/2014/main" id="{D135C53F-B1CB-4C52-81A9-32D13D563595}"/>
                </a:ext>
              </a:extLst>
            </p:cNvPr>
            <p:cNvSpPr txBox="1">
              <a:spLocks/>
            </p:cNvSpPr>
            <p:nvPr userDrawn="1"/>
          </p:nvSpPr>
          <p:spPr>
            <a:xfrm>
              <a:off x="9043221" y="2085631"/>
              <a:ext cx="684723" cy="369332"/>
            </a:xfrm>
            <a:prstGeom prst="rect">
              <a:avLst/>
            </a:prstGeom>
            <a:noFill/>
          </p:spPr>
          <p:txBody>
            <a:bodyPr wrap="none" lIns="0" rIns="0" rtlCol="0" anchor="t">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l" rtl="0" eaLnBrk="0" fontAlgn="base" hangingPunct="0">
                <a:spcBef>
                  <a:spcPct val="50000"/>
                </a:spcBef>
                <a:spcAft>
                  <a:spcPct val="0"/>
                </a:spcAft>
              </a:pPr>
              <a:r>
                <a:rPr lang="en-US" altLang="zh-CN" sz="1636" b="0" kern="0" baseline="0" dirty="0">
                  <a:solidFill>
                    <a:srgbClr val="000000">
                      <a:alpha val="0"/>
                    </a:srgbClr>
                  </a:solidFill>
                  <a:latin typeface="+mn-lt"/>
                  <a:ea typeface="+mn-ea"/>
                  <a:cs typeface="+mn-cs"/>
                </a:rPr>
                <a:t>&lt;DURATION&gt;</a:t>
              </a:r>
              <a:endParaRPr lang="en-US" altLang="en-US" sz="1636" b="0" kern="0" baseline="0" dirty="0">
                <a:solidFill>
                  <a:srgbClr val="000000">
                    <a:alpha val="0"/>
                  </a:srgbClr>
                </a:solidFill>
                <a:latin typeface="+mn-lt"/>
                <a:ea typeface="+mn-ea"/>
                <a:cs typeface="+mn-cs"/>
              </a:endParaRPr>
            </a:p>
          </p:txBody>
        </p:sp>
      </p:grpSp>
      <p:grpSp>
        <p:nvGrpSpPr>
          <p:cNvPr id="53" name="PXP_GRIDLINES" hidden="1">
            <a:extLst>
              <a:ext uri="{FF2B5EF4-FFF2-40B4-BE49-F238E27FC236}">
                <a16:creationId xmlns:a16="http://schemas.microsoft.com/office/drawing/2014/main" id="{96A0E310-3545-463C-80A2-395260A33673}"/>
              </a:ext>
            </a:extLst>
          </p:cNvPr>
          <p:cNvGrpSpPr/>
          <p:nvPr userDrawn="1"/>
        </p:nvGrpSpPr>
        <p:grpSpPr>
          <a:xfrm>
            <a:off x="-1" y="0"/>
            <a:ext cx="12161813" cy="6858000"/>
            <a:chOff x="-20924" y="0"/>
            <a:chExt cx="10058400" cy="7543800"/>
          </a:xfrm>
        </p:grpSpPr>
        <p:cxnSp>
          <p:nvCxnSpPr>
            <p:cNvPr id="54" name="Straight Connector 53">
              <a:extLst>
                <a:ext uri="{FF2B5EF4-FFF2-40B4-BE49-F238E27FC236}">
                  <a16:creationId xmlns:a16="http://schemas.microsoft.com/office/drawing/2014/main" id="{CF47D11E-5C57-45C4-9B7E-245EE51308C0}"/>
                </a:ext>
              </a:extLst>
            </p:cNvPr>
            <p:cNvCxnSpPr/>
            <p:nvPr userDrawn="1"/>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B9520E2D-44A5-4B74-B3B2-A40A2898F95A}"/>
                </a:ext>
              </a:extLst>
            </p:cNvPr>
            <p:cNvCxnSpPr/>
            <p:nvPr userDrawn="1"/>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B952CC6-74D9-4665-8D27-0CB35A8DFF24}"/>
                </a:ext>
              </a:extLst>
            </p:cNvPr>
            <p:cNvCxnSpPr/>
            <p:nvPr userDrawn="1"/>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1AF97130-5F9C-4FCE-83A3-4C12F865971A}"/>
                </a:ext>
              </a:extLst>
            </p:cNvPr>
            <p:cNvCxnSpPr/>
            <p:nvPr userDrawn="1"/>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39D99A2D-63BD-4C97-A47A-16B535E5D099}"/>
                </a:ext>
              </a:extLst>
            </p:cNvPr>
            <p:cNvCxnSpPr/>
            <p:nvPr userDrawn="1"/>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128F6BC7-51E6-4A33-AD88-FA2648577B0E}"/>
                </a:ext>
              </a:extLst>
            </p:cNvPr>
            <p:cNvCxnSpPr/>
            <p:nvPr userDrawn="1"/>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68" name="text" descr="{&quot;templafy&quot;:{&quot;id&quot;:&quot;d1204e3f-f922-4fc7-a023-07355af5226d&quot;}}" hidden="1" title="Translations.Draft">
            <a:extLst>
              <a:ext uri="{FF2B5EF4-FFF2-40B4-BE49-F238E27FC236}">
                <a16:creationId xmlns:a16="http://schemas.microsoft.com/office/drawing/2014/main" id="{A51B1728-C6D7-4254-851E-A3D674E7AB5E}"/>
              </a:ext>
            </a:extLst>
          </p:cNvPr>
          <p:cNvSpPr txBox="1"/>
          <p:nvPr userDrawn="1">
            <p:custDataLst>
              <p:tags r:id="rId1"/>
            </p:custDataLst>
          </p:nvPr>
        </p:nvSpPr>
        <p:spPr>
          <a:xfrm>
            <a:off x="509080"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pic>
        <p:nvPicPr>
          <p:cNvPr id="1237857495" name="image" descr="{&quot;templafy&quot;:{&quot;id&quot;:&quot;90d3521b-cec1-48bb-9d8f-8233cd0c2532&quot;}}"/>
          <p:cNvPicPr>
            <a:picLocks noChangeAspect="1"/>
          </p:cNvPicPr>
          <p:nvPr/>
        </p:nvPicPr>
        <p:blipFill>
          <a:blip r:embed="rId3"/>
          <a:stretch>
            <a:fillRect/>
          </a:stretch>
        </p:blipFill>
        <p:spPr>
          <a:xfrm>
            <a:off x="507317" y="6366066"/>
            <a:ext cx="643396" cy="235636"/>
          </a:xfrm>
          <a:prstGeom prst="rect">
            <a:avLst/>
          </a:prstGeom>
        </p:spPr>
      </p:pic>
    </p:spTree>
    <p:extLst>
      <p:ext uri="{BB962C8B-B14F-4D97-AF65-F5344CB8AC3E}">
        <p14:creationId xmlns:p14="http://schemas.microsoft.com/office/powerpoint/2010/main" val="1471677529"/>
      </p:ext>
    </p:extLst>
  </p:cSld>
  <p:clrMapOvr>
    <a:masterClrMapping/>
  </p:clrMapOvr>
  <p:extLst>
    <p:ext uri="{DCECCB84-F9BA-43D5-87BE-67443E8EF086}">
      <p15:sldGuideLst xmlns:p15="http://schemas.microsoft.com/office/powerpoint/2012/main">
        <p15:guide id="1" pos="334">
          <p15:clr>
            <a:srgbClr val="FBAE40"/>
          </p15:clr>
        </p15:guide>
        <p15:guide id="2" orient="horz" pos="1032">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p:cSld name="Do not use">
    <p:spTree>
      <p:nvGrpSpPr>
        <p:cNvPr id="1" name=""/>
        <p:cNvGrpSpPr/>
        <p:nvPr/>
      </p:nvGrpSpPr>
      <p:grpSpPr>
        <a:xfrm>
          <a:off x="0" y="0"/>
          <a:ext cx="0" cy="0"/>
          <a:chOff x="0" y="0"/>
          <a:chExt cx="0" cy="0"/>
        </a:xfrm>
      </p:grpSpPr>
      <p:sp>
        <p:nvSpPr>
          <p:cNvPr id="4" name="Rectangle 3"/>
          <p:cNvSpPr/>
          <p:nvPr/>
        </p:nvSpPr>
        <p:spPr>
          <a:xfrm>
            <a:off x="200698" y="199160"/>
            <a:ext cx="11813685" cy="6482773"/>
          </a:xfrm>
          <a:prstGeom prst="rect">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00" dirty="0">
              <a:solidFill>
                <a:schemeClr val="tx1"/>
              </a:solidFill>
            </a:endParaRPr>
          </a:p>
        </p:txBody>
      </p:sp>
      <p:sp>
        <p:nvSpPr>
          <p:cNvPr id="5" name="TextBox 4"/>
          <p:cNvSpPr txBox="1"/>
          <p:nvPr/>
        </p:nvSpPr>
        <p:spPr>
          <a:xfrm>
            <a:off x="4912030" y="3983182"/>
            <a:ext cx="5134386" cy="2511136"/>
          </a:xfrm>
          <a:prstGeom prst="rect">
            <a:avLst/>
          </a:prstGeom>
          <a:noFill/>
        </p:spPr>
        <p:txBody>
          <a:bodyPr wrap="square" lIns="0" tIns="0" rIns="0" bIns="0" rtlCol="0">
            <a:noAutofit/>
          </a:bodyPr>
          <a:lstStyle/>
          <a:p>
            <a:r>
              <a:rPr lang="en-US" sz="1818" dirty="0">
                <a:solidFill>
                  <a:schemeClr val="bg1"/>
                </a:solidFill>
              </a:rPr>
              <a:t>If you see any layouts after this one, please do not use them. These are not part of our UBS templates.</a:t>
            </a:r>
            <a:endParaRPr lang="en-US" sz="1636"/>
          </a:p>
          <a:p>
            <a:r>
              <a:rPr lang="en-US" sz="1818" dirty="0">
                <a:solidFill>
                  <a:schemeClr val="bg1"/>
                </a:solidFill>
              </a:rPr>
              <a:t>Due to PowerPoint standard copy/paste functionality, extra undesirable layouts can appear. </a:t>
            </a:r>
            <a:br>
              <a:rPr lang="en-US" sz="1818" dirty="0">
                <a:solidFill>
                  <a:schemeClr val="bg1"/>
                </a:solidFill>
              </a:rPr>
            </a:br>
            <a:br>
              <a:rPr lang="en-US" sz="1818" dirty="0">
                <a:solidFill>
                  <a:schemeClr val="bg1"/>
                </a:solidFill>
              </a:rPr>
            </a:br>
            <a:r>
              <a:rPr lang="en-US" sz="1818" dirty="0">
                <a:solidFill>
                  <a:schemeClr val="bg1"/>
                </a:solidFill>
              </a:rPr>
              <a:t>Also notice: </a:t>
            </a:r>
            <a:br>
              <a:rPr lang="en-US" sz="1818" dirty="0">
                <a:solidFill>
                  <a:schemeClr val="bg1"/>
                </a:solidFill>
              </a:rPr>
            </a:br>
            <a:r>
              <a:rPr lang="en-US" sz="1818" dirty="0">
                <a:solidFill>
                  <a:schemeClr val="bg1"/>
                </a:solidFill>
              </a:rPr>
              <a:t>Layouts after this might contain potential confidential information.</a:t>
            </a:r>
            <a:endParaRPr lang="en-US" sz="1636"/>
          </a:p>
          <a:p>
            <a:endParaRPr lang="en-US" sz="1000" dirty="0">
              <a:solidFill>
                <a:schemeClr val="bg1"/>
              </a:solidFill>
              <a:latin typeface="+mn-lt"/>
            </a:endParaRPr>
          </a:p>
        </p:txBody>
      </p:sp>
      <p:sp>
        <p:nvSpPr>
          <p:cNvPr id="6" name="TextBox 5"/>
          <p:cNvSpPr txBox="1"/>
          <p:nvPr/>
        </p:nvSpPr>
        <p:spPr>
          <a:xfrm>
            <a:off x="382625" y="4072881"/>
            <a:ext cx="3931645" cy="2542665"/>
          </a:xfrm>
          <a:prstGeom prst="rect">
            <a:avLst/>
          </a:prstGeom>
          <a:noFill/>
          <a:ln w="19050">
            <a:noFill/>
          </a:ln>
        </p:spPr>
        <p:txBody>
          <a:bodyPr wrap="square" lIns="0" tIns="0" rIns="0" bIns="0" rtlCol="0">
            <a:noAutofit/>
          </a:bodyPr>
          <a:lstStyle/>
          <a:p>
            <a:pPr>
              <a:spcBef>
                <a:spcPts val="0"/>
              </a:spcBef>
            </a:pPr>
            <a:r>
              <a:rPr lang="en-US" sz="18182" kern="1400" spc="-273" dirty="0">
                <a:solidFill>
                  <a:schemeClr val="bg1"/>
                </a:solidFill>
                <a:latin typeface="+mn-lt"/>
              </a:rPr>
              <a:t>use</a:t>
            </a:r>
            <a:endParaRPr lang="en-US" sz="18182" dirty="0">
              <a:solidFill>
                <a:schemeClr val="bg1"/>
              </a:solidFill>
              <a:latin typeface="+mn-lt"/>
            </a:endParaRPr>
          </a:p>
        </p:txBody>
      </p:sp>
      <p:sp>
        <p:nvSpPr>
          <p:cNvPr id="7" name="TextBox 6"/>
          <p:cNvSpPr txBox="1"/>
          <p:nvPr/>
        </p:nvSpPr>
        <p:spPr>
          <a:xfrm>
            <a:off x="381181" y="2046654"/>
            <a:ext cx="3931645" cy="2750482"/>
          </a:xfrm>
          <a:prstGeom prst="rect">
            <a:avLst/>
          </a:prstGeom>
          <a:noFill/>
          <a:ln w="19050">
            <a:noFill/>
          </a:ln>
        </p:spPr>
        <p:txBody>
          <a:bodyPr wrap="square" lIns="0" tIns="0" rIns="0" bIns="0" rtlCol="0">
            <a:noAutofit/>
          </a:bodyPr>
          <a:lstStyle/>
          <a:p>
            <a:pPr>
              <a:spcBef>
                <a:spcPts val="0"/>
              </a:spcBef>
            </a:pPr>
            <a:r>
              <a:rPr lang="en-US" sz="18182" kern="1400" spc="-273" dirty="0">
                <a:solidFill>
                  <a:schemeClr val="bg1"/>
                </a:solidFill>
                <a:latin typeface="+mn-lt"/>
              </a:rPr>
              <a:t>not</a:t>
            </a:r>
            <a:endParaRPr lang="en-US" sz="18182" dirty="0">
              <a:solidFill>
                <a:schemeClr val="bg1"/>
              </a:solidFill>
              <a:latin typeface="+mn-lt"/>
            </a:endParaRPr>
          </a:p>
        </p:txBody>
      </p:sp>
      <p:sp>
        <p:nvSpPr>
          <p:cNvPr id="8" name="TextBox 7"/>
          <p:cNvSpPr txBox="1"/>
          <p:nvPr/>
        </p:nvSpPr>
        <p:spPr>
          <a:xfrm>
            <a:off x="381181" y="-25978"/>
            <a:ext cx="8361425" cy="2537115"/>
          </a:xfrm>
          <a:prstGeom prst="rect">
            <a:avLst/>
          </a:prstGeom>
          <a:noFill/>
          <a:ln w="19050">
            <a:noFill/>
          </a:ln>
        </p:spPr>
        <p:txBody>
          <a:bodyPr wrap="square" lIns="0" tIns="0" rIns="0" bIns="0" rtlCol="0">
            <a:noAutofit/>
          </a:bodyPr>
          <a:lstStyle/>
          <a:p>
            <a:pPr>
              <a:spcBef>
                <a:spcPts val="0"/>
              </a:spcBef>
            </a:pPr>
            <a:r>
              <a:rPr lang="en-US" sz="18182" kern="1400" spc="-273" dirty="0">
                <a:solidFill>
                  <a:schemeClr val="bg1"/>
                </a:solidFill>
                <a:latin typeface="+mn-lt"/>
              </a:rPr>
              <a:t>Do</a:t>
            </a:r>
            <a:endParaRPr lang="en-US" sz="18182" dirty="0">
              <a:solidFill>
                <a:schemeClr val="bg1"/>
              </a:solidFill>
              <a:latin typeface="+mn-lt"/>
            </a:endParaRPr>
          </a:p>
        </p:txBody>
      </p:sp>
      <p:sp>
        <p:nvSpPr>
          <p:cNvPr id="9" name="Rectangle 8">
            <a:extLst>
              <a:ext uri="{FF2B5EF4-FFF2-40B4-BE49-F238E27FC236}">
                <a16:creationId xmlns:a16="http://schemas.microsoft.com/office/drawing/2014/main" id="{94EFDD6D-5815-4B21-97D7-8DFB7A759630}"/>
              </a:ext>
            </a:extLst>
          </p:cNvPr>
          <p:cNvSpPr/>
          <p:nvPr/>
        </p:nvSpPr>
        <p:spPr>
          <a:xfrm>
            <a:off x="200698" y="199160"/>
            <a:ext cx="11813685" cy="6482773"/>
          </a:xfrm>
          <a:prstGeom prst="rect">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00" dirty="0">
              <a:solidFill>
                <a:schemeClr val="tx1"/>
              </a:solidFill>
            </a:endParaRPr>
          </a:p>
        </p:txBody>
      </p:sp>
      <p:sp>
        <p:nvSpPr>
          <p:cNvPr id="10" name="TextBox 9">
            <a:extLst>
              <a:ext uri="{FF2B5EF4-FFF2-40B4-BE49-F238E27FC236}">
                <a16:creationId xmlns:a16="http://schemas.microsoft.com/office/drawing/2014/main" id="{741C34BC-8E5E-4E97-96E2-9EA56977D54E}"/>
              </a:ext>
            </a:extLst>
          </p:cNvPr>
          <p:cNvSpPr txBox="1"/>
          <p:nvPr/>
        </p:nvSpPr>
        <p:spPr>
          <a:xfrm>
            <a:off x="4912030" y="3983182"/>
            <a:ext cx="5134386" cy="2511136"/>
          </a:xfrm>
          <a:prstGeom prst="rect">
            <a:avLst/>
          </a:prstGeom>
          <a:noFill/>
        </p:spPr>
        <p:txBody>
          <a:bodyPr wrap="square" lIns="0" tIns="0" rIns="0" bIns="0" rtlCol="0">
            <a:noAutofit/>
          </a:bodyPr>
          <a:lstStyle/>
          <a:p>
            <a:r>
              <a:rPr lang="en-US" sz="1818" dirty="0">
                <a:solidFill>
                  <a:schemeClr val="bg1"/>
                </a:solidFill>
              </a:rPr>
              <a:t>If you see any layouts after this one, please do not use them. These are not part of our UBS templates.</a:t>
            </a:r>
            <a:endParaRPr lang="en-US" sz="1636"/>
          </a:p>
          <a:p>
            <a:r>
              <a:rPr lang="en-US" sz="1818" dirty="0">
                <a:solidFill>
                  <a:schemeClr val="bg1"/>
                </a:solidFill>
              </a:rPr>
              <a:t>Due to PowerPoint standard copy/paste functionality, extra undesirable layouts can appear. </a:t>
            </a:r>
            <a:br>
              <a:rPr lang="en-US" sz="1818" dirty="0">
                <a:solidFill>
                  <a:schemeClr val="bg1"/>
                </a:solidFill>
              </a:rPr>
            </a:br>
            <a:br>
              <a:rPr lang="en-US" sz="1818" dirty="0">
                <a:solidFill>
                  <a:schemeClr val="bg1"/>
                </a:solidFill>
              </a:rPr>
            </a:br>
            <a:r>
              <a:rPr lang="en-US" sz="1818" dirty="0">
                <a:solidFill>
                  <a:schemeClr val="bg1"/>
                </a:solidFill>
              </a:rPr>
              <a:t>Also notice: </a:t>
            </a:r>
            <a:br>
              <a:rPr lang="en-US" sz="1818" dirty="0">
                <a:solidFill>
                  <a:schemeClr val="bg1"/>
                </a:solidFill>
              </a:rPr>
            </a:br>
            <a:r>
              <a:rPr lang="en-US" sz="1818" dirty="0">
                <a:solidFill>
                  <a:schemeClr val="bg1"/>
                </a:solidFill>
              </a:rPr>
              <a:t>Layouts after this might contain potential confidential information.</a:t>
            </a:r>
            <a:endParaRPr lang="en-US" sz="1636"/>
          </a:p>
          <a:p>
            <a:endParaRPr lang="en-US" sz="1000" dirty="0">
              <a:solidFill>
                <a:schemeClr val="bg1"/>
              </a:solidFill>
              <a:latin typeface="+mn-lt"/>
            </a:endParaRPr>
          </a:p>
        </p:txBody>
      </p:sp>
      <p:sp>
        <p:nvSpPr>
          <p:cNvPr id="11" name="TextBox 10">
            <a:extLst>
              <a:ext uri="{FF2B5EF4-FFF2-40B4-BE49-F238E27FC236}">
                <a16:creationId xmlns:a16="http://schemas.microsoft.com/office/drawing/2014/main" id="{F07A72B8-C578-4A2C-84B3-2C2D6BA7287B}"/>
              </a:ext>
            </a:extLst>
          </p:cNvPr>
          <p:cNvSpPr txBox="1"/>
          <p:nvPr/>
        </p:nvSpPr>
        <p:spPr>
          <a:xfrm>
            <a:off x="382625" y="4072881"/>
            <a:ext cx="3931645" cy="2542665"/>
          </a:xfrm>
          <a:prstGeom prst="rect">
            <a:avLst/>
          </a:prstGeom>
          <a:noFill/>
          <a:ln w="19050">
            <a:noFill/>
          </a:ln>
        </p:spPr>
        <p:txBody>
          <a:bodyPr wrap="square" lIns="0" tIns="0" rIns="0" bIns="0" rtlCol="0">
            <a:noAutofit/>
          </a:bodyPr>
          <a:lstStyle/>
          <a:p>
            <a:pPr>
              <a:spcBef>
                <a:spcPts val="0"/>
              </a:spcBef>
            </a:pPr>
            <a:r>
              <a:rPr lang="en-US" sz="18182" kern="1400" spc="-273" dirty="0">
                <a:solidFill>
                  <a:schemeClr val="bg1"/>
                </a:solidFill>
                <a:latin typeface="+mn-lt"/>
              </a:rPr>
              <a:t>use</a:t>
            </a:r>
            <a:endParaRPr lang="en-US" sz="18182" dirty="0">
              <a:solidFill>
                <a:schemeClr val="bg1"/>
              </a:solidFill>
              <a:latin typeface="+mn-lt"/>
            </a:endParaRPr>
          </a:p>
        </p:txBody>
      </p:sp>
      <p:sp>
        <p:nvSpPr>
          <p:cNvPr id="12" name="TextBox 11">
            <a:extLst>
              <a:ext uri="{FF2B5EF4-FFF2-40B4-BE49-F238E27FC236}">
                <a16:creationId xmlns:a16="http://schemas.microsoft.com/office/drawing/2014/main" id="{3C608CD8-AEC3-4CA9-B2DE-1E898D950098}"/>
              </a:ext>
            </a:extLst>
          </p:cNvPr>
          <p:cNvSpPr txBox="1"/>
          <p:nvPr/>
        </p:nvSpPr>
        <p:spPr>
          <a:xfrm>
            <a:off x="381181" y="2046654"/>
            <a:ext cx="3931645" cy="2750482"/>
          </a:xfrm>
          <a:prstGeom prst="rect">
            <a:avLst/>
          </a:prstGeom>
          <a:noFill/>
          <a:ln w="19050">
            <a:noFill/>
          </a:ln>
        </p:spPr>
        <p:txBody>
          <a:bodyPr wrap="square" lIns="0" tIns="0" rIns="0" bIns="0" rtlCol="0">
            <a:noAutofit/>
          </a:bodyPr>
          <a:lstStyle/>
          <a:p>
            <a:pPr>
              <a:spcBef>
                <a:spcPts val="0"/>
              </a:spcBef>
            </a:pPr>
            <a:r>
              <a:rPr lang="en-US" sz="18182" kern="1400" spc="-273" dirty="0">
                <a:solidFill>
                  <a:schemeClr val="bg1"/>
                </a:solidFill>
                <a:latin typeface="+mn-lt"/>
              </a:rPr>
              <a:t>not</a:t>
            </a:r>
            <a:endParaRPr lang="en-US" sz="18182" dirty="0">
              <a:solidFill>
                <a:schemeClr val="bg1"/>
              </a:solidFill>
              <a:latin typeface="+mn-lt"/>
            </a:endParaRPr>
          </a:p>
        </p:txBody>
      </p:sp>
      <p:sp>
        <p:nvSpPr>
          <p:cNvPr id="13" name="TextBox 12">
            <a:extLst>
              <a:ext uri="{FF2B5EF4-FFF2-40B4-BE49-F238E27FC236}">
                <a16:creationId xmlns:a16="http://schemas.microsoft.com/office/drawing/2014/main" id="{E6D0C95D-CF4B-4F7D-840B-34536C321F91}"/>
              </a:ext>
            </a:extLst>
          </p:cNvPr>
          <p:cNvSpPr txBox="1"/>
          <p:nvPr/>
        </p:nvSpPr>
        <p:spPr>
          <a:xfrm>
            <a:off x="381181" y="-25978"/>
            <a:ext cx="8361425" cy="2537115"/>
          </a:xfrm>
          <a:prstGeom prst="rect">
            <a:avLst/>
          </a:prstGeom>
          <a:noFill/>
          <a:ln w="19050">
            <a:noFill/>
          </a:ln>
        </p:spPr>
        <p:txBody>
          <a:bodyPr wrap="square" lIns="0" tIns="0" rIns="0" bIns="0" rtlCol="0">
            <a:noAutofit/>
          </a:bodyPr>
          <a:lstStyle/>
          <a:p>
            <a:pPr>
              <a:spcBef>
                <a:spcPts val="0"/>
              </a:spcBef>
            </a:pPr>
            <a:r>
              <a:rPr lang="en-US" sz="18182" kern="1400" spc="-273" dirty="0">
                <a:solidFill>
                  <a:schemeClr val="bg1"/>
                </a:solidFill>
                <a:latin typeface="+mn-lt"/>
              </a:rPr>
              <a:t>Do</a:t>
            </a:r>
            <a:endParaRPr lang="en-US" sz="18182" dirty="0">
              <a:solidFill>
                <a:schemeClr val="bg1"/>
              </a:solidFill>
              <a:latin typeface="+mn-lt"/>
            </a:endParaRPr>
          </a:p>
        </p:txBody>
      </p:sp>
      <p:sp>
        <p:nvSpPr>
          <p:cNvPr id="14" name="Rectangle 13">
            <a:extLst>
              <a:ext uri="{FF2B5EF4-FFF2-40B4-BE49-F238E27FC236}">
                <a16:creationId xmlns:a16="http://schemas.microsoft.com/office/drawing/2014/main" id="{68AE4957-2C55-400A-9213-F0700899EBE8}"/>
              </a:ext>
            </a:extLst>
          </p:cNvPr>
          <p:cNvSpPr/>
          <p:nvPr userDrawn="1"/>
        </p:nvSpPr>
        <p:spPr>
          <a:xfrm>
            <a:off x="200698" y="199160"/>
            <a:ext cx="11813685" cy="6482773"/>
          </a:xfrm>
          <a:prstGeom prst="rect">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00" dirty="0">
              <a:solidFill>
                <a:schemeClr val="tx1"/>
              </a:solidFill>
            </a:endParaRPr>
          </a:p>
        </p:txBody>
      </p:sp>
      <p:sp>
        <p:nvSpPr>
          <p:cNvPr id="15" name="TextBox 14">
            <a:extLst>
              <a:ext uri="{FF2B5EF4-FFF2-40B4-BE49-F238E27FC236}">
                <a16:creationId xmlns:a16="http://schemas.microsoft.com/office/drawing/2014/main" id="{07A4F53B-2249-460E-8506-8D27E6C46D3D}"/>
              </a:ext>
            </a:extLst>
          </p:cNvPr>
          <p:cNvSpPr txBox="1"/>
          <p:nvPr userDrawn="1"/>
        </p:nvSpPr>
        <p:spPr>
          <a:xfrm>
            <a:off x="4912030" y="3983182"/>
            <a:ext cx="5134386" cy="2511136"/>
          </a:xfrm>
          <a:prstGeom prst="rect">
            <a:avLst/>
          </a:prstGeom>
          <a:noFill/>
        </p:spPr>
        <p:txBody>
          <a:bodyPr wrap="square" lIns="0" tIns="0" rIns="0" bIns="0" rtlCol="0">
            <a:noAutofit/>
          </a:bodyPr>
          <a:lstStyle/>
          <a:p>
            <a:r>
              <a:rPr lang="en-US" sz="1818" dirty="0">
                <a:solidFill>
                  <a:schemeClr val="bg1"/>
                </a:solidFill>
              </a:rPr>
              <a:t>If you see any layouts after this one, please do not use them. These are not part of our UBS templates.</a:t>
            </a:r>
            <a:endParaRPr lang="en-US" sz="1636"/>
          </a:p>
          <a:p>
            <a:r>
              <a:rPr lang="en-US" sz="1818" dirty="0">
                <a:solidFill>
                  <a:schemeClr val="bg1"/>
                </a:solidFill>
              </a:rPr>
              <a:t>Due to PowerPoint standard copy/paste functionality, extra undesirable layouts can appear. </a:t>
            </a:r>
            <a:br>
              <a:rPr lang="en-US" sz="1818" dirty="0">
                <a:solidFill>
                  <a:schemeClr val="bg1"/>
                </a:solidFill>
              </a:rPr>
            </a:br>
            <a:br>
              <a:rPr lang="en-US" sz="1818" dirty="0">
                <a:solidFill>
                  <a:schemeClr val="bg1"/>
                </a:solidFill>
              </a:rPr>
            </a:br>
            <a:r>
              <a:rPr lang="en-US" sz="1818" dirty="0">
                <a:solidFill>
                  <a:schemeClr val="bg1"/>
                </a:solidFill>
              </a:rPr>
              <a:t>Also notice: </a:t>
            </a:r>
            <a:br>
              <a:rPr lang="en-US" sz="1818" dirty="0">
                <a:solidFill>
                  <a:schemeClr val="bg1"/>
                </a:solidFill>
              </a:rPr>
            </a:br>
            <a:r>
              <a:rPr lang="en-US" sz="1818" dirty="0">
                <a:solidFill>
                  <a:schemeClr val="bg1"/>
                </a:solidFill>
              </a:rPr>
              <a:t>Layouts after this might contain potential confidential information.</a:t>
            </a:r>
            <a:endParaRPr lang="en-US" sz="1636"/>
          </a:p>
          <a:p>
            <a:endParaRPr lang="en-US" sz="1000" dirty="0">
              <a:solidFill>
                <a:schemeClr val="bg1"/>
              </a:solidFill>
              <a:latin typeface="+mn-lt"/>
            </a:endParaRPr>
          </a:p>
        </p:txBody>
      </p:sp>
      <p:sp>
        <p:nvSpPr>
          <p:cNvPr id="16" name="TextBox 15">
            <a:extLst>
              <a:ext uri="{FF2B5EF4-FFF2-40B4-BE49-F238E27FC236}">
                <a16:creationId xmlns:a16="http://schemas.microsoft.com/office/drawing/2014/main" id="{A3C4D8FA-3A5B-468C-A95D-8A78A8E13CEB}"/>
              </a:ext>
            </a:extLst>
          </p:cNvPr>
          <p:cNvSpPr txBox="1"/>
          <p:nvPr userDrawn="1"/>
        </p:nvSpPr>
        <p:spPr>
          <a:xfrm>
            <a:off x="382625" y="4072881"/>
            <a:ext cx="3931645" cy="2542665"/>
          </a:xfrm>
          <a:prstGeom prst="rect">
            <a:avLst/>
          </a:prstGeom>
          <a:noFill/>
          <a:ln w="19050">
            <a:noFill/>
          </a:ln>
        </p:spPr>
        <p:txBody>
          <a:bodyPr wrap="square" lIns="0" tIns="0" rIns="0" bIns="0" rtlCol="0">
            <a:noAutofit/>
          </a:bodyPr>
          <a:lstStyle/>
          <a:p>
            <a:pPr>
              <a:spcBef>
                <a:spcPts val="0"/>
              </a:spcBef>
            </a:pPr>
            <a:r>
              <a:rPr lang="en-US" sz="18182" kern="1400" spc="-273" dirty="0">
                <a:solidFill>
                  <a:schemeClr val="bg1"/>
                </a:solidFill>
                <a:latin typeface="+mn-lt"/>
              </a:rPr>
              <a:t>use</a:t>
            </a:r>
            <a:endParaRPr lang="en-US" sz="18182" dirty="0">
              <a:solidFill>
                <a:schemeClr val="bg1"/>
              </a:solidFill>
              <a:latin typeface="+mn-lt"/>
            </a:endParaRPr>
          </a:p>
        </p:txBody>
      </p:sp>
      <p:sp>
        <p:nvSpPr>
          <p:cNvPr id="17" name="TextBox 16">
            <a:extLst>
              <a:ext uri="{FF2B5EF4-FFF2-40B4-BE49-F238E27FC236}">
                <a16:creationId xmlns:a16="http://schemas.microsoft.com/office/drawing/2014/main" id="{D6158325-190C-4C8B-B618-1EA8EAAB0C73}"/>
              </a:ext>
            </a:extLst>
          </p:cNvPr>
          <p:cNvSpPr txBox="1"/>
          <p:nvPr userDrawn="1"/>
        </p:nvSpPr>
        <p:spPr>
          <a:xfrm>
            <a:off x="381181" y="2046654"/>
            <a:ext cx="3931645" cy="2750482"/>
          </a:xfrm>
          <a:prstGeom prst="rect">
            <a:avLst/>
          </a:prstGeom>
          <a:noFill/>
          <a:ln w="19050">
            <a:noFill/>
          </a:ln>
        </p:spPr>
        <p:txBody>
          <a:bodyPr wrap="square" lIns="0" tIns="0" rIns="0" bIns="0" rtlCol="0">
            <a:noAutofit/>
          </a:bodyPr>
          <a:lstStyle/>
          <a:p>
            <a:pPr>
              <a:spcBef>
                <a:spcPts val="0"/>
              </a:spcBef>
            </a:pPr>
            <a:r>
              <a:rPr lang="en-US" sz="18182" kern="1400" spc="-273" dirty="0">
                <a:solidFill>
                  <a:schemeClr val="bg1"/>
                </a:solidFill>
                <a:latin typeface="+mn-lt"/>
              </a:rPr>
              <a:t>not</a:t>
            </a:r>
            <a:endParaRPr lang="en-US" sz="18182" dirty="0">
              <a:solidFill>
                <a:schemeClr val="bg1"/>
              </a:solidFill>
              <a:latin typeface="+mn-lt"/>
            </a:endParaRPr>
          </a:p>
        </p:txBody>
      </p:sp>
      <p:sp>
        <p:nvSpPr>
          <p:cNvPr id="18" name="TextBox 17">
            <a:extLst>
              <a:ext uri="{FF2B5EF4-FFF2-40B4-BE49-F238E27FC236}">
                <a16:creationId xmlns:a16="http://schemas.microsoft.com/office/drawing/2014/main" id="{CE2CC44B-BD53-406E-8C93-551A3C9D369F}"/>
              </a:ext>
            </a:extLst>
          </p:cNvPr>
          <p:cNvSpPr txBox="1"/>
          <p:nvPr userDrawn="1"/>
        </p:nvSpPr>
        <p:spPr>
          <a:xfrm>
            <a:off x="381181" y="-25978"/>
            <a:ext cx="8361425" cy="2537115"/>
          </a:xfrm>
          <a:prstGeom prst="rect">
            <a:avLst/>
          </a:prstGeom>
          <a:noFill/>
          <a:ln w="19050">
            <a:noFill/>
          </a:ln>
        </p:spPr>
        <p:txBody>
          <a:bodyPr wrap="square" lIns="0" tIns="0" rIns="0" bIns="0" rtlCol="0">
            <a:noAutofit/>
          </a:bodyPr>
          <a:lstStyle/>
          <a:p>
            <a:pPr>
              <a:spcBef>
                <a:spcPts val="0"/>
              </a:spcBef>
            </a:pPr>
            <a:r>
              <a:rPr lang="en-US" sz="18182" kern="1400" spc="-273" dirty="0">
                <a:solidFill>
                  <a:schemeClr val="bg1"/>
                </a:solidFill>
                <a:latin typeface="+mn-lt"/>
              </a:rPr>
              <a:t>Do</a:t>
            </a:r>
            <a:endParaRPr lang="en-US" sz="18182" dirty="0">
              <a:solidFill>
                <a:schemeClr val="bg1"/>
              </a:solidFill>
              <a:latin typeface="+mn-lt"/>
            </a:endParaRPr>
          </a:p>
        </p:txBody>
      </p:sp>
    </p:spTree>
    <p:extLst>
      <p:ext uri="{BB962C8B-B14F-4D97-AF65-F5344CB8AC3E}">
        <p14:creationId xmlns:p14="http://schemas.microsoft.com/office/powerpoint/2010/main" val="371485080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HVLibrary_Blank Slide_Templafy">
    <p:spTree>
      <p:nvGrpSpPr>
        <p:cNvPr id="1" name=""/>
        <p:cNvGrpSpPr/>
        <p:nvPr/>
      </p:nvGrpSpPr>
      <p:grpSpPr>
        <a:xfrm>
          <a:off x="0" y="0"/>
          <a:ext cx="0" cy="0"/>
          <a:chOff x="0" y="0"/>
          <a:chExt cx="0" cy="0"/>
        </a:xfrm>
      </p:grpSpPr>
      <p:sp>
        <p:nvSpPr>
          <p:cNvPr id="21" name="PAGE HEADING"/>
          <p:cNvSpPr>
            <a:spLocks noGrp="1"/>
          </p:cNvSpPr>
          <p:nvPr>
            <p:ph type="title" hasCustomPrompt="1"/>
            <p:custDataLst>
              <p:tags r:id="rId1"/>
            </p:custDataLst>
          </p:nvPr>
        </p:nvSpPr>
        <p:spPr>
          <a:xfrm>
            <a:off x="509851" y="7"/>
            <a:ext cx="11139055" cy="856211"/>
          </a:xfrm>
        </p:spPr>
        <p:txBody>
          <a:bodyPr>
            <a:normAutofit/>
          </a:bodyPr>
          <a:lstStyle>
            <a:lvl1pPr>
              <a:defRPr sz="2546">
                <a:latin typeface="Frutiger 45 Light"/>
              </a:defRPr>
            </a:lvl1pPr>
          </a:lstStyle>
          <a:p>
            <a:pPr lvl="0"/>
            <a:r>
              <a:rPr lang="en-US" dirty="0"/>
              <a:t>&lt;&lt;Page heading&gt;&gt;</a:t>
            </a:r>
          </a:p>
        </p:txBody>
      </p:sp>
      <p:sp>
        <p:nvSpPr>
          <p:cNvPr id="20" name="Slide Number Textbox" hidden="1"/>
          <p:cNvSpPr txBox="1"/>
          <p:nvPr userDrawn="1"/>
        </p:nvSpPr>
        <p:spPr>
          <a:xfrm>
            <a:off x="11161278" y="6234657"/>
            <a:ext cx="498763" cy="349135"/>
          </a:xfrm>
          <a:prstGeom prst="rect">
            <a:avLst/>
          </a:prstGeom>
          <a:noFill/>
        </p:spPr>
        <p:txBody>
          <a:bodyPr vert="horz" wrap="square" lIns="0" tIns="0" rIns="0" bIns="0" rtlCol="0" anchor="b">
            <a:noAutofit/>
          </a:bodyPr>
          <a:lstStyle/>
          <a:p>
            <a:pPr algn="r" eaLnBrk="0" fontAlgn="base" hangingPunct="0">
              <a:spcBef>
                <a:spcPct val="50000"/>
              </a:spcBef>
              <a:spcAft>
                <a:spcPct val="0"/>
              </a:spcAft>
            </a:pPr>
            <a:fld id="{94976F55-9089-48EE-AE68-8E9544398D42}" type="slidenum">
              <a:rPr lang="en-US" sz="545" smtClean="0">
                <a:solidFill>
                  <a:prstClr val="black"/>
                </a:solidFill>
                <a:latin typeface="Frutiger 45 Light" panose="020B0603020202020204" pitchFamily="34" charset="0"/>
              </a:rPr>
              <a:pPr algn="r" eaLnBrk="0" fontAlgn="base" hangingPunct="0">
                <a:spcBef>
                  <a:spcPct val="50000"/>
                </a:spcBef>
                <a:spcAft>
                  <a:spcPct val="0"/>
                </a:spcAft>
              </a:pPr>
              <a:t>‹#›</a:t>
            </a:fld>
            <a:endParaRPr lang="en-US" sz="545" dirty="0">
              <a:solidFill>
                <a:prstClr val="black"/>
              </a:solidFill>
              <a:latin typeface="Frutiger 45 Light" panose="020B0603020202020204" pitchFamily="34" charset="0"/>
            </a:endParaRPr>
          </a:p>
        </p:txBody>
      </p:sp>
      <p:grpSp>
        <p:nvGrpSpPr>
          <p:cNvPr id="23" name="PXP_GRIDLINES" hidden="1"/>
          <p:cNvGrpSpPr/>
          <p:nvPr userDrawn="1"/>
        </p:nvGrpSpPr>
        <p:grpSpPr>
          <a:xfrm>
            <a:off x="-37081" y="44"/>
            <a:ext cx="12234039" cy="68580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09904" y="230951"/>
            <a:ext cx="1308486" cy="300181"/>
          </a:xfrm>
          <a:prstGeom prst="rect">
            <a:avLst/>
          </a:prstGeom>
          <a:noFill/>
        </p:spPr>
        <p:txBody>
          <a:bodyPr vert="horz" wrap="none" lIns="0" tIns="0" rIns="0" bIns="0" rtlCol="0" anchor="b">
            <a:noAutofit/>
          </a:bodyPr>
          <a:lstStyle/>
          <a:p>
            <a:pPr eaLnBrk="0" fontAlgn="base" hangingPunct="0">
              <a:spcBef>
                <a:spcPct val="0"/>
              </a:spcBef>
              <a:spcAft>
                <a:spcPct val="0"/>
              </a:spcAft>
            </a:pPr>
            <a:r>
              <a:rPr lang="en-US" sz="2182" b="1">
                <a:solidFill>
                  <a:srgbClr val="E60000"/>
                </a:solidFill>
                <a:latin typeface="Frutiger 45 Light" panose="020B0603020202020204" pitchFamily="34" charset="0"/>
              </a:rPr>
              <a:t>Draft</a:t>
            </a:r>
            <a:endParaRPr lang="en-US" sz="2182" b="1" dirty="0">
              <a:solidFill>
                <a:srgbClr val="E60000"/>
              </a:solidFill>
              <a:latin typeface="Frutiger 45 Light" panose="020B0603020202020204" pitchFamily="34" charset="0"/>
            </a:endParaRPr>
          </a:p>
        </p:txBody>
      </p:sp>
      <p:sp>
        <p:nvSpPr>
          <p:cNvPr id="37"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59460" y="6235858"/>
            <a:ext cx="498685" cy="349208"/>
          </a:xfrm>
          <a:prstGeom prst="rect">
            <a:avLst/>
          </a:prstGeom>
          <a:noFill/>
        </p:spPr>
        <p:txBody>
          <a:bodyPr wrap="square" lIns="0" tIns="0" rIns="0" bIns="0" rtlCol="0" anchor="b" anchorCtr="0">
            <a:noAutofit/>
          </a:bodyPr>
          <a:lstStyle/>
          <a:p>
            <a:pPr algn="r"/>
            <a:fld id="{8A23ABA4-7C5F-4A82-88F7-CAC0346A6918}" type="slidenum">
              <a:rPr lang="en-US" sz="636" smtClean="0">
                <a:latin typeface="Frutiger 45 Light" panose="020B0603020202020204" pitchFamily="34" charset="0"/>
              </a:rPr>
              <a:pPr algn="r"/>
              <a:t>‹#›</a:t>
            </a:fld>
            <a:endParaRPr lang="en-US" sz="636" dirty="0">
              <a:latin typeface="Frutiger 45 Light" panose="020B0603020202020204" pitchFamily="34" charset="0"/>
            </a:endParaRPr>
          </a:p>
        </p:txBody>
      </p:sp>
      <p:pic>
        <p:nvPicPr>
          <p:cNvPr id="19" name="image" descr="{&quot;templafy&quot;:{&quot;id&quot;:&quot;752824c6-94a9-4418-a5b7-170068a1414e&quot;}}">
            <a:extLst>
              <a:ext uri="{FF2B5EF4-FFF2-40B4-BE49-F238E27FC236}">
                <a16:creationId xmlns:a16="http://schemas.microsoft.com/office/drawing/2014/main" id="{53D88426-19BF-49A8-AD93-E3159E451DDD}"/>
              </a:ext>
            </a:extLst>
          </p:cNvPr>
          <p:cNvPicPr>
            <a:picLocks noChangeAspect="1"/>
          </p:cNvPicPr>
          <p:nvPr userDrawn="1"/>
        </p:nvPicPr>
        <p:blipFill>
          <a:blip r:embed="rId4"/>
          <a:stretch>
            <a:fillRect/>
          </a:stretch>
        </p:blipFill>
        <p:spPr>
          <a:xfrm>
            <a:off x="507317" y="6366066"/>
            <a:ext cx="643396" cy="235636"/>
          </a:xfrm>
          <a:prstGeom prst="rect">
            <a:avLst/>
          </a:prstGeom>
        </p:spPr>
      </p:pic>
    </p:spTree>
    <p:extLst>
      <p:ext uri="{BB962C8B-B14F-4D97-AF65-F5344CB8AC3E}">
        <p14:creationId xmlns:p14="http://schemas.microsoft.com/office/powerpoint/2010/main" val="40930137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cSld name="1_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09848" y="1683862"/>
            <a:ext cx="11139054" cy="4326992"/>
          </a:xfrm>
        </p:spPr>
        <p:txBody>
          <a:bodyPr lIns="0" tIns="0" rIns="0" bIns="0">
            <a:noAutofit/>
          </a:bodyPr>
          <a:lstStyle>
            <a:lvl1pPr marL="213487" indent="-213487">
              <a:buClr>
                <a:schemeClr val="tx2"/>
              </a:buClr>
              <a:buSzPct val="100000"/>
              <a:buFont typeface="Symbol" pitchFamily="18" charset="2"/>
              <a:buChar char="·"/>
              <a:defRPr sz="1635">
                <a:latin typeface="Frutiger 55 Roman"/>
              </a:defRPr>
            </a:lvl1pPr>
            <a:lvl2pPr marL="419761" indent="-214929">
              <a:defRPr sz="1454">
                <a:latin typeface="Frutiger 55 Roman"/>
              </a:defRPr>
            </a:lvl2pPr>
            <a:lvl3pPr marL="626034" indent="-206274">
              <a:buClr>
                <a:schemeClr val="tx1"/>
              </a:buClr>
              <a:buFont typeface="Arial" pitchFamily="34" charset="0"/>
              <a:buChar char="–"/>
              <a:defRPr sz="1454">
                <a:latin typeface="Frutiger 55 Roman"/>
              </a:defRPr>
            </a:lvl3pPr>
            <a:lvl4pPr marL="830866" indent="-204831">
              <a:buSzPct val="84000"/>
              <a:defRPr sz="1454">
                <a:latin typeface="Frutiger 55 Roman"/>
              </a:defRPr>
            </a:lvl4pPr>
            <a:lvl5pPr marL="1046890" indent="-216025">
              <a:buSzPct val="84000"/>
              <a:buFont typeface="Arial" pitchFamily="34" charset="0"/>
              <a:buChar char="–"/>
              <a:defRPr sz="1454">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en-US" dirty="0"/>
              <a:t>&lt;&lt;Page heading&gt;&gt;</a:t>
            </a:r>
          </a:p>
        </p:txBody>
      </p:sp>
      <p:sp>
        <p:nvSpPr>
          <p:cNvPr id="20" name="Slide Number Textbox"/>
          <p:cNvSpPr txBox="1"/>
          <p:nvPr userDrawn="1"/>
        </p:nvSpPr>
        <p:spPr>
          <a:xfrm>
            <a:off x="11161222" y="6234545"/>
            <a:ext cx="498763" cy="349135"/>
          </a:xfrm>
          <a:prstGeom prst="rect">
            <a:avLst/>
          </a:prstGeom>
          <a:noFill/>
        </p:spPr>
        <p:txBody>
          <a:bodyPr vert="horz" wrap="square" lIns="0" tIns="0" rIns="0" bIns="0" rtlCol="0" anchor="b">
            <a:noAutofit/>
          </a:bodyPr>
          <a:lstStyle/>
          <a:p>
            <a:pPr algn="r"/>
            <a:fld id="{C9C5D969-4CAD-4F29-8B51-07B8CBAF6BF4}" type="slidenum">
              <a:rPr lang="en-US" sz="636" smtClean="0"/>
              <a:pPr algn="r"/>
              <a:t>‹#›</a:t>
            </a:fld>
            <a:endParaRPr lang="en-US" sz="636" dirty="0"/>
          </a:p>
        </p:txBody>
      </p:sp>
      <p:grpSp>
        <p:nvGrpSpPr>
          <p:cNvPr id="22" name="PXP_GRIDLINES" hidden="1"/>
          <p:cNvGrpSpPr/>
          <p:nvPr userDrawn="1"/>
        </p:nvGrpSpPr>
        <p:grpSpPr>
          <a:xfrm>
            <a:off x="-37139" y="0"/>
            <a:ext cx="12234040" cy="68580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19" name="image" descr="{&quot;templafy&quot;:{&quot;id&quot;:&quot;07f9bb92-83d3-4972-876a-921163a66571&quot;}}">
            <a:extLst>
              <a:ext uri="{FF2B5EF4-FFF2-40B4-BE49-F238E27FC236}">
                <a16:creationId xmlns:a16="http://schemas.microsoft.com/office/drawing/2014/main" id="{764A0E34-1ACA-4343-A7E0-E2C2DE52EA38}"/>
              </a:ext>
            </a:extLst>
          </p:cNvPr>
          <p:cNvPicPr>
            <a:picLocks noChangeAspect="1"/>
          </p:cNvPicPr>
          <p:nvPr userDrawn="1"/>
        </p:nvPicPr>
        <p:blipFill>
          <a:blip r:embed="rId4"/>
          <a:stretch>
            <a:fillRect/>
          </a:stretch>
        </p:blipFill>
        <p:spPr>
          <a:xfrm>
            <a:off x="507078" y="6366066"/>
            <a:ext cx="643091" cy="235636"/>
          </a:xfrm>
          <a:prstGeom prst="rect">
            <a:avLst/>
          </a:prstGeom>
        </p:spPr>
      </p:pic>
    </p:spTree>
    <p:extLst>
      <p:ext uri="{BB962C8B-B14F-4D97-AF65-F5344CB8AC3E}">
        <p14:creationId xmlns:p14="http://schemas.microsoft.com/office/powerpoint/2010/main" val="1137365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88A10-EC75-40BC-A6CA-D0AE96EFCA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270B46F-E2A4-4E98-8D4F-21D548F321F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E8951D9-3258-4D89-92BF-ACCA6ADB28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C2DA73F-C763-49BA-9D5D-4BD4E2A9DE88}"/>
              </a:ext>
            </a:extLst>
          </p:cNvPr>
          <p:cNvSpPr>
            <a:spLocks noGrp="1"/>
          </p:cNvSpPr>
          <p:nvPr>
            <p:ph type="dt" sz="half" idx="10"/>
          </p:nvPr>
        </p:nvSpPr>
        <p:spPr/>
        <p:txBody>
          <a:bodyPr/>
          <a:lstStyle/>
          <a:p>
            <a:fld id="{38F79F67-ACB7-420E-A3B2-6F4F9BBB8A09}" type="datetimeFigureOut">
              <a:rPr lang="en-US" smtClean="0"/>
              <a:t>30-Aug-22</a:t>
            </a:fld>
            <a:endParaRPr lang="en-US"/>
          </a:p>
        </p:txBody>
      </p:sp>
      <p:sp>
        <p:nvSpPr>
          <p:cNvPr id="6" name="Footer Placeholder 5">
            <a:extLst>
              <a:ext uri="{FF2B5EF4-FFF2-40B4-BE49-F238E27FC236}">
                <a16:creationId xmlns:a16="http://schemas.microsoft.com/office/drawing/2014/main" id="{3E650BB4-7959-4076-BAC2-397EC1AE6A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E86224-B5E5-4657-90F8-3F4567450B8D}"/>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2467217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41.xml"/><Relationship Id="rId18" Type="http://schemas.openxmlformats.org/officeDocument/2006/relationships/theme" Target="../theme/theme3.xml"/><Relationship Id="rId26" Type="http://schemas.openxmlformats.org/officeDocument/2006/relationships/tags" Target="../tags/tag146.xml"/><Relationship Id="rId39" Type="http://schemas.openxmlformats.org/officeDocument/2006/relationships/tags" Target="../tags/tag159.xml"/><Relationship Id="rId21" Type="http://schemas.openxmlformats.org/officeDocument/2006/relationships/tags" Target="../tags/tag141.xml"/><Relationship Id="rId34" Type="http://schemas.openxmlformats.org/officeDocument/2006/relationships/tags" Target="../tags/tag154.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tags" Target="../tags/tag145.xml"/><Relationship Id="rId33" Type="http://schemas.openxmlformats.org/officeDocument/2006/relationships/tags" Target="../tags/tag153.xml"/><Relationship Id="rId38" Type="http://schemas.openxmlformats.org/officeDocument/2006/relationships/tags" Target="../tags/tag158.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tags" Target="../tags/tag140.xml"/><Relationship Id="rId29" Type="http://schemas.openxmlformats.org/officeDocument/2006/relationships/tags" Target="../tags/tag149.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tags" Target="../tags/tag144.xml"/><Relationship Id="rId32" Type="http://schemas.openxmlformats.org/officeDocument/2006/relationships/tags" Target="../tags/tag152.xml"/><Relationship Id="rId37" Type="http://schemas.openxmlformats.org/officeDocument/2006/relationships/tags" Target="../tags/tag157.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tags" Target="../tags/tag143.xml"/><Relationship Id="rId28" Type="http://schemas.openxmlformats.org/officeDocument/2006/relationships/tags" Target="../tags/tag148.xml"/><Relationship Id="rId36" Type="http://schemas.openxmlformats.org/officeDocument/2006/relationships/tags" Target="../tags/tag156.xml"/><Relationship Id="rId10" Type="http://schemas.openxmlformats.org/officeDocument/2006/relationships/slideLayout" Target="../slideLayouts/slideLayout38.xml"/><Relationship Id="rId19" Type="http://schemas.openxmlformats.org/officeDocument/2006/relationships/tags" Target="../tags/tag139.xml"/><Relationship Id="rId31" Type="http://schemas.openxmlformats.org/officeDocument/2006/relationships/tags" Target="../tags/tag151.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tags" Target="../tags/tag142.xml"/><Relationship Id="rId27" Type="http://schemas.openxmlformats.org/officeDocument/2006/relationships/tags" Target="../tags/tag147.xml"/><Relationship Id="rId30" Type="http://schemas.openxmlformats.org/officeDocument/2006/relationships/tags" Target="../tags/tag150.xml"/><Relationship Id="rId35" Type="http://schemas.openxmlformats.org/officeDocument/2006/relationships/tags" Target="../tags/tag155.xml"/><Relationship Id="rId8" Type="http://schemas.openxmlformats.org/officeDocument/2006/relationships/slideLayout" Target="../slideLayouts/slideLayout36.xml"/><Relationship Id="rId3"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58.xml"/><Relationship Id="rId18" Type="http://schemas.openxmlformats.org/officeDocument/2006/relationships/slideLayout" Target="../slideLayouts/slideLayout63.xml"/><Relationship Id="rId26" Type="http://schemas.openxmlformats.org/officeDocument/2006/relationships/tags" Target="../tags/tag199.xml"/><Relationship Id="rId39" Type="http://schemas.openxmlformats.org/officeDocument/2006/relationships/tags" Target="../tags/tag212.xml"/><Relationship Id="rId21" Type="http://schemas.openxmlformats.org/officeDocument/2006/relationships/vmlDrawing" Target="../drawings/vmlDrawing1.vml"/><Relationship Id="rId34" Type="http://schemas.openxmlformats.org/officeDocument/2006/relationships/tags" Target="../tags/tag207.xml"/><Relationship Id="rId42" Type="http://schemas.openxmlformats.org/officeDocument/2006/relationships/tags" Target="../tags/tag215.xml"/><Relationship Id="rId7" Type="http://schemas.openxmlformats.org/officeDocument/2006/relationships/slideLayout" Target="../slideLayouts/slideLayout52.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29" Type="http://schemas.openxmlformats.org/officeDocument/2006/relationships/tags" Target="../tags/tag202.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24" Type="http://schemas.openxmlformats.org/officeDocument/2006/relationships/tags" Target="../tags/tag197.xml"/><Relationship Id="rId32" Type="http://schemas.openxmlformats.org/officeDocument/2006/relationships/tags" Target="../tags/tag205.xml"/><Relationship Id="rId37" Type="http://schemas.openxmlformats.org/officeDocument/2006/relationships/tags" Target="../tags/tag210.xml"/><Relationship Id="rId40" Type="http://schemas.openxmlformats.org/officeDocument/2006/relationships/tags" Target="../tags/tag213.xml"/><Relationship Id="rId45" Type="http://schemas.openxmlformats.org/officeDocument/2006/relationships/oleObject" Target="../embeddings/oleObject1.bin"/><Relationship Id="rId5" Type="http://schemas.openxmlformats.org/officeDocument/2006/relationships/slideLayout" Target="../slideLayouts/slideLayout50.xml"/><Relationship Id="rId15" Type="http://schemas.openxmlformats.org/officeDocument/2006/relationships/slideLayout" Target="../slideLayouts/slideLayout60.xml"/><Relationship Id="rId23" Type="http://schemas.openxmlformats.org/officeDocument/2006/relationships/tags" Target="../tags/tag196.xml"/><Relationship Id="rId28" Type="http://schemas.openxmlformats.org/officeDocument/2006/relationships/tags" Target="../tags/tag201.xml"/><Relationship Id="rId36" Type="http://schemas.openxmlformats.org/officeDocument/2006/relationships/tags" Target="../tags/tag209.xml"/><Relationship Id="rId10" Type="http://schemas.openxmlformats.org/officeDocument/2006/relationships/slideLayout" Target="../slideLayouts/slideLayout55.xml"/><Relationship Id="rId19" Type="http://schemas.openxmlformats.org/officeDocument/2006/relationships/slideLayout" Target="../slideLayouts/slideLayout64.xml"/><Relationship Id="rId31" Type="http://schemas.openxmlformats.org/officeDocument/2006/relationships/tags" Target="../tags/tag204.xml"/><Relationship Id="rId44" Type="http://schemas.openxmlformats.org/officeDocument/2006/relationships/tags" Target="../tags/tag217.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 Id="rId22" Type="http://schemas.openxmlformats.org/officeDocument/2006/relationships/tags" Target="../tags/tag195.xml"/><Relationship Id="rId27" Type="http://schemas.openxmlformats.org/officeDocument/2006/relationships/tags" Target="../tags/tag200.xml"/><Relationship Id="rId30" Type="http://schemas.openxmlformats.org/officeDocument/2006/relationships/tags" Target="../tags/tag203.xml"/><Relationship Id="rId35" Type="http://schemas.openxmlformats.org/officeDocument/2006/relationships/tags" Target="../tags/tag208.xml"/><Relationship Id="rId43" Type="http://schemas.openxmlformats.org/officeDocument/2006/relationships/tags" Target="../tags/tag216.xml"/><Relationship Id="rId8" Type="http://schemas.openxmlformats.org/officeDocument/2006/relationships/slideLayout" Target="../slideLayouts/slideLayout53.xml"/><Relationship Id="rId3" Type="http://schemas.openxmlformats.org/officeDocument/2006/relationships/slideLayout" Target="../slideLayouts/slideLayout48.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5" Type="http://schemas.openxmlformats.org/officeDocument/2006/relationships/tags" Target="../tags/tag198.xml"/><Relationship Id="rId33" Type="http://schemas.openxmlformats.org/officeDocument/2006/relationships/tags" Target="../tags/tag206.xml"/><Relationship Id="rId38" Type="http://schemas.openxmlformats.org/officeDocument/2006/relationships/tags" Target="../tags/tag211.xml"/><Relationship Id="rId46" Type="http://schemas.openxmlformats.org/officeDocument/2006/relationships/image" Target="../media/image2.emf"/><Relationship Id="rId20" Type="http://schemas.openxmlformats.org/officeDocument/2006/relationships/theme" Target="../theme/theme4.xml"/><Relationship Id="rId41" Type="http://schemas.openxmlformats.org/officeDocument/2006/relationships/tags" Target="../tags/tag214.xml"/></Relationships>
</file>

<file path=ppt/slideMasters/_rels/slideMaster5.xml.rels><?xml version="1.0" encoding="UTF-8" standalone="yes"?>
<Relationships xmlns="http://schemas.openxmlformats.org/package/2006/relationships"><Relationship Id="rId13" Type="http://schemas.openxmlformats.org/officeDocument/2006/relationships/slideLayout" Target="../slideLayouts/slideLayout77.xml"/><Relationship Id="rId18" Type="http://schemas.openxmlformats.org/officeDocument/2006/relationships/slideLayout" Target="../slideLayouts/slideLayout82.xml"/><Relationship Id="rId26" Type="http://schemas.openxmlformats.org/officeDocument/2006/relationships/tags" Target="../tags/tag367.xml"/><Relationship Id="rId39" Type="http://schemas.openxmlformats.org/officeDocument/2006/relationships/tags" Target="../tags/tag380.xml"/><Relationship Id="rId21" Type="http://schemas.openxmlformats.org/officeDocument/2006/relationships/theme" Target="../theme/theme5.xml"/><Relationship Id="rId34" Type="http://schemas.openxmlformats.org/officeDocument/2006/relationships/tags" Target="../tags/tag375.xml"/><Relationship Id="rId42" Type="http://schemas.openxmlformats.org/officeDocument/2006/relationships/tags" Target="../tags/tag383.xml"/><Relationship Id="rId47" Type="http://schemas.openxmlformats.org/officeDocument/2006/relationships/image" Target="../media/image2.emf"/><Relationship Id="rId7" Type="http://schemas.openxmlformats.org/officeDocument/2006/relationships/slideLayout" Target="../slideLayouts/slideLayout71.xml"/><Relationship Id="rId2" Type="http://schemas.openxmlformats.org/officeDocument/2006/relationships/slideLayout" Target="../slideLayouts/slideLayout66.xml"/><Relationship Id="rId16" Type="http://schemas.openxmlformats.org/officeDocument/2006/relationships/slideLayout" Target="../slideLayouts/slideLayout80.xml"/><Relationship Id="rId29" Type="http://schemas.openxmlformats.org/officeDocument/2006/relationships/tags" Target="../tags/tag370.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24" Type="http://schemas.openxmlformats.org/officeDocument/2006/relationships/tags" Target="../tags/tag365.xml"/><Relationship Id="rId32" Type="http://schemas.openxmlformats.org/officeDocument/2006/relationships/tags" Target="../tags/tag373.xml"/><Relationship Id="rId37" Type="http://schemas.openxmlformats.org/officeDocument/2006/relationships/tags" Target="../tags/tag378.xml"/><Relationship Id="rId40" Type="http://schemas.openxmlformats.org/officeDocument/2006/relationships/tags" Target="../tags/tag381.xml"/><Relationship Id="rId45" Type="http://schemas.openxmlformats.org/officeDocument/2006/relationships/tags" Target="../tags/tag386.xml"/><Relationship Id="rId5" Type="http://schemas.openxmlformats.org/officeDocument/2006/relationships/slideLayout" Target="../slideLayouts/slideLayout69.xml"/><Relationship Id="rId15" Type="http://schemas.openxmlformats.org/officeDocument/2006/relationships/slideLayout" Target="../slideLayouts/slideLayout79.xml"/><Relationship Id="rId23" Type="http://schemas.openxmlformats.org/officeDocument/2006/relationships/tags" Target="../tags/tag364.xml"/><Relationship Id="rId28" Type="http://schemas.openxmlformats.org/officeDocument/2006/relationships/tags" Target="../tags/tag369.xml"/><Relationship Id="rId36" Type="http://schemas.openxmlformats.org/officeDocument/2006/relationships/tags" Target="../tags/tag377.xml"/><Relationship Id="rId10" Type="http://schemas.openxmlformats.org/officeDocument/2006/relationships/slideLayout" Target="../slideLayouts/slideLayout74.xml"/><Relationship Id="rId19" Type="http://schemas.openxmlformats.org/officeDocument/2006/relationships/slideLayout" Target="../slideLayouts/slideLayout83.xml"/><Relationship Id="rId31" Type="http://schemas.openxmlformats.org/officeDocument/2006/relationships/tags" Target="../tags/tag372.xml"/><Relationship Id="rId44" Type="http://schemas.openxmlformats.org/officeDocument/2006/relationships/tags" Target="../tags/tag385.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 Id="rId22" Type="http://schemas.openxmlformats.org/officeDocument/2006/relationships/vmlDrawing" Target="../drawings/vmlDrawing15.vml"/><Relationship Id="rId27" Type="http://schemas.openxmlformats.org/officeDocument/2006/relationships/tags" Target="../tags/tag368.xml"/><Relationship Id="rId30" Type="http://schemas.openxmlformats.org/officeDocument/2006/relationships/tags" Target="../tags/tag371.xml"/><Relationship Id="rId35" Type="http://schemas.openxmlformats.org/officeDocument/2006/relationships/tags" Target="../tags/tag376.xml"/><Relationship Id="rId43" Type="http://schemas.openxmlformats.org/officeDocument/2006/relationships/tags" Target="../tags/tag384.xml"/><Relationship Id="rId8" Type="http://schemas.openxmlformats.org/officeDocument/2006/relationships/slideLayout" Target="../slideLayouts/slideLayout72.xml"/><Relationship Id="rId3" Type="http://schemas.openxmlformats.org/officeDocument/2006/relationships/slideLayout" Target="../slideLayouts/slideLayout67.xml"/><Relationship Id="rId12" Type="http://schemas.openxmlformats.org/officeDocument/2006/relationships/slideLayout" Target="../slideLayouts/slideLayout76.xml"/><Relationship Id="rId17" Type="http://schemas.openxmlformats.org/officeDocument/2006/relationships/slideLayout" Target="../slideLayouts/slideLayout81.xml"/><Relationship Id="rId25" Type="http://schemas.openxmlformats.org/officeDocument/2006/relationships/tags" Target="../tags/tag366.xml"/><Relationship Id="rId33" Type="http://schemas.openxmlformats.org/officeDocument/2006/relationships/tags" Target="../tags/tag374.xml"/><Relationship Id="rId38" Type="http://schemas.openxmlformats.org/officeDocument/2006/relationships/tags" Target="../tags/tag379.xml"/><Relationship Id="rId46" Type="http://schemas.openxmlformats.org/officeDocument/2006/relationships/oleObject" Target="../embeddings/oleObject29.bin"/><Relationship Id="rId20" Type="http://schemas.openxmlformats.org/officeDocument/2006/relationships/slideLayout" Target="../slideLayouts/slideLayout84.xml"/><Relationship Id="rId41" Type="http://schemas.openxmlformats.org/officeDocument/2006/relationships/tags" Target="../tags/tag38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6F6EC74-99EB-49C9-BFBE-BF3E422177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EFFDBB2-451C-427A-9EC0-24EC2B8417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6CB623-6219-41B8-86A0-CF840A32C90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F79F67-ACB7-420E-A3B2-6F4F9BBB8A09}" type="datetimeFigureOut">
              <a:rPr lang="en-US" smtClean="0"/>
              <a:t>30-Aug-22</a:t>
            </a:fld>
            <a:endParaRPr lang="en-US"/>
          </a:p>
        </p:txBody>
      </p:sp>
      <p:sp>
        <p:nvSpPr>
          <p:cNvPr id="5" name="Footer Placeholder 4">
            <a:extLst>
              <a:ext uri="{FF2B5EF4-FFF2-40B4-BE49-F238E27FC236}">
                <a16:creationId xmlns:a16="http://schemas.microsoft.com/office/drawing/2014/main" id="{8452495C-B621-4686-9989-2889FDC783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EB4AF32-E865-44A2-9EFD-CBC378B2BA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5EADAA-B0B5-44E5-8FB6-BC7A111C0052}" type="slidenum">
              <a:rPr lang="en-US" smtClean="0"/>
              <a:t>‹#›</a:t>
            </a:fld>
            <a:endParaRPr lang="en-US"/>
          </a:p>
        </p:txBody>
      </p:sp>
    </p:spTree>
    <p:extLst>
      <p:ext uri="{BB962C8B-B14F-4D97-AF65-F5344CB8AC3E}">
        <p14:creationId xmlns:p14="http://schemas.microsoft.com/office/powerpoint/2010/main" val="36532878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09847" y="1687485"/>
            <a:ext cx="11139055" cy="433093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 name="Title Placeholder"/>
          <p:cNvSpPr>
            <a:spLocks noGrp="1"/>
          </p:cNvSpPr>
          <p:nvPr>
            <p:ph type="title"/>
          </p:nvPr>
        </p:nvSpPr>
        <p:spPr>
          <a:xfrm>
            <a:off x="509847" y="5"/>
            <a:ext cx="11139055" cy="856211"/>
          </a:xfrm>
          <a:prstGeom prst="rect">
            <a:avLst/>
          </a:prstGeom>
        </p:spPr>
        <p:txBody>
          <a:bodyPr vert="horz" lIns="0" tIns="0" rIns="0" bIns="0" rtlCol="0" anchor="b" anchorCtr="0">
            <a:normAutofit/>
          </a:bodyPr>
          <a:lstStyle/>
          <a:p>
            <a:r>
              <a:rPr lang="en-US" dirty="0"/>
              <a:t>Click to edit Master title style</a:t>
            </a:r>
          </a:p>
        </p:txBody>
      </p:sp>
    </p:spTree>
    <p:extLst>
      <p:ext uri="{BB962C8B-B14F-4D97-AF65-F5344CB8AC3E}">
        <p14:creationId xmlns:p14="http://schemas.microsoft.com/office/powerpoint/2010/main" val="2829131232"/>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Lst>
  <p:hf hdr="0" ftr="0" dt="0"/>
  <p:txStyles>
    <p:titleStyle>
      <a:lvl1pPr algn="l" defTabSz="1085242" rtl="0" eaLnBrk="1" latinLnBrk="0" hangingPunct="1">
        <a:lnSpc>
          <a:spcPts val="3463"/>
        </a:lnSpc>
        <a:spcBef>
          <a:spcPct val="0"/>
        </a:spcBef>
        <a:buNone/>
        <a:defRPr sz="3467" kern="1200">
          <a:solidFill>
            <a:schemeClr val="tx1"/>
          </a:solidFill>
          <a:latin typeface="Frutiger 45 Light" panose="020B0603020202020204" pitchFamily="34" charset="0"/>
          <a:ea typeface="+mj-ea"/>
          <a:cs typeface="+mj-cs"/>
        </a:defRPr>
      </a:lvl1pPr>
    </p:titleStyle>
    <p:bodyStyle>
      <a:lvl1pPr marL="253586" indent="-253586" algn="l" defTabSz="1085242" rtl="0" eaLnBrk="1" latinLnBrk="0" hangingPunct="1">
        <a:spcBef>
          <a:spcPts val="1515"/>
        </a:spcBef>
        <a:buClr>
          <a:schemeClr val="tx2"/>
        </a:buClr>
        <a:buSzPct val="100000"/>
        <a:buFont typeface="Symbol" pitchFamily="18" charset="2"/>
        <a:buChar char="·"/>
        <a:defRPr sz="2000" b="0" kern="1200">
          <a:solidFill>
            <a:schemeClr val="tx1"/>
          </a:solidFill>
          <a:latin typeface="+mn-lt"/>
          <a:ea typeface="+mn-ea"/>
          <a:cs typeface="+mn-cs"/>
        </a:defRPr>
      </a:lvl1pPr>
      <a:lvl2pPr marL="493458" indent="-239879" algn="l" defTabSz="1085242" rtl="0" eaLnBrk="1" latinLnBrk="0" hangingPunct="1">
        <a:spcBef>
          <a:spcPts val="757"/>
        </a:spcBef>
        <a:buClr>
          <a:schemeClr val="tx1"/>
        </a:buClr>
        <a:buFont typeface="Arial" pitchFamily="34" charset="0"/>
        <a:buChar char="–"/>
        <a:defRPr sz="1867" kern="1200">
          <a:solidFill>
            <a:schemeClr val="tx1"/>
          </a:solidFill>
          <a:latin typeface="+mn-lt"/>
          <a:ea typeface="+mn-ea"/>
          <a:cs typeface="+mn-cs"/>
        </a:defRPr>
      </a:lvl2pPr>
      <a:lvl3pPr marL="747035" indent="-253586" algn="l" defTabSz="1085242" rtl="0" eaLnBrk="1" latinLnBrk="0" hangingPunct="1">
        <a:spcBef>
          <a:spcPts val="757"/>
        </a:spcBef>
        <a:buClr>
          <a:schemeClr val="tx1"/>
        </a:buClr>
        <a:buFont typeface="Arial" pitchFamily="34" charset="0"/>
        <a:buChar char="–"/>
        <a:defRPr sz="1867" kern="1200">
          <a:solidFill>
            <a:schemeClr val="tx1"/>
          </a:solidFill>
          <a:latin typeface="+mn-lt"/>
          <a:ea typeface="+mn-ea"/>
          <a:cs typeface="+mn-cs"/>
        </a:defRPr>
      </a:lvl3pPr>
      <a:lvl4pPr marL="986910" indent="-239879" algn="l" defTabSz="1085242" rtl="0" eaLnBrk="1" latinLnBrk="0" hangingPunct="1">
        <a:spcBef>
          <a:spcPts val="324"/>
        </a:spcBef>
        <a:buClr>
          <a:schemeClr val="tx1"/>
        </a:buClr>
        <a:buSzPct val="84000"/>
        <a:buFont typeface="Arial" pitchFamily="34" charset="0"/>
        <a:buChar char="–"/>
        <a:defRPr sz="1867" kern="1200">
          <a:solidFill>
            <a:schemeClr val="tx1"/>
          </a:solidFill>
          <a:latin typeface="+mn-lt"/>
          <a:ea typeface="+mn-ea"/>
          <a:cs typeface="+mn-cs"/>
        </a:defRPr>
      </a:lvl4pPr>
      <a:lvl5pPr marL="1240490" indent="-253586" algn="l" defTabSz="1085242" rtl="0" eaLnBrk="1" latinLnBrk="0" hangingPunct="1">
        <a:spcBef>
          <a:spcPts val="324"/>
        </a:spcBef>
        <a:buClr>
          <a:schemeClr val="tx1"/>
        </a:buClr>
        <a:buSzPct val="84000"/>
        <a:buFont typeface="Arial" pitchFamily="34" charset="0"/>
        <a:buChar char="–"/>
        <a:defRPr sz="1867" kern="1200">
          <a:solidFill>
            <a:schemeClr val="tx1"/>
          </a:solidFill>
          <a:latin typeface="+mn-lt"/>
          <a:ea typeface="+mn-ea"/>
          <a:cs typeface="+mn-cs"/>
        </a:defRPr>
      </a:lvl5pPr>
      <a:lvl6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6pPr>
      <a:lvl7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7pPr>
      <a:lvl8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8pPr>
      <a:lvl9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9pPr>
    </p:bodyStyle>
    <p:otherStyle>
      <a:defPPr>
        <a:defRPr lang="en-US"/>
      </a:defPPr>
      <a:lvl1pPr marL="0" algn="l" defTabSz="1085242" rtl="0" eaLnBrk="1" latinLnBrk="0" hangingPunct="1">
        <a:defRPr sz="2133" kern="1200">
          <a:solidFill>
            <a:schemeClr val="tx1"/>
          </a:solidFill>
          <a:latin typeface="+mn-lt"/>
          <a:ea typeface="+mn-ea"/>
          <a:cs typeface="+mn-cs"/>
        </a:defRPr>
      </a:lvl1pPr>
      <a:lvl2pPr marL="542621" algn="l" defTabSz="1085242" rtl="0" eaLnBrk="1" latinLnBrk="0" hangingPunct="1">
        <a:defRPr sz="2133" kern="1200">
          <a:solidFill>
            <a:schemeClr val="tx1"/>
          </a:solidFill>
          <a:latin typeface="+mn-lt"/>
          <a:ea typeface="+mn-ea"/>
          <a:cs typeface="+mn-cs"/>
        </a:defRPr>
      </a:lvl2pPr>
      <a:lvl3pPr marL="1085242" algn="l" defTabSz="1085242" rtl="0" eaLnBrk="1" latinLnBrk="0" hangingPunct="1">
        <a:defRPr sz="2133" kern="1200">
          <a:solidFill>
            <a:schemeClr val="tx1"/>
          </a:solidFill>
          <a:latin typeface="+mn-lt"/>
          <a:ea typeface="+mn-ea"/>
          <a:cs typeface="+mn-cs"/>
        </a:defRPr>
      </a:lvl3pPr>
      <a:lvl4pPr marL="1627861" algn="l" defTabSz="1085242" rtl="0" eaLnBrk="1" latinLnBrk="0" hangingPunct="1">
        <a:defRPr sz="2133" kern="1200">
          <a:solidFill>
            <a:schemeClr val="tx1"/>
          </a:solidFill>
          <a:latin typeface="+mn-lt"/>
          <a:ea typeface="+mn-ea"/>
          <a:cs typeface="+mn-cs"/>
        </a:defRPr>
      </a:lvl4pPr>
      <a:lvl5pPr marL="2170478" algn="l" defTabSz="1085242" rtl="0" eaLnBrk="1" latinLnBrk="0" hangingPunct="1">
        <a:defRPr sz="2133" kern="1200">
          <a:solidFill>
            <a:schemeClr val="tx1"/>
          </a:solidFill>
          <a:latin typeface="+mn-lt"/>
          <a:ea typeface="+mn-ea"/>
          <a:cs typeface="+mn-cs"/>
        </a:defRPr>
      </a:lvl5pPr>
      <a:lvl6pPr marL="2713092" algn="l" defTabSz="1085242" rtl="0" eaLnBrk="1" latinLnBrk="0" hangingPunct="1">
        <a:defRPr sz="2133" kern="1200">
          <a:solidFill>
            <a:schemeClr val="tx1"/>
          </a:solidFill>
          <a:latin typeface="+mn-lt"/>
          <a:ea typeface="+mn-ea"/>
          <a:cs typeface="+mn-cs"/>
        </a:defRPr>
      </a:lvl6pPr>
      <a:lvl7pPr marL="3255713" algn="l" defTabSz="1085242" rtl="0" eaLnBrk="1" latinLnBrk="0" hangingPunct="1">
        <a:defRPr sz="2133" kern="1200">
          <a:solidFill>
            <a:schemeClr val="tx1"/>
          </a:solidFill>
          <a:latin typeface="+mn-lt"/>
          <a:ea typeface="+mn-ea"/>
          <a:cs typeface="+mn-cs"/>
        </a:defRPr>
      </a:lvl7pPr>
      <a:lvl8pPr marL="3798320" algn="l" defTabSz="1085242" rtl="0" eaLnBrk="1" latinLnBrk="0" hangingPunct="1">
        <a:defRPr sz="2133" kern="1200">
          <a:solidFill>
            <a:schemeClr val="tx1"/>
          </a:solidFill>
          <a:latin typeface="+mn-lt"/>
          <a:ea typeface="+mn-ea"/>
          <a:cs typeface="+mn-cs"/>
        </a:defRPr>
      </a:lvl8pPr>
      <a:lvl9pPr marL="4340953" algn="l" defTabSz="1085242" rtl="0" eaLnBrk="1" latinLnBrk="0" hangingPunct="1">
        <a:defRPr sz="2133"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Placeholder"/>
          <p:cNvSpPr>
            <a:spLocks noGrp="1"/>
          </p:cNvSpPr>
          <p:nvPr>
            <p:ph type="title"/>
          </p:nvPr>
        </p:nvSpPr>
        <p:spPr>
          <a:xfrm>
            <a:off x="509848" y="0"/>
            <a:ext cx="11141441" cy="856211"/>
          </a:xfrm>
          <a:prstGeom prst="rect">
            <a:avLst/>
          </a:prstGeom>
        </p:spPr>
        <p:txBody>
          <a:bodyPr vert="horz" lIns="0" tIns="0" rIns="0" bIns="0" rtlCol="0" anchor="b" anchorCtr="0">
            <a:noAutofit/>
          </a:bodyPr>
          <a:lstStyle/>
          <a:p>
            <a:r>
              <a:rPr lang="en-US" dirty="0"/>
              <a:t>&lt;&lt;Page heading&gt;&gt;</a:t>
            </a:r>
          </a:p>
        </p:txBody>
      </p:sp>
      <p:sp>
        <p:nvSpPr>
          <p:cNvPr id="7" name="Text Placeholder 6">
            <a:extLst>
              <a:ext uri="{FF2B5EF4-FFF2-40B4-BE49-F238E27FC236}">
                <a16:creationId xmlns:a16="http://schemas.microsoft.com/office/drawing/2014/main" id="{BF159EFB-68C8-409D-A1E7-BB9C38064FE8}"/>
              </a:ext>
            </a:extLst>
          </p:cNvPr>
          <p:cNvSpPr>
            <a:spLocks noGrp="1"/>
          </p:cNvSpPr>
          <p:nvPr>
            <p:ph type="body" idx="1"/>
          </p:nvPr>
        </p:nvSpPr>
        <p:spPr>
          <a:xfrm>
            <a:off x="510546" y="1689967"/>
            <a:ext cx="11139665" cy="4358409"/>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grpSp>
        <p:nvGrpSpPr>
          <p:cNvPr id="5" name="Harvey 8" hidden="1"/>
          <p:cNvGrpSpPr>
            <a:grpSpLocks/>
          </p:cNvGrpSpPr>
          <p:nvPr userDrawn="1">
            <p:custDataLst>
              <p:tags r:id="rId19"/>
            </p:custDataLst>
          </p:nvPr>
        </p:nvGrpSpPr>
        <p:grpSpPr>
          <a:xfrm>
            <a:off x="12345939" y="0"/>
            <a:ext cx="354676" cy="266007"/>
            <a:chOff x="0" y="0"/>
            <a:chExt cx="914400" cy="914400"/>
          </a:xfrm>
          <a:solidFill>
            <a:schemeClr val="tx1"/>
          </a:solidFill>
        </p:grpSpPr>
        <p:sp>
          <p:nvSpPr>
            <p:cNvPr id="6" name="Harvey 0/8 [0]" hidden="1"/>
            <p:cNvSpPr>
              <a:spLocks noChangeAspect="1"/>
            </p:cNvSpPr>
            <p:nvPr>
              <p:custDataLst>
                <p:tags r:id="rId31"/>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8" name="Harvey 1/8 [1]" hidden="1"/>
            <p:cNvSpPr>
              <a:spLocks noChangeAspect="1"/>
            </p:cNvSpPr>
            <p:nvPr>
              <p:custDataLst>
                <p:tags r:id="rId32"/>
              </p:custDataLst>
            </p:nvPr>
          </p:nvSpPr>
          <p:spPr>
            <a:xfrm>
              <a:off x="0" y="0"/>
              <a:ext cx="914400" cy="914400"/>
            </a:xfrm>
            <a:custGeom>
              <a:avLst/>
              <a:gdLst/>
              <a:ahLst/>
              <a:cxnLst/>
              <a:rect l="l" t="t" r="r" b="b"/>
              <a:pathLst>
                <a:path w="635000" h="635000">
                  <a:moveTo>
                    <a:pt x="317500" y="0"/>
                  </a:moveTo>
                  <a:arcTo wR="317500" hR="317500" stAng="16200000" swAng="2700000"/>
                  <a:lnTo>
                    <a:pt x="317500" y="317500"/>
                  </a:lnTo>
                  <a:close/>
                </a:path>
                <a:path w="635000" h="635000" fill="none">
                  <a:moveTo>
                    <a:pt x="542006" y="92993"/>
                  </a:moveTo>
                  <a:arcTo wR="317500" hR="317500" stAng="-2700000" swAng="189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9" name="Harvey 2/8 [2]" hidden="1"/>
            <p:cNvSpPr>
              <a:spLocks noChangeAspect="1"/>
            </p:cNvSpPr>
            <p:nvPr>
              <p:custDataLst>
                <p:tags r:id="rId33"/>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0" name="Harvey 3/8 [3]" hidden="1"/>
            <p:cNvSpPr>
              <a:spLocks noChangeAspect="1"/>
            </p:cNvSpPr>
            <p:nvPr>
              <p:custDataLst>
                <p:tags r:id="rId34"/>
              </p:custDataLst>
            </p:nvPr>
          </p:nvSpPr>
          <p:spPr>
            <a:xfrm>
              <a:off x="0" y="0"/>
              <a:ext cx="914400" cy="914400"/>
            </a:xfrm>
            <a:custGeom>
              <a:avLst/>
              <a:gdLst/>
              <a:ahLst/>
              <a:cxnLst/>
              <a:rect l="l" t="t" r="r" b="b"/>
              <a:pathLst>
                <a:path w="635000" h="635000">
                  <a:moveTo>
                    <a:pt x="317500" y="0"/>
                  </a:moveTo>
                  <a:arcTo wR="317500" hR="317500" stAng="16200000" swAng="8100000"/>
                  <a:lnTo>
                    <a:pt x="317500" y="317500"/>
                  </a:lnTo>
                  <a:close/>
                </a:path>
                <a:path w="635000" h="635000" fill="none">
                  <a:moveTo>
                    <a:pt x="542006" y="542006"/>
                  </a:moveTo>
                  <a:arcTo wR="317500" hR="317500" stAng="2700000" swAng="135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2" name="Harvey 4/8 [4]" hidden="1"/>
            <p:cNvSpPr>
              <a:spLocks noChangeAspect="1"/>
            </p:cNvSpPr>
            <p:nvPr>
              <p:custDataLst>
                <p:tags r:id="rId35"/>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3" name="Harvey 5/8 [5]" hidden="1"/>
            <p:cNvSpPr>
              <a:spLocks noChangeAspect="1"/>
            </p:cNvSpPr>
            <p:nvPr>
              <p:custDataLst>
                <p:tags r:id="rId36"/>
              </p:custDataLst>
            </p:nvPr>
          </p:nvSpPr>
          <p:spPr>
            <a:xfrm>
              <a:off x="0" y="0"/>
              <a:ext cx="914400" cy="914400"/>
            </a:xfrm>
            <a:custGeom>
              <a:avLst/>
              <a:gdLst/>
              <a:ahLst/>
              <a:cxnLst/>
              <a:rect l="l" t="t" r="r" b="b"/>
              <a:pathLst>
                <a:path w="635000" h="635000">
                  <a:moveTo>
                    <a:pt x="317500" y="0"/>
                  </a:moveTo>
                  <a:arcTo wR="317500" hR="317500" stAng="16200000" swAng="13500000"/>
                  <a:lnTo>
                    <a:pt x="317500" y="317500"/>
                  </a:lnTo>
                  <a:close/>
                </a:path>
                <a:path w="635000" h="635000" fill="none">
                  <a:moveTo>
                    <a:pt x="92993" y="542006"/>
                  </a:moveTo>
                  <a:arcTo wR="317500" hR="317500" stAng="8100000" swAng="81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4" name="Harvey 6/8 [6]" hidden="1"/>
            <p:cNvSpPr>
              <a:spLocks noChangeAspect="1"/>
            </p:cNvSpPr>
            <p:nvPr>
              <p:custDataLst>
                <p:tags r:id="rId37"/>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5" name="Harvey 7/8 [7]" hidden="1"/>
            <p:cNvSpPr>
              <a:spLocks noChangeAspect="1"/>
            </p:cNvSpPr>
            <p:nvPr>
              <p:custDataLst>
                <p:tags r:id="rId38"/>
              </p:custDataLst>
            </p:nvPr>
          </p:nvSpPr>
          <p:spPr>
            <a:xfrm>
              <a:off x="0" y="0"/>
              <a:ext cx="914400" cy="914400"/>
            </a:xfrm>
            <a:custGeom>
              <a:avLst/>
              <a:gdLst/>
              <a:ahLst/>
              <a:cxnLst/>
              <a:rect l="l" t="t" r="r" b="b"/>
              <a:pathLst>
                <a:path w="635000" h="635000">
                  <a:moveTo>
                    <a:pt x="317500" y="0"/>
                  </a:moveTo>
                  <a:arcTo wR="317500" hR="317500" stAng="16200000" swAng="18900000"/>
                  <a:lnTo>
                    <a:pt x="317500" y="317500"/>
                  </a:lnTo>
                  <a:close/>
                </a:path>
                <a:path w="635000" h="635000" fill="none">
                  <a:moveTo>
                    <a:pt x="92993" y="92993"/>
                  </a:moveTo>
                  <a:arcTo wR="317500" hR="317500" stAng="13500000" swAng="27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6" name="Harvey 8/8 [8]" hidden="1"/>
            <p:cNvSpPr>
              <a:spLocks noChangeAspect="1"/>
            </p:cNvSpPr>
            <p:nvPr>
              <p:custDataLst>
                <p:tags r:id="rId39"/>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grpSp>
      <p:grpSp>
        <p:nvGrpSpPr>
          <p:cNvPr id="17" name="Harvey 4" hidden="1"/>
          <p:cNvGrpSpPr>
            <a:grpSpLocks/>
          </p:cNvGrpSpPr>
          <p:nvPr userDrawn="1">
            <p:custDataLst>
              <p:tags r:id="rId20"/>
            </p:custDataLst>
          </p:nvPr>
        </p:nvGrpSpPr>
        <p:grpSpPr>
          <a:xfrm>
            <a:off x="12345939" y="0"/>
            <a:ext cx="354676" cy="266007"/>
            <a:chOff x="0" y="0"/>
            <a:chExt cx="914400" cy="914400"/>
          </a:xfrm>
          <a:solidFill>
            <a:schemeClr val="tx1"/>
          </a:solidFill>
        </p:grpSpPr>
        <p:sp>
          <p:nvSpPr>
            <p:cNvPr id="18" name="Harvey 0/4 [0]" hidden="1"/>
            <p:cNvSpPr>
              <a:spLocks noChangeAspect="1"/>
            </p:cNvSpPr>
            <p:nvPr>
              <p:custDataLst>
                <p:tags r:id="rId26"/>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9" name="Harvey 1/4 [1]" hidden="1"/>
            <p:cNvSpPr>
              <a:spLocks noChangeAspect="1"/>
            </p:cNvSpPr>
            <p:nvPr>
              <p:custDataLst>
                <p:tags r:id="rId27"/>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0" name="Harvey 2/4 [2]" hidden="1"/>
            <p:cNvSpPr>
              <a:spLocks noChangeAspect="1"/>
            </p:cNvSpPr>
            <p:nvPr>
              <p:custDataLst>
                <p:tags r:id="rId28"/>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1" name="Harvey 3/4 [3]" hidden="1"/>
            <p:cNvSpPr>
              <a:spLocks noChangeAspect="1"/>
            </p:cNvSpPr>
            <p:nvPr>
              <p:custDataLst>
                <p:tags r:id="rId29"/>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2" name="Harvey 4/4 [4]" hidden="1"/>
            <p:cNvSpPr>
              <a:spLocks noChangeAspect="1"/>
            </p:cNvSpPr>
            <p:nvPr>
              <p:custDataLst>
                <p:tags r:id="rId30"/>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grpSp>
      <p:grpSp>
        <p:nvGrpSpPr>
          <p:cNvPr id="23" name="Harvey 3" hidden="1"/>
          <p:cNvGrpSpPr>
            <a:grpSpLocks/>
          </p:cNvGrpSpPr>
          <p:nvPr userDrawn="1">
            <p:custDataLst>
              <p:tags r:id="rId21"/>
            </p:custDataLst>
          </p:nvPr>
        </p:nvGrpSpPr>
        <p:grpSpPr>
          <a:xfrm>
            <a:off x="12345939" y="0"/>
            <a:ext cx="354676" cy="266007"/>
            <a:chOff x="0" y="0"/>
            <a:chExt cx="914400" cy="914400"/>
          </a:xfrm>
          <a:solidFill>
            <a:schemeClr val="tx1"/>
          </a:solidFill>
        </p:grpSpPr>
        <p:sp>
          <p:nvSpPr>
            <p:cNvPr id="24" name="Harvey 0/3 [0]" hidden="1"/>
            <p:cNvSpPr>
              <a:spLocks noChangeAspect="1"/>
            </p:cNvSpPr>
            <p:nvPr>
              <p:custDataLst>
                <p:tags r:id="rId22"/>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grp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5" name="Harvey 1/3 [1]" hidden="1"/>
            <p:cNvSpPr>
              <a:spLocks noChangeAspect="1"/>
            </p:cNvSpPr>
            <p:nvPr>
              <p:custDataLst>
                <p:tags r:id="rId23"/>
              </p:custDataLst>
            </p:nvPr>
          </p:nvSpPr>
          <p:spPr>
            <a:xfrm>
              <a:off x="0" y="0"/>
              <a:ext cx="914400" cy="914400"/>
            </a:xfrm>
            <a:custGeom>
              <a:avLst/>
              <a:gdLst/>
              <a:ahLst/>
              <a:cxnLst/>
              <a:rect l="l" t="t" r="r" b="b"/>
              <a:pathLst>
                <a:path w="635000" h="635000">
                  <a:moveTo>
                    <a:pt x="317500" y="0"/>
                  </a:moveTo>
                  <a:arcTo wR="317500" hR="317500" stAng="16200000" swAng="7200000"/>
                  <a:lnTo>
                    <a:pt x="317500" y="317500"/>
                  </a:lnTo>
                  <a:close/>
                </a:path>
                <a:path w="635000" h="635000" fill="none">
                  <a:moveTo>
                    <a:pt x="592463" y="476249"/>
                  </a:moveTo>
                  <a:arcTo wR="317500" hR="317500" stAng="1800000" swAng="14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6" name="Harvey 2/3 [2]" hidden="1"/>
            <p:cNvSpPr>
              <a:spLocks noChangeAspect="1"/>
            </p:cNvSpPr>
            <p:nvPr>
              <p:custDataLst>
                <p:tags r:id="rId24"/>
              </p:custDataLst>
            </p:nvPr>
          </p:nvSpPr>
          <p:spPr>
            <a:xfrm>
              <a:off x="0" y="0"/>
              <a:ext cx="914400" cy="914400"/>
            </a:xfrm>
            <a:custGeom>
              <a:avLst/>
              <a:gdLst/>
              <a:ahLst/>
              <a:cxnLst/>
              <a:rect l="l" t="t" r="r" b="b"/>
              <a:pathLst>
                <a:path w="635000" h="635000">
                  <a:moveTo>
                    <a:pt x="317500" y="0"/>
                  </a:moveTo>
                  <a:arcTo wR="317500" hR="317500" stAng="16200000" swAng="14400000"/>
                  <a:lnTo>
                    <a:pt x="317500" y="317500"/>
                  </a:lnTo>
                  <a:close/>
                </a:path>
                <a:path w="635000" h="635000" fill="none">
                  <a:moveTo>
                    <a:pt x="42536" y="476250"/>
                  </a:moveTo>
                  <a:arcTo wR="317500" hR="317500" stAng="9000000" swAng="7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7" name="Harvey 3/3 [3]" hidden="1"/>
            <p:cNvSpPr>
              <a:spLocks noChangeAspect="1"/>
            </p:cNvSpPr>
            <p:nvPr>
              <p:custDataLst>
                <p:tags r:id="rId25"/>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grpSp>
      <p:sp>
        <p:nvSpPr>
          <p:cNvPr id="28" name="Content [Comment]" hidden="1">
            <a:extLst>
              <a:ext uri="{FF2B5EF4-FFF2-40B4-BE49-F238E27FC236}">
                <a16:creationId xmlns:a16="http://schemas.microsoft.com/office/drawing/2014/main" id="{4F5AB7C8-16D4-49A6-A5E4-DF4BA243C8EC}"/>
              </a:ext>
            </a:extLst>
          </p:cNvPr>
          <p:cNvSpPr/>
          <p:nvPr userDrawn="1"/>
        </p:nvSpPr>
        <p:spPr>
          <a:xfrm>
            <a:off x="11876878" y="105946"/>
            <a:ext cx="2738309" cy="831273"/>
          </a:xfrm>
          <a:prstGeom prst="wedgeRectCallout">
            <a:avLst/>
          </a:prstGeom>
          <a:solidFill>
            <a:srgbClr val="DFAD22"/>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tx1">
                    <a:lumMod val="100000"/>
                    <a:alpha val="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000" dirty="0">
                <a:solidFill>
                  <a:srgbClr val="000000"/>
                </a:solidFill>
              </a:rPr>
              <a:t>&lt;initials&gt;, &lt;date&gt;yyyy.MM.dd hh:mm&lt;/date&gt;:</a:t>
            </a:r>
          </a:p>
        </p:txBody>
      </p:sp>
      <p:sp>
        <p:nvSpPr>
          <p:cNvPr id="29" name="Formatting [Comment]" hidden="1">
            <a:extLst>
              <a:ext uri="{FF2B5EF4-FFF2-40B4-BE49-F238E27FC236}">
                <a16:creationId xmlns:a16="http://schemas.microsoft.com/office/drawing/2014/main" id="{4F5AB7C8-16D4-49A6-A5E4-DF4BA243C8EC}"/>
              </a:ext>
            </a:extLst>
          </p:cNvPr>
          <p:cNvSpPr/>
          <p:nvPr userDrawn="1"/>
        </p:nvSpPr>
        <p:spPr>
          <a:xfrm>
            <a:off x="11876878" y="105946"/>
            <a:ext cx="2738309" cy="831273"/>
          </a:xfrm>
          <a:prstGeom prst="wedgeRectCallout">
            <a:avLst/>
          </a:prstGeom>
          <a:solidFill>
            <a:srgbClr val="DFAD22"/>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tx1">
                    <a:lumMod val="100000"/>
                    <a:alpha val="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000" dirty="0">
                <a:solidFill>
                  <a:prstClr val="black"/>
                </a:solidFill>
              </a:rPr>
              <a:t>&lt;initials&gt;, &lt;date&gt;yyyy.MM.dd hh:mm&lt;/date&gt;:</a:t>
            </a:r>
          </a:p>
        </p:txBody>
      </p:sp>
      <p:sp>
        <p:nvSpPr>
          <p:cNvPr id="30" name="Dummy [Sticker]" hidden="1">
            <a:extLst>
              <a:ext uri="{FF2B5EF4-FFF2-40B4-BE49-F238E27FC236}">
                <a16:creationId xmlns:a16="http://schemas.microsoft.com/office/drawing/2014/main" id="{2437763D-C811-465D-9A4E-4D6021FB1746}"/>
              </a:ext>
            </a:extLst>
          </p:cNvPr>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Dummy data</a:t>
            </a:r>
          </a:p>
        </p:txBody>
      </p:sp>
      <p:sp>
        <p:nvSpPr>
          <p:cNvPr id="31" name="Update [Sticker]" hidden="1">
            <a:extLst>
              <a:ext uri="{FF2B5EF4-FFF2-40B4-BE49-F238E27FC236}">
                <a16:creationId xmlns:a16="http://schemas.microsoft.com/office/drawing/2014/main" id="{ABC4F7ED-21BD-4B46-86D3-DDD87E7E79F4}"/>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Update data</a:t>
            </a:r>
          </a:p>
        </p:txBody>
      </p:sp>
      <p:sp>
        <p:nvSpPr>
          <p:cNvPr id="32" name="Responsible [Sticker]" hidden="1">
            <a:extLst>
              <a:ext uri="{FF2B5EF4-FFF2-40B4-BE49-F238E27FC236}">
                <a16:creationId xmlns:a16="http://schemas.microsoft.com/office/drawing/2014/main" id="{F6CA93B9-0D84-4AF4-97F4-92BA05D085E6}"/>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Responsible:</a:t>
            </a:r>
          </a:p>
          <a:p>
            <a:pPr algn="ctr"/>
            <a:endParaRPr lang="en-US" sz="1636" dirty="0">
              <a:solidFill>
                <a:srgbClr val="FFFFFF"/>
              </a:solidFill>
            </a:endParaRPr>
          </a:p>
        </p:txBody>
      </p:sp>
      <p:sp>
        <p:nvSpPr>
          <p:cNvPr id="33" name="Final [Sticker]" hidden="1">
            <a:extLst>
              <a:ext uri="{FF2B5EF4-FFF2-40B4-BE49-F238E27FC236}">
                <a16:creationId xmlns:a16="http://schemas.microsoft.com/office/drawing/2014/main" id="{8EE2AD89-1185-4603-8CA7-C1A54E90AFBA}"/>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Final</a:t>
            </a:r>
          </a:p>
        </p:txBody>
      </p:sp>
      <p:sp>
        <p:nvSpPr>
          <p:cNvPr id="34" name="Draft [Sticker]" hidden="1">
            <a:extLst>
              <a:ext uri="{FF2B5EF4-FFF2-40B4-BE49-F238E27FC236}">
                <a16:creationId xmlns:a16="http://schemas.microsoft.com/office/drawing/2014/main" id="{201CF74D-2104-4625-A368-DCB3CD3E5C78}"/>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Draft</a:t>
            </a:r>
          </a:p>
        </p:txBody>
      </p:sp>
      <p:sp>
        <p:nvSpPr>
          <p:cNvPr id="35" name="Discussion [Sticker]" hidden="1">
            <a:extLst>
              <a:ext uri="{FF2B5EF4-FFF2-40B4-BE49-F238E27FC236}">
                <a16:creationId xmlns:a16="http://schemas.microsoft.com/office/drawing/2014/main" id="{5CC188B5-E87E-4C31-B7E5-B92D268B37B2}"/>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FFFFFF">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For discussion</a:t>
            </a:r>
          </a:p>
        </p:txBody>
      </p:sp>
      <p:sp>
        <p:nvSpPr>
          <p:cNvPr id="36" name="Internal [Sticker]" hidden="1">
            <a:extLst>
              <a:ext uri="{FF2B5EF4-FFF2-40B4-BE49-F238E27FC236}">
                <a16:creationId xmlns:a16="http://schemas.microsoft.com/office/drawing/2014/main" id="{012224C2-AC3C-4AD1-8667-6EB32285CFB8}"/>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1636" dirty="0">
                <a:solidFill>
                  <a:srgbClr val="FFFFFF"/>
                </a:solidFill>
              </a:rPr>
              <a:t>Internal use </a:t>
            </a:r>
          </a:p>
          <a:p>
            <a:pPr algn="ctr">
              <a:spcBef>
                <a:spcPts val="0"/>
              </a:spcBef>
            </a:pPr>
            <a:r>
              <a:rPr lang="en-US" sz="1636" dirty="0">
                <a:solidFill>
                  <a:srgbClr val="FFFFFF"/>
                </a:solidFill>
              </a:rPr>
              <a:t>only</a:t>
            </a:r>
          </a:p>
        </p:txBody>
      </p:sp>
      <p:sp>
        <p:nvSpPr>
          <p:cNvPr id="37" name="Backup [Sticker]" hidden="1">
            <a:extLst>
              <a:ext uri="{FF2B5EF4-FFF2-40B4-BE49-F238E27FC236}">
                <a16:creationId xmlns:a16="http://schemas.microsoft.com/office/drawing/2014/main" id="{849C0275-96AC-43E8-95B3-C35C9077E5C2}"/>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7B7D80">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Backup</a:t>
            </a:r>
          </a:p>
        </p:txBody>
      </p:sp>
      <p:sp>
        <p:nvSpPr>
          <p:cNvPr id="38" name="Footnote [Placeholder]" hidden="1">
            <a:extLst>
              <a:ext uri="{FF2B5EF4-FFF2-40B4-BE49-F238E27FC236}">
                <a16:creationId xmlns:a16="http://schemas.microsoft.com/office/drawing/2014/main" id="{92C85C98-EC3A-43F3-A873-8CDA3866EF21}"/>
              </a:ext>
            </a:extLst>
          </p:cNvPr>
          <p:cNvSpPr/>
          <p:nvPr userDrawn="1"/>
        </p:nvSpPr>
        <p:spPr>
          <a:xfrm>
            <a:off x="1728000" y="6447261"/>
            <a:ext cx="8757818" cy="139910"/>
          </a:xfrm>
          <a:prstGeom prst="rect">
            <a:avLst/>
          </a:prstGeom>
        </p:spPr>
        <p:txBody>
          <a:bodyPr wrap="square" lIns="0" tIns="0" rIns="0" bIns="0" anchor="b" anchorCtr="0">
            <a:spAutoFit/>
          </a:bodyPr>
          <a:lstStyle/>
          <a:p>
            <a:pPr defTabSz="914105" eaLnBrk="1" fontAlgn="auto" hangingPunct="1">
              <a:spcBef>
                <a:spcPts val="0"/>
              </a:spcBef>
              <a:spcAft>
                <a:spcPts val="0"/>
              </a:spcAft>
            </a:pPr>
            <a:r>
              <a:rPr sz="909" dirty="0">
                <a:solidFill>
                  <a:prstClr val="black"/>
                </a:solidFill>
              </a:rPr>
              <a:t>(n)</a:t>
            </a:r>
            <a:endParaRPr lang="en-US" sz="909" dirty="0">
              <a:solidFill>
                <a:prstClr val="black"/>
              </a:solidFill>
            </a:endParaRPr>
          </a:p>
        </p:txBody>
      </p:sp>
    </p:spTree>
    <p:extLst>
      <p:ext uri="{BB962C8B-B14F-4D97-AF65-F5344CB8AC3E}">
        <p14:creationId xmlns:p14="http://schemas.microsoft.com/office/powerpoint/2010/main" val="67857564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8" r:id="rId16"/>
    <p:sldLayoutId id="2147483709" r:id="rId17"/>
  </p:sldLayoutIdLst>
  <p:hf hdr="0" ftr="0" dt="0"/>
  <p:txStyles>
    <p:titleStyle>
      <a:lvl1pPr algn="l" defTabSz="914105" rtl="0" eaLnBrk="1" latinLnBrk="0" hangingPunct="1">
        <a:lnSpc>
          <a:spcPct val="95000"/>
        </a:lnSpc>
        <a:spcBef>
          <a:spcPct val="0"/>
        </a:spcBef>
        <a:buNone/>
        <a:defRPr lang="en-US" sz="2545" b="0" kern="1200" baseline="0" dirty="0">
          <a:solidFill>
            <a:schemeClr val="tx1"/>
          </a:solidFill>
          <a:latin typeface="+mn-lt"/>
          <a:ea typeface="Arial Unicode MS" pitchFamily="34" charset="-128"/>
          <a:cs typeface="+mj-cs"/>
        </a:defRPr>
      </a:lvl1pPr>
    </p:titleStyle>
    <p:bodyStyle>
      <a:lvl1pPr marL="166256" marR="0" indent="-166256" algn="l" defTabSz="914105" rtl="0" eaLnBrk="1" fontAlgn="auto" latinLnBrk="0" hangingPunct="1">
        <a:lnSpc>
          <a:spcPct val="100000"/>
        </a:lnSpc>
        <a:spcBef>
          <a:spcPts val="727"/>
        </a:spcBef>
        <a:spcAft>
          <a:spcPts val="0"/>
        </a:spcAft>
        <a:buClrTx/>
        <a:buSzPct val="75000"/>
        <a:buFont typeface="Wingdings 2" panose="05020102010507070707" pitchFamily="18" charset="2"/>
        <a:buChar char=""/>
        <a:tabLst/>
        <a:defRPr lang="en-US" sz="1455" b="0" kern="0" baseline="0" dirty="0" smtClean="0">
          <a:solidFill>
            <a:schemeClr val="tx1"/>
          </a:solidFill>
          <a:latin typeface="+mn-lt"/>
          <a:ea typeface="+mn-ea"/>
          <a:cs typeface="+mn-cs"/>
        </a:defRPr>
      </a:lvl1pPr>
      <a:lvl2pPr marL="340367" marR="0" indent="-166256" algn="l" defTabSz="914105" rtl="0" eaLnBrk="1" fontAlgn="auto" latinLnBrk="0" hangingPunct="1">
        <a:lnSpc>
          <a:spcPct val="100000"/>
        </a:lnSpc>
        <a:spcBef>
          <a:spcPts val="727"/>
        </a:spcBef>
        <a:spcAft>
          <a:spcPts val="0"/>
        </a:spcAft>
        <a:buClrTx/>
        <a:buSzTx/>
        <a:buFont typeface="Arial" panose="020B0604020202020204" pitchFamily="34" charset="0"/>
        <a:buChar char="–"/>
        <a:tabLst/>
        <a:defRPr lang="en-US" sz="1455" kern="0" baseline="0" dirty="0" smtClean="0">
          <a:solidFill>
            <a:schemeClr val="tx1"/>
          </a:solidFill>
          <a:latin typeface="+mn-lt"/>
          <a:ea typeface="+mn-ea"/>
          <a:cs typeface="+mn-cs"/>
        </a:defRPr>
      </a:lvl2pPr>
      <a:lvl3pPr marL="515394" marR="0" indent="-166256" algn="l" defTabSz="914105" rtl="0" eaLnBrk="1" fontAlgn="auto" latinLnBrk="0" hangingPunct="1">
        <a:lnSpc>
          <a:spcPct val="100000"/>
        </a:lnSpc>
        <a:spcBef>
          <a:spcPts val="727"/>
        </a:spcBef>
        <a:spcAft>
          <a:spcPts val="0"/>
        </a:spcAft>
        <a:buClrTx/>
        <a:buSzTx/>
        <a:buFont typeface="Arial" panose="020B0604020202020204" pitchFamily="34" charset="0"/>
        <a:buChar char="–"/>
        <a:tabLst/>
        <a:defRPr lang="en-US" sz="1455" kern="0" baseline="0" dirty="0" smtClean="0">
          <a:solidFill>
            <a:schemeClr val="tx1"/>
          </a:solidFill>
          <a:latin typeface="+mn-lt"/>
          <a:ea typeface="+mn-ea"/>
          <a:cs typeface="+mn-cs"/>
        </a:defRPr>
      </a:lvl3pPr>
      <a:lvl4pPr marL="689963"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chemeClr val="tx1"/>
          </a:solidFill>
          <a:latin typeface="+mn-lt"/>
          <a:ea typeface="+mn-ea"/>
          <a:cs typeface="+mn-cs"/>
        </a:defRPr>
      </a:lvl4pPr>
      <a:lvl5pPr marL="864532"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chemeClr val="tx1"/>
          </a:solidFill>
          <a:latin typeface="+mn-lt"/>
          <a:ea typeface="+mn-ea"/>
          <a:cs typeface="+mn-cs"/>
        </a:defRPr>
      </a:lvl5pPr>
      <a:lvl6pPr marL="864532"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b="0" kern="0" baseline="0" dirty="0" smtClean="0">
          <a:solidFill>
            <a:schemeClr val="tx1"/>
          </a:solidFill>
          <a:latin typeface="+mn-lt"/>
          <a:ea typeface="+mn-ea"/>
          <a:cs typeface="+mn-cs"/>
        </a:defRPr>
      </a:lvl6pPr>
      <a:lvl7pPr marL="0" marR="0" indent="0"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b="1" kern="0" baseline="0" dirty="0" smtClean="0">
          <a:solidFill>
            <a:schemeClr val="tx1"/>
          </a:solidFill>
          <a:latin typeface="+mn-lt"/>
          <a:ea typeface="+mn-ea"/>
          <a:cs typeface="+mn-cs"/>
        </a:defRPr>
      </a:lvl7pPr>
      <a:lvl8pPr marL="0" marR="0" indent="0"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rgbClr val="464749"/>
          </a:solidFill>
          <a:latin typeface="+mn-lt"/>
          <a:ea typeface="+mn-ea"/>
          <a:cs typeface="+mn-cs"/>
        </a:defRPr>
      </a:lvl8pPr>
      <a:lvl9pPr marL="0" marR="0" indent="0"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rgbClr val="A43725"/>
          </a:solidFill>
          <a:latin typeface="+mn-lt"/>
          <a:ea typeface="+mn-ea"/>
          <a:cs typeface="+mn-cs"/>
        </a:defRPr>
      </a:lvl9pPr>
    </p:bodyStyle>
    <p:otherStyle>
      <a:defPPr>
        <a:defRPr lang="en-US"/>
      </a:defPPr>
      <a:lvl1pPr marL="0" algn="l" defTabSz="914105" rtl="0" eaLnBrk="1" latinLnBrk="0" hangingPunct="1">
        <a:defRPr sz="1818" kern="1200">
          <a:solidFill>
            <a:schemeClr val="tx1"/>
          </a:solidFill>
          <a:latin typeface="+mn-lt"/>
          <a:ea typeface="+mn-ea"/>
          <a:cs typeface="+mn-cs"/>
        </a:defRPr>
      </a:lvl1pPr>
      <a:lvl2pPr marL="457053" algn="l" defTabSz="914105" rtl="0" eaLnBrk="1" latinLnBrk="0" hangingPunct="1">
        <a:defRPr sz="1818" kern="1200">
          <a:solidFill>
            <a:schemeClr val="tx1"/>
          </a:solidFill>
          <a:latin typeface="+mn-lt"/>
          <a:ea typeface="+mn-ea"/>
          <a:cs typeface="+mn-cs"/>
        </a:defRPr>
      </a:lvl2pPr>
      <a:lvl3pPr marL="914105" algn="l" defTabSz="914105" rtl="0" eaLnBrk="1" latinLnBrk="0" hangingPunct="1">
        <a:defRPr sz="1818" kern="1200">
          <a:solidFill>
            <a:schemeClr val="tx1"/>
          </a:solidFill>
          <a:latin typeface="+mn-lt"/>
          <a:ea typeface="+mn-ea"/>
          <a:cs typeface="+mn-cs"/>
        </a:defRPr>
      </a:lvl3pPr>
      <a:lvl4pPr marL="1371156" algn="l" defTabSz="914105" rtl="0" eaLnBrk="1" latinLnBrk="0" hangingPunct="1">
        <a:defRPr sz="1818" kern="1200">
          <a:solidFill>
            <a:schemeClr val="tx1"/>
          </a:solidFill>
          <a:latin typeface="+mn-lt"/>
          <a:ea typeface="+mn-ea"/>
          <a:cs typeface="+mn-cs"/>
        </a:defRPr>
      </a:lvl4pPr>
      <a:lvl5pPr marL="1828208" algn="l" defTabSz="914105" rtl="0" eaLnBrk="1" latinLnBrk="0" hangingPunct="1">
        <a:defRPr sz="1818" kern="1200">
          <a:solidFill>
            <a:schemeClr val="tx1"/>
          </a:solidFill>
          <a:latin typeface="+mn-lt"/>
          <a:ea typeface="+mn-ea"/>
          <a:cs typeface="+mn-cs"/>
        </a:defRPr>
      </a:lvl5pPr>
      <a:lvl6pPr marL="2285260" algn="l" defTabSz="914105" rtl="0" eaLnBrk="1" latinLnBrk="0" hangingPunct="1">
        <a:defRPr sz="1818" kern="1200">
          <a:solidFill>
            <a:schemeClr val="tx1"/>
          </a:solidFill>
          <a:latin typeface="+mn-lt"/>
          <a:ea typeface="+mn-ea"/>
          <a:cs typeface="+mn-cs"/>
        </a:defRPr>
      </a:lvl6pPr>
      <a:lvl7pPr marL="2742311" algn="l" defTabSz="914105" rtl="0" eaLnBrk="1" latinLnBrk="0" hangingPunct="1">
        <a:defRPr sz="1818" kern="1200">
          <a:solidFill>
            <a:schemeClr val="tx1"/>
          </a:solidFill>
          <a:latin typeface="+mn-lt"/>
          <a:ea typeface="+mn-ea"/>
          <a:cs typeface="+mn-cs"/>
        </a:defRPr>
      </a:lvl7pPr>
      <a:lvl8pPr marL="3199364" algn="l" defTabSz="914105" rtl="0" eaLnBrk="1" latinLnBrk="0" hangingPunct="1">
        <a:defRPr sz="1818" kern="1200">
          <a:solidFill>
            <a:schemeClr val="tx1"/>
          </a:solidFill>
          <a:latin typeface="+mn-lt"/>
          <a:ea typeface="+mn-ea"/>
          <a:cs typeface="+mn-cs"/>
        </a:defRPr>
      </a:lvl8pPr>
      <a:lvl9pPr marL="3656415" algn="l" defTabSz="914105" rtl="0" eaLnBrk="1" latinLnBrk="0" hangingPunct="1">
        <a:defRPr sz="1818"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Placeholder"/>
          <p:cNvSpPr>
            <a:spLocks noGrp="1"/>
          </p:cNvSpPr>
          <p:nvPr>
            <p:ph type="title"/>
          </p:nvPr>
        </p:nvSpPr>
        <p:spPr>
          <a:xfrm>
            <a:off x="509846" y="0"/>
            <a:ext cx="11139261" cy="858694"/>
          </a:xfrm>
          <a:prstGeom prst="rect">
            <a:avLst/>
          </a:prstGeom>
        </p:spPr>
        <p:txBody>
          <a:bodyPr vert="horz" lIns="0" tIns="0" rIns="0" bIns="0" rtlCol="0" anchor="b" anchorCtr="0">
            <a:noAutofit/>
          </a:bodyPr>
          <a:lstStyle/>
          <a:p>
            <a:r>
              <a:rPr lang="en-US" dirty="0"/>
              <a:t>&lt;&lt;Page heading&gt;&gt;</a:t>
            </a:r>
            <a:endParaRPr lang="en-US"/>
          </a:p>
        </p:txBody>
      </p:sp>
      <p:sp>
        <p:nvSpPr>
          <p:cNvPr id="7" name="Text Placeholder 6">
            <a:extLst>
              <a:ext uri="{FF2B5EF4-FFF2-40B4-BE49-F238E27FC236}">
                <a16:creationId xmlns:a16="http://schemas.microsoft.com/office/drawing/2014/main" id="{BF159EFB-68C8-409D-A1E7-BB9C38064FE8}"/>
              </a:ext>
            </a:extLst>
          </p:cNvPr>
          <p:cNvSpPr>
            <a:spLocks noGrp="1"/>
          </p:cNvSpPr>
          <p:nvPr>
            <p:ph type="body" idx="1"/>
          </p:nvPr>
        </p:nvSpPr>
        <p:spPr>
          <a:xfrm>
            <a:off x="510545" y="1689968"/>
            <a:ext cx="11138394" cy="4356965"/>
          </a:xfrm>
          <a:prstGeom prst="rect">
            <a:avLst/>
          </a:prstGeom>
        </p:spPr>
        <p:txBody>
          <a:bodyPr vert="horz" lIns="0" tIns="0" rIns="0" bIns="0" rtlCol="0">
            <a:noAutofit/>
          </a:bodyPr>
          <a:lstStyle/>
          <a:p>
            <a:pPr lvl="0"/>
            <a:r>
              <a:rPr lang="en-US" dirty="0"/>
              <a:t>Click to edit Master text styles</a:t>
            </a:r>
            <a:endParaRPr lang="en-US"/>
          </a:p>
          <a:p>
            <a:pPr lvl="1"/>
            <a:r>
              <a:rPr lang="en-US" dirty="0"/>
              <a:t>Second level</a:t>
            </a:r>
            <a:endParaRPr lang="en-US"/>
          </a:p>
          <a:p>
            <a:pPr lvl="2"/>
            <a:r>
              <a:rPr lang="en-US" dirty="0"/>
              <a:t>Third level</a:t>
            </a:r>
            <a:endParaRPr lang="en-US"/>
          </a:p>
          <a:p>
            <a:pPr lvl="3"/>
            <a:r>
              <a:rPr lang="en-US" dirty="0"/>
              <a:t>Fourth level</a:t>
            </a:r>
            <a:endParaRPr lang="en-US"/>
          </a:p>
          <a:p>
            <a:pPr lvl="4"/>
            <a:r>
              <a:rPr lang="en-US" dirty="0"/>
              <a:t>Fifth level</a:t>
            </a:r>
            <a:endParaRPr lang="en-US"/>
          </a:p>
        </p:txBody>
      </p:sp>
      <p:sp>
        <p:nvSpPr>
          <p:cNvPr id="41" name="TextBox 11" hidden="1">
            <a:extLst>
              <a:ext uri="{FF2B5EF4-FFF2-40B4-BE49-F238E27FC236}">
                <a16:creationId xmlns:a16="http://schemas.microsoft.com/office/drawing/2014/main" id="{96C2B65A-09A3-4419-A4C5-2BC915D1B473}"/>
              </a:ext>
            </a:extLst>
          </p:cNvPr>
          <p:cNvSpPr txBox="1">
            <a:spLocks/>
          </p:cNvSpPr>
          <p:nvPr userDrawn="1"/>
        </p:nvSpPr>
        <p:spPr>
          <a:xfrm>
            <a:off x="3269" y="66375"/>
            <a:ext cx="507277" cy="976636"/>
          </a:xfrm>
          <a:prstGeom prst="rect">
            <a:avLst/>
          </a:prstGeom>
        </p:spPr>
        <p:txBody>
          <a:bodyPr vert="horz" lIns="0" tIns="0" rIns="0" bIns="0" rtlCol="0">
            <a:noAutofit/>
          </a:bodyPr>
          <a:lstStyle>
            <a:lvl1pPr marL="182880" marR="0" indent="-182880" algn="l" defTabSz="1005505" rtl="0" eaLnBrk="1" fontAlgn="auto" latinLnBrk="0" hangingPunct="1">
              <a:lnSpc>
                <a:spcPct val="100000"/>
              </a:lnSpc>
              <a:spcBef>
                <a:spcPts val="800"/>
              </a:spcBef>
              <a:spcAft>
                <a:spcPts val="0"/>
              </a:spcAft>
              <a:buClrTx/>
              <a:buSzPct val="75000"/>
              <a:buFont typeface="Wingdings 2" panose="05020102010507070707" pitchFamily="18" charset="2"/>
              <a:buChar char=""/>
              <a:tabLst/>
              <a:defRPr lang="en-US" sz="1600" b="0" kern="0" baseline="0" dirty="0" smtClean="0">
                <a:solidFill>
                  <a:schemeClr val="tx1"/>
                </a:solidFill>
                <a:latin typeface="+mn-lt"/>
                <a:ea typeface="+mn-ea"/>
                <a:cs typeface="+mn-cs"/>
              </a:defRPr>
            </a:lvl1pPr>
            <a:lvl2pPr marL="374400"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2pPr>
            <a:lvl3pPr marL="566928"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3pPr>
            <a:lvl4pPr marL="758952"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4pPr>
            <a:lvl5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5pPr>
            <a:lvl6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0" kern="0" baseline="0" dirty="0" smtClean="0">
                <a:solidFill>
                  <a:schemeClr val="tx1"/>
                </a:solidFill>
                <a:latin typeface="+mn-lt"/>
                <a:ea typeface="+mn-ea"/>
                <a:cs typeface="+mn-cs"/>
              </a:defRPr>
            </a:lvl6pPr>
            <a:lvl7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1" kern="0" baseline="0" dirty="0" smtClean="0">
                <a:solidFill>
                  <a:schemeClr val="tx1"/>
                </a:solidFill>
                <a:latin typeface="+mn-lt"/>
                <a:ea typeface="+mn-ea"/>
                <a:cs typeface="+mn-cs"/>
              </a:defRPr>
            </a:lvl7pPr>
            <a:lvl8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rgbClr val="464749"/>
                </a:solidFill>
                <a:latin typeface="+mn-lt"/>
                <a:ea typeface="+mn-ea"/>
                <a:cs typeface="+mn-cs"/>
              </a:defRPr>
            </a:lvl8pPr>
            <a:lvl9pPr marL="0" marR="0" indent="0" algn="l" defTabSz="1005505" rtl="0" eaLnBrk="1" fontAlgn="auto" latinLnBrk="0" hangingPunct="1">
              <a:lnSpc>
                <a:spcPct val="100000"/>
              </a:lnSpc>
              <a:spcBef>
                <a:spcPts val="800"/>
              </a:spcBef>
              <a:spcAft>
                <a:spcPts val="0"/>
              </a:spcAft>
              <a:buClrTx/>
              <a:buSzPct val="100000"/>
              <a:buFont typeface="Arial" panose="020B0604020202020204" pitchFamily="34" charset="0"/>
              <a:buChar char="‫"/>
              <a:tabLst/>
              <a:defRPr lang="en-US" sz="1600" kern="0" baseline="0" dirty="0" smtClean="0">
                <a:solidFill>
                  <a:srgbClr val="A43725"/>
                </a:solidFill>
                <a:latin typeface="+mn-lt"/>
                <a:ea typeface="+mn-ea"/>
                <a:cs typeface="+mn-cs"/>
              </a:defRPr>
            </a:lvl9pPr>
          </a:lstStyle>
          <a:p>
            <a:r>
              <a:rPr lang="en-US" sz="1455" dirty="0">
                <a:latin typeface="Frutiger 45 Light" panose="020B0603020202020204" pitchFamily="34" charset="0"/>
                <a:cs typeface="Albany WT" panose="020B0604020202020204" pitchFamily="34" charset="0"/>
              </a:rPr>
              <a:t>Add text</a:t>
            </a:r>
            <a:endParaRPr lang="en-US" sz="1455"/>
          </a:p>
        </p:txBody>
      </p:sp>
      <p:sp>
        <p:nvSpPr>
          <p:cNvPr id="42" name="TextBox 9" hidden="1">
            <a:extLst>
              <a:ext uri="{FF2B5EF4-FFF2-40B4-BE49-F238E27FC236}">
                <a16:creationId xmlns:a16="http://schemas.microsoft.com/office/drawing/2014/main" id="{F25A13A5-9755-4AA3-88FE-5AD947DBF3A4}"/>
              </a:ext>
            </a:extLst>
          </p:cNvPr>
          <p:cNvSpPr txBox="1">
            <a:spLocks/>
          </p:cNvSpPr>
          <p:nvPr userDrawn="1"/>
        </p:nvSpPr>
        <p:spPr>
          <a:xfrm>
            <a:off x="35784" y="1181318"/>
            <a:ext cx="474063" cy="508649"/>
          </a:xfrm>
          <a:prstGeom prst="rect">
            <a:avLst/>
          </a:prstGeom>
        </p:spPr>
        <p:txBody>
          <a:bodyPr vert="horz" lIns="0" tIns="0" rIns="0" bIns="0" rtlCol="0">
            <a:noAutofit/>
          </a:bodyPr>
          <a:lstStyle>
            <a:lvl1pPr marL="182880" marR="0" indent="-182880" algn="l" defTabSz="1005505" rtl="0" eaLnBrk="1" fontAlgn="auto" latinLnBrk="0" hangingPunct="1">
              <a:lnSpc>
                <a:spcPct val="100000"/>
              </a:lnSpc>
              <a:spcBef>
                <a:spcPts val="800"/>
              </a:spcBef>
              <a:spcAft>
                <a:spcPts val="0"/>
              </a:spcAft>
              <a:buClrTx/>
              <a:buSzPct val="75000"/>
              <a:buFont typeface="Wingdings 2" panose="05020102010507070707" pitchFamily="18" charset="2"/>
              <a:buChar char=""/>
              <a:tabLst/>
              <a:defRPr lang="en-US" sz="1600" b="0" kern="0" baseline="0" dirty="0" smtClean="0">
                <a:solidFill>
                  <a:schemeClr val="tx1"/>
                </a:solidFill>
                <a:latin typeface="+mn-lt"/>
                <a:ea typeface="+mn-ea"/>
                <a:cs typeface="+mn-cs"/>
              </a:defRPr>
            </a:lvl1pPr>
            <a:lvl2pPr marL="374400"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2pPr>
            <a:lvl3pPr marL="566928"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3pPr>
            <a:lvl4pPr marL="758952"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4pPr>
            <a:lvl5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5pPr>
            <a:lvl6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0" kern="0" baseline="0" dirty="0" smtClean="0">
                <a:solidFill>
                  <a:schemeClr val="tx1"/>
                </a:solidFill>
                <a:latin typeface="+mn-lt"/>
                <a:ea typeface="+mn-ea"/>
                <a:cs typeface="+mn-cs"/>
              </a:defRPr>
            </a:lvl6pPr>
            <a:lvl7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1" kern="0" baseline="0" dirty="0" smtClean="0">
                <a:solidFill>
                  <a:schemeClr val="tx1"/>
                </a:solidFill>
                <a:latin typeface="+mn-lt"/>
                <a:ea typeface="+mn-ea"/>
                <a:cs typeface="+mn-cs"/>
              </a:defRPr>
            </a:lvl7pPr>
            <a:lvl8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rgbClr val="464749"/>
                </a:solidFill>
                <a:latin typeface="+mn-lt"/>
                <a:ea typeface="+mn-ea"/>
                <a:cs typeface="+mn-cs"/>
              </a:defRPr>
            </a:lvl8pPr>
            <a:lvl9pPr marL="0" marR="0" indent="0" algn="l" defTabSz="1005505" rtl="0" eaLnBrk="1" fontAlgn="auto" latinLnBrk="0" hangingPunct="1">
              <a:lnSpc>
                <a:spcPct val="100000"/>
              </a:lnSpc>
              <a:spcBef>
                <a:spcPts val="800"/>
              </a:spcBef>
              <a:spcAft>
                <a:spcPts val="0"/>
              </a:spcAft>
              <a:buClrTx/>
              <a:buSzPct val="100000"/>
              <a:buFont typeface="Arial" panose="020B0604020202020204" pitchFamily="34" charset="0"/>
              <a:buChar char="‫"/>
              <a:tabLst/>
              <a:defRPr lang="en-US" sz="1600" kern="0" baseline="0" dirty="0" smtClean="0">
                <a:solidFill>
                  <a:srgbClr val="A43725"/>
                </a:solidFill>
                <a:latin typeface="+mn-lt"/>
                <a:ea typeface="+mn-ea"/>
                <a:cs typeface="+mn-cs"/>
              </a:defRPr>
            </a:lvl9pPr>
          </a:lstStyle>
          <a:p>
            <a:r>
              <a:rPr lang="en-US" sz="1455" dirty="0">
                <a:latin typeface="Frutiger 47 Light CN" panose="020B0503030202020204" pitchFamily="34" charset="0"/>
              </a:rPr>
              <a:t>Add text</a:t>
            </a:r>
            <a:endParaRPr lang="en-US" sz="1455"/>
          </a:p>
        </p:txBody>
      </p:sp>
      <p:sp>
        <p:nvSpPr>
          <p:cNvPr id="43" name="TextBox 10" hidden="1">
            <a:extLst>
              <a:ext uri="{FF2B5EF4-FFF2-40B4-BE49-F238E27FC236}">
                <a16:creationId xmlns:a16="http://schemas.microsoft.com/office/drawing/2014/main" id="{ACA412C3-C86B-48B5-BAF0-0E9E493AFF58}"/>
              </a:ext>
            </a:extLst>
          </p:cNvPr>
          <p:cNvSpPr txBox="1">
            <a:spLocks/>
          </p:cNvSpPr>
          <p:nvPr userDrawn="1"/>
        </p:nvSpPr>
        <p:spPr>
          <a:xfrm>
            <a:off x="2889" y="291511"/>
            <a:ext cx="230055" cy="768818"/>
          </a:xfrm>
          <a:prstGeom prst="rect">
            <a:avLst/>
          </a:prstGeom>
        </p:spPr>
        <p:txBody>
          <a:bodyPr vert="horz" lIns="0" tIns="0" rIns="0" bIns="0" rtlCol="0">
            <a:noAutofit/>
          </a:bodyPr>
          <a:lstStyle>
            <a:lvl1pPr marL="182880" marR="0" indent="-182880" algn="l" defTabSz="1005505" rtl="0" eaLnBrk="1" fontAlgn="auto" latinLnBrk="0" hangingPunct="1">
              <a:lnSpc>
                <a:spcPct val="100000"/>
              </a:lnSpc>
              <a:spcBef>
                <a:spcPts val="800"/>
              </a:spcBef>
              <a:spcAft>
                <a:spcPts val="0"/>
              </a:spcAft>
              <a:buClrTx/>
              <a:buSzPct val="75000"/>
              <a:buFont typeface="Wingdings 2" panose="05020102010507070707" pitchFamily="18" charset="2"/>
              <a:buChar char=""/>
              <a:tabLst/>
              <a:defRPr lang="en-US" sz="1600" b="0" kern="0" baseline="0" dirty="0" smtClean="0">
                <a:solidFill>
                  <a:schemeClr val="tx1"/>
                </a:solidFill>
                <a:latin typeface="+mn-lt"/>
                <a:ea typeface="+mn-ea"/>
                <a:cs typeface="+mn-cs"/>
              </a:defRPr>
            </a:lvl1pPr>
            <a:lvl2pPr marL="374400"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2pPr>
            <a:lvl3pPr marL="566928"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3pPr>
            <a:lvl4pPr marL="758952"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4pPr>
            <a:lvl5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5pPr>
            <a:lvl6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0" kern="0" baseline="0" dirty="0" smtClean="0">
                <a:solidFill>
                  <a:schemeClr val="tx1"/>
                </a:solidFill>
                <a:latin typeface="+mn-lt"/>
                <a:ea typeface="+mn-ea"/>
                <a:cs typeface="+mn-cs"/>
              </a:defRPr>
            </a:lvl6pPr>
            <a:lvl7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1" kern="0" baseline="0" dirty="0" smtClean="0">
                <a:solidFill>
                  <a:schemeClr val="tx1"/>
                </a:solidFill>
                <a:latin typeface="+mn-lt"/>
                <a:ea typeface="+mn-ea"/>
                <a:cs typeface="+mn-cs"/>
              </a:defRPr>
            </a:lvl7pPr>
            <a:lvl8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rgbClr val="464749"/>
                </a:solidFill>
                <a:latin typeface="+mn-lt"/>
                <a:ea typeface="+mn-ea"/>
                <a:cs typeface="+mn-cs"/>
              </a:defRPr>
            </a:lvl8pPr>
            <a:lvl9pPr marL="0" marR="0" indent="0" algn="l" defTabSz="1005505" rtl="0" eaLnBrk="1" fontAlgn="auto" latinLnBrk="0" hangingPunct="1">
              <a:lnSpc>
                <a:spcPct val="100000"/>
              </a:lnSpc>
              <a:spcBef>
                <a:spcPts val="800"/>
              </a:spcBef>
              <a:spcAft>
                <a:spcPts val="0"/>
              </a:spcAft>
              <a:buClrTx/>
              <a:buSzPct val="100000"/>
              <a:buFont typeface="Arial" panose="020B0604020202020204" pitchFamily="34" charset="0"/>
              <a:buChar char="‫"/>
              <a:tabLst/>
              <a:defRPr lang="en-US" sz="1600" kern="0" baseline="0" dirty="0" smtClean="0">
                <a:solidFill>
                  <a:srgbClr val="A43725"/>
                </a:solidFill>
                <a:latin typeface="+mn-lt"/>
                <a:ea typeface="+mn-ea"/>
                <a:cs typeface="+mn-cs"/>
              </a:defRPr>
            </a:lvl9pPr>
          </a:lstStyle>
          <a:p>
            <a:r>
              <a:rPr lang="en-US" sz="1455" dirty="0">
                <a:latin typeface="Monotype Sorts" panose="01010601010101010101" pitchFamily="2" charset="2"/>
              </a:rPr>
              <a:t>Add text</a:t>
            </a:r>
            <a:endParaRPr lang="en-US" sz="1455"/>
          </a:p>
        </p:txBody>
      </p:sp>
      <p:graphicFrame>
        <p:nvGraphicFramePr>
          <p:cNvPr id="44" name="Object 43" hidden="1">
            <a:extLst>
              <a:ext uri="{FF2B5EF4-FFF2-40B4-BE49-F238E27FC236}">
                <a16:creationId xmlns:a16="http://schemas.microsoft.com/office/drawing/2014/main" id="{667FF95E-E01D-4F04-90A9-D9069000C04E}"/>
              </a:ext>
            </a:extLst>
          </p:cNvPr>
          <p:cNvGraphicFramePr>
            <a:graphicFrameLocks noChangeAspect="1"/>
          </p:cNvGraphicFramePr>
          <p:nvPr userDrawn="1">
            <p:custDataLst>
              <p:tags r:id="rId22"/>
            </p:custDataLst>
            <p:extLst>
              <p:ext uri="{D42A27DB-BD31-4B8C-83A1-F6EECF244321}">
                <p14:modId xmlns:p14="http://schemas.microsoft.com/office/powerpoint/2010/main" val="967032089"/>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1027" name="think-cell Slide" r:id="rId45" imgW="286" imgH="286" progId="TCLayout.ActiveDocument.1">
                  <p:embed/>
                </p:oleObj>
              </mc:Choice>
              <mc:Fallback>
                <p:oleObj name="think-cell Slide" r:id="rId45" imgW="286" imgH="286" progId="TCLayout.ActiveDocument.1">
                  <p:embed/>
                  <p:pic>
                    <p:nvPicPr>
                      <p:cNvPr id="44" name="Object 43" hidden="1">
                        <a:extLst>
                          <a:ext uri="{FF2B5EF4-FFF2-40B4-BE49-F238E27FC236}">
                            <a16:creationId xmlns:a16="http://schemas.microsoft.com/office/drawing/2014/main" id="{667FF95E-E01D-4F04-90A9-D9069000C04E}"/>
                          </a:ext>
                        </a:extLst>
                      </p:cNvPr>
                      <p:cNvPicPr/>
                      <p:nvPr/>
                    </p:nvPicPr>
                    <p:blipFill>
                      <a:blip r:embed="rId46"/>
                      <a:stretch>
                        <a:fillRect/>
                      </a:stretch>
                    </p:blipFill>
                    <p:spPr>
                      <a:xfrm>
                        <a:off x="1444" y="1443"/>
                        <a:ext cx="1444" cy="1444"/>
                      </a:xfrm>
                      <a:prstGeom prst="rect">
                        <a:avLst/>
                      </a:prstGeom>
                    </p:spPr>
                  </p:pic>
                </p:oleObj>
              </mc:Fallback>
            </mc:AlternateContent>
          </a:graphicData>
        </a:graphic>
      </p:graphicFrame>
      <p:sp>
        <p:nvSpPr>
          <p:cNvPr id="45" name="Rectangle 44" hidden="1">
            <a:extLst>
              <a:ext uri="{FF2B5EF4-FFF2-40B4-BE49-F238E27FC236}">
                <a16:creationId xmlns:a16="http://schemas.microsoft.com/office/drawing/2014/main" id="{2BC5CA40-1CDF-4C75-A3DB-87386198D526}"/>
              </a:ext>
            </a:extLst>
          </p:cNvPr>
          <p:cNvSpPr/>
          <p:nvPr userDrawn="1">
            <p:custDataLst>
              <p:tags r:id="rId23"/>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ea typeface="Arial Unicode MS" panose="020B0604020202020204" pitchFamily="34" charset="-128"/>
              <a:cs typeface="+mj-cs"/>
              <a:sym typeface="Frutiger 45 Light" panose="020B0603020202020204" pitchFamily="34" charset="0"/>
            </a:endParaRPr>
          </a:p>
        </p:txBody>
      </p:sp>
      <p:grpSp>
        <p:nvGrpSpPr>
          <p:cNvPr id="49" name="Harvey 8" hidden="1">
            <a:extLst>
              <a:ext uri="{FF2B5EF4-FFF2-40B4-BE49-F238E27FC236}">
                <a16:creationId xmlns:a16="http://schemas.microsoft.com/office/drawing/2014/main" id="{61D2928A-6908-4C9C-AEFA-43AAC42250E8}"/>
              </a:ext>
            </a:extLst>
          </p:cNvPr>
          <p:cNvGrpSpPr>
            <a:grpSpLocks/>
          </p:cNvGrpSpPr>
          <p:nvPr userDrawn="1">
            <p:custDataLst>
              <p:tags r:id="rId24"/>
            </p:custDataLst>
          </p:nvPr>
        </p:nvGrpSpPr>
        <p:grpSpPr>
          <a:xfrm>
            <a:off x="12338934" y="0"/>
            <a:ext cx="266133" cy="266007"/>
            <a:chOff x="0" y="0"/>
            <a:chExt cx="914400" cy="914400"/>
          </a:xfrm>
          <a:solidFill>
            <a:schemeClr val="tx1"/>
          </a:solidFill>
        </p:grpSpPr>
        <p:sp>
          <p:nvSpPr>
            <p:cNvPr id="50" name="Harvey 0/8 [0]" hidden="1">
              <a:extLst>
                <a:ext uri="{FF2B5EF4-FFF2-40B4-BE49-F238E27FC236}">
                  <a16:creationId xmlns:a16="http://schemas.microsoft.com/office/drawing/2014/main" id="{5AFAD39A-6565-4496-B221-990B73E3C740}"/>
                </a:ext>
              </a:extLst>
            </p:cNvPr>
            <p:cNvSpPr>
              <a:spLocks noChangeAspect="1"/>
            </p:cNvSpPr>
            <p:nvPr>
              <p:custDataLst>
                <p:tags r:id="rId36"/>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86" name="Harvey 1/8 [1]" hidden="1">
              <a:extLst>
                <a:ext uri="{FF2B5EF4-FFF2-40B4-BE49-F238E27FC236}">
                  <a16:creationId xmlns:a16="http://schemas.microsoft.com/office/drawing/2014/main" id="{059B8E01-FB1E-44D6-B654-E7120E613E7B}"/>
                </a:ext>
              </a:extLst>
            </p:cNvPr>
            <p:cNvSpPr>
              <a:spLocks noChangeAspect="1"/>
            </p:cNvSpPr>
            <p:nvPr>
              <p:custDataLst>
                <p:tags r:id="rId37"/>
              </p:custDataLst>
            </p:nvPr>
          </p:nvSpPr>
          <p:spPr>
            <a:xfrm>
              <a:off x="0" y="0"/>
              <a:ext cx="914400" cy="914400"/>
            </a:xfrm>
            <a:custGeom>
              <a:avLst/>
              <a:gdLst/>
              <a:ahLst/>
              <a:cxnLst/>
              <a:rect l="l" t="t" r="r" b="b"/>
              <a:pathLst>
                <a:path w="635000" h="635000">
                  <a:moveTo>
                    <a:pt x="317500" y="0"/>
                  </a:moveTo>
                  <a:arcTo wR="317500" hR="317500" stAng="16200000" swAng="2700000"/>
                  <a:lnTo>
                    <a:pt x="317500" y="317500"/>
                  </a:lnTo>
                  <a:close/>
                </a:path>
                <a:path w="635000" h="635000" fill="none">
                  <a:moveTo>
                    <a:pt x="542006" y="92993"/>
                  </a:moveTo>
                  <a:arcTo wR="317500" hR="317500" stAng="-2700000" swAng="189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87" name="Harvey 2/8 [2]" hidden="1">
              <a:extLst>
                <a:ext uri="{FF2B5EF4-FFF2-40B4-BE49-F238E27FC236}">
                  <a16:creationId xmlns:a16="http://schemas.microsoft.com/office/drawing/2014/main" id="{BDB9B075-017B-4FB3-8656-81EC3B3C1A7C}"/>
                </a:ext>
              </a:extLst>
            </p:cNvPr>
            <p:cNvSpPr>
              <a:spLocks noChangeAspect="1"/>
            </p:cNvSpPr>
            <p:nvPr>
              <p:custDataLst>
                <p:tags r:id="rId38"/>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88" name="Harvey 3/8 [3]" hidden="1">
              <a:extLst>
                <a:ext uri="{FF2B5EF4-FFF2-40B4-BE49-F238E27FC236}">
                  <a16:creationId xmlns:a16="http://schemas.microsoft.com/office/drawing/2014/main" id="{7361EAC4-7040-46EE-BF1D-2E615AF29CD0}"/>
                </a:ext>
              </a:extLst>
            </p:cNvPr>
            <p:cNvSpPr>
              <a:spLocks noChangeAspect="1"/>
            </p:cNvSpPr>
            <p:nvPr>
              <p:custDataLst>
                <p:tags r:id="rId39"/>
              </p:custDataLst>
            </p:nvPr>
          </p:nvSpPr>
          <p:spPr>
            <a:xfrm>
              <a:off x="0" y="0"/>
              <a:ext cx="914400" cy="914400"/>
            </a:xfrm>
            <a:custGeom>
              <a:avLst/>
              <a:gdLst/>
              <a:ahLst/>
              <a:cxnLst/>
              <a:rect l="l" t="t" r="r" b="b"/>
              <a:pathLst>
                <a:path w="635000" h="635000">
                  <a:moveTo>
                    <a:pt x="317500" y="0"/>
                  </a:moveTo>
                  <a:arcTo wR="317500" hR="317500" stAng="16200000" swAng="8100000"/>
                  <a:lnTo>
                    <a:pt x="317500" y="317500"/>
                  </a:lnTo>
                  <a:close/>
                </a:path>
                <a:path w="635000" h="635000" fill="none">
                  <a:moveTo>
                    <a:pt x="542006" y="542006"/>
                  </a:moveTo>
                  <a:arcTo wR="317500" hR="317500" stAng="2700000" swAng="135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89" name="Harvey 4/8 [4]" hidden="1">
              <a:extLst>
                <a:ext uri="{FF2B5EF4-FFF2-40B4-BE49-F238E27FC236}">
                  <a16:creationId xmlns:a16="http://schemas.microsoft.com/office/drawing/2014/main" id="{938B4FD6-1B57-46E7-9226-6D79A5BD50E2}"/>
                </a:ext>
              </a:extLst>
            </p:cNvPr>
            <p:cNvSpPr>
              <a:spLocks noChangeAspect="1"/>
            </p:cNvSpPr>
            <p:nvPr>
              <p:custDataLst>
                <p:tags r:id="rId40"/>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90" name="Harvey 5/8 [5]" hidden="1">
              <a:extLst>
                <a:ext uri="{FF2B5EF4-FFF2-40B4-BE49-F238E27FC236}">
                  <a16:creationId xmlns:a16="http://schemas.microsoft.com/office/drawing/2014/main" id="{C07DDB29-3A60-47F5-911A-5C4BB271CAD5}"/>
                </a:ext>
              </a:extLst>
            </p:cNvPr>
            <p:cNvSpPr>
              <a:spLocks noChangeAspect="1"/>
            </p:cNvSpPr>
            <p:nvPr>
              <p:custDataLst>
                <p:tags r:id="rId41"/>
              </p:custDataLst>
            </p:nvPr>
          </p:nvSpPr>
          <p:spPr>
            <a:xfrm>
              <a:off x="0" y="0"/>
              <a:ext cx="914400" cy="914400"/>
            </a:xfrm>
            <a:custGeom>
              <a:avLst/>
              <a:gdLst/>
              <a:ahLst/>
              <a:cxnLst/>
              <a:rect l="l" t="t" r="r" b="b"/>
              <a:pathLst>
                <a:path w="635000" h="635000">
                  <a:moveTo>
                    <a:pt x="317500" y="0"/>
                  </a:moveTo>
                  <a:arcTo wR="317500" hR="317500" stAng="16200000" swAng="13500000"/>
                  <a:lnTo>
                    <a:pt x="317500" y="317500"/>
                  </a:lnTo>
                  <a:close/>
                </a:path>
                <a:path w="635000" h="635000" fill="none">
                  <a:moveTo>
                    <a:pt x="92993" y="542006"/>
                  </a:moveTo>
                  <a:arcTo wR="317500" hR="317500" stAng="8100000" swAng="81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91" name="Harvey 6/8 [6]" hidden="1">
              <a:extLst>
                <a:ext uri="{FF2B5EF4-FFF2-40B4-BE49-F238E27FC236}">
                  <a16:creationId xmlns:a16="http://schemas.microsoft.com/office/drawing/2014/main" id="{8E59F2D4-6565-4B73-A057-16446ED984EC}"/>
                </a:ext>
              </a:extLst>
            </p:cNvPr>
            <p:cNvSpPr>
              <a:spLocks noChangeAspect="1"/>
            </p:cNvSpPr>
            <p:nvPr>
              <p:custDataLst>
                <p:tags r:id="rId42"/>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92" name="Harvey 7/8 [7]" hidden="1">
              <a:extLst>
                <a:ext uri="{FF2B5EF4-FFF2-40B4-BE49-F238E27FC236}">
                  <a16:creationId xmlns:a16="http://schemas.microsoft.com/office/drawing/2014/main" id="{E7371E42-2EEC-4BCD-BC07-064665A55D33}"/>
                </a:ext>
              </a:extLst>
            </p:cNvPr>
            <p:cNvSpPr>
              <a:spLocks noChangeAspect="1"/>
            </p:cNvSpPr>
            <p:nvPr>
              <p:custDataLst>
                <p:tags r:id="rId43"/>
              </p:custDataLst>
            </p:nvPr>
          </p:nvSpPr>
          <p:spPr>
            <a:xfrm>
              <a:off x="0" y="0"/>
              <a:ext cx="914400" cy="914400"/>
            </a:xfrm>
            <a:custGeom>
              <a:avLst/>
              <a:gdLst/>
              <a:ahLst/>
              <a:cxnLst/>
              <a:rect l="l" t="t" r="r" b="b"/>
              <a:pathLst>
                <a:path w="635000" h="635000">
                  <a:moveTo>
                    <a:pt x="317500" y="0"/>
                  </a:moveTo>
                  <a:arcTo wR="317500" hR="317500" stAng="16200000" swAng="18900000"/>
                  <a:lnTo>
                    <a:pt x="317500" y="317500"/>
                  </a:lnTo>
                  <a:close/>
                </a:path>
                <a:path w="635000" h="635000" fill="none">
                  <a:moveTo>
                    <a:pt x="92993" y="92993"/>
                  </a:moveTo>
                  <a:arcTo wR="317500" hR="317500" stAng="13500000" swAng="27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93" name="Harvey 8/8 [8]" hidden="1">
              <a:extLst>
                <a:ext uri="{FF2B5EF4-FFF2-40B4-BE49-F238E27FC236}">
                  <a16:creationId xmlns:a16="http://schemas.microsoft.com/office/drawing/2014/main" id="{81978465-9F49-45F6-B672-E5E3DAE2EB38}"/>
                </a:ext>
              </a:extLst>
            </p:cNvPr>
            <p:cNvSpPr>
              <a:spLocks noChangeAspect="1"/>
            </p:cNvSpPr>
            <p:nvPr>
              <p:custDataLst>
                <p:tags r:id="rId44"/>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grpSp>
      <p:grpSp>
        <p:nvGrpSpPr>
          <p:cNvPr id="94" name="Harvey 4" hidden="1">
            <a:extLst>
              <a:ext uri="{FF2B5EF4-FFF2-40B4-BE49-F238E27FC236}">
                <a16:creationId xmlns:a16="http://schemas.microsoft.com/office/drawing/2014/main" id="{D055E34E-8EB3-4FEE-8769-AEF245FE58E1}"/>
              </a:ext>
            </a:extLst>
          </p:cNvPr>
          <p:cNvGrpSpPr>
            <a:grpSpLocks/>
          </p:cNvGrpSpPr>
          <p:nvPr userDrawn="1">
            <p:custDataLst>
              <p:tags r:id="rId25"/>
            </p:custDataLst>
          </p:nvPr>
        </p:nvGrpSpPr>
        <p:grpSpPr>
          <a:xfrm>
            <a:off x="12338934" y="0"/>
            <a:ext cx="266133" cy="266007"/>
            <a:chOff x="0" y="0"/>
            <a:chExt cx="914400" cy="914400"/>
          </a:xfrm>
          <a:solidFill>
            <a:schemeClr val="tx1"/>
          </a:solidFill>
        </p:grpSpPr>
        <p:sp>
          <p:nvSpPr>
            <p:cNvPr id="95" name="Harvey 0/4 [0]" hidden="1">
              <a:extLst>
                <a:ext uri="{FF2B5EF4-FFF2-40B4-BE49-F238E27FC236}">
                  <a16:creationId xmlns:a16="http://schemas.microsoft.com/office/drawing/2014/main" id="{3BC8482D-565E-4CED-A4FC-2EE7A5AD510F}"/>
                </a:ext>
              </a:extLst>
            </p:cNvPr>
            <p:cNvSpPr>
              <a:spLocks noChangeAspect="1"/>
            </p:cNvSpPr>
            <p:nvPr>
              <p:custDataLst>
                <p:tags r:id="rId31"/>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96" name="Harvey 1/4 [1]" hidden="1">
              <a:extLst>
                <a:ext uri="{FF2B5EF4-FFF2-40B4-BE49-F238E27FC236}">
                  <a16:creationId xmlns:a16="http://schemas.microsoft.com/office/drawing/2014/main" id="{663DA7EE-E09C-4148-984F-74CA2C952911}"/>
                </a:ext>
              </a:extLst>
            </p:cNvPr>
            <p:cNvSpPr>
              <a:spLocks noChangeAspect="1"/>
            </p:cNvSpPr>
            <p:nvPr>
              <p:custDataLst>
                <p:tags r:id="rId32"/>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97" name="Harvey 2/4 [2]" hidden="1">
              <a:extLst>
                <a:ext uri="{FF2B5EF4-FFF2-40B4-BE49-F238E27FC236}">
                  <a16:creationId xmlns:a16="http://schemas.microsoft.com/office/drawing/2014/main" id="{D61D0706-6226-46DA-AB32-BE31FCD638F4}"/>
                </a:ext>
              </a:extLst>
            </p:cNvPr>
            <p:cNvSpPr>
              <a:spLocks noChangeAspect="1"/>
            </p:cNvSpPr>
            <p:nvPr>
              <p:custDataLst>
                <p:tags r:id="rId33"/>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98" name="Harvey 3/4 [3]" hidden="1">
              <a:extLst>
                <a:ext uri="{FF2B5EF4-FFF2-40B4-BE49-F238E27FC236}">
                  <a16:creationId xmlns:a16="http://schemas.microsoft.com/office/drawing/2014/main" id="{88882F66-4845-40C3-9EC6-DB6D876FE3FB}"/>
                </a:ext>
              </a:extLst>
            </p:cNvPr>
            <p:cNvSpPr>
              <a:spLocks noChangeAspect="1"/>
            </p:cNvSpPr>
            <p:nvPr>
              <p:custDataLst>
                <p:tags r:id="rId34"/>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99" name="Harvey 4/4 [4]" hidden="1">
              <a:extLst>
                <a:ext uri="{FF2B5EF4-FFF2-40B4-BE49-F238E27FC236}">
                  <a16:creationId xmlns:a16="http://schemas.microsoft.com/office/drawing/2014/main" id="{67EA1916-98FD-4092-882E-CBBF246943AC}"/>
                </a:ext>
              </a:extLst>
            </p:cNvPr>
            <p:cNvSpPr>
              <a:spLocks noChangeAspect="1"/>
            </p:cNvSpPr>
            <p:nvPr>
              <p:custDataLst>
                <p:tags r:id="rId35"/>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grpSp>
      <p:grpSp>
        <p:nvGrpSpPr>
          <p:cNvPr id="100" name="Harvey 3" hidden="1">
            <a:extLst>
              <a:ext uri="{FF2B5EF4-FFF2-40B4-BE49-F238E27FC236}">
                <a16:creationId xmlns:a16="http://schemas.microsoft.com/office/drawing/2014/main" id="{8BF1264F-99EE-4F4B-99CC-771CB197B197}"/>
              </a:ext>
            </a:extLst>
          </p:cNvPr>
          <p:cNvGrpSpPr>
            <a:grpSpLocks/>
          </p:cNvGrpSpPr>
          <p:nvPr userDrawn="1">
            <p:custDataLst>
              <p:tags r:id="rId26"/>
            </p:custDataLst>
          </p:nvPr>
        </p:nvGrpSpPr>
        <p:grpSpPr>
          <a:xfrm>
            <a:off x="12338934" y="0"/>
            <a:ext cx="266133" cy="266007"/>
            <a:chOff x="0" y="0"/>
            <a:chExt cx="914400" cy="914400"/>
          </a:xfrm>
          <a:solidFill>
            <a:schemeClr val="tx1"/>
          </a:solidFill>
        </p:grpSpPr>
        <p:sp>
          <p:nvSpPr>
            <p:cNvPr id="101" name="Harvey 0/3 [0]" hidden="1">
              <a:extLst>
                <a:ext uri="{FF2B5EF4-FFF2-40B4-BE49-F238E27FC236}">
                  <a16:creationId xmlns:a16="http://schemas.microsoft.com/office/drawing/2014/main" id="{40404413-D4BE-4561-B866-DD27412E789C}"/>
                </a:ext>
              </a:extLst>
            </p:cNvPr>
            <p:cNvSpPr>
              <a:spLocks noChangeAspect="1"/>
            </p:cNvSpPr>
            <p:nvPr>
              <p:custDataLst>
                <p:tags r:id="rId27"/>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grp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102" name="Harvey 1/3 [1]" hidden="1">
              <a:extLst>
                <a:ext uri="{FF2B5EF4-FFF2-40B4-BE49-F238E27FC236}">
                  <a16:creationId xmlns:a16="http://schemas.microsoft.com/office/drawing/2014/main" id="{121C5EE8-3C0F-4031-82D3-DBBC0EA4CADB}"/>
                </a:ext>
              </a:extLst>
            </p:cNvPr>
            <p:cNvSpPr>
              <a:spLocks noChangeAspect="1"/>
            </p:cNvSpPr>
            <p:nvPr>
              <p:custDataLst>
                <p:tags r:id="rId28"/>
              </p:custDataLst>
            </p:nvPr>
          </p:nvSpPr>
          <p:spPr>
            <a:xfrm>
              <a:off x="0" y="0"/>
              <a:ext cx="914400" cy="914400"/>
            </a:xfrm>
            <a:custGeom>
              <a:avLst/>
              <a:gdLst/>
              <a:ahLst/>
              <a:cxnLst/>
              <a:rect l="l" t="t" r="r" b="b"/>
              <a:pathLst>
                <a:path w="635000" h="635000">
                  <a:moveTo>
                    <a:pt x="317500" y="0"/>
                  </a:moveTo>
                  <a:arcTo wR="317500" hR="317500" stAng="16200000" swAng="7200000"/>
                  <a:lnTo>
                    <a:pt x="317500" y="317500"/>
                  </a:lnTo>
                  <a:close/>
                </a:path>
                <a:path w="635000" h="635000" fill="none">
                  <a:moveTo>
                    <a:pt x="592463" y="476249"/>
                  </a:moveTo>
                  <a:arcTo wR="317500" hR="317500" stAng="1800000" swAng="14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103" name="Harvey 2/3 [2]" hidden="1">
              <a:extLst>
                <a:ext uri="{FF2B5EF4-FFF2-40B4-BE49-F238E27FC236}">
                  <a16:creationId xmlns:a16="http://schemas.microsoft.com/office/drawing/2014/main" id="{0B6538BB-3B4A-414A-817D-4E6C1198DAEE}"/>
                </a:ext>
              </a:extLst>
            </p:cNvPr>
            <p:cNvSpPr>
              <a:spLocks noChangeAspect="1"/>
            </p:cNvSpPr>
            <p:nvPr>
              <p:custDataLst>
                <p:tags r:id="rId29"/>
              </p:custDataLst>
            </p:nvPr>
          </p:nvSpPr>
          <p:spPr>
            <a:xfrm>
              <a:off x="0" y="0"/>
              <a:ext cx="914400" cy="914400"/>
            </a:xfrm>
            <a:custGeom>
              <a:avLst/>
              <a:gdLst/>
              <a:ahLst/>
              <a:cxnLst/>
              <a:rect l="l" t="t" r="r" b="b"/>
              <a:pathLst>
                <a:path w="635000" h="635000">
                  <a:moveTo>
                    <a:pt x="317500" y="0"/>
                  </a:moveTo>
                  <a:arcTo wR="317500" hR="317500" stAng="16200000" swAng="14400000"/>
                  <a:lnTo>
                    <a:pt x="317500" y="317500"/>
                  </a:lnTo>
                  <a:close/>
                </a:path>
                <a:path w="635000" h="635000" fill="none">
                  <a:moveTo>
                    <a:pt x="42536" y="476250"/>
                  </a:moveTo>
                  <a:arcTo wR="317500" hR="317500" stAng="9000000" swAng="7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104" name="Harvey 3/3 [3]" hidden="1">
              <a:extLst>
                <a:ext uri="{FF2B5EF4-FFF2-40B4-BE49-F238E27FC236}">
                  <a16:creationId xmlns:a16="http://schemas.microsoft.com/office/drawing/2014/main" id="{B4A517F8-C9E1-4124-9E68-A2EF7F673B33}"/>
                </a:ext>
              </a:extLst>
            </p:cNvPr>
            <p:cNvSpPr>
              <a:spLocks noChangeAspect="1"/>
            </p:cNvSpPr>
            <p:nvPr>
              <p:custDataLst>
                <p:tags r:id="rId30"/>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grpSp>
      <p:sp>
        <p:nvSpPr>
          <p:cNvPr id="105" name="Content [Comment]" hidden="1">
            <a:extLst>
              <a:ext uri="{FF2B5EF4-FFF2-40B4-BE49-F238E27FC236}">
                <a16:creationId xmlns:a16="http://schemas.microsoft.com/office/drawing/2014/main" id="{48DEC18E-8176-489E-B2EE-EF7CB590F51D}"/>
              </a:ext>
            </a:extLst>
          </p:cNvPr>
          <p:cNvSpPr/>
          <p:nvPr userDrawn="1"/>
        </p:nvSpPr>
        <p:spPr>
          <a:xfrm>
            <a:off x="11986971" y="105946"/>
            <a:ext cx="2054705" cy="831273"/>
          </a:xfrm>
          <a:prstGeom prst="wedgeRectCallout">
            <a:avLst/>
          </a:prstGeom>
          <a:solidFill>
            <a:srgbClr val="DFAD22"/>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tx1">
                    <a:lumMod val="100000"/>
                    <a:alpha val="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000" dirty="0">
                <a:solidFill>
                  <a:srgbClr val="000000"/>
                </a:solidFill>
              </a:rPr>
              <a:t>&lt;initials&gt;, &lt;date&gt;yyyy.MM.dd </a:t>
            </a:r>
            <a:r>
              <a:rPr lang="en-US" sz="1000" dirty="0" err="1">
                <a:solidFill>
                  <a:srgbClr val="000000"/>
                </a:solidFill>
              </a:rPr>
              <a:t>hh:mm</a:t>
            </a:r>
            <a:r>
              <a:rPr lang="en-US" sz="1000" dirty="0">
                <a:solidFill>
                  <a:srgbClr val="000000"/>
                </a:solidFill>
              </a:rPr>
              <a:t>&lt;/date&gt;:</a:t>
            </a:r>
            <a:endParaRPr lang="en-US" sz="1636"/>
          </a:p>
        </p:txBody>
      </p:sp>
      <p:sp>
        <p:nvSpPr>
          <p:cNvPr id="106" name="Formatting [Comment]" hidden="1">
            <a:extLst>
              <a:ext uri="{FF2B5EF4-FFF2-40B4-BE49-F238E27FC236}">
                <a16:creationId xmlns:a16="http://schemas.microsoft.com/office/drawing/2014/main" id="{C2C54103-D8F1-4A87-8B81-EDD4F0E74E5D}"/>
              </a:ext>
            </a:extLst>
          </p:cNvPr>
          <p:cNvSpPr/>
          <p:nvPr userDrawn="1"/>
        </p:nvSpPr>
        <p:spPr>
          <a:xfrm>
            <a:off x="11986971" y="105946"/>
            <a:ext cx="2054705" cy="831273"/>
          </a:xfrm>
          <a:prstGeom prst="wedgeRectCallout">
            <a:avLst/>
          </a:prstGeom>
          <a:solidFill>
            <a:srgbClr val="DFAD22"/>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tx1">
                    <a:lumMod val="100000"/>
                    <a:alpha val="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000" dirty="0">
                <a:solidFill>
                  <a:schemeClr val="tx1"/>
                </a:solidFill>
              </a:rPr>
              <a:t>&lt;initials&gt;, &lt;date&gt;yyyy.MM.dd </a:t>
            </a:r>
            <a:r>
              <a:rPr lang="en-US" sz="1000" dirty="0" err="1">
                <a:solidFill>
                  <a:schemeClr val="tx1"/>
                </a:solidFill>
              </a:rPr>
              <a:t>hh:mm</a:t>
            </a:r>
            <a:r>
              <a:rPr lang="en-US" sz="1000" dirty="0">
                <a:solidFill>
                  <a:schemeClr val="tx1"/>
                </a:solidFill>
              </a:rPr>
              <a:t>&lt;/date&gt;:</a:t>
            </a:r>
            <a:endParaRPr lang="en-US" sz="1636"/>
          </a:p>
        </p:txBody>
      </p:sp>
      <p:sp>
        <p:nvSpPr>
          <p:cNvPr id="107" name="Dummy [Sticker]" hidden="1">
            <a:extLst>
              <a:ext uri="{FF2B5EF4-FFF2-40B4-BE49-F238E27FC236}">
                <a16:creationId xmlns:a16="http://schemas.microsoft.com/office/drawing/2014/main" id="{0CF943AE-F0EE-463D-BA8E-EFA4A84587D4}"/>
              </a:ext>
            </a:extLst>
          </p:cNvPr>
          <p:cNvSpPr/>
          <p:nvPr userDrawn="1"/>
        </p:nvSpPr>
        <p:spPr>
          <a:xfrm>
            <a:off x="12358565" y="171988"/>
            <a:ext cx="1625096"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Dummy data</a:t>
            </a:r>
            <a:endParaRPr lang="en-US" sz="1636"/>
          </a:p>
        </p:txBody>
      </p:sp>
      <p:sp>
        <p:nvSpPr>
          <p:cNvPr id="108" name="Update [Sticker]" hidden="1">
            <a:extLst>
              <a:ext uri="{FF2B5EF4-FFF2-40B4-BE49-F238E27FC236}">
                <a16:creationId xmlns:a16="http://schemas.microsoft.com/office/drawing/2014/main" id="{89A67C9D-9D4D-4798-AFE0-B6C02726C360}"/>
              </a:ext>
            </a:extLst>
          </p:cNvPr>
          <p:cNvSpPr>
            <a:spLocks/>
          </p:cNvSpPr>
          <p:nvPr userDrawn="1"/>
        </p:nvSpPr>
        <p:spPr>
          <a:xfrm>
            <a:off x="12358565" y="171988"/>
            <a:ext cx="1625096"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Update data</a:t>
            </a:r>
            <a:endParaRPr lang="en-US" sz="1636"/>
          </a:p>
        </p:txBody>
      </p:sp>
      <p:sp>
        <p:nvSpPr>
          <p:cNvPr id="109" name="Responsible [Sticker]" hidden="1">
            <a:extLst>
              <a:ext uri="{FF2B5EF4-FFF2-40B4-BE49-F238E27FC236}">
                <a16:creationId xmlns:a16="http://schemas.microsoft.com/office/drawing/2014/main" id="{E102CFD9-D3B3-4080-A711-34260638B2EF}"/>
              </a:ext>
            </a:extLst>
          </p:cNvPr>
          <p:cNvSpPr>
            <a:spLocks/>
          </p:cNvSpPr>
          <p:nvPr userDrawn="1"/>
        </p:nvSpPr>
        <p:spPr>
          <a:xfrm>
            <a:off x="12358565" y="171988"/>
            <a:ext cx="1625096"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Responsible:</a:t>
            </a:r>
            <a:endParaRPr lang="en-US" sz="1636"/>
          </a:p>
          <a:p>
            <a:pPr algn="ctr"/>
            <a:endParaRPr lang="en-US" sz="1636" dirty="0">
              <a:solidFill>
                <a:srgbClr val="FFFFFF"/>
              </a:solidFill>
            </a:endParaRPr>
          </a:p>
        </p:txBody>
      </p:sp>
      <p:sp>
        <p:nvSpPr>
          <p:cNvPr id="110" name="Final [Sticker]" hidden="1">
            <a:extLst>
              <a:ext uri="{FF2B5EF4-FFF2-40B4-BE49-F238E27FC236}">
                <a16:creationId xmlns:a16="http://schemas.microsoft.com/office/drawing/2014/main" id="{6007D6CD-3EBE-48F1-A224-08DB162D0F78}"/>
              </a:ext>
            </a:extLst>
          </p:cNvPr>
          <p:cNvSpPr>
            <a:spLocks/>
          </p:cNvSpPr>
          <p:nvPr userDrawn="1"/>
        </p:nvSpPr>
        <p:spPr>
          <a:xfrm>
            <a:off x="12358565" y="171988"/>
            <a:ext cx="1625096"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Final</a:t>
            </a:r>
            <a:endParaRPr lang="en-US" sz="1636"/>
          </a:p>
        </p:txBody>
      </p:sp>
      <p:sp>
        <p:nvSpPr>
          <p:cNvPr id="111" name="Draft [Sticker]" hidden="1">
            <a:extLst>
              <a:ext uri="{FF2B5EF4-FFF2-40B4-BE49-F238E27FC236}">
                <a16:creationId xmlns:a16="http://schemas.microsoft.com/office/drawing/2014/main" id="{F466A5A8-3B9E-4658-9207-248DDAA0CAA9}"/>
              </a:ext>
            </a:extLst>
          </p:cNvPr>
          <p:cNvSpPr>
            <a:spLocks/>
          </p:cNvSpPr>
          <p:nvPr userDrawn="1"/>
        </p:nvSpPr>
        <p:spPr>
          <a:xfrm>
            <a:off x="12358565" y="171988"/>
            <a:ext cx="1625096"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Draft</a:t>
            </a:r>
            <a:endParaRPr lang="en-US" sz="1636"/>
          </a:p>
        </p:txBody>
      </p:sp>
      <p:sp>
        <p:nvSpPr>
          <p:cNvPr id="112" name="Discussion [Sticker]" hidden="1">
            <a:extLst>
              <a:ext uri="{FF2B5EF4-FFF2-40B4-BE49-F238E27FC236}">
                <a16:creationId xmlns:a16="http://schemas.microsoft.com/office/drawing/2014/main" id="{1C623066-8E5D-43D9-9803-373DDD084F09}"/>
              </a:ext>
            </a:extLst>
          </p:cNvPr>
          <p:cNvSpPr>
            <a:spLocks/>
          </p:cNvSpPr>
          <p:nvPr userDrawn="1"/>
        </p:nvSpPr>
        <p:spPr>
          <a:xfrm>
            <a:off x="12358565" y="171988"/>
            <a:ext cx="1625096"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FFFFFF">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For discussion</a:t>
            </a:r>
            <a:endParaRPr lang="en-US" sz="1636"/>
          </a:p>
        </p:txBody>
      </p:sp>
      <p:sp>
        <p:nvSpPr>
          <p:cNvPr id="113" name="Internal [Sticker]" hidden="1">
            <a:extLst>
              <a:ext uri="{FF2B5EF4-FFF2-40B4-BE49-F238E27FC236}">
                <a16:creationId xmlns:a16="http://schemas.microsoft.com/office/drawing/2014/main" id="{3F981BBA-50CE-4CDA-A04F-2BF2A3AE2EA5}"/>
              </a:ext>
            </a:extLst>
          </p:cNvPr>
          <p:cNvSpPr>
            <a:spLocks/>
          </p:cNvSpPr>
          <p:nvPr userDrawn="1"/>
        </p:nvSpPr>
        <p:spPr>
          <a:xfrm>
            <a:off x="12358565" y="171988"/>
            <a:ext cx="1625096"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1636" dirty="0">
                <a:solidFill>
                  <a:srgbClr val="FFFFFF"/>
                </a:solidFill>
              </a:rPr>
              <a:t>Internal use </a:t>
            </a:r>
            <a:endParaRPr lang="en-US" sz="1636"/>
          </a:p>
          <a:p>
            <a:pPr algn="ctr">
              <a:spcBef>
                <a:spcPts val="0"/>
              </a:spcBef>
            </a:pPr>
            <a:r>
              <a:rPr lang="en-US" sz="1636" dirty="0">
                <a:solidFill>
                  <a:srgbClr val="FFFFFF"/>
                </a:solidFill>
              </a:rPr>
              <a:t>only</a:t>
            </a:r>
            <a:endParaRPr lang="en-US" sz="1636"/>
          </a:p>
        </p:txBody>
      </p:sp>
      <p:sp>
        <p:nvSpPr>
          <p:cNvPr id="114" name="Backup [Sticker]" hidden="1">
            <a:extLst>
              <a:ext uri="{FF2B5EF4-FFF2-40B4-BE49-F238E27FC236}">
                <a16:creationId xmlns:a16="http://schemas.microsoft.com/office/drawing/2014/main" id="{6C8A9B29-912F-485D-A5EA-2F9D00D915D4}"/>
              </a:ext>
            </a:extLst>
          </p:cNvPr>
          <p:cNvSpPr>
            <a:spLocks/>
          </p:cNvSpPr>
          <p:nvPr userDrawn="1"/>
        </p:nvSpPr>
        <p:spPr>
          <a:xfrm>
            <a:off x="12358565" y="171988"/>
            <a:ext cx="1625096"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7B7D80">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Backup</a:t>
            </a:r>
            <a:endParaRPr lang="en-US" sz="1636"/>
          </a:p>
        </p:txBody>
      </p:sp>
      <p:sp>
        <p:nvSpPr>
          <p:cNvPr id="115" name="Footnote [Placeholder]" hidden="1">
            <a:extLst>
              <a:ext uri="{FF2B5EF4-FFF2-40B4-BE49-F238E27FC236}">
                <a16:creationId xmlns:a16="http://schemas.microsoft.com/office/drawing/2014/main" id="{1A430137-AF35-4521-9184-7A0A09394365}"/>
              </a:ext>
            </a:extLst>
          </p:cNvPr>
          <p:cNvSpPr/>
          <p:nvPr userDrawn="1"/>
        </p:nvSpPr>
        <p:spPr>
          <a:xfrm>
            <a:off x="1581476" y="6450534"/>
            <a:ext cx="9148332" cy="139910"/>
          </a:xfrm>
          <a:prstGeom prst="rect">
            <a:avLst/>
          </a:prstGeom>
        </p:spPr>
        <p:txBody>
          <a:bodyPr wrap="square" lIns="0" tIns="0" rIns="0" bIns="0" anchor="b" anchorCtr="0">
            <a:spAutoFit/>
          </a:bodyPr>
          <a:lstStyle/>
          <a:p>
            <a:pPr lvl="0" defTabSz="914105" eaLnBrk="1" fontAlgn="auto" hangingPunct="1">
              <a:spcBef>
                <a:spcPts val="0"/>
              </a:spcBef>
              <a:spcAft>
                <a:spcPts val="0"/>
              </a:spcAft>
            </a:pPr>
            <a:r>
              <a:rPr lang="en-US" sz="909" dirty="0">
                <a:solidFill>
                  <a:prstClr val="black"/>
                </a:solidFill>
                <a:latin typeface="+mn-lt"/>
              </a:rPr>
              <a:t>(n)</a:t>
            </a:r>
          </a:p>
        </p:txBody>
      </p:sp>
    </p:spTree>
    <p:extLst>
      <p:ext uri="{BB962C8B-B14F-4D97-AF65-F5344CB8AC3E}">
        <p14:creationId xmlns:p14="http://schemas.microsoft.com/office/powerpoint/2010/main" val="1568669396"/>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 id="2147483724" r:id="rId14"/>
    <p:sldLayoutId id="2147483725" r:id="rId15"/>
    <p:sldLayoutId id="2147483726" r:id="rId16"/>
    <p:sldLayoutId id="2147483727" r:id="rId17"/>
    <p:sldLayoutId id="2147483728" r:id="rId18"/>
    <p:sldLayoutId id="2147483729" r:id="rId19"/>
  </p:sldLayoutIdLst>
  <p:hf hdr="0" ftr="0" dt="0"/>
  <p:txStyles>
    <p:titleStyle>
      <a:lvl1pPr algn="l" defTabSz="914105" rtl="0" eaLnBrk="1" latinLnBrk="0" hangingPunct="1">
        <a:spcBef>
          <a:spcPct val="0"/>
        </a:spcBef>
        <a:buNone/>
        <a:defRPr lang="en-US" sz="2545" b="0" kern="1200" baseline="0" dirty="0">
          <a:solidFill>
            <a:schemeClr val="tx1"/>
          </a:solidFill>
          <a:latin typeface="+mn-lt"/>
          <a:ea typeface="+mn-ea"/>
          <a:cs typeface="+mj-cs"/>
        </a:defRPr>
      </a:lvl1pPr>
    </p:titleStyle>
    <p:bodyStyle>
      <a:lvl1pPr marL="166256" marR="0" indent="-166256" algn="l" defTabSz="914105" rtl="0" eaLnBrk="1" fontAlgn="auto" latinLnBrk="0" hangingPunct="1">
        <a:lnSpc>
          <a:spcPct val="100000"/>
        </a:lnSpc>
        <a:spcBef>
          <a:spcPts val="727"/>
        </a:spcBef>
        <a:spcAft>
          <a:spcPts val="0"/>
        </a:spcAft>
        <a:buClr>
          <a:schemeClr val="tx1"/>
        </a:buClr>
        <a:buSzPct val="75000"/>
        <a:buFont typeface="Wingdings 2" panose="05020102010507070707" pitchFamily="18" charset="2"/>
        <a:buChar char=""/>
        <a:tabLst/>
        <a:defRPr lang="en-US" sz="1455" b="0" kern="0" baseline="0" dirty="0" smtClean="0">
          <a:solidFill>
            <a:schemeClr val="tx1"/>
          </a:solidFill>
          <a:latin typeface="+mn-lt"/>
          <a:ea typeface="+mn-ea"/>
          <a:cs typeface="+mn-cs"/>
        </a:defRPr>
      </a:lvl1pPr>
      <a:lvl2pPr marL="340367" marR="0" indent="-166256" algn="l" defTabSz="914105" rtl="0" eaLnBrk="1" fontAlgn="auto" latinLnBrk="0" hangingPunct="1">
        <a:lnSpc>
          <a:spcPct val="100000"/>
        </a:lnSpc>
        <a:spcBef>
          <a:spcPts val="727"/>
        </a:spcBef>
        <a:spcAft>
          <a:spcPts val="0"/>
        </a:spcAft>
        <a:buClr>
          <a:schemeClr val="tx1"/>
        </a:buClr>
        <a:buSzTx/>
        <a:buFont typeface="Arial" panose="020B0604020202020204" pitchFamily="34" charset="0"/>
        <a:buChar char="–"/>
        <a:tabLst/>
        <a:defRPr lang="en-US" sz="1455" kern="0" baseline="0" dirty="0" smtClean="0">
          <a:solidFill>
            <a:schemeClr val="tx1"/>
          </a:solidFill>
          <a:latin typeface="+mn-lt"/>
          <a:ea typeface="+mn-ea"/>
          <a:cs typeface="+mn-cs"/>
        </a:defRPr>
      </a:lvl2pPr>
      <a:lvl3pPr marL="515394" marR="0" indent="-166256" algn="l" defTabSz="914105" rtl="0" eaLnBrk="1" fontAlgn="auto" latinLnBrk="0" hangingPunct="1">
        <a:lnSpc>
          <a:spcPct val="100000"/>
        </a:lnSpc>
        <a:spcBef>
          <a:spcPts val="727"/>
        </a:spcBef>
        <a:spcAft>
          <a:spcPts val="0"/>
        </a:spcAft>
        <a:buClr>
          <a:schemeClr val="tx1"/>
        </a:buClr>
        <a:buSzTx/>
        <a:buFont typeface="Arial" panose="020B0604020202020204" pitchFamily="34" charset="0"/>
        <a:buChar char="–"/>
        <a:tabLst/>
        <a:defRPr lang="en-US" sz="1455" kern="0" baseline="0" dirty="0" smtClean="0">
          <a:solidFill>
            <a:schemeClr val="tx1"/>
          </a:solidFill>
          <a:latin typeface="+mn-lt"/>
          <a:ea typeface="+mn-ea"/>
          <a:cs typeface="+mn-cs"/>
        </a:defRPr>
      </a:lvl3pPr>
      <a:lvl4pPr marL="689963"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chemeClr val="tx1"/>
          </a:solidFill>
          <a:latin typeface="+mn-lt"/>
          <a:ea typeface="+mn-ea"/>
          <a:cs typeface="+mn-cs"/>
        </a:defRPr>
      </a:lvl4pPr>
      <a:lvl5pPr marL="864532"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chemeClr val="tx1"/>
          </a:solidFill>
          <a:latin typeface="+mn-lt"/>
          <a:ea typeface="+mn-ea"/>
          <a:cs typeface="+mn-cs"/>
        </a:defRPr>
      </a:lvl5pPr>
      <a:lvl6pPr marL="864532"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b="0" kern="0" baseline="0" dirty="0" smtClean="0">
          <a:solidFill>
            <a:schemeClr val="tx1"/>
          </a:solidFill>
          <a:latin typeface="+mn-lt"/>
          <a:ea typeface="+mn-ea"/>
          <a:cs typeface="+mn-cs"/>
        </a:defRPr>
      </a:lvl6pPr>
      <a:lvl7pPr marL="0" marR="0" indent="0"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b="1" kern="0" baseline="0" dirty="0" smtClean="0">
          <a:solidFill>
            <a:schemeClr val="tx1"/>
          </a:solidFill>
          <a:latin typeface="+mn-lt"/>
          <a:ea typeface="+mn-ea"/>
          <a:cs typeface="+mn-cs"/>
        </a:defRPr>
      </a:lvl7pPr>
      <a:lvl8pPr marL="0" marR="0" indent="0"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rgbClr val="464749"/>
          </a:solidFill>
          <a:latin typeface="+mn-lt"/>
          <a:ea typeface="+mn-ea"/>
          <a:cs typeface="+mn-cs"/>
        </a:defRPr>
      </a:lvl8pPr>
      <a:lvl9pPr marL="0" marR="0" indent="0" algn="l" defTabSz="914105" rtl="0" eaLnBrk="1" fontAlgn="auto" latinLnBrk="0" hangingPunct="1">
        <a:lnSpc>
          <a:spcPct val="100000"/>
        </a:lnSpc>
        <a:spcBef>
          <a:spcPts val="727"/>
        </a:spcBef>
        <a:spcAft>
          <a:spcPts val="0"/>
        </a:spcAft>
        <a:buClrTx/>
        <a:buSzPct val="100000"/>
        <a:buFont typeface="Arial" panose="020B0604020202020204" pitchFamily="34" charset="0"/>
        <a:buChar char="‫"/>
        <a:tabLst/>
        <a:defRPr lang="en-US" sz="1455" kern="0" baseline="0" dirty="0" smtClean="0">
          <a:solidFill>
            <a:srgbClr val="A43725"/>
          </a:solidFill>
          <a:latin typeface="+mn-lt"/>
          <a:ea typeface="+mn-ea"/>
          <a:cs typeface="+mn-cs"/>
        </a:defRPr>
      </a:lvl9pPr>
    </p:bodyStyle>
    <p:otherStyle>
      <a:defPPr>
        <a:defRPr lang="en-US"/>
      </a:defPPr>
      <a:lvl1pPr marL="0" algn="l" defTabSz="914105" rtl="0" eaLnBrk="1" latinLnBrk="0" hangingPunct="1">
        <a:defRPr sz="1818" kern="1200">
          <a:solidFill>
            <a:schemeClr val="tx1"/>
          </a:solidFill>
          <a:latin typeface="+mn-lt"/>
          <a:ea typeface="+mn-ea"/>
          <a:cs typeface="+mn-cs"/>
        </a:defRPr>
      </a:lvl1pPr>
      <a:lvl2pPr marL="457053" algn="l" defTabSz="914105" rtl="0" eaLnBrk="1" latinLnBrk="0" hangingPunct="1">
        <a:defRPr sz="1818" kern="1200">
          <a:solidFill>
            <a:schemeClr val="tx1"/>
          </a:solidFill>
          <a:latin typeface="+mn-lt"/>
          <a:ea typeface="+mn-ea"/>
          <a:cs typeface="+mn-cs"/>
        </a:defRPr>
      </a:lvl2pPr>
      <a:lvl3pPr marL="914105" algn="l" defTabSz="914105" rtl="0" eaLnBrk="1" latinLnBrk="0" hangingPunct="1">
        <a:defRPr sz="1818" kern="1200">
          <a:solidFill>
            <a:schemeClr val="tx1"/>
          </a:solidFill>
          <a:latin typeface="+mn-lt"/>
          <a:ea typeface="+mn-ea"/>
          <a:cs typeface="+mn-cs"/>
        </a:defRPr>
      </a:lvl3pPr>
      <a:lvl4pPr marL="1371156" algn="l" defTabSz="914105" rtl="0" eaLnBrk="1" latinLnBrk="0" hangingPunct="1">
        <a:defRPr sz="1818" kern="1200">
          <a:solidFill>
            <a:schemeClr val="tx1"/>
          </a:solidFill>
          <a:latin typeface="+mn-lt"/>
          <a:ea typeface="+mn-ea"/>
          <a:cs typeface="+mn-cs"/>
        </a:defRPr>
      </a:lvl4pPr>
      <a:lvl5pPr marL="1828208" algn="l" defTabSz="914105" rtl="0" eaLnBrk="1" latinLnBrk="0" hangingPunct="1">
        <a:defRPr sz="1818" kern="1200">
          <a:solidFill>
            <a:schemeClr val="tx1"/>
          </a:solidFill>
          <a:latin typeface="+mn-lt"/>
          <a:ea typeface="+mn-ea"/>
          <a:cs typeface="+mn-cs"/>
        </a:defRPr>
      </a:lvl5pPr>
      <a:lvl6pPr marL="2285260" algn="l" defTabSz="914105" rtl="0" eaLnBrk="1" latinLnBrk="0" hangingPunct="1">
        <a:defRPr sz="1818" kern="1200">
          <a:solidFill>
            <a:schemeClr val="tx1"/>
          </a:solidFill>
          <a:latin typeface="+mn-lt"/>
          <a:ea typeface="+mn-ea"/>
          <a:cs typeface="+mn-cs"/>
        </a:defRPr>
      </a:lvl6pPr>
      <a:lvl7pPr marL="2742311" algn="l" defTabSz="914105" rtl="0" eaLnBrk="1" latinLnBrk="0" hangingPunct="1">
        <a:defRPr sz="1818" kern="1200">
          <a:solidFill>
            <a:schemeClr val="tx1"/>
          </a:solidFill>
          <a:latin typeface="+mn-lt"/>
          <a:ea typeface="+mn-ea"/>
          <a:cs typeface="+mn-cs"/>
        </a:defRPr>
      </a:lvl7pPr>
      <a:lvl8pPr marL="3199364" algn="l" defTabSz="914105" rtl="0" eaLnBrk="1" latinLnBrk="0" hangingPunct="1">
        <a:defRPr sz="1818" kern="1200">
          <a:solidFill>
            <a:schemeClr val="tx1"/>
          </a:solidFill>
          <a:latin typeface="+mn-lt"/>
          <a:ea typeface="+mn-ea"/>
          <a:cs typeface="+mn-cs"/>
        </a:defRPr>
      </a:lvl8pPr>
      <a:lvl9pPr marL="3656415" algn="l" defTabSz="914105" rtl="0" eaLnBrk="1" latinLnBrk="0" hangingPunct="1">
        <a:defRPr sz="1818"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Placeholder"/>
          <p:cNvSpPr>
            <a:spLocks noGrp="1"/>
          </p:cNvSpPr>
          <p:nvPr>
            <p:ph type="title"/>
          </p:nvPr>
        </p:nvSpPr>
        <p:spPr>
          <a:xfrm>
            <a:off x="509846" y="0"/>
            <a:ext cx="11139261" cy="858694"/>
          </a:xfrm>
          <a:prstGeom prst="rect">
            <a:avLst/>
          </a:prstGeom>
        </p:spPr>
        <p:txBody>
          <a:bodyPr vert="horz" lIns="0" tIns="0" rIns="0" bIns="0" rtlCol="0" anchor="b" anchorCtr="0">
            <a:noAutofit/>
          </a:bodyPr>
          <a:lstStyle/>
          <a:p>
            <a:r>
              <a:rPr lang="en-US" dirty="0"/>
              <a:t>&lt;&lt;Page heading&gt;&gt;</a:t>
            </a:r>
            <a:endParaRPr lang="en-US"/>
          </a:p>
        </p:txBody>
      </p:sp>
      <p:sp>
        <p:nvSpPr>
          <p:cNvPr id="7" name="Text Placeholder 6">
            <a:extLst>
              <a:ext uri="{FF2B5EF4-FFF2-40B4-BE49-F238E27FC236}">
                <a16:creationId xmlns:a16="http://schemas.microsoft.com/office/drawing/2014/main" id="{BF159EFB-68C8-409D-A1E7-BB9C38064FE8}"/>
              </a:ext>
            </a:extLst>
          </p:cNvPr>
          <p:cNvSpPr>
            <a:spLocks noGrp="1"/>
          </p:cNvSpPr>
          <p:nvPr>
            <p:ph type="body" idx="1"/>
          </p:nvPr>
        </p:nvSpPr>
        <p:spPr>
          <a:xfrm>
            <a:off x="510545" y="1689968"/>
            <a:ext cx="11138394" cy="4356965"/>
          </a:xfrm>
          <a:prstGeom prst="rect">
            <a:avLst/>
          </a:prstGeom>
        </p:spPr>
        <p:txBody>
          <a:bodyPr vert="horz" lIns="0" tIns="0" rIns="0" bIns="0" rtlCol="0">
            <a:noAutofit/>
          </a:bodyPr>
          <a:lstStyle/>
          <a:p>
            <a:pPr lvl="0"/>
            <a:r>
              <a:rPr lang="en-US" dirty="0"/>
              <a:t>Click to edit Master text styles</a:t>
            </a:r>
            <a:endParaRPr lang="en-US"/>
          </a:p>
          <a:p>
            <a:pPr lvl="1"/>
            <a:r>
              <a:rPr lang="en-US" dirty="0"/>
              <a:t>Second level</a:t>
            </a:r>
            <a:endParaRPr lang="en-US"/>
          </a:p>
          <a:p>
            <a:pPr lvl="2"/>
            <a:r>
              <a:rPr lang="en-US" dirty="0"/>
              <a:t>Third level</a:t>
            </a:r>
            <a:endParaRPr lang="en-US"/>
          </a:p>
          <a:p>
            <a:pPr lvl="3"/>
            <a:r>
              <a:rPr lang="en-US" dirty="0"/>
              <a:t>Fourth level</a:t>
            </a:r>
            <a:endParaRPr lang="en-US"/>
          </a:p>
          <a:p>
            <a:pPr lvl="4"/>
            <a:r>
              <a:rPr lang="en-US" dirty="0"/>
              <a:t>Fifth level</a:t>
            </a:r>
            <a:endParaRPr lang="en-US"/>
          </a:p>
        </p:txBody>
      </p:sp>
      <p:sp>
        <p:nvSpPr>
          <p:cNvPr id="41" name="TextBox 11" hidden="1">
            <a:extLst>
              <a:ext uri="{FF2B5EF4-FFF2-40B4-BE49-F238E27FC236}">
                <a16:creationId xmlns:a16="http://schemas.microsoft.com/office/drawing/2014/main" id="{96C2B65A-09A3-4419-A4C5-2BC915D1B473}"/>
              </a:ext>
            </a:extLst>
          </p:cNvPr>
          <p:cNvSpPr txBox="1">
            <a:spLocks/>
          </p:cNvSpPr>
          <p:nvPr userDrawn="1"/>
        </p:nvSpPr>
        <p:spPr>
          <a:xfrm>
            <a:off x="3269" y="66375"/>
            <a:ext cx="507277" cy="976636"/>
          </a:xfrm>
          <a:prstGeom prst="rect">
            <a:avLst/>
          </a:prstGeom>
        </p:spPr>
        <p:txBody>
          <a:bodyPr vert="horz" lIns="0" tIns="0" rIns="0" bIns="0" rtlCol="0">
            <a:noAutofit/>
          </a:bodyPr>
          <a:lstStyle>
            <a:lvl1pPr marL="182880" marR="0" indent="-182880" algn="l" defTabSz="1005505" rtl="0" eaLnBrk="1" fontAlgn="auto" latinLnBrk="0" hangingPunct="1">
              <a:lnSpc>
                <a:spcPct val="100000"/>
              </a:lnSpc>
              <a:spcBef>
                <a:spcPts val="800"/>
              </a:spcBef>
              <a:spcAft>
                <a:spcPts val="0"/>
              </a:spcAft>
              <a:buClrTx/>
              <a:buSzPct val="75000"/>
              <a:buFont typeface="Wingdings 2" panose="05020102010507070707" pitchFamily="18" charset="2"/>
              <a:buChar char=""/>
              <a:tabLst/>
              <a:defRPr lang="en-US" sz="1600" b="0" kern="0" baseline="0" dirty="0" smtClean="0">
                <a:solidFill>
                  <a:schemeClr val="tx1"/>
                </a:solidFill>
                <a:latin typeface="+mn-lt"/>
                <a:ea typeface="+mn-ea"/>
                <a:cs typeface="+mn-cs"/>
              </a:defRPr>
            </a:lvl1pPr>
            <a:lvl2pPr marL="374400"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2pPr>
            <a:lvl3pPr marL="566928"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3pPr>
            <a:lvl4pPr marL="758952"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4pPr>
            <a:lvl5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5pPr>
            <a:lvl6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0" kern="0" baseline="0" dirty="0" smtClean="0">
                <a:solidFill>
                  <a:schemeClr val="tx1"/>
                </a:solidFill>
                <a:latin typeface="+mn-lt"/>
                <a:ea typeface="+mn-ea"/>
                <a:cs typeface="+mn-cs"/>
              </a:defRPr>
            </a:lvl6pPr>
            <a:lvl7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1" kern="0" baseline="0" dirty="0" smtClean="0">
                <a:solidFill>
                  <a:schemeClr val="tx1"/>
                </a:solidFill>
                <a:latin typeface="+mn-lt"/>
                <a:ea typeface="+mn-ea"/>
                <a:cs typeface="+mn-cs"/>
              </a:defRPr>
            </a:lvl7pPr>
            <a:lvl8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rgbClr val="464749"/>
                </a:solidFill>
                <a:latin typeface="+mn-lt"/>
                <a:ea typeface="+mn-ea"/>
                <a:cs typeface="+mn-cs"/>
              </a:defRPr>
            </a:lvl8pPr>
            <a:lvl9pPr marL="0" marR="0" indent="0" algn="l" defTabSz="1005505" rtl="0" eaLnBrk="1" fontAlgn="auto" latinLnBrk="0" hangingPunct="1">
              <a:lnSpc>
                <a:spcPct val="100000"/>
              </a:lnSpc>
              <a:spcBef>
                <a:spcPts val="800"/>
              </a:spcBef>
              <a:spcAft>
                <a:spcPts val="0"/>
              </a:spcAft>
              <a:buClrTx/>
              <a:buSzPct val="100000"/>
              <a:buFont typeface="Arial" panose="020B0604020202020204" pitchFamily="34" charset="0"/>
              <a:buChar char="‫"/>
              <a:tabLst/>
              <a:defRPr lang="en-US" sz="1600" kern="0" baseline="0" dirty="0" smtClean="0">
                <a:solidFill>
                  <a:srgbClr val="A43725"/>
                </a:solidFill>
                <a:latin typeface="+mn-lt"/>
                <a:ea typeface="+mn-ea"/>
                <a:cs typeface="+mn-cs"/>
              </a:defRPr>
            </a:lvl9pPr>
          </a:lstStyle>
          <a:p>
            <a:r>
              <a:rPr lang="en-US" sz="1455" dirty="0">
                <a:latin typeface="Frutiger 45 Light" panose="020B0603020202020204" pitchFamily="34" charset="0"/>
                <a:cs typeface="Albany WT" panose="020B0604020202020204" pitchFamily="34" charset="0"/>
              </a:rPr>
              <a:t>Add text</a:t>
            </a:r>
            <a:endParaRPr lang="en-US" sz="1455"/>
          </a:p>
        </p:txBody>
      </p:sp>
      <p:sp>
        <p:nvSpPr>
          <p:cNvPr id="42" name="TextBox 9" hidden="1">
            <a:extLst>
              <a:ext uri="{FF2B5EF4-FFF2-40B4-BE49-F238E27FC236}">
                <a16:creationId xmlns:a16="http://schemas.microsoft.com/office/drawing/2014/main" id="{F25A13A5-9755-4AA3-88FE-5AD947DBF3A4}"/>
              </a:ext>
            </a:extLst>
          </p:cNvPr>
          <p:cNvSpPr txBox="1">
            <a:spLocks/>
          </p:cNvSpPr>
          <p:nvPr userDrawn="1"/>
        </p:nvSpPr>
        <p:spPr>
          <a:xfrm>
            <a:off x="35784" y="1181318"/>
            <a:ext cx="474063" cy="508649"/>
          </a:xfrm>
          <a:prstGeom prst="rect">
            <a:avLst/>
          </a:prstGeom>
        </p:spPr>
        <p:txBody>
          <a:bodyPr vert="horz" lIns="0" tIns="0" rIns="0" bIns="0" rtlCol="0">
            <a:noAutofit/>
          </a:bodyPr>
          <a:lstStyle>
            <a:lvl1pPr marL="182880" marR="0" indent="-182880" algn="l" defTabSz="1005505" rtl="0" eaLnBrk="1" fontAlgn="auto" latinLnBrk="0" hangingPunct="1">
              <a:lnSpc>
                <a:spcPct val="100000"/>
              </a:lnSpc>
              <a:spcBef>
                <a:spcPts val="800"/>
              </a:spcBef>
              <a:spcAft>
                <a:spcPts val="0"/>
              </a:spcAft>
              <a:buClrTx/>
              <a:buSzPct val="75000"/>
              <a:buFont typeface="Wingdings 2" panose="05020102010507070707" pitchFamily="18" charset="2"/>
              <a:buChar char=""/>
              <a:tabLst/>
              <a:defRPr lang="en-US" sz="1600" b="0" kern="0" baseline="0" dirty="0" smtClean="0">
                <a:solidFill>
                  <a:schemeClr val="tx1"/>
                </a:solidFill>
                <a:latin typeface="+mn-lt"/>
                <a:ea typeface="+mn-ea"/>
                <a:cs typeface="+mn-cs"/>
              </a:defRPr>
            </a:lvl1pPr>
            <a:lvl2pPr marL="374400"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2pPr>
            <a:lvl3pPr marL="566928"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3pPr>
            <a:lvl4pPr marL="758952"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4pPr>
            <a:lvl5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5pPr>
            <a:lvl6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0" kern="0" baseline="0" dirty="0" smtClean="0">
                <a:solidFill>
                  <a:schemeClr val="tx1"/>
                </a:solidFill>
                <a:latin typeface="+mn-lt"/>
                <a:ea typeface="+mn-ea"/>
                <a:cs typeface="+mn-cs"/>
              </a:defRPr>
            </a:lvl6pPr>
            <a:lvl7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1" kern="0" baseline="0" dirty="0" smtClean="0">
                <a:solidFill>
                  <a:schemeClr val="tx1"/>
                </a:solidFill>
                <a:latin typeface="+mn-lt"/>
                <a:ea typeface="+mn-ea"/>
                <a:cs typeface="+mn-cs"/>
              </a:defRPr>
            </a:lvl7pPr>
            <a:lvl8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rgbClr val="464749"/>
                </a:solidFill>
                <a:latin typeface="+mn-lt"/>
                <a:ea typeface="+mn-ea"/>
                <a:cs typeface="+mn-cs"/>
              </a:defRPr>
            </a:lvl8pPr>
            <a:lvl9pPr marL="0" marR="0" indent="0" algn="l" defTabSz="1005505" rtl="0" eaLnBrk="1" fontAlgn="auto" latinLnBrk="0" hangingPunct="1">
              <a:lnSpc>
                <a:spcPct val="100000"/>
              </a:lnSpc>
              <a:spcBef>
                <a:spcPts val="800"/>
              </a:spcBef>
              <a:spcAft>
                <a:spcPts val="0"/>
              </a:spcAft>
              <a:buClrTx/>
              <a:buSzPct val="100000"/>
              <a:buFont typeface="Arial" panose="020B0604020202020204" pitchFamily="34" charset="0"/>
              <a:buChar char="‫"/>
              <a:tabLst/>
              <a:defRPr lang="en-US" sz="1600" kern="0" baseline="0" dirty="0" smtClean="0">
                <a:solidFill>
                  <a:srgbClr val="A43725"/>
                </a:solidFill>
                <a:latin typeface="+mn-lt"/>
                <a:ea typeface="+mn-ea"/>
                <a:cs typeface="+mn-cs"/>
              </a:defRPr>
            </a:lvl9pPr>
          </a:lstStyle>
          <a:p>
            <a:r>
              <a:rPr lang="en-US" sz="1455" dirty="0">
                <a:latin typeface="Frutiger 47 Light CN" panose="020B0503030202020204" pitchFamily="34" charset="0"/>
              </a:rPr>
              <a:t>Add text</a:t>
            </a:r>
            <a:endParaRPr lang="en-US" sz="1455"/>
          </a:p>
        </p:txBody>
      </p:sp>
      <p:sp>
        <p:nvSpPr>
          <p:cNvPr id="43" name="TextBox 10" hidden="1">
            <a:extLst>
              <a:ext uri="{FF2B5EF4-FFF2-40B4-BE49-F238E27FC236}">
                <a16:creationId xmlns:a16="http://schemas.microsoft.com/office/drawing/2014/main" id="{ACA412C3-C86B-48B5-BAF0-0E9E493AFF58}"/>
              </a:ext>
            </a:extLst>
          </p:cNvPr>
          <p:cNvSpPr txBox="1">
            <a:spLocks/>
          </p:cNvSpPr>
          <p:nvPr userDrawn="1"/>
        </p:nvSpPr>
        <p:spPr>
          <a:xfrm>
            <a:off x="2889" y="291511"/>
            <a:ext cx="230055" cy="768818"/>
          </a:xfrm>
          <a:prstGeom prst="rect">
            <a:avLst/>
          </a:prstGeom>
        </p:spPr>
        <p:txBody>
          <a:bodyPr vert="horz" lIns="0" tIns="0" rIns="0" bIns="0" rtlCol="0">
            <a:noAutofit/>
          </a:bodyPr>
          <a:lstStyle>
            <a:lvl1pPr marL="182880" marR="0" indent="-182880" algn="l" defTabSz="1005505" rtl="0" eaLnBrk="1" fontAlgn="auto" latinLnBrk="0" hangingPunct="1">
              <a:lnSpc>
                <a:spcPct val="100000"/>
              </a:lnSpc>
              <a:spcBef>
                <a:spcPts val="800"/>
              </a:spcBef>
              <a:spcAft>
                <a:spcPts val="0"/>
              </a:spcAft>
              <a:buClrTx/>
              <a:buSzPct val="75000"/>
              <a:buFont typeface="Wingdings 2" panose="05020102010507070707" pitchFamily="18" charset="2"/>
              <a:buChar char=""/>
              <a:tabLst/>
              <a:defRPr lang="en-US" sz="1600" b="0" kern="0" baseline="0" dirty="0" smtClean="0">
                <a:solidFill>
                  <a:schemeClr val="tx1"/>
                </a:solidFill>
                <a:latin typeface="+mn-lt"/>
                <a:ea typeface="+mn-ea"/>
                <a:cs typeface="+mn-cs"/>
              </a:defRPr>
            </a:lvl1pPr>
            <a:lvl2pPr marL="374400"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2pPr>
            <a:lvl3pPr marL="566928"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3pPr>
            <a:lvl4pPr marL="758952"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4pPr>
            <a:lvl5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5pPr>
            <a:lvl6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0" kern="0" baseline="0" dirty="0" smtClean="0">
                <a:solidFill>
                  <a:schemeClr val="tx1"/>
                </a:solidFill>
                <a:latin typeface="+mn-lt"/>
                <a:ea typeface="+mn-ea"/>
                <a:cs typeface="+mn-cs"/>
              </a:defRPr>
            </a:lvl6pPr>
            <a:lvl7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1" kern="0" baseline="0" dirty="0" smtClean="0">
                <a:solidFill>
                  <a:schemeClr val="tx1"/>
                </a:solidFill>
                <a:latin typeface="+mn-lt"/>
                <a:ea typeface="+mn-ea"/>
                <a:cs typeface="+mn-cs"/>
              </a:defRPr>
            </a:lvl7pPr>
            <a:lvl8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rgbClr val="464749"/>
                </a:solidFill>
                <a:latin typeface="+mn-lt"/>
                <a:ea typeface="+mn-ea"/>
                <a:cs typeface="+mn-cs"/>
              </a:defRPr>
            </a:lvl8pPr>
            <a:lvl9pPr marL="0" marR="0" indent="0" algn="l" defTabSz="1005505" rtl="0" eaLnBrk="1" fontAlgn="auto" latinLnBrk="0" hangingPunct="1">
              <a:lnSpc>
                <a:spcPct val="100000"/>
              </a:lnSpc>
              <a:spcBef>
                <a:spcPts val="800"/>
              </a:spcBef>
              <a:spcAft>
                <a:spcPts val="0"/>
              </a:spcAft>
              <a:buClrTx/>
              <a:buSzPct val="100000"/>
              <a:buFont typeface="Arial" panose="020B0604020202020204" pitchFamily="34" charset="0"/>
              <a:buChar char="‫"/>
              <a:tabLst/>
              <a:defRPr lang="en-US" sz="1600" kern="0" baseline="0" dirty="0" smtClean="0">
                <a:solidFill>
                  <a:srgbClr val="A43725"/>
                </a:solidFill>
                <a:latin typeface="+mn-lt"/>
                <a:ea typeface="+mn-ea"/>
                <a:cs typeface="+mn-cs"/>
              </a:defRPr>
            </a:lvl9pPr>
          </a:lstStyle>
          <a:p>
            <a:r>
              <a:rPr lang="en-US" sz="1455" dirty="0">
                <a:latin typeface="Monotype Sorts" panose="01010601010101010101" pitchFamily="2" charset="2"/>
              </a:rPr>
              <a:t>Add text</a:t>
            </a:r>
            <a:endParaRPr lang="en-US" sz="1455"/>
          </a:p>
        </p:txBody>
      </p:sp>
      <p:graphicFrame>
        <p:nvGraphicFramePr>
          <p:cNvPr id="44" name="Object 43" hidden="1">
            <a:extLst>
              <a:ext uri="{FF2B5EF4-FFF2-40B4-BE49-F238E27FC236}">
                <a16:creationId xmlns:a16="http://schemas.microsoft.com/office/drawing/2014/main" id="{667FF95E-E01D-4F04-90A9-D9069000C04E}"/>
              </a:ext>
            </a:extLst>
          </p:cNvPr>
          <p:cNvGraphicFramePr>
            <a:graphicFrameLocks noChangeAspect="1"/>
          </p:cNvGraphicFramePr>
          <p:nvPr userDrawn="1">
            <p:custDataLst>
              <p:tags r:id="rId23"/>
            </p:custDataLst>
            <p:extLst>
              <p:ext uri="{D42A27DB-BD31-4B8C-83A1-F6EECF244321}">
                <p14:modId xmlns:p14="http://schemas.microsoft.com/office/powerpoint/2010/main" val="967032089"/>
              </p:ext>
            </p:extLst>
          </p:nvPr>
        </p:nvGraphicFramePr>
        <p:xfrm>
          <a:off x="1444" y="1443"/>
          <a:ext cx="1444" cy="1444"/>
        </p:xfrm>
        <a:graphic>
          <a:graphicData uri="http://schemas.openxmlformats.org/presentationml/2006/ole">
            <mc:AlternateContent xmlns:mc="http://schemas.openxmlformats.org/markup-compatibility/2006">
              <mc:Choice xmlns:v="urn:schemas-microsoft-com:vml" Requires="v">
                <p:oleObj spid="_x0000_s15363" name="think-cell Slide" r:id="rId46" imgW="286" imgH="286" progId="TCLayout.ActiveDocument.1">
                  <p:embed/>
                </p:oleObj>
              </mc:Choice>
              <mc:Fallback>
                <p:oleObj name="think-cell Slide" r:id="rId46" imgW="286" imgH="286" progId="TCLayout.ActiveDocument.1">
                  <p:embed/>
                  <p:pic>
                    <p:nvPicPr>
                      <p:cNvPr id="44" name="Object 43" hidden="1">
                        <a:extLst>
                          <a:ext uri="{FF2B5EF4-FFF2-40B4-BE49-F238E27FC236}">
                            <a16:creationId xmlns:a16="http://schemas.microsoft.com/office/drawing/2014/main" id="{667FF95E-E01D-4F04-90A9-D9069000C04E}"/>
                          </a:ext>
                        </a:extLst>
                      </p:cNvPr>
                      <p:cNvPicPr/>
                      <p:nvPr/>
                    </p:nvPicPr>
                    <p:blipFill>
                      <a:blip r:embed="rId47"/>
                      <a:stretch>
                        <a:fillRect/>
                      </a:stretch>
                    </p:blipFill>
                    <p:spPr>
                      <a:xfrm>
                        <a:off x="1444" y="1443"/>
                        <a:ext cx="1444" cy="1444"/>
                      </a:xfrm>
                      <a:prstGeom prst="rect">
                        <a:avLst/>
                      </a:prstGeom>
                    </p:spPr>
                  </p:pic>
                </p:oleObj>
              </mc:Fallback>
            </mc:AlternateContent>
          </a:graphicData>
        </a:graphic>
      </p:graphicFrame>
      <p:sp>
        <p:nvSpPr>
          <p:cNvPr id="45" name="Rectangle 44" hidden="1">
            <a:extLst>
              <a:ext uri="{FF2B5EF4-FFF2-40B4-BE49-F238E27FC236}">
                <a16:creationId xmlns:a16="http://schemas.microsoft.com/office/drawing/2014/main" id="{2BC5CA40-1CDF-4C75-A3DB-87386198D526}"/>
              </a:ext>
            </a:extLst>
          </p:cNvPr>
          <p:cNvSpPr/>
          <p:nvPr userDrawn="1">
            <p:custDataLst>
              <p:tags r:id="rId24"/>
            </p:custDataLst>
          </p:nvPr>
        </p:nvSpPr>
        <p:spPr>
          <a:xfrm>
            <a:off x="0" y="0"/>
            <a:ext cx="144387"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ea typeface="Arial Unicode MS" panose="020B0604020202020204" pitchFamily="34" charset="-128"/>
              <a:cs typeface="+mj-cs"/>
              <a:sym typeface="Frutiger 45 Light" panose="020B0603020202020204" pitchFamily="34" charset="0"/>
            </a:endParaRPr>
          </a:p>
        </p:txBody>
      </p:sp>
      <p:grpSp>
        <p:nvGrpSpPr>
          <p:cNvPr id="49" name="Harvey 8" hidden="1">
            <a:extLst>
              <a:ext uri="{FF2B5EF4-FFF2-40B4-BE49-F238E27FC236}">
                <a16:creationId xmlns:a16="http://schemas.microsoft.com/office/drawing/2014/main" id="{61D2928A-6908-4C9C-AEFA-43AAC42250E8}"/>
              </a:ext>
            </a:extLst>
          </p:cNvPr>
          <p:cNvGrpSpPr>
            <a:grpSpLocks/>
          </p:cNvGrpSpPr>
          <p:nvPr userDrawn="1">
            <p:custDataLst>
              <p:tags r:id="rId25"/>
            </p:custDataLst>
          </p:nvPr>
        </p:nvGrpSpPr>
        <p:grpSpPr>
          <a:xfrm>
            <a:off x="12338934" y="0"/>
            <a:ext cx="266133" cy="266007"/>
            <a:chOff x="0" y="0"/>
            <a:chExt cx="914400" cy="914400"/>
          </a:xfrm>
          <a:solidFill>
            <a:schemeClr val="tx1"/>
          </a:solidFill>
        </p:grpSpPr>
        <p:sp>
          <p:nvSpPr>
            <p:cNvPr id="50" name="Harvey 0/8 [0]" hidden="1">
              <a:extLst>
                <a:ext uri="{FF2B5EF4-FFF2-40B4-BE49-F238E27FC236}">
                  <a16:creationId xmlns:a16="http://schemas.microsoft.com/office/drawing/2014/main" id="{5AFAD39A-6565-4496-B221-990B73E3C740}"/>
                </a:ext>
              </a:extLst>
            </p:cNvPr>
            <p:cNvSpPr>
              <a:spLocks noChangeAspect="1"/>
            </p:cNvSpPr>
            <p:nvPr>
              <p:custDataLst>
                <p:tags r:id="rId37"/>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86" name="Harvey 1/8 [1]" hidden="1">
              <a:extLst>
                <a:ext uri="{FF2B5EF4-FFF2-40B4-BE49-F238E27FC236}">
                  <a16:creationId xmlns:a16="http://schemas.microsoft.com/office/drawing/2014/main" id="{059B8E01-FB1E-44D6-B654-E7120E613E7B}"/>
                </a:ext>
              </a:extLst>
            </p:cNvPr>
            <p:cNvSpPr>
              <a:spLocks noChangeAspect="1"/>
            </p:cNvSpPr>
            <p:nvPr>
              <p:custDataLst>
                <p:tags r:id="rId38"/>
              </p:custDataLst>
            </p:nvPr>
          </p:nvSpPr>
          <p:spPr>
            <a:xfrm>
              <a:off x="0" y="0"/>
              <a:ext cx="914400" cy="914400"/>
            </a:xfrm>
            <a:custGeom>
              <a:avLst/>
              <a:gdLst/>
              <a:ahLst/>
              <a:cxnLst/>
              <a:rect l="l" t="t" r="r" b="b"/>
              <a:pathLst>
                <a:path w="635000" h="635000">
                  <a:moveTo>
                    <a:pt x="317500" y="0"/>
                  </a:moveTo>
                  <a:arcTo wR="317500" hR="317500" stAng="16200000" swAng="2700000"/>
                  <a:lnTo>
                    <a:pt x="317500" y="317500"/>
                  </a:lnTo>
                  <a:close/>
                </a:path>
                <a:path w="635000" h="635000" fill="none">
                  <a:moveTo>
                    <a:pt x="542006" y="92993"/>
                  </a:moveTo>
                  <a:arcTo wR="317500" hR="317500" stAng="-2700000" swAng="189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87" name="Harvey 2/8 [2]" hidden="1">
              <a:extLst>
                <a:ext uri="{FF2B5EF4-FFF2-40B4-BE49-F238E27FC236}">
                  <a16:creationId xmlns:a16="http://schemas.microsoft.com/office/drawing/2014/main" id="{BDB9B075-017B-4FB3-8656-81EC3B3C1A7C}"/>
                </a:ext>
              </a:extLst>
            </p:cNvPr>
            <p:cNvSpPr>
              <a:spLocks noChangeAspect="1"/>
            </p:cNvSpPr>
            <p:nvPr>
              <p:custDataLst>
                <p:tags r:id="rId39"/>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88" name="Harvey 3/8 [3]" hidden="1">
              <a:extLst>
                <a:ext uri="{FF2B5EF4-FFF2-40B4-BE49-F238E27FC236}">
                  <a16:creationId xmlns:a16="http://schemas.microsoft.com/office/drawing/2014/main" id="{7361EAC4-7040-46EE-BF1D-2E615AF29CD0}"/>
                </a:ext>
              </a:extLst>
            </p:cNvPr>
            <p:cNvSpPr>
              <a:spLocks noChangeAspect="1"/>
            </p:cNvSpPr>
            <p:nvPr>
              <p:custDataLst>
                <p:tags r:id="rId40"/>
              </p:custDataLst>
            </p:nvPr>
          </p:nvSpPr>
          <p:spPr>
            <a:xfrm>
              <a:off x="0" y="0"/>
              <a:ext cx="914400" cy="914400"/>
            </a:xfrm>
            <a:custGeom>
              <a:avLst/>
              <a:gdLst/>
              <a:ahLst/>
              <a:cxnLst/>
              <a:rect l="l" t="t" r="r" b="b"/>
              <a:pathLst>
                <a:path w="635000" h="635000">
                  <a:moveTo>
                    <a:pt x="317500" y="0"/>
                  </a:moveTo>
                  <a:arcTo wR="317500" hR="317500" stAng="16200000" swAng="8100000"/>
                  <a:lnTo>
                    <a:pt x="317500" y="317500"/>
                  </a:lnTo>
                  <a:close/>
                </a:path>
                <a:path w="635000" h="635000" fill="none">
                  <a:moveTo>
                    <a:pt x="542006" y="542006"/>
                  </a:moveTo>
                  <a:arcTo wR="317500" hR="317500" stAng="2700000" swAng="135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89" name="Harvey 4/8 [4]" hidden="1">
              <a:extLst>
                <a:ext uri="{FF2B5EF4-FFF2-40B4-BE49-F238E27FC236}">
                  <a16:creationId xmlns:a16="http://schemas.microsoft.com/office/drawing/2014/main" id="{938B4FD6-1B57-46E7-9226-6D79A5BD50E2}"/>
                </a:ext>
              </a:extLst>
            </p:cNvPr>
            <p:cNvSpPr>
              <a:spLocks noChangeAspect="1"/>
            </p:cNvSpPr>
            <p:nvPr>
              <p:custDataLst>
                <p:tags r:id="rId41"/>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90" name="Harvey 5/8 [5]" hidden="1">
              <a:extLst>
                <a:ext uri="{FF2B5EF4-FFF2-40B4-BE49-F238E27FC236}">
                  <a16:creationId xmlns:a16="http://schemas.microsoft.com/office/drawing/2014/main" id="{C07DDB29-3A60-47F5-911A-5C4BB271CAD5}"/>
                </a:ext>
              </a:extLst>
            </p:cNvPr>
            <p:cNvSpPr>
              <a:spLocks noChangeAspect="1"/>
            </p:cNvSpPr>
            <p:nvPr>
              <p:custDataLst>
                <p:tags r:id="rId42"/>
              </p:custDataLst>
            </p:nvPr>
          </p:nvSpPr>
          <p:spPr>
            <a:xfrm>
              <a:off x="0" y="0"/>
              <a:ext cx="914400" cy="914400"/>
            </a:xfrm>
            <a:custGeom>
              <a:avLst/>
              <a:gdLst/>
              <a:ahLst/>
              <a:cxnLst/>
              <a:rect l="l" t="t" r="r" b="b"/>
              <a:pathLst>
                <a:path w="635000" h="635000">
                  <a:moveTo>
                    <a:pt x="317500" y="0"/>
                  </a:moveTo>
                  <a:arcTo wR="317500" hR="317500" stAng="16200000" swAng="13500000"/>
                  <a:lnTo>
                    <a:pt x="317500" y="317500"/>
                  </a:lnTo>
                  <a:close/>
                </a:path>
                <a:path w="635000" h="635000" fill="none">
                  <a:moveTo>
                    <a:pt x="92993" y="542006"/>
                  </a:moveTo>
                  <a:arcTo wR="317500" hR="317500" stAng="8100000" swAng="81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91" name="Harvey 6/8 [6]" hidden="1">
              <a:extLst>
                <a:ext uri="{FF2B5EF4-FFF2-40B4-BE49-F238E27FC236}">
                  <a16:creationId xmlns:a16="http://schemas.microsoft.com/office/drawing/2014/main" id="{8E59F2D4-6565-4B73-A057-16446ED984EC}"/>
                </a:ext>
              </a:extLst>
            </p:cNvPr>
            <p:cNvSpPr>
              <a:spLocks noChangeAspect="1"/>
            </p:cNvSpPr>
            <p:nvPr>
              <p:custDataLst>
                <p:tags r:id="rId43"/>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92" name="Harvey 7/8 [7]" hidden="1">
              <a:extLst>
                <a:ext uri="{FF2B5EF4-FFF2-40B4-BE49-F238E27FC236}">
                  <a16:creationId xmlns:a16="http://schemas.microsoft.com/office/drawing/2014/main" id="{E7371E42-2EEC-4BCD-BC07-064665A55D33}"/>
                </a:ext>
              </a:extLst>
            </p:cNvPr>
            <p:cNvSpPr>
              <a:spLocks noChangeAspect="1"/>
            </p:cNvSpPr>
            <p:nvPr>
              <p:custDataLst>
                <p:tags r:id="rId44"/>
              </p:custDataLst>
            </p:nvPr>
          </p:nvSpPr>
          <p:spPr>
            <a:xfrm>
              <a:off x="0" y="0"/>
              <a:ext cx="914400" cy="914400"/>
            </a:xfrm>
            <a:custGeom>
              <a:avLst/>
              <a:gdLst/>
              <a:ahLst/>
              <a:cxnLst/>
              <a:rect l="l" t="t" r="r" b="b"/>
              <a:pathLst>
                <a:path w="635000" h="635000">
                  <a:moveTo>
                    <a:pt x="317500" y="0"/>
                  </a:moveTo>
                  <a:arcTo wR="317500" hR="317500" stAng="16200000" swAng="18900000"/>
                  <a:lnTo>
                    <a:pt x="317500" y="317500"/>
                  </a:lnTo>
                  <a:close/>
                </a:path>
                <a:path w="635000" h="635000" fill="none">
                  <a:moveTo>
                    <a:pt x="92993" y="92993"/>
                  </a:moveTo>
                  <a:arcTo wR="317500" hR="317500" stAng="13500000" swAng="27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93" name="Harvey 8/8 [8]" hidden="1">
              <a:extLst>
                <a:ext uri="{FF2B5EF4-FFF2-40B4-BE49-F238E27FC236}">
                  <a16:creationId xmlns:a16="http://schemas.microsoft.com/office/drawing/2014/main" id="{81978465-9F49-45F6-B672-E5E3DAE2EB38}"/>
                </a:ext>
              </a:extLst>
            </p:cNvPr>
            <p:cNvSpPr>
              <a:spLocks noChangeAspect="1"/>
            </p:cNvSpPr>
            <p:nvPr>
              <p:custDataLst>
                <p:tags r:id="rId45"/>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grpSp>
      <p:grpSp>
        <p:nvGrpSpPr>
          <p:cNvPr id="94" name="Harvey 4" hidden="1">
            <a:extLst>
              <a:ext uri="{FF2B5EF4-FFF2-40B4-BE49-F238E27FC236}">
                <a16:creationId xmlns:a16="http://schemas.microsoft.com/office/drawing/2014/main" id="{D055E34E-8EB3-4FEE-8769-AEF245FE58E1}"/>
              </a:ext>
            </a:extLst>
          </p:cNvPr>
          <p:cNvGrpSpPr>
            <a:grpSpLocks/>
          </p:cNvGrpSpPr>
          <p:nvPr userDrawn="1">
            <p:custDataLst>
              <p:tags r:id="rId26"/>
            </p:custDataLst>
          </p:nvPr>
        </p:nvGrpSpPr>
        <p:grpSpPr>
          <a:xfrm>
            <a:off x="12338934" y="0"/>
            <a:ext cx="266133" cy="266007"/>
            <a:chOff x="0" y="0"/>
            <a:chExt cx="914400" cy="914400"/>
          </a:xfrm>
          <a:solidFill>
            <a:schemeClr val="tx1"/>
          </a:solidFill>
        </p:grpSpPr>
        <p:sp>
          <p:nvSpPr>
            <p:cNvPr id="95" name="Harvey 0/4 [0]" hidden="1">
              <a:extLst>
                <a:ext uri="{FF2B5EF4-FFF2-40B4-BE49-F238E27FC236}">
                  <a16:creationId xmlns:a16="http://schemas.microsoft.com/office/drawing/2014/main" id="{3BC8482D-565E-4CED-A4FC-2EE7A5AD510F}"/>
                </a:ext>
              </a:extLst>
            </p:cNvPr>
            <p:cNvSpPr>
              <a:spLocks noChangeAspect="1"/>
            </p:cNvSpPr>
            <p:nvPr>
              <p:custDataLst>
                <p:tags r:id="rId32"/>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96" name="Harvey 1/4 [1]" hidden="1">
              <a:extLst>
                <a:ext uri="{FF2B5EF4-FFF2-40B4-BE49-F238E27FC236}">
                  <a16:creationId xmlns:a16="http://schemas.microsoft.com/office/drawing/2014/main" id="{663DA7EE-E09C-4148-984F-74CA2C952911}"/>
                </a:ext>
              </a:extLst>
            </p:cNvPr>
            <p:cNvSpPr>
              <a:spLocks noChangeAspect="1"/>
            </p:cNvSpPr>
            <p:nvPr>
              <p:custDataLst>
                <p:tags r:id="rId33"/>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97" name="Harvey 2/4 [2]" hidden="1">
              <a:extLst>
                <a:ext uri="{FF2B5EF4-FFF2-40B4-BE49-F238E27FC236}">
                  <a16:creationId xmlns:a16="http://schemas.microsoft.com/office/drawing/2014/main" id="{D61D0706-6226-46DA-AB32-BE31FCD638F4}"/>
                </a:ext>
              </a:extLst>
            </p:cNvPr>
            <p:cNvSpPr>
              <a:spLocks noChangeAspect="1"/>
            </p:cNvSpPr>
            <p:nvPr>
              <p:custDataLst>
                <p:tags r:id="rId34"/>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98" name="Harvey 3/4 [3]" hidden="1">
              <a:extLst>
                <a:ext uri="{FF2B5EF4-FFF2-40B4-BE49-F238E27FC236}">
                  <a16:creationId xmlns:a16="http://schemas.microsoft.com/office/drawing/2014/main" id="{88882F66-4845-40C3-9EC6-DB6D876FE3FB}"/>
                </a:ext>
              </a:extLst>
            </p:cNvPr>
            <p:cNvSpPr>
              <a:spLocks noChangeAspect="1"/>
            </p:cNvSpPr>
            <p:nvPr>
              <p:custDataLst>
                <p:tags r:id="rId35"/>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99" name="Harvey 4/4 [4]" hidden="1">
              <a:extLst>
                <a:ext uri="{FF2B5EF4-FFF2-40B4-BE49-F238E27FC236}">
                  <a16:creationId xmlns:a16="http://schemas.microsoft.com/office/drawing/2014/main" id="{67EA1916-98FD-4092-882E-CBBF246943AC}"/>
                </a:ext>
              </a:extLst>
            </p:cNvPr>
            <p:cNvSpPr>
              <a:spLocks noChangeAspect="1"/>
            </p:cNvSpPr>
            <p:nvPr>
              <p:custDataLst>
                <p:tags r:id="rId36"/>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grpSp>
      <p:grpSp>
        <p:nvGrpSpPr>
          <p:cNvPr id="100" name="Harvey 3" hidden="1">
            <a:extLst>
              <a:ext uri="{FF2B5EF4-FFF2-40B4-BE49-F238E27FC236}">
                <a16:creationId xmlns:a16="http://schemas.microsoft.com/office/drawing/2014/main" id="{8BF1264F-99EE-4F4B-99CC-771CB197B197}"/>
              </a:ext>
            </a:extLst>
          </p:cNvPr>
          <p:cNvGrpSpPr>
            <a:grpSpLocks/>
          </p:cNvGrpSpPr>
          <p:nvPr userDrawn="1">
            <p:custDataLst>
              <p:tags r:id="rId27"/>
            </p:custDataLst>
          </p:nvPr>
        </p:nvGrpSpPr>
        <p:grpSpPr>
          <a:xfrm>
            <a:off x="12338934" y="0"/>
            <a:ext cx="266133" cy="266007"/>
            <a:chOff x="0" y="0"/>
            <a:chExt cx="914400" cy="914400"/>
          </a:xfrm>
          <a:solidFill>
            <a:schemeClr val="tx1"/>
          </a:solidFill>
        </p:grpSpPr>
        <p:sp>
          <p:nvSpPr>
            <p:cNvPr id="101" name="Harvey 0/3 [0]" hidden="1">
              <a:extLst>
                <a:ext uri="{FF2B5EF4-FFF2-40B4-BE49-F238E27FC236}">
                  <a16:creationId xmlns:a16="http://schemas.microsoft.com/office/drawing/2014/main" id="{40404413-D4BE-4561-B866-DD27412E789C}"/>
                </a:ext>
              </a:extLst>
            </p:cNvPr>
            <p:cNvSpPr>
              <a:spLocks noChangeAspect="1"/>
            </p:cNvSpPr>
            <p:nvPr>
              <p:custDataLst>
                <p:tags r:id="rId28"/>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grp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102" name="Harvey 1/3 [1]" hidden="1">
              <a:extLst>
                <a:ext uri="{FF2B5EF4-FFF2-40B4-BE49-F238E27FC236}">
                  <a16:creationId xmlns:a16="http://schemas.microsoft.com/office/drawing/2014/main" id="{121C5EE8-3C0F-4031-82D3-DBBC0EA4CADB}"/>
                </a:ext>
              </a:extLst>
            </p:cNvPr>
            <p:cNvSpPr>
              <a:spLocks noChangeAspect="1"/>
            </p:cNvSpPr>
            <p:nvPr>
              <p:custDataLst>
                <p:tags r:id="rId29"/>
              </p:custDataLst>
            </p:nvPr>
          </p:nvSpPr>
          <p:spPr>
            <a:xfrm>
              <a:off x="0" y="0"/>
              <a:ext cx="914400" cy="914400"/>
            </a:xfrm>
            <a:custGeom>
              <a:avLst/>
              <a:gdLst/>
              <a:ahLst/>
              <a:cxnLst/>
              <a:rect l="l" t="t" r="r" b="b"/>
              <a:pathLst>
                <a:path w="635000" h="635000">
                  <a:moveTo>
                    <a:pt x="317500" y="0"/>
                  </a:moveTo>
                  <a:arcTo wR="317500" hR="317500" stAng="16200000" swAng="7200000"/>
                  <a:lnTo>
                    <a:pt x="317500" y="317500"/>
                  </a:lnTo>
                  <a:close/>
                </a:path>
                <a:path w="635000" h="635000" fill="none">
                  <a:moveTo>
                    <a:pt x="592463" y="476249"/>
                  </a:moveTo>
                  <a:arcTo wR="317500" hR="317500" stAng="1800000" swAng="14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103" name="Harvey 2/3 [2]" hidden="1">
              <a:extLst>
                <a:ext uri="{FF2B5EF4-FFF2-40B4-BE49-F238E27FC236}">
                  <a16:creationId xmlns:a16="http://schemas.microsoft.com/office/drawing/2014/main" id="{0B6538BB-3B4A-414A-817D-4E6C1198DAEE}"/>
                </a:ext>
              </a:extLst>
            </p:cNvPr>
            <p:cNvSpPr>
              <a:spLocks noChangeAspect="1"/>
            </p:cNvSpPr>
            <p:nvPr>
              <p:custDataLst>
                <p:tags r:id="rId30"/>
              </p:custDataLst>
            </p:nvPr>
          </p:nvSpPr>
          <p:spPr>
            <a:xfrm>
              <a:off x="0" y="0"/>
              <a:ext cx="914400" cy="914400"/>
            </a:xfrm>
            <a:custGeom>
              <a:avLst/>
              <a:gdLst/>
              <a:ahLst/>
              <a:cxnLst/>
              <a:rect l="l" t="t" r="r" b="b"/>
              <a:pathLst>
                <a:path w="635000" h="635000">
                  <a:moveTo>
                    <a:pt x="317500" y="0"/>
                  </a:moveTo>
                  <a:arcTo wR="317500" hR="317500" stAng="16200000" swAng="14400000"/>
                  <a:lnTo>
                    <a:pt x="317500" y="317500"/>
                  </a:lnTo>
                  <a:close/>
                </a:path>
                <a:path w="635000" h="635000" fill="none">
                  <a:moveTo>
                    <a:pt x="42536" y="476250"/>
                  </a:moveTo>
                  <a:arcTo wR="317500" hR="317500" stAng="9000000" swAng="7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sp>
          <p:nvSpPr>
            <p:cNvPr id="104" name="Harvey 3/3 [3]" hidden="1">
              <a:extLst>
                <a:ext uri="{FF2B5EF4-FFF2-40B4-BE49-F238E27FC236}">
                  <a16:creationId xmlns:a16="http://schemas.microsoft.com/office/drawing/2014/main" id="{B4A517F8-C9E1-4124-9E68-A2EF7F673B33}"/>
                </a:ext>
              </a:extLst>
            </p:cNvPr>
            <p:cNvSpPr>
              <a:spLocks noChangeAspect="1"/>
            </p:cNvSpPr>
            <p:nvPr>
              <p:custDataLst>
                <p:tags r:id="rId31"/>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a:solidFill>
                  <a:schemeClr val="tx1"/>
                </a:solidFill>
              </a:endParaRPr>
            </a:p>
          </p:txBody>
        </p:sp>
      </p:grpSp>
      <p:sp>
        <p:nvSpPr>
          <p:cNvPr id="105" name="Content [Comment]" hidden="1">
            <a:extLst>
              <a:ext uri="{FF2B5EF4-FFF2-40B4-BE49-F238E27FC236}">
                <a16:creationId xmlns:a16="http://schemas.microsoft.com/office/drawing/2014/main" id="{48DEC18E-8176-489E-B2EE-EF7CB590F51D}"/>
              </a:ext>
            </a:extLst>
          </p:cNvPr>
          <p:cNvSpPr/>
          <p:nvPr userDrawn="1"/>
        </p:nvSpPr>
        <p:spPr>
          <a:xfrm>
            <a:off x="11986971" y="105946"/>
            <a:ext cx="2054705" cy="831273"/>
          </a:xfrm>
          <a:prstGeom prst="wedgeRectCallout">
            <a:avLst/>
          </a:prstGeom>
          <a:solidFill>
            <a:srgbClr val="DFAD22"/>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tx1">
                    <a:lumMod val="100000"/>
                    <a:alpha val="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000" dirty="0">
                <a:solidFill>
                  <a:srgbClr val="000000"/>
                </a:solidFill>
              </a:rPr>
              <a:t>&lt;initials&gt;, &lt;date&gt;yyyy.MM.dd </a:t>
            </a:r>
            <a:r>
              <a:rPr lang="en-US" sz="1000" dirty="0" err="1">
                <a:solidFill>
                  <a:srgbClr val="000000"/>
                </a:solidFill>
              </a:rPr>
              <a:t>hh:mm</a:t>
            </a:r>
            <a:r>
              <a:rPr lang="en-US" sz="1000" dirty="0">
                <a:solidFill>
                  <a:srgbClr val="000000"/>
                </a:solidFill>
              </a:rPr>
              <a:t>&lt;/date&gt;:</a:t>
            </a:r>
            <a:endParaRPr lang="en-US" sz="1636"/>
          </a:p>
        </p:txBody>
      </p:sp>
      <p:sp>
        <p:nvSpPr>
          <p:cNvPr id="106" name="Formatting [Comment]" hidden="1">
            <a:extLst>
              <a:ext uri="{FF2B5EF4-FFF2-40B4-BE49-F238E27FC236}">
                <a16:creationId xmlns:a16="http://schemas.microsoft.com/office/drawing/2014/main" id="{C2C54103-D8F1-4A87-8B81-EDD4F0E74E5D}"/>
              </a:ext>
            </a:extLst>
          </p:cNvPr>
          <p:cNvSpPr/>
          <p:nvPr userDrawn="1"/>
        </p:nvSpPr>
        <p:spPr>
          <a:xfrm>
            <a:off x="11986971" y="105946"/>
            <a:ext cx="2054705" cy="831273"/>
          </a:xfrm>
          <a:prstGeom prst="wedgeRectCallout">
            <a:avLst/>
          </a:prstGeom>
          <a:solidFill>
            <a:srgbClr val="DFAD22"/>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tx1">
                    <a:lumMod val="100000"/>
                    <a:alpha val="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000" dirty="0">
                <a:solidFill>
                  <a:schemeClr val="tx1"/>
                </a:solidFill>
              </a:rPr>
              <a:t>&lt;initials&gt;, &lt;date&gt;yyyy.MM.dd </a:t>
            </a:r>
            <a:r>
              <a:rPr lang="en-US" sz="1000" dirty="0" err="1">
                <a:solidFill>
                  <a:schemeClr val="tx1"/>
                </a:solidFill>
              </a:rPr>
              <a:t>hh:mm</a:t>
            </a:r>
            <a:r>
              <a:rPr lang="en-US" sz="1000" dirty="0">
                <a:solidFill>
                  <a:schemeClr val="tx1"/>
                </a:solidFill>
              </a:rPr>
              <a:t>&lt;/date&gt;:</a:t>
            </a:r>
            <a:endParaRPr lang="en-US" sz="1636"/>
          </a:p>
        </p:txBody>
      </p:sp>
      <p:sp>
        <p:nvSpPr>
          <p:cNvPr id="107" name="Dummy [Sticker]" hidden="1">
            <a:extLst>
              <a:ext uri="{FF2B5EF4-FFF2-40B4-BE49-F238E27FC236}">
                <a16:creationId xmlns:a16="http://schemas.microsoft.com/office/drawing/2014/main" id="{0CF943AE-F0EE-463D-BA8E-EFA4A84587D4}"/>
              </a:ext>
            </a:extLst>
          </p:cNvPr>
          <p:cNvSpPr/>
          <p:nvPr userDrawn="1"/>
        </p:nvSpPr>
        <p:spPr>
          <a:xfrm>
            <a:off x="12358565" y="171988"/>
            <a:ext cx="1625096"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Dummy data</a:t>
            </a:r>
            <a:endParaRPr lang="en-US" sz="1636"/>
          </a:p>
        </p:txBody>
      </p:sp>
      <p:sp>
        <p:nvSpPr>
          <p:cNvPr id="108" name="Update [Sticker]" hidden="1">
            <a:extLst>
              <a:ext uri="{FF2B5EF4-FFF2-40B4-BE49-F238E27FC236}">
                <a16:creationId xmlns:a16="http://schemas.microsoft.com/office/drawing/2014/main" id="{89A67C9D-9D4D-4798-AFE0-B6C02726C360}"/>
              </a:ext>
            </a:extLst>
          </p:cNvPr>
          <p:cNvSpPr>
            <a:spLocks/>
          </p:cNvSpPr>
          <p:nvPr userDrawn="1"/>
        </p:nvSpPr>
        <p:spPr>
          <a:xfrm>
            <a:off x="12358565" y="171988"/>
            <a:ext cx="1625096"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Update data</a:t>
            </a:r>
            <a:endParaRPr lang="en-US" sz="1636"/>
          </a:p>
        </p:txBody>
      </p:sp>
      <p:sp>
        <p:nvSpPr>
          <p:cNvPr id="109" name="Responsible [Sticker]" hidden="1">
            <a:extLst>
              <a:ext uri="{FF2B5EF4-FFF2-40B4-BE49-F238E27FC236}">
                <a16:creationId xmlns:a16="http://schemas.microsoft.com/office/drawing/2014/main" id="{E102CFD9-D3B3-4080-A711-34260638B2EF}"/>
              </a:ext>
            </a:extLst>
          </p:cNvPr>
          <p:cNvSpPr>
            <a:spLocks/>
          </p:cNvSpPr>
          <p:nvPr userDrawn="1"/>
        </p:nvSpPr>
        <p:spPr>
          <a:xfrm>
            <a:off x="12358565" y="171988"/>
            <a:ext cx="1625096"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Responsible:</a:t>
            </a:r>
            <a:endParaRPr lang="en-US" sz="1636"/>
          </a:p>
          <a:p>
            <a:pPr algn="ctr"/>
            <a:endParaRPr lang="en-US" sz="1636" dirty="0">
              <a:solidFill>
                <a:srgbClr val="FFFFFF"/>
              </a:solidFill>
            </a:endParaRPr>
          </a:p>
        </p:txBody>
      </p:sp>
      <p:sp>
        <p:nvSpPr>
          <p:cNvPr id="110" name="Final [Sticker]" hidden="1">
            <a:extLst>
              <a:ext uri="{FF2B5EF4-FFF2-40B4-BE49-F238E27FC236}">
                <a16:creationId xmlns:a16="http://schemas.microsoft.com/office/drawing/2014/main" id="{6007D6CD-3EBE-48F1-A224-08DB162D0F78}"/>
              </a:ext>
            </a:extLst>
          </p:cNvPr>
          <p:cNvSpPr>
            <a:spLocks/>
          </p:cNvSpPr>
          <p:nvPr userDrawn="1"/>
        </p:nvSpPr>
        <p:spPr>
          <a:xfrm>
            <a:off x="12358565" y="171988"/>
            <a:ext cx="1625096"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Final</a:t>
            </a:r>
            <a:endParaRPr lang="en-US" sz="1636"/>
          </a:p>
        </p:txBody>
      </p:sp>
      <p:sp>
        <p:nvSpPr>
          <p:cNvPr id="111" name="Draft [Sticker]" hidden="1">
            <a:extLst>
              <a:ext uri="{FF2B5EF4-FFF2-40B4-BE49-F238E27FC236}">
                <a16:creationId xmlns:a16="http://schemas.microsoft.com/office/drawing/2014/main" id="{F466A5A8-3B9E-4658-9207-248DDAA0CAA9}"/>
              </a:ext>
            </a:extLst>
          </p:cNvPr>
          <p:cNvSpPr>
            <a:spLocks/>
          </p:cNvSpPr>
          <p:nvPr userDrawn="1"/>
        </p:nvSpPr>
        <p:spPr>
          <a:xfrm>
            <a:off x="12358565" y="171988"/>
            <a:ext cx="1625096"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Draft</a:t>
            </a:r>
            <a:endParaRPr lang="en-US" sz="1636"/>
          </a:p>
        </p:txBody>
      </p:sp>
      <p:sp>
        <p:nvSpPr>
          <p:cNvPr id="112" name="Discussion [Sticker]" hidden="1">
            <a:extLst>
              <a:ext uri="{FF2B5EF4-FFF2-40B4-BE49-F238E27FC236}">
                <a16:creationId xmlns:a16="http://schemas.microsoft.com/office/drawing/2014/main" id="{1C623066-8E5D-43D9-9803-373DDD084F09}"/>
              </a:ext>
            </a:extLst>
          </p:cNvPr>
          <p:cNvSpPr>
            <a:spLocks/>
          </p:cNvSpPr>
          <p:nvPr userDrawn="1"/>
        </p:nvSpPr>
        <p:spPr>
          <a:xfrm>
            <a:off x="12358565" y="171988"/>
            <a:ext cx="1625096"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FFFFFF">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For discussion</a:t>
            </a:r>
            <a:endParaRPr lang="en-US" sz="1636"/>
          </a:p>
        </p:txBody>
      </p:sp>
      <p:sp>
        <p:nvSpPr>
          <p:cNvPr id="113" name="Internal [Sticker]" hidden="1">
            <a:extLst>
              <a:ext uri="{FF2B5EF4-FFF2-40B4-BE49-F238E27FC236}">
                <a16:creationId xmlns:a16="http://schemas.microsoft.com/office/drawing/2014/main" id="{3F981BBA-50CE-4CDA-A04F-2BF2A3AE2EA5}"/>
              </a:ext>
            </a:extLst>
          </p:cNvPr>
          <p:cNvSpPr>
            <a:spLocks/>
          </p:cNvSpPr>
          <p:nvPr userDrawn="1"/>
        </p:nvSpPr>
        <p:spPr>
          <a:xfrm>
            <a:off x="12358565" y="171988"/>
            <a:ext cx="1625096"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1636" dirty="0">
                <a:solidFill>
                  <a:srgbClr val="FFFFFF"/>
                </a:solidFill>
              </a:rPr>
              <a:t>Internal use </a:t>
            </a:r>
            <a:endParaRPr lang="en-US" sz="1636"/>
          </a:p>
          <a:p>
            <a:pPr algn="ctr">
              <a:spcBef>
                <a:spcPts val="0"/>
              </a:spcBef>
            </a:pPr>
            <a:r>
              <a:rPr lang="en-US" sz="1636" dirty="0">
                <a:solidFill>
                  <a:srgbClr val="FFFFFF"/>
                </a:solidFill>
              </a:rPr>
              <a:t>only</a:t>
            </a:r>
            <a:endParaRPr lang="en-US" sz="1636"/>
          </a:p>
        </p:txBody>
      </p:sp>
      <p:sp>
        <p:nvSpPr>
          <p:cNvPr id="114" name="Backup [Sticker]" hidden="1">
            <a:extLst>
              <a:ext uri="{FF2B5EF4-FFF2-40B4-BE49-F238E27FC236}">
                <a16:creationId xmlns:a16="http://schemas.microsoft.com/office/drawing/2014/main" id="{6C8A9B29-912F-485D-A5EA-2F9D00D915D4}"/>
              </a:ext>
            </a:extLst>
          </p:cNvPr>
          <p:cNvSpPr>
            <a:spLocks/>
          </p:cNvSpPr>
          <p:nvPr userDrawn="1"/>
        </p:nvSpPr>
        <p:spPr>
          <a:xfrm>
            <a:off x="12358565" y="171988"/>
            <a:ext cx="1625096"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7B7D80">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Backup</a:t>
            </a:r>
            <a:endParaRPr lang="en-US" sz="1636"/>
          </a:p>
        </p:txBody>
      </p:sp>
      <p:sp>
        <p:nvSpPr>
          <p:cNvPr id="115" name="Footnote [Placeholder]" hidden="1">
            <a:extLst>
              <a:ext uri="{FF2B5EF4-FFF2-40B4-BE49-F238E27FC236}">
                <a16:creationId xmlns:a16="http://schemas.microsoft.com/office/drawing/2014/main" id="{1A430137-AF35-4521-9184-7A0A09394365}"/>
              </a:ext>
            </a:extLst>
          </p:cNvPr>
          <p:cNvSpPr/>
          <p:nvPr userDrawn="1"/>
        </p:nvSpPr>
        <p:spPr>
          <a:xfrm>
            <a:off x="1581476" y="6450534"/>
            <a:ext cx="9148332" cy="139910"/>
          </a:xfrm>
          <a:prstGeom prst="rect">
            <a:avLst/>
          </a:prstGeom>
        </p:spPr>
        <p:txBody>
          <a:bodyPr wrap="square" lIns="0" tIns="0" rIns="0" bIns="0" anchor="b" anchorCtr="0">
            <a:spAutoFit/>
          </a:bodyPr>
          <a:lstStyle/>
          <a:p>
            <a:pPr lvl="0" defTabSz="914105" eaLnBrk="1" fontAlgn="auto" hangingPunct="1">
              <a:spcBef>
                <a:spcPts val="0"/>
              </a:spcBef>
              <a:spcAft>
                <a:spcPts val="0"/>
              </a:spcAft>
            </a:pPr>
            <a:r>
              <a:rPr lang="en-US" sz="909" dirty="0">
                <a:solidFill>
                  <a:prstClr val="black"/>
                </a:solidFill>
                <a:latin typeface="+mn-lt"/>
              </a:rPr>
              <a:t>(n)</a:t>
            </a:r>
          </a:p>
        </p:txBody>
      </p:sp>
    </p:spTree>
    <p:extLst>
      <p:ext uri="{BB962C8B-B14F-4D97-AF65-F5344CB8AC3E}">
        <p14:creationId xmlns:p14="http://schemas.microsoft.com/office/powerpoint/2010/main" val="932429003"/>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 id="2147483743" r:id="rId13"/>
    <p:sldLayoutId id="2147483744" r:id="rId14"/>
    <p:sldLayoutId id="2147483745" r:id="rId15"/>
    <p:sldLayoutId id="2147483746" r:id="rId16"/>
    <p:sldLayoutId id="2147483747" r:id="rId17"/>
    <p:sldLayoutId id="2147483748" r:id="rId18"/>
    <p:sldLayoutId id="2147483749" r:id="rId19"/>
    <p:sldLayoutId id="2147483750" r:id="rId20"/>
  </p:sldLayoutIdLst>
  <p:hf hdr="0" ftr="0" dt="0"/>
  <p:txStyles>
    <p:titleStyle>
      <a:lvl1pPr algn="l" defTabSz="914105" rtl="0" eaLnBrk="1" latinLnBrk="0" hangingPunct="1">
        <a:spcBef>
          <a:spcPct val="0"/>
        </a:spcBef>
        <a:buNone/>
        <a:defRPr lang="en-US" sz="2545" b="0" kern="1200" baseline="0" dirty="0">
          <a:solidFill>
            <a:schemeClr val="tx1"/>
          </a:solidFill>
          <a:latin typeface="+mn-lt"/>
          <a:ea typeface="+mn-ea"/>
          <a:cs typeface="+mj-cs"/>
        </a:defRPr>
      </a:lvl1pPr>
    </p:titleStyle>
    <p:bodyStyle>
      <a:lvl1pPr marL="166256" marR="0" indent="-166256" algn="l" defTabSz="914105" rtl="0" eaLnBrk="1" fontAlgn="auto" latinLnBrk="0" hangingPunct="1">
        <a:lnSpc>
          <a:spcPct val="100000"/>
        </a:lnSpc>
        <a:spcBef>
          <a:spcPts val="727"/>
        </a:spcBef>
        <a:spcAft>
          <a:spcPts val="0"/>
        </a:spcAft>
        <a:buClr>
          <a:schemeClr val="tx1"/>
        </a:buClr>
        <a:buSzPct val="75000"/>
        <a:buFont typeface="Wingdings 2" panose="05020102010507070707" pitchFamily="18" charset="2"/>
        <a:buChar char=""/>
        <a:tabLst/>
        <a:defRPr lang="en-US" sz="1455" b="0" kern="0" baseline="0" dirty="0" smtClean="0">
          <a:solidFill>
            <a:schemeClr val="tx1"/>
          </a:solidFill>
          <a:latin typeface="+mn-lt"/>
          <a:ea typeface="+mn-ea"/>
          <a:cs typeface="+mn-cs"/>
        </a:defRPr>
      </a:lvl1pPr>
      <a:lvl2pPr marL="340367" marR="0" indent="-166256" algn="l" defTabSz="914105" rtl="0" eaLnBrk="1" fontAlgn="auto" latinLnBrk="0" hangingPunct="1">
        <a:lnSpc>
          <a:spcPct val="100000"/>
        </a:lnSpc>
        <a:spcBef>
          <a:spcPts val="727"/>
        </a:spcBef>
        <a:spcAft>
          <a:spcPts val="0"/>
        </a:spcAft>
        <a:buClr>
          <a:schemeClr val="tx1"/>
        </a:buClr>
        <a:buSzTx/>
        <a:buFont typeface="Arial" panose="020B0604020202020204" pitchFamily="34" charset="0"/>
        <a:buChar char="–"/>
        <a:tabLst/>
        <a:defRPr lang="en-US" sz="1455" kern="0" baseline="0" dirty="0" smtClean="0">
          <a:solidFill>
            <a:schemeClr val="tx1"/>
          </a:solidFill>
          <a:latin typeface="+mn-lt"/>
          <a:ea typeface="+mn-ea"/>
          <a:cs typeface="+mn-cs"/>
        </a:defRPr>
      </a:lvl2pPr>
      <a:lvl3pPr marL="515394" marR="0" indent="-166256" algn="l" defTabSz="914105" rtl="0" eaLnBrk="1" fontAlgn="auto" latinLnBrk="0" hangingPunct="1">
        <a:lnSpc>
          <a:spcPct val="100000"/>
        </a:lnSpc>
        <a:spcBef>
          <a:spcPts val="727"/>
        </a:spcBef>
        <a:spcAft>
          <a:spcPts val="0"/>
        </a:spcAft>
        <a:buClr>
          <a:schemeClr val="tx1"/>
        </a:buClr>
        <a:buSzTx/>
        <a:buFont typeface="Arial" panose="020B0604020202020204" pitchFamily="34" charset="0"/>
        <a:buChar char="–"/>
        <a:tabLst/>
        <a:defRPr lang="en-US" sz="1455" kern="0" baseline="0" dirty="0" smtClean="0">
          <a:solidFill>
            <a:schemeClr val="tx1"/>
          </a:solidFill>
          <a:latin typeface="+mn-lt"/>
          <a:ea typeface="+mn-ea"/>
          <a:cs typeface="+mn-cs"/>
        </a:defRPr>
      </a:lvl3pPr>
      <a:lvl4pPr marL="689963"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chemeClr val="tx1"/>
          </a:solidFill>
          <a:latin typeface="+mn-lt"/>
          <a:ea typeface="+mn-ea"/>
          <a:cs typeface="+mn-cs"/>
        </a:defRPr>
      </a:lvl4pPr>
      <a:lvl5pPr marL="864532"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chemeClr val="tx1"/>
          </a:solidFill>
          <a:latin typeface="+mn-lt"/>
          <a:ea typeface="+mn-ea"/>
          <a:cs typeface="+mn-cs"/>
        </a:defRPr>
      </a:lvl5pPr>
      <a:lvl6pPr marL="864532"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b="0" kern="0" baseline="0" dirty="0" smtClean="0">
          <a:solidFill>
            <a:schemeClr val="tx1"/>
          </a:solidFill>
          <a:latin typeface="+mn-lt"/>
          <a:ea typeface="+mn-ea"/>
          <a:cs typeface="+mn-cs"/>
        </a:defRPr>
      </a:lvl6pPr>
      <a:lvl7pPr marL="0" marR="0" indent="0"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b="1" kern="0" baseline="0" dirty="0" smtClean="0">
          <a:solidFill>
            <a:schemeClr val="tx1"/>
          </a:solidFill>
          <a:latin typeface="+mn-lt"/>
          <a:ea typeface="+mn-ea"/>
          <a:cs typeface="+mn-cs"/>
        </a:defRPr>
      </a:lvl7pPr>
      <a:lvl8pPr marL="0" marR="0" indent="0"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rgbClr val="464749"/>
          </a:solidFill>
          <a:latin typeface="+mn-lt"/>
          <a:ea typeface="+mn-ea"/>
          <a:cs typeface="+mn-cs"/>
        </a:defRPr>
      </a:lvl8pPr>
      <a:lvl9pPr marL="0" marR="0" indent="0" algn="l" defTabSz="914105" rtl="0" eaLnBrk="1" fontAlgn="auto" latinLnBrk="0" hangingPunct="1">
        <a:lnSpc>
          <a:spcPct val="100000"/>
        </a:lnSpc>
        <a:spcBef>
          <a:spcPts val="727"/>
        </a:spcBef>
        <a:spcAft>
          <a:spcPts val="0"/>
        </a:spcAft>
        <a:buClrTx/>
        <a:buSzPct val="100000"/>
        <a:buFont typeface="Arial" panose="020B0604020202020204" pitchFamily="34" charset="0"/>
        <a:buChar char="‫"/>
        <a:tabLst/>
        <a:defRPr lang="en-US" sz="1455" kern="0" baseline="0" dirty="0" smtClean="0">
          <a:solidFill>
            <a:srgbClr val="A43725"/>
          </a:solidFill>
          <a:latin typeface="+mn-lt"/>
          <a:ea typeface="+mn-ea"/>
          <a:cs typeface="+mn-cs"/>
        </a:defRPr>
      </a:lvl9pPr>
    </p:bodyStyle>
    <p:otherStyle>
      <a:defPPr>
        <a:defRPr lang="en-US"/>
      </a:defPPr>
      <a:lvl1pPr marL="0" algn="l" defTabSz="914105" rtl="0" eaLnBrk="1" latinLnBrk="0" hangingPunct="1">
        <a:defRPr sz="1818" kern="1200">
          <a:solidFill>
            <a:schemeClr val="tx1"/>
          </a:solidFill>
          <a:latin typeface="+mn-lt"/>
          <a:ea typeface="+mn-ea"/>
          <a:cs typeface="+mn-cs"/>
        </a:defRPr>
      </a:lvl1pPr>
      <a:lvl2pPr marL="457053" algn="l" defTabSz="914105" rtl="0" eaLnBrk="1" latinLnBrk="0" hangingPunct="1">
        <a:defRPr sz="1818" kern="1200">
          <a:solidFill>
            <a:schemeClr val="tx1"/>
          </a:solidFill>
          <a:latin typeface="+mn-lt"/>
          <a:ea typeface="+mn-ea"/>
          <a:cs typeface="+mn-cs"/>
        </a:defRPr>
      </a:lvl2pPr>
      <a:lvl3pPr marL="914105" algn="l" defTabSz="914105" rtl="0" eaLnBrk="1" latinLnBrk="0" hangingPunct="1">
        <a:defRPr sz="1818" kern="1200">
          <a:solidFill>
            <a:schemeClr val="tx1"/>
          </a:solidFill>
          <a:latin typeface="+mn-lt"/>
          <a:ea typeface="+mn-ea"/>
          <a:cs typeface="+mn-cs"/>
        </a:defRPr>
      </a:lvl3pPr>
      <a:lvl4pPr marL="1371156" algn="l" defTabSz="914105" rtl="0" eaLnBrk="1" latinLnBrk="0" hangingPunct="1">
        <a:defRPr sz="1818" kern="1200">
          <a:solidFill>
            <a:schemeClr val="tx1"/>
          </a:solidFill>
          <a:latin typeface="+mn-lt"/>
          <a:ea typeface="+mn-ea"/>
          <a:cs typeface="+mn-cs"/>
        </a:defRPr>
      </a:lvl4pPr>
      <a:lvl5pPr marL="1828208" algn="l" defTabSz="914105" rtl="0" eaLnBrk="1" latinLnBrk="0" hangingPunct="1">
        <a:defRPr sz="1818" kern="1200">
          <a:solidFill>
            <a:schemeClr val="tx1"/>
          </a:solidFill>
          <a:latin typeface="+mn-lt"/>
          <a:ea typeface="+mn-ea"/>
          <a:cs typeface="+mn-cs"/>
        </a:defRPr>
      </a:lvl5pPr>
      <a:lvl6pPr marL="2285260" algn="l" defTabSz="914105" rtl="0" eaLnBrk="1" latinLnBrk="0" hangingPunct="1">
        <a:defRPr sz="1818" kern="1200">
          <a:solidFill>
            <a:schemeClr val="tx1"/>
          </a:solidFill>
          <a:latin typeface="+mn-lt"/>
          <a:ea typeface="+mn-ea"/>
          <a:cs typeface="+mn-cs"/>
        </a:defRPr>
      </a:lvl6pPr>
      <a:lvl7pPr marL="2742311" algn="l" defTabSz="914105" rtl="0" eaLnBrk="1" latinLnBrk="0" hangingPunct="1">
        <a:defRPr sz="1818" kern="1200">
          <a:solidFill>
            <a:schemeClr val="tx1"/>
          </a:solidFill>
          <a:latin typeface="+mn-lt"/>
          <a:ea typeface="+mn-ea"/>
          <a:cs typeface="+mn-cs"/>
        </a:defRPr>
      </a:lvl7pPr>
      <a:lvl8pPr marL="3199364" algn="l" defTabSz="914105" rtl="0" eaLnBrk="1" latinLnBrk="0" hangingPunct="1">
        <a:defRPr sz="1818" kern="1200">
          <a:solidFill>
            <a:schemeClr val="tx1"/>
          </a:solidFill>
          <a:latin typeface="+mn-lt"/>
          <a:ea typeface="+mn-ea"/>
          <a:cs typeface="+mn-cs"/>
        </a:defRPr>
      </a:lvl8pPr>
      <a:lvl9pPr marL="3656415" algn="l" defTabSz="914105" rtl="0" eaLnBrk="1" latinLnBrk="0" hangingPunct="1">
        <a:defRPr sz="1818"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2.xml"/><Relationship Id="rId1" Type="http://schemas.openxmlformats.org/officeDocument/2006/relationships/tags" Target="../tags/tag535.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549.xml"/><Relationship Id="rId7" Type="http://schemas.openxmlformats.org/officeDocument/2006/relationships/slideLayout" Target="../slideLayouts/slideLayout64.xml"/><Relationship Id="rId2" Type="http://schemas.openxmlformats.org/officeDocument/2006/relationships/tags" Target="../tags/tag548.xml"/><Relationship Id="rId1" Type="http://schemas.openxmlformats.org/officeDocument/2006/relationships/tags" Target="../tags/tag547.xml"/><Relationship Id="rId6" Type="http://schemas.openxmlformats.org/officeDocument/2006/relationships/tags" Target="../tags/tag552.xml"/><Relationship Id="rId11" Type="http://schemas.openxmlformats.org/officeDocument/2006/relationships/chart" Target="../charts/chart7.xml"/><Relationship Id="rId5" Type="http://schemas.openxmlformats.org/officeDocument/2006/relationships/tags" Target="../tags/tag551.xml"/><Relationship Id="rId10" Type="http://schemas.openxmlformats.org/officeDocument/2006/relationships/chart" Target="../charts/chart6.xml"/><Relationship Id="rId4" Type="http://schemas.openxmlformats.org/officeDocument/2006/relationships/tags" Target="../tags/tag550.xml"/><Relationship Id="rId9" Type="http://schemas.openxmlformats.org/officeDocument/2006/relationships/chart" Target="../charts/chart5.xml"/></Relationships>
</file>

<file path=ppt/slides/_rels/slide12.xml.rels><?xml version="1.0" encoding="UTF-8" standalone="yes"?>
<Relationships xmlns="http://schemas.openxmlformats.org/package/2006/relationships"><Relationship Id="rId8" Type="http://schemas.openxmlformats.org/officeDocument/2006/relationships/chart" Target="../charts/chart8.xml"/><Relationship Id="rId3" Type="http://schemas.openxmlformats.org/officeDocument/2006/relationships/tags" Target="../tags/tag555.xml"/><Relationship Id="rId7" Type="http://schemas.openxmlformats.org/officeDocument/2006/relationships/notesSlide" Target="../notesSlides/notesSlide7.xml"/><Relationship Id="rId2" Type="http://schemas.openxmlformats.org/officeDocument/2006/relationships/tags" Target="../tags/tag554.xml"/><Relationship Id="rId1" Type="http://schemas.openxmlformats.org/officeDocument/2006/relationships/tags" Target="../tags/tag553.xml"/><Relationship Id="rId6" Type="http://schemas.openxmlformats.org/officeDocument/2006/relationships/slideLayout" Target="../slideLayouts/slideLayout64.xml"/><Relationship Id="rId5" Type="http://schemas.openxmlformats.org/officeDocument/2006/relationships/tags" Target="../tags/tag557.xml"/><Relationship Id="rId4" Type="http://schemas.openxmlformats.org/officeDocument/2006/relationships/tags" Target="../tags/tag556.xml"/><Relationship Id="rId9" Type="http://schemas.openxmlformats.org/officeDocument/2006/relationships/chart" Target="../charts/chart9.xml"/></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8.xml"/><Relationship Id="rId3" Type="http://schemas.openxmlformats.org/officeDocument/2006/relationships/tags" Target="../tags/tag560.xml"/><Relationship Id="rId7" Type="http://schemas.openxmlformats.org/officeDocument/2006/relationships/slideLayout" Target="../slideLayouts/slideLayout64.xml"/><Relationship Id="rId2" Type="http://schemas.openxmlformats.org/officeDocument/2006/relationships/tags" Target="../tags/tag559.xml"/><Relationship Id="rId1" Type="http://schemas.openxmlformats.org/officeDocument/2006/relationships/tags" Target="../tags/tag558.xml"/><Relationship Id="rId6" Type="http://schemas.openxmlformats.org/officeDocument/2006/relationships/tags" Target="../tags/tag563.xml"/><Relationship Id="rId11" Type="http://schemas.openxmlformats.org/officeDocument/2006/relationships/chart" Target="../charts/chart12.xml"/><Relationship Id="rId5" Type="http://schemas.openxmlformats.org/officeDocument/2006/relationships/tags" Target="../tags/tag562.xml"/><Relationship Id="rId10" Type="http://schemas.openxmlformats.org/officeDocument/2006/relationships/chart" Target="../charts/chart11.xml"/><Relationship Id="rId4" Type="http://schemas.openxmlformats.org/officeDocument/2006/relationships/tags" Target="../tags/tag561.xml"/><Relationship Id="rId9" Type="http://schemas.openxmlformats.org/officeDocument/2006/relationships/chart" Target="../charts/chart10.xml"/></Relationships>
</file>

<file path=ppt/slides/_rels/slide14.xml.rels><?xml version="1.0" encoding="UTF-8" standalone="yes"?>
<Relationships xmlns="http://schemas.openxmlformats.org/package/2006/relationships"><Relationship Id="rId8" Type="http://schemas.openxmlformats.org/officeDocument/2006/relationships/chart" Target="../charts/chart13.xml"/><Relationship Id="rId3" Type="http://schemas.openxmlformats.org/officeDocument/2006/relationships/tags" Target="../tags/tag566.xml"/><Relationship Id="rId7" Type="http://schemas.openxmlformats.org/officeDocument/2006/relationships/notesSlide" Target="../notesSlides/notesSlide9.xml"/><Relationship Id="rId2" Type="http://schemas.openxmlformats.org/officeDocument/2006/relationships/tags" Target="../tags/tag565.xml"/><Relationship Id="rId1" Type="http://schemas.openxmlformats.org/officeDocument/2006/relationships/tags" Target="../tags/tag564.xml"/><Relationship Id="rId6" Type="http://schemas.openxmlformats.org/officeDocument/2006/relationships/slideLayout" Target="../slideLayouts/slideLayout64.xml"/><Relationship Id="rId5" Type="http://schemas.openxmlformats.org/officeDocument/2006/relationships/tags" Target="../tags/tag568.xml"/><Relationship Id="rId4" Type="http://schemas.openxmlformats.org/officeDocument/2006/relationships/tags" Target="../tags/tag567.xml"/><Relationship Id="rId9" Type="http://schemas.openxmlformats.org/officeDocument/2006/relationships/chart" Target="../charts/chart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6.xml"/><Relationship Id="rId1" Type="http://schemas.openxmlformats.org/officeDocument/2006/relationships/tags" Target="../tags/tag569.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4.xml"/><Relationship Id="rId1" Type="http://schemas.openxmlformats.org/officeDocument/2006/relationships/tags" Target="../tags/tag570.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4.xml"/><Relationship Id="rId1" Type="http://schemas.openxmlformats.org/officeDocument/2006/relationships/tags" Target="../tags/tag571.xml"/><Relationship Id="rId5" Type="http://schemas.openxmlformats.org/officeDocument/2006/relationships/hyperlink" Target="https://www.theocc.com/about/publications/character-risks.jsp" TargetMode="External"/><Relationship Id="rId4" Type="http://schemas.openxmlformats.org/officeDocument/2006/relationships/hyperlink" Target="http://www.ubs.com/research" TargetMode="Externa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5.xml"/><Relationship Id="rId1" Type="http://schemas.openxmlformats.org/officeDocument/2006/relationships/tags" Target="../tags/tag572.xml"/><Relationship Id="rId4" Type="http://schemas.openxmlformats.org/officeDocument/2006/relationships/hyperlink" Target="https://www.ubs.com/global/en/wealth-management/chief-investment-office/country-disclaimer-gr.html"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83.xml"/><Relationship Id="rId2" Type="http://schemas.openxmlformats.org/officeDocument/2006/relationships/tags" Target="../tags/tag537.xml"/><Relationship Id="rId1" Type="http://schemas.openxmlformats.org/officeDocument/2006/relationships/tags" Target="../tags/tag536.xml"/><Relationship Id="rId5" Type="http://schemas.openxmlformats.org/officeDocument/2006/relationships/chart" Target="../charts/chart1.xml"/><Relationship Id="rId4"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69.xml"/><Relationship Id="rId2" Type="http://schemas.openxmlformats.org/officeDocument/2006/relationships/tags" Target="../tags/tag538.xml"/><Relationship Id="rId1" Type="http://schemas.openxmlformats.org/officeDocument/2006/relationships/vmlDrawing" Target="../drawings/vmlDrawing29.vml"/><Relationship Id="rId6" Type="http://schemas.openxmlformats.org/officeDocument/2006/relationships/chart" Target="../charts/chart2.xml"/><Relationship Id="rId5" Type="http://schemas.openxmlformats.org/officeDocument/2006/relationships/image" Target="../media/image8.emf"/><Relationship Id="rId4" Type="http://schemas.openxmlformats.org/officeDocument/2006/relationships/oleObject" Target="../embeddings/oleObject57.bin"/></Relationships>
</file>

<file path=ppt/slides/_rels/slide7.xml.rels><?xml version="1.0" encoding="UTF-8" standalone="yes"?>
<Relationships xmlns="http://schemas.openxmlformats.org/package/2006/relationships"><Relationship Id="rId3" Type="http://schemas.openxmlformats.org/officeDocument/2006/relationships/tags" Target="../tags/tag541.xml"/><Relationship Id="rId2" Type="http://schemas.openxmlformats.org/officeDocument/2006/relationships/tags" Target="../tags/tag540.xml"/><Relationship Id="rId1" Type="http://schemas.openxmlformats.org/officeDocument/2006/relationships/tags" Target="../tags/tag539.xml"/><Relationship Id="rId6" Type="http://schemas.openxmlformats.org/officeDocument/2006/relationships/image" Target="../media/image9.png"/><Relationship Id="rId5" Type="http://schemas.openxmlformats.org/officeDocument/2006/relationships/notesSlide" Target="../notesSlides/notesSlide3.xml"/><Relationship Id="rId4" Type="http://schemas.openxmlformats.org/officeDocument/2006/relationships/slideLayout" Target="../slideLayouts/slideLayout84.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83.xml"/><Relationship Id="rId2" Type="http://schemas.openxmlformats.org/officeDocument/2006/relationships/tags" Target="../tags/tag543.xml"/><Relationship Id="rId1" Type="http://schemas.openxmlformats.org/officeDocument/2006/relationships/tags" Target="../tags/tag542.xml"/><Relationship Id="rId5" Type="http://schemas.openxmlformats.org/officeDocument/2006/relationships/chart" Target="../charts/chart3.xml"/><Relationship Id="rId4"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3" Type="http://schemas.openxmlformats.org/officeDocument/2006/relationships/tags" Target="../tags/tag546.xml"/><Relationship Id="rId2" Type="http://schemas.openxmlformats.org/officeDocument/2006/relationships/tags" Target="../tags/tag545.xml"/><Relationship Id="rId1" Type="http://schemas.openxmlformats.org/officeDocument/2006/relationships/tags" Target="../tags/tag544.xml"/><Relationship Id="rId6" Type="http://schemas.openxmlformats.org/officeDocument/2006/relationships/chart" Target="../charts/chart4.xml"/><Relationship Id="rId5" Type="http://schemas.openxmlformats.org/officeDocument/2006/relationships/notesSlide" Target="../notesSlides/notesSlide5.xml"/><Relationship Id="rId4" Type="http://schemas.openxmlformats.org/officeDocument/2006/relationships/slideLayout" Target="../slideLayouts/slideLayout8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Keys"/>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659000" y="4067086"/>
            <a:ext cx="2303806" cy="2497678"/>
          </a:xfrm>
          <a:prstGeom prst="rect">
            <a:avLst/>
          </a:prstGeom>
        </p:spPr>
      </p:pic>
      <p:sp>
        <p:nvSpPr>
          <p:cNvPr id="13" name="PRESENTATION TITLE"/>
          <p:cNvSpPr txBox="1">
            <a:spLocks/>
          </p:cNvSpPr>
          <p:nvPr>
            <p:custDataLst>
              <p:tags r:id="rId1"/>
            </p:custDataLst>
          </p:nvPr>
        </p:nvSpPr>
        <p:spPr>
          <a:xfrm>
            <a:off x="11093438" y="1615403"/>
            <a:ext cx="6775443" cy="908866"/>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pPr marL="0" marR="0" lvl="0" indent="0" algn="l" defTabSz="906205" rtl="0" eaLnBrk="1" fontAlgn="auto" latinLnBrk="0" hangingPunct="1">
              <a:lnSpc>
                <a:spcPts val="3818"/>
              </a:lnSpc>
              <a:spcBef>
                <a:spcPts val="3818"/>
              </a:spcBef>
              <a:spcAft>
                <a:spcPts val="0"/>
              </a:spcAft>
              <a:buClrTx/>
              <a:buSzTx/>
              <a:buFontTx/>
              <a:buNone/>
              <a:tabLst/>
              <a:defRPr/>
            </a:pPr>
            <a:endParaRPr kumimoji="0" lang="de-CH" sz="2545" b="0" i="0" u="none" strike="noStrike" kern="1200" cap="none" spc="0" normalizeH="0" baseline="0" noProof="0" dirty="0">
              <a:ln>
                <a:noFill/>
              </a:ln>
              <a:solidFill>
                <a:prstClr val="black"/>
              </a:solidFill>
              <a:effectLst/>
              <a:uLnTx/>
              <a:uFillTx/>
              <a:latin typeface="Frutiger 45 Light"/>
              <a:ea typeface="Arial Unicode MS" pitchFamily="34" charset="-128"/>
              <a:cs typeface="+mj-cs"/>
            </a:endParaRPr>
          </a:p>
        </p:txBody>
      </p:sp>
      <p:sp>
        <p:nvSpPr>
          <p:cNvPr id="14" name="Title 4"/>
          <p:cNvSpPr>
            <a:spLocks noGrp="1"/>
          </p:cNvSpPr>
          <p:nvPr>
            <p:ph type="ctrTitle"/>
          </p:nvPr>
        </p:nvSpPr>
        <p:spPr>
          <a:xfrm>
            <a:off x="4603435" y="2058078"/>
            <a:ext cx="8096305" cy="855805"/>
          </a:xfrm>
        </p:spPr>
        <p:txBody>
          <a:bodyPr/>
          <a:lstStyle/>
          <a:p>
            <a:pPr>
              <a:lnSpc>
                <a:spcPct val="100000"/>
              </a:lnSpc>
              <a:spcBef>
                <a:spcPts val="5400"/>
              </a:spcBef>
              <a:spcAft>
                <a:spcPts val="3000"/>
              </a:spcAft>
            </a:pPr>
            <a:r>
              <a:rPr lang="de-CH" sz="2400" dirty="0"/>
              <a:t>Global CIO livestream</a:t>
            </a:r>
            <a:br>
              <a:rPr lang="de-CH" sz="4000" dirty="0"/>
            </a:br>
            <a:r>
              <a:rPr lang="en-US" sz="3600" dirty="0"/>
              <a:t>Inflation vs Growth?</a:t>
            </a:r>
            <a:endParaRPr lang="de-CH" sz="4000" dirty="0"/>
          </a:p>
        </p:txBody>
      </p:sp>
      <p:sp>
        <p:nvSpPr>
          <p:cNvPr id="15" name="Text Placeholder 5"/>
          <p:cNvSpPr>
            <a:spLocks noGrp="1"/>
          </p:cNvSpPr>
          <p:nvPr>
            <p:ph type="body" sz="quarter" idx="12"/>
          </p:nvPr>
        </p:nvSpPr>
        <p:spPr>
          <a:xfrm>
            <a:off x="4562573" y="3172149"/>
            <a:ext cx="7775205" cy="627912"/>
          </a:xfrm>
        </p:spPr>
        <p:txBody>
          <a:bodyPr>
            <a:normAutofit/>
          </a:bodyPr>
          <a:lstStyle/>
          <a:p>
            <a:r>
              <a:rPr lang="de-CH" dirty="0"/>
              <a:t>30 August 5pm CEST / 4pm BST / 11am EDT / 8am PDT</a:t>
            </a:r>
            <a:endParaRPr lang="en-US" sz="1600" dirty="0"/>
          </a:p>
        </p:txBody>
      </p:sp>
      <p:sp>
        <p:nvSpPr>
          <p:cNvPr id="4" name="Subtitle 3"/>
          <p:cNvSpPr>
            <a:spLocks noGrp="1"/>
          </p:cNvSpPr>
          <p:nvPr>
            <p:ph type="subTitle" idx="1"/>
          </p:nvPr>
        </p:nvSpPr>
        <p:spPr>
          <a:xfrm>
            <a:off x="4707002" y="4285747"/>
            <a:ext cx="6287310" cy="1417005"/>
          </a:xfrm>
        </p:spPr>
        <p:txBody>
          <a:bodyPr/>
          <a:lstStyle/>
          <a:p>
            <a:pPr fontAlgn="base">
              <a:spcBef>
                <a:spcPts val="0"/>
              </a:spcBef>
            </a:pPr>
            <a:r>
              <a:rPr lang="en-US" sz="1600" b="1" dirty="0">
                <a:latin typeface="Frutiger 45 Light" panose="020B0603020202020204" pitchFamily="34" charset="0"/>
              </a:rPr>
              <a:t>Mark Haefele, </a:t>
            </a:r>
            <a:r>
              <a:rPr lang="en-US" sz="1600" dirty="0">
                <a:latin typeface="Frutiger 45 Light" panose="020B0603020202020204" pitchFamily="34" charset="0"/>
              </a:rPr>
              <a:t>Chief Investment Officer</a:t>
            </a:r>
          </a:p>
          <a:p>
            <a:pPr fontAlgn="base">
              <a:spcBef>
                <a:spcPts val="0"/>
              </a:spcBef>
            </a:pPr>
            <a:r>
              <a:rPr lang="en-US" sz="1600" b="1" dirty="0">
                <a:latin typeface="Frutiger 45 Light" panose="020B0603020202020204" pitchFamily="34" charset="0"/>
              </a:rPr>
              <a:t>Mark Andersen</a:t>
            </a:r>
            <a:r>
              <a:rPr lang="en-US" sz="1600" dirty="0">
                <a:latin typeface="Frutiger 45 Light" panose="020B0603020202020204" pitchFamily="34" charset="0"/>
              </a:rPr>
              <a:t>,</a:t>
            </a:r>
            <a:r>
              <a:rPr lang="en-US" sz="1600" b="1" dirty="0">
                <a:latin typeface="Frutiger 45 Light" panose="020B0603020202020204" pitchFamily="34" charset="0"/>
              </a:rPr>
              <a:t> </a:t>
            </a:r>
            <a:r>
              <a:rPr lang="en-US" sz="1600" dirty="0">
                <a:latin typeface="Frutiger 45 Light" panose="020B0603020202020204" pitchFamily="34" charset="0"/>
              </a:rPr>
              <a:t>Co-Head Global Asset Allocation</a:t>
            </a:r>
          </a:p>
          <a:p>
            <a:pPr fontAlgn="base">
              <a:spcBef>
                <a:spcPts val="0"/>
              </a:spcBef>
            </a:pPr>
            <a:r>
              <a:rPr lang="en-US" sz="1600" b="1" dirty="0">
                <a:latin typeface="Frutiger 45 Light" panose="020B0603020202020204" pitchFamily="34" charset="0"/>
              </a:rPr>
              <a:t>Paul Donovan</a:t>
            </a:r>
            <a:r>
              <a:rPr lang="en-US" sz="1600" dirty="0">
                <a:latin typeface="Frutiger 45 Light" panose="020B0603020202020204" pitchFamily="34" charset="0"/>
              </a:rPr>
              <a:t>, Chief Economist</a:t>
            </a:r>
          </a:p>
          <a:p>
            <a:pPr fontAlgn="base">
              <a:spcBef>
                <a:spcPts val="0"/>
              </a:spcBef>
            </a:pPr>
            <a:r>
              <a:rPr lang="en-US" sz="1600" b="1" dirty="0">
                <a:latin typeface="Frutiger 45 Light" panose="020B0603020202020204" pitchFamily="34" charset="0"/>
              </a:rPr>
              <a:t>Nadia Lovell</a:t>
            </a:r>
            <a:r>
              <a:rPr lang="en-US" sz="1600" dirty="0">
                <a:latin typeface="Frutiger 45 Light" panose="020B0603020202020204" pitchFamily="34" charset="0"/>
              </a:rPr>
              <a:t>, European Economist</a:t>
            </a:r>
            <a:endParaRPr lang="de-CH" sz="1599" dirty="0">
              <a:latin typeface="Frutiger 45 Light" panose="020B0603020202020204" pitchFamily="34" charset="0"/>
            </a:endParaRPr>
          </a:p>
        </p:txBody>
      </p:sp>
      <p:sp>
        <p:nvSpPr>
          <p:cNvPr id="12" name="Subtitle 4">
            <a:extLst>
              <a:ext uri="{FF2B5EF4-FFF2-40B4-BE49-F238E27FC236}">
                <a16:creationId xmlns:a16="http://schemas.microsoft.com/office/drawing/2014/main" id="{6D2868FC-1B52-4C48-9760-0276B96E5441}"/>
              </a:ext>
            </a:extLst>
          </p:cNvPr>
          <p:cNvSpPr txBox="1">
            <a:spLocks/>
          </p:cNvSpPr>
          <p:nvPr/>
        </p:nvSpPr>
        <p:spPr>
          <a:xfrm>
            <a:off x="7809943" y="6388330"/>
            <a:ext cx="1505555" cy="939339"/>
          </a:xfrm>
          <a:prstGeom prst="rect">
            <a:avLst/>
          </a:prstGeom>
        </p:spPr>
        <p:txBody>
          <a:bodyPr vert="horz" lIns="0" tIns="0" rIns="0" bIns="0" rtlCol="0">
            <a:noAutofit/>
          </a:bodyPr>
          <a:lstStyle>
            <a:lvl1pPr marL="0" indent="0" algn="l" defTabSz="1005505" rtl="0" eaLnBrk="1" latinLnBrk="0" hangingPunct="1">
              <a:spcBef>
                <a:spcPts val="1400"/>
              </a:spcBef>
              <a:buClr>
                <a:schemeClr val="tx2"/>
              </a:buClr>
              <a:buSzPct val="100000"/>
              <a:buFont typeface="Symbol" pitchFamily="18" charset="2"/>
              <a:buNone/>
              <a:defRPr sz="4000" b="0" kern="1200" baseline="0">
                <a:solidFill>
                  <a:schemeClr val="tx1"/>
                </a:solidFill>
                <a:latin typeface="Frutiger 45 Light"/>
                <a:ea typeface="Arial Unicode MS" pitchFamily="34" charset="-128"/>
                <a:cs typeface="+mn-cs"/>
              </a:defRPr>
            </a:lvl1pPr>
            <a:lvl2pPr marL="502753"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2pPr>
            <a:lvl3pPr marL="1005505"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3pPr>
            <a:lvl4pPr marL="1508257"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4pPr>
            <a:lvl5pPr marL="2011009"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5pPr>
            <a:lvl6pPr marL="2513761"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6pPr>
            <a:lvl7pPr marL="3016512"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7pPr>
            <a:lvl8pPr marL="3519265"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8pPr>
            <a:lvl9pPr marL="4022016"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9pPr>
          </a:lstStyle>
          <a:p>
            <a:pPr marL="0" marR="0" lvl="0" indent="0" algn="l" defTabSz="1005505" rtl="0" eaLnBrk="1" fontAlgn="auto" latinLnBrk="0" hangingPunct="1">
              <a:lnSpc>
                <a:spcPct val="100000"/>
              </a:lnSpc>
              <a:spcBef>
                <a:spcPts val="1400"/>
              </a:spcBef>
              <a:spcAft>
                <a:spcPts val="0"/>
              </a:spcAft>
              <a:buClr>
                <a:srgbClr val="44546A"/>
              </a:buClr>
              <a:buSzPct val="100000"/>
              <a:buFont typeface="Symbol" pitchFamily="18" charset="2"/>
              <a:buNone/>
              <a:tabLst/>
              <a:defRPr/>
            </a:pPr>
            <a:endParaRPr kumimoji="0" lang="de-CH" sz="1273" b="0" i="0" u="none" strike="noStrike" kern="1200" cap="none" spc="0" normalizeH="0" baseline="0" noProof="0" dirty="0">
              <a:ln>
                <a:noFill/>
              </a:ln>
              <a:solidFill>
                <a:prstClr val="black"/>
              </a:solidFill>
              <a:effectLst/>
              <a:uLnTx/>
              <a:uFillTx/>
              <a:latin typeface="Frutiger 45 Light"/>
              <a:ea typeface="Arial Unicode MS" pitchFamily="34" charset="-128"/>
              <a:cs typeface="+mn-cs"/>
            </a:endParaRPr>
          </a:p>
        </p:txBody>
      </p:sp>
      <p:pic>
        <p:nvPicPr>
          <p:cNvPr id="3" name="Picture 2">
            <a:extLst>
              <a:ext uri="{FF2B5EF4-FFF2-40B4-BE49-F238E27FC236}">
                <a16:creationId xmlns:a16="http://schemas.microsoft.com/office/drawing/2014/main" id="{3B30C857-39E2-0C63-0656-9AFA7B8B3C65}"/>
              </a:ext>
            </a:extLst>
          </p:cNvPr>
          <p:cNvPicPr>
            <a:picLocks noChangeAspect="1"/>
          </p:cNvPicPr>
          <p:nvPr/>
        </p:nvPicPr>
        <p:blipFill rotWithShape="1">
          <a:blip r:embed="rId4"/>
          <a:srcRect l="27567"/>
          <a:stretch/>
        </p:blipFill>
        <p:spPr>
          <a:xfrm>
            <a:off x="0" y="0"/>
            <a:ext cx="3881276" cy="6858000"/>
          </a:xfrm>
          <a:prstGeom prst="rect">
            <a:avLst/>
          </a:prstGeom>
        </p:spPr>
      </p:pic>
    </p:spTree>
    <p:extLst>
      <p:ext uri="{BB962C8B-B14F-4D97-AF65-F5344CB8AC3E}">
        <p14:creationId xmlns:p14="http://schemas.microsoft.com/office/powerpoint/2010/main" val="31219251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4">
            <a:extLst>
              <a:ext uri="{FF2B5EF4-FFF2-40B4-BE49-F238E27FC236}">
                <a16:creationId xmlns:a16="http://schemas.microsoft.com/office/drawing/2014/main" id="{351E5A09-F142-4B62-9EC0-ABB51A5902AA}"/>
              </a:ext>
            </a:extLst>
          </p:cNvPr>
          <p:cNvSpPr txBox="1">
            <a:spLocks/>
          </p:cNvSpPr>
          <p:nvPr/>
        </p:nvSpPr>
        <p:spPr>
          <a:xfrm>
            <a:off x="5820229" y="4374293"/>
            <a:ext cx="5900261" cy="956388"/>
          </a:xfrm>
          <a:prstGeom prst="rect">
            <a:avLst/>
          </a:prstGeom>
        </p:spPr>
        <p:txBody>
          <a:bodyPr vert="horz" lIns="0" tIns="0" rIns="0" bIns="0" rtlCol="0">
            <a:noAutofit/>
          </a:bodyPr>
          <a:lstStyle>
            <a:lvl1pPr marL="0" indent="0" algn="l" defTabSz="813952" rtl="0" eaLnBrk="1" latinLnBrk="0" hangingPunct="1">
              <a:spcBef>
                <a:spcPts val="1136"/>
              </a:spcBef>
              <a:buClr>
                <a:schemeClr val="tx2"/>
              </a:buClr>
              <a:buSzPct val="100000"/>
              <a:buFont typeface="Symbol" pitchFamily="18" charset="2"/>
              <a:buNone/>
              <a:defRPr sz="3200" b="0" kern="1200" baseline="0">
                <a:solidFill>
                  <a:schemeClr val="tx1"/>
                </a:solidFill>
                <a:latin typeface="Frutiger 45 Light"/>
                <a:ea typeface="Arial Unicode MS" pitchFamily="34" charset="-128"/>
                <a:cs typeface="+mn-cs"/>
              </a:defRPr>
            </a:lvl1pPr>
            <a:lvl2pPr marL="406976" indent="0" algn="ctr" defTabSz="813952" rtl="0" eaLnBrk="1" latinLnBrk="0" hangingPunct="1">
              <a:spcBef>
                <a:spcPts val="568"/>
              </a:spcBef>
              <a:buClr>
                <a:schemeClr val="tx1"/>
              </a:buClr>
              <a:buFont typeface="Arial" pitchFamily="34" charset="0"/>
              <a:buNone/>
              <a:defRPr sz="1400" kern="1200">
                <a:solidFill>
                  <a:schemeClr val="tx1">
                    <a:tint val="75000"/>
                  </a:schemeClr>
                </a:solidFill>
                <a:latin typeface="+mn-lt"/>
                <a:ea typeface="+mn-ea"/>
                <a:cs typeface="+mn-cs"/>
              </a:defRPr>
            </a:lvl2pPr>
            <a:lvl3pPr marL="813952" indent="0" algn="ctr" defTabSz="813952" rtl="0" eaLnBrk="1" latinLnBrk="0" hangingPunct="1">
              <a:spcBef>
                <a:spcPts val="568"/>
              </a:spcBef>
              <a:buClr>
                <a:schemeClr val="tx1"/>
              </a:buClr>
              <a:buFont typeface="Arial" pitchFamily="34" charset="0"/>
              <a:buNone/>
              <a:defRPr sz="1400" kern="1200">
                <a:solidFill>
                  <a:schemeClr val="tx1">
                    <a:tint val="75000"/>
                  </a:schemeClr>
                </a:solidFill>
                <a:latin typeface="+mn-lt"/>
                <a:ea typeface="+mn-ea"/>
                <a:cs typeface="+mn-cs"/>
              </a:defRPr>
            </a:lvl3pPr>
            <a:lvl4pPr marL="1220926" indent="0" algn="ctr" defTabSz="813952" rtl="0" eaLnBrk="1" latinLnBrk="0" hangingPunct="1">
              <a:spcBef>
                <a:spcPts val="243"/>
              </a:spcBef>
              <a:buClr>
                <a:schemeClr val="tx1"/>
              </a:buClr>
              <a:buSzPct val="84000"/>
              <a:buFont typeface="Arial" pitchFamily="34" charset="0"/>
              <a:buNone/>
              <a:defRPr sz="1400" kern="1200">
                <a:solidFill>
                  <a:schemeClr val="tx1">
                    <a:tint val="75000"/>
                  </a:schemeClr>
                </a:solidFill>
                <a:latin typeface="+mn-lt"/>
                <a:ea typeface="+mn-ea"/>
                <a:cs typeface="+mn-cs"/>
              </a:defRPr>
            </a:lvl4pPr>
            <a:lvl5pPr marL="1627899" indent="0" algn="ctr" defTabSz="813952" rtl="0" eaLnBrk="1" latinLnBrk="0" hangingPunct="1">
              <a:spcBef>
                <a:spcPts val="243"/>
              </a:spcBef>
              <a:buClr>
                <a:schemeClr val="tx1"/>
              </a:buClr>
              <a:buSzPct val="84000"/>
              <a:buFont typeface="Arial" pitchFamily="34" charset="0"/>
              <a:buNone/>
              <a:defRPr sz="1400" kern="1200">
                <a:solidFill>
                  <a:schemeClr val="tx1">
                    <a:tint val="75000"/>
                  </a:schemeClr>
                </a:solidFill>
                <a:latin typeface="+mn-lt"/>
                <a:ea typeface="+mn-ea"/>
                <a:cs typeface="+mn-cs"/>
              </a:defRPr>
            </a:lvl5pPr>
            <a:lvl6pPr marL="2034870"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6pPr>
            <a:lvl7pPr marL="2441846"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7pPr>
            <a:lvl8pPr marL="2848811"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8pPr>
            <a:lvl9pPr marL="3255796"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9pPr>
          </a:lstStyle>
          <a:p>
            <a:pPr defTabSz="813932">
              <a:buClr>
                <a:srgbClr val="E60000"/>
              </a:buClr>
              <a:defRPr/>
            </a:pPr>
            <a:r>
              <a:rPr lang="en-GB" sz="2600" b="1" dirty="0">
                <a:solidFill>
                  <a:sysClr val="windowText" lastClr="000000"/>
                </a:solidFill>
              </a:rPr>
              <a:t>Nadia Lovell</a:t>
            </a:r>
          </a:p>
          <a:p>
            <a:pPr defTabSz="813932">
              <a:buClr>
                <a:srgbClr val="E60000"/>
              </a:buClr>
              <a:defRPr/>
            </a:pPr>
            <a:r>
              <a:rPr lang="en-GB" sz="2600" dirty="0">
                <a:solidFill>
                  <a:sysClr val="windowText" lastClr="000000"/>
                </a:solidFill>
              </a:rPr>
              <a:t>Equity Strategist, </a:t>
            </a:r>
            <a:br>
              <a:rPr lang="en-GB" sz="2600" dirty="0">
                <a:solidFill>
                  <a:sysClr val="windowText" lastClr="000000"/>
                </a:solidFill>
              </a:rPr>
            </a:br>
            <a:r>
              <a:rPr lang="en-GB" sz="2600" dirty="0">
                <a:solidFill>
                  <a:sysClr val="windowText" lastClr="000000"/>
                </a:solidFill>
              </a:rPr>
              <a:t>UBS Global Wealth Management</a:t>
            </a:r>
          </a:p>
        </p:txBody>
      </p:sp>
      <p:pic>
        <p:nvPicPr>
          <p:cNvPr id="5" name="Picture 4">
            <a:extLst>
              <a:ext uri="{FF2B5EF4-FFF2-40B4-BE49-F238E27FC236}">
                <a16:creationId xmlns:a16="http://schemas.microsoft.com/office/drawing/2014/main" id="{E9D237BC-C29D-4219-9835-912A095F612B}"/>
              </a:ext>
            </a:extLst>
          </p:cNvPr>
          <p:cNvPicPr>
            <a:picLocks noChangeAspect="1"/>
          </p:cNvPicPr>
          <p:nvPr/>
        </p:nvPicPr>
        <p:blipFill rotWithShape="1">
          <a:blip r:embed="rId2"/>
          <a:srcRect l="8425" t="8640" b="8744"/>
          <a:stretch/>
        </p:blipFill>
        <p:spPr>
          <a:xfrm>
            <a:off x="-1" y="0"/>
            <a:ext cx="5021943" cy="6860084"/>
          </a:xfrm>
          <a:prstGeom prst="rect">
            <a:avLst/>
          </a:prstGeom>
        </p:spPr>
      </p:pic>
    </p:spTree>
    <p:extLst>
      <p:ext uri="{BB962C8B-B14F-4D97-AF65-F5344CB8AC3E}">
        <p14:creationId xmlns:p14="http://schemas.microsoft.com/office/powerpoint/2010/main" val="18087860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a:xfrm>
            <a:off x="532458" y="1624"/>
            <a:ext cx="11100545" cy="855805"/>
          </a:xfrm>
        </p:spPr>
        <p:txBody>
          <a:bodyPr>
            <a:normAutofit/>
          </a:bodyPr>
          <a:lstStyle/>
          <a:p>
            <a:pPr>
              <a:lnSpc>
                <a:spcPct val="107000"/>
              </a:lnSpc>
              <a:spcBef>
                <a:spcPts val="0"/>
              </a:spcBef>
            </a:pPr>
            <a:r>
              <a:rPr lang="en-US" dirty="0"/>
              <a:t>Invest in </a:t>
            </a:r>
            <a:r>
              <a:rPr lang="en-US" dirty="0">
                <a:solidFill>
                  <a:schemeClr val="tx2"/>
                </a:solidFill>
              </a:rPr>
              <a:t>value</a:t>
            </a:r>
          </a:p>
        </p:txBody>
      </p:sp>
      <p:sp>
        <p:nvSpPr>
          <p:cNvPr id="2" name="TextBox 1"/>
          <p:cNvSpPr txBox="1"/>
          <p:nvPr>
            <p:custDataLst>
              <p:tags r:id="rId3"/>
            </p:custDataLst>
          </p:nvPr>
        </p:nvSpPr>
        <p:spPr>
          <a:xfrm>
            <a:off x="539722" y="1099650"/>
            <a:ext cx="3323516" cy="332352"/>
          </a:xfrm>
          <a:prstGeom prst="rect">
            <a:avLst/>
          </a:prstGeom>
          <a:noFill/>
        </p:spPr>
        <p:txBody>
          <a:bodyPr vert="horz" wrap="square" lIns="0" tIns="0" rIns="0" bIns="0" rtlCol="0" anchor="t">
            <a:noAutofit/>
          </a:bodyPr>
          <a:lstStyle/>
          <a:p>
            <a:pPr defTabSz="831281" fontAlgn="base" hangingPunct="0">
              <a:spcAft>
                <a:spcPts val="545"/>
              </a:spcAft>
            </a:pPr>
            <a:r>
              <a:rPr lang="en-SG" sz="1272" b="1" kern="0" dirty="0">
                <a:solidFill>
                  <a:prstClr val="black"/>
                </a:solidFill>
                <a:latin typeface="Frutiger 45 Light" panose="020B0603020202020204" pitchFamily="34" charset="0"/>
              </a:rPr>
              <a:t>Value stocks have started outperforming growth</a:t>
            </a:r>
            <a:endParaRPr lang="en-US" sz="1272" b="1" kern="0" dirty="0">
              <a:solidFill>
                <a:prstClr val="black"/>
              </a:solidFill>
              <a:latin typeface="Frutiger 45 Light" panose="020B0603020202020204" pitchFamily="34" charset="0"/>
            </a:endParaRPr>
          </a:p>
          <a:p>
            <a:pPr defTabSz="831281" fontAlgn="base" hangingPunct="0">
              <a:spcAft>
                <a:spcPts val="545"/>
              </a:spcAft>
            </a:pPr>
            <a:r>
              <a:rPr lang="en-US" sz="1272" kern="0" dirty="0">
                <a:solidFill>
                  <a:prstClr val="black"/>
                </a:solidFill>
                <a:latin typeface="Frutiger 45 Light" panose="020B0603020202020204" pitchFamily="34" charset="0"/>
              </a:rPr>
              <a:t>MSCI Value vs. MSCI Growth index, year-to-date relative performance</a:t>
            </a:r>
          </a:p>
        </p:txBody>
      </p:sp>
      <p:sp>
        <p:nvSpPr>
          <p:cNvPr id="5" name="TextBox 4"/>
          <p:cNvSpPr txBox="1"/>
          <p:nvPr>
            <p:custDataLst>
              <p:tags r:id="rId4"/>
            </p:custDataLst>
          </p:nvPr>
        </p:nvSpPr>
        <p:spPr>
          <a:xfrm>
            <a:off x="4402595" y="1099650"/>
            <a:ext cx="3323516" cy="332352"/>
          </a:xfrm>
          <a:prstGeom prst="rect">
            <a:avLst/>
          </a:prstGeom>
          <a:noFill/>
        </p:spPr>
        <p:txBody>
          <a:bodyPr vert="horz" wrap="square" lIns="0" tIns="0" rIns="0" bIns="0" rtlCol="0" anchor="t">
            <a:noAutofit/>
          </a:bodyPr>
          <a:lstStyle/>
          <a:p>
            <a:pPr defTabSz="831281" fontAlgn="base" hangingPunct="0">
              <a:spcAft>
                <a:spcPts val="545"/>
              </a:spcAft>
            </a:pPr>
            <a:r>
              <a:rPr lang="en-SG" sz="1272" b="1" kern="0" dirty="0">
                <a:solidFill>
                  <a:prstClr val="black"/>
                </a:solidFill>
                <a:latin typeface="Frutiger 45 Light" panose="020B0603020202020204" pitchFamily="34" charset="0"/>
              </a:rPr>
              <a:t>Oil prices likely to stay high, underpinning energy equities</a:t>
            </a:r>
            <a:endParaRPr lang="en-US" sz="1272" b="1" kern="0" dirty="0">
              <a:solidFill>
                <a:prstClr val="black"/>
              </a:solidFill>
              <a:latin typeface="Frutiger 45 Light" panose="020B0603020202020204" pitchFamily="34" charset="0"/>
            </a:endParaRPr>
          </a:p>
          <a:p>
            <a:pPr defTabSz="831281" fontAlgn="base" hangingPunct="0">
              <a:spcAft>
                <a:spcPts val="545"/>
              </a:spcAft>
              <a:defRPr/>
            </a:pPr>
            <a:r>
              <a:rPr lang="en-US" sz="1272" spc="-70" dirty="0">
                <a:solidFill>
                  <a:prstClr val="black"/>
                </a:solidFill>
                <a:latin typeface="Frutiger 45 Light"/>
              </a:rPr>
              <a:t>Brent crude, USD/</a:t>
            </a:r>
            <a:r>
              <a:rPr lang="en-US" sz="1272" spc="-70" dirty="0" err="1">
                <a:solidFill>
                  <a:prstClr val="black"/>
                </a:solidFill>
                <a:latin typeface="Frutiger 45 Light"/>
              </a:rPr>
              <a:t>bbl</a:t>
            </a:r>
            <a:endParaRPr lang="en-US" sz="1272" kern="0" dirty="0">
              <a:solidFill>
                <a:prstClr val="black"/>
              </a:solidFill>
              <a:latin typeface="Frutiger 45 Light" panose="020B0603020202020204" pitchFamily="34" charset="0"/>
            </a:endParaRPr>
          </a:p>
        </p:txBody>
      </p:sp>
      <p:sp>
        <p:nvSpPr>
          <p:cNvPr id="13" name="TextBox 12">
            <a:extLst>
              <a:ext uri="{FF2B5EF4-FFF2-40B4-BE49-F238E27FC236}">
                <a16:creationId xmlns:a16="http://schemas.microsoft.com/office/drawing/2014/main" id="{E0A1174D-AEE4-4DC0-A5DC-5FBE0F2D1114}"/>
              </a:ext>
            </a:extLst>
          </p:cNvPr>
          <p:cNvSpPr txBox="1"/>
          <p:nvPr>
            <p:custDataLst>
              <p:tags r:id="rId5"/>
            </p:custDataLst>
          </p:nvPr>
        </p:nvSpPr>
        <p:spPr>
          <a:xfrm>
            <a:off x="8265469" y="1099650"/>
            <a:ext cx="3323516" cy="332352"/>
          </a:xfrm>
          <a:prstGeom prst="rect">
            <a:avLst/>
          </a:prstGeom>
          <a:noFill/>
        </p:spPr>
        <p:txBody>
          <a:bodyPr vert="horz" wrap="square" lIns="0" tIns="0" rIns="0" bIns="0" rtlCol="0" anchor="t">
            <a:noAutofit/>
          </a:bodyPr>
          <a:lstStyle/>
          <a:p>
            <a:pPr defTabSz="831281" fontAlgn="base" hangingPunct="0">
              <a:spcAft>
                <a:spcPts val="545"/>
              </a:spcAft>
            </a:pPr>
            <a:r>
              <a:rPr lang="en-US" sz="1272" b="1" kern="0" dirty="0">
                <a:solidFill>
                  <a:prstClr val="black"/>
                </a:solidFill>
                <a:latin typeface="Frutiger 45 Light" panose="020B0603020202020204" pitchFamily="34" charset="0"/>
              </a:rPr>
              <a:t>High exposure to commodity-linked and value sectors have benefited UK equities</a:t>
            </a:r>
          </a:p>
          <a:p>
            <a:pPr defTabSz="831281" fontAlgn="base" hangingPunct="0">
              <a:spcAft>
                <a:spcPts val="545"/>
              </a:spcAft>
            </a:pPr>
            <a:r>
              <a:rPr lang="en-US" sz="1272" kern="0" dirty="0">
                <a:solidFill>
                  <a:prstClr val="black"/>
                </a:solidFill>
                <a:latin typeface="Frutiger 45 Light" panose="020B0603020202020204" pitchFamily="34" charset="0"/>
              </a:rPr>
              <a:t>MSCI UK vs MSCI ACWI, rebased to 100</a:t>
            </a:r>
          </a:p>
        </p:txBody>
      </p:sp>
      <p:sp>
        <p:nvSpPr>
          <p:cNvPr id="11" name="TextBox 10">
            <a:extLst>
              <a:ext uri="{FF2B5EF4-FFF2-40B4-BE49-F238E27FC236}">
                <a16:creationId xmlns:a16="http://schemas.microsoft.com/office/drawing/2014/main" id="{E88AA1D0-C13D-4C45-B593-121214AAE11B}"/>
              </a:ext>
            </a:extLst>
          </p:cNvPr>
          <p:cNvSpPr txBox="1"/>
          <p:nvPr>
            <p:custDataLst>
              <p:tags r:id="rId6"/>
            </p:custDataLst>
          </p:nvPr>
        </p:nvSpPr>
        <p:spPr>
          <a:xfrm>
            <a:off x="1700775" y="6308957"/>
            <a:ext cx="9690304" cy="327118"/>
          </a:xfrm>
          <a:prstGeom prst="rect">
            <a:avLst/>
          </a:prstGeom>
          <a:noFill/>
        </p:spPr>
        <p:txBody>
          <a:bodyPr vert="horz" wrap="square" lIns="0" tIns="0" rIns="0" bIns="0" rtlCol="0" anchor="b" anchorCtr="0">
            <a:noAutofit/>
          </a:bodyPr>
          <a:lstStyle/>
          <a:p>
            <a:pPr algn="r" defTabSz="831281" fontAlgn="base" hangingPunct="0">
              <a:spcAft>
                <a:spcPts val="545"/>
              </a:spcAft>
            </a:pPr>
            <a:r>
              <a:rPr lang="en-US" sz="727" kern="0" dirty="0">
                <a:solidFill>
                  <a:prstClr val="black"/>
                </a:solidFill>
                <a:latin typeface="Frutiger 45 Light" panose="020B0603020202020204" pitchFamily="34" charset="0"/>
              </a:rPr>
              <a:t>Source: Bloomberg, UBS, as of August 2022</a:t>
            </a:r>
          </a:p>
          <a:p>
            <a:pPr algn="r" defTabSz="831281" fontAlgn="base" hangingPunct="0">
              <a:spcAft>
                <a:spcPts val="545"/>
              </a:spcAft>
            </a:pPr>
            <a:r>
              <a:rPr lang="en-US" sz="727"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727" kern="0" dirty="0">
                <a:solidFill>
                  <a:prstClr val="black"/>
                </a:solidFill>
                <a:latin typeface="Frutiger 45 Light" panose="020B0603020202020204" pitchFamily="34" charset="0"/>
              </a:rPr>
            </a:br>
            <a:r>
              <a:rPr lang="en-US" sz="727" kern="0" dirty="0">
                <a:solidFill>
                  <a:prstClr val="black"/>
                </a:solidFill>
                <a:latin typeface="Frutiger 45 Light" panose="020B0603020202020204" pitchFamily="34" charset="0"/>
              </a:rPr>
              <a:t>Please see important disclaimer at the end of the document.</a:t>
            </a:r>
          </a:p>
        </p:txBody>
      </p:sp>
      <p:graphicFrame>
        <p:nvGraphicFramePr>
          <p:cNvPr id="12" name="Chart 11" descr="{&quot;ChartDesign&quot;:{&quot;General&quot;:{&quot;FontBold&quot;:null,&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FontBold&quot;:null,&quot;FontName&quot;:null,&quot;FontNameFarEast&quot;:null,&quot;FontNameComplexScript&quot;:null,&quot;FontSize&quot;:null,&quot;FontSizePp&quot;:null,&quot;FontColorRef&quot;:null},&quot;Prim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Category&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Weight&quot;:null,&quot;ColorRef&quot;:null,&quot;MajorTickMarks&quot;:null,&quot;MinorTickMarks&quot;:null,&quot;HasAxisTitle&quot;:null,&quot;AxisTitleDesign&quot;:null,&quot;Visible&quot;:null,&quot;FontBold&quot;:null,&quot;FontName&quot;:null,&quot;FontNameFarEast&quot;:null,&quot;FontNameComplexScript&quot;:null,&quot;FontSize&quot;:null,&quot;FontSizePp&quot;:null,&quot;FontColorRef&quot;:null},&quot;AxisText&quot;:{&quot;Rotation&quot;:null},&quot;SeriesOverlap&quot;:0.0,&quot;GapWidth&quot;:50.0},&quot;ChartTitle&quot;:{&quot;ChartTitlePosition&quot;:&quot;Undefined&quot;,&quot;FontBold&quot;:null,&quot;FontName&quot;:&quot;+Body&quot;,&quot;FontNameFarEast&quot;:&quot;+Body Asian&quot;,&quot;FontNameComplexScript&quot;:null,&quot;FontSize&quot;:10.0,&quot;FontSizePp&quot;:null,&quot;FontColorRef&quot;:&quot;Black&quot;},&quot;Legend&quot;:{&quot;Position&quot;:&quot;Bottom&quot;,&quot;FontBold&quot;:null,&quot;FontName&quot;:null,&quot;FontNameFarEast&quot;:null,&quot;FontNameComplexScript&quot;:null,&quot;FontSize&quot;:null,&quot;FontSizePp&quot;:null,&quot;FontColorRef&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BorderWidth&quot;:null},&quot;SkipBlankSeries&quot;:false,&quot;Pie&quot;:null,&quot;Doughnut&quot;:null,&quot;PieDoughnut&quot;:null,&quot;Line&quot;:null,&quot;LineRadarScatter&quot;:{&quot;General&quot;:null,&quot;Gridlines&quot;:null,&quot;Axis&quot;:null,&quot;ChartTitle&quot;:null,&quot;Legend&quot;:null,&quot;ChartArea&quot;:null,&quot;PlotArea&quot;:null,&quot;CustomRules&quot;:null,&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null,&quot;SkipBlankSeries&quot;:false,&quot;Pie&quot;:null,&quot;Doughnut&quot;:null,&quot;PieDoughnut&quot;:null,&quot;Line&quot;:null,&quot;LineRadarScatter&quot;:null,&quot;Stacked&quot;:null},&quot;Stacked&quot;:null},&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FE77D60E-40E6-4AC3-BE0F-125A88864DC0}"/>
              </a:ext>
            </a:extLst>
          </p:cNvPr>
          <p:cNvGraphicFramePr>
            <a:graphicFrameLocks/>
          </p:cNvGraphicFramePr>
          <p:nvPr/>
        </p:nvGraphicFramePr>
        <p:xfrm>
          <a:off x="8174182" y="1872495"/>
          <a:ext cx="3458821" cy="4219911"/>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15" name="Chart 14" descr="{&quot;ChartDesign&quot;:{&quot;General&quot;:{&quot;FontBold&quot;:null,&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FontBold&quot;:null,&quot;FontName&quot;:null,&quot;FontNameFarEast&quot;:null,&quot;FontNameComplexScript&quot;:null,&quot;FontSize&quot;:null,&quot;FontSizePp&quot;:null,&quot;FontColorRef&quot;:null},&quot;Prim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Category&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Weight&quot;:null,&quot;ColorRef&quot;:null,&quot;MajorTickMarks&quot;:null,&quot;MinorTickMarks&quot;:null,&quot;HasAxisTitle&quot;:null,&quot;AxisTitleDesign&quot;:null,&quot;Visible&quot;:null,&quot;FontBold&quot;:null,&quot;FontName&quot;:null,&quot;FontNameFarEast&quot;:null,&quot;FontNameComplexScript&quot;:null,&quot;FontSize&quot;:null,&quot;FontSizePp&quot;:null,&quot;FontColorRef&quot;:null},&quot;AxisText&quot;:{&quot;Rotation&quot;:null},&quot;SeriesOverlap&quot;:0.0,&quot;GapWidth&quot;:50.0},&quot;ChartTitle&quot;:{&quot;ChartTitlePosition&quot;:&quot;Undefined&quot;,&quot;FontBold&quot;:null,&quot;FontName&quot;:&quot;+Body&quot;,&quot;FontNameFarEast&quot;:&quot;+Body Asian&quot;,&quot;FontNameComplexScript&quot;:null,&quot;FontSize&quot;:10.0,&quot;FontSizePp&quot;:null,&quot;FontColorRef&quot;:&quot;Black&quot;},&quot;Legend&quot;:{&quot;Position&quot;:&quot;Bottom&quot;,&quot;FontBold&quot;:null,&quot;FontName&quot;:null,&quot;FontNameFarEast&quot;:null,&quot;FontNameComplexScript&quot;:null,&quot;FontSize&quot;:null,&quot;FontSizePp&quot;:null,&quot;FontColorRef&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BorderWidth&quot;:null},&quot;SkipBlankSeries&quot;:false,&quot;Pie&quot;:null,&quot;Doughnut&quot;:null,&quot;PieDoughnut&quot;:null,&quot;Line&quot;:null,&quot;LineRadarScatter&quot;:{&quot;General&quot;:null,&quot;Gridlines&quot;:null,&quot;Axis&quot;:null,&quot;ChartTitle&quot;:null,&quot;Legend&quot;:null,&quot;ChartArea&quot;:null,&quot;PlotArea&quot;:null,&quot;CustomRules&quot;:null,&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null,&quot;SkipBlankSeries&quot;:false,&quot;Pie&quot;:null,&quot;Doughnut&quot;:null,&quot;PieDoughnut&quot;:null,&quot;Line&quot;:null,&quot;LineRadarScatter&quot;:null,&quot;Stacked&quot;:null},&quot;Stacked&quot;:null},&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4D481C43-E13C-40A5-B65F-DE03DBCEA079}"/>
              </a:ext>
            </a:extLst>
          </p:cNvPr>
          <p:cNvGraphicFramePr>
            <a:graphicFrameLocks/>
          </p:cNvGraphicFramePr>
          <p:nvPr/>
        </p:nvGraphicFramePr>
        <p:xfrm>
          <a:off x="532458" y="2005438"/>
          <a:ext cx="3599688" cy="4090562"/>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18" name="Chart 17" descr="{&quot;ChartDesign&quot;:{&quot;General&quot;:{&quot;FontBold&quot;:null,&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FontBold&quot;:null,&quot;FontName&quot;:null,&quot;FontNameFarEast&quot;:null,&quot;FontNameComplexScript&quot;:null,&quot;FontSize&quot;:null,&quot;FontSizePp&quot;:null,&quot;FontColorRef&quot;:null},&quot;Prim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Category&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Weight&quot;:null,&quot;ColorRef&quot;:null,&quot;MajorTickMarks&quot;:null,&quot;MinorTickMarks&quot;:null,&quot;HasAxisTitle&quot;:null,&quot;AxisTitleDesign&quot;:null,&quot;Visible&quot;:null,&quot;FontBold&quot;:null,&quot;FontName&quot;:null,&quot;FontNameFarEast&quot;:null,&quot;FontNameComplexScript&quot;:null,&quot;FontSize&quot;:null,&quot;FontSizePp&quot;:null,&quot;FontColorRef&quot;:null},&quot;AxisText&quot;:{&quot;Rotation&quot;:null},&quot;SeriesOverlap&quot;:0.0,&quot;GapWidth&quot;:50.0},&quot;ChartTitle&quot;:{&quot;ChartTitlePosition&quot;:&quot;Undefined&quot;,&quot;FontBold&quot;:null,&quot;FontName&quot;:&quot;+Body&quot;,&quot;FontNameFarEast&quot;:&quot;+Body Asian&quot;,&quot;FontNameComplexScript&quot;:null,&quot;FontSize&quot;:10.0,&quot;FontSizePp&quot;:null,&quot;FontColorRef&quot;:&quot;Black&quot;},&quot;Legend&quot;:{&quot;Position&quot;:&quot;Bottom&quot;,&quot;FontBold&quot;:null,&quot;FontName&quot;:null,&quot;FontNameFarEast&quot;:null,&quot;FontNameComplexScript&quot;:null,&quot;FontSize&quot;:null,&quot;FontSizePp&quot;:null,&quot;FontColorRef&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BorderWidth&quot;:null},&quot;SkipBlankSeries&quot;:false,&quot;Pie&quot;:null,&quot;Doughnut&quot;:null,&quot;PieDoughnut&quot;:null,&quot;Line&quot;:null,&quot;LineRadarScatter&quot;:{&quot;General&quot;:null,&quot;Gridlines&quot;:null,&quot;Axis&quot;:null,&quot;ChartTitle&quot;:null,&quot;Legend&quot;:null,&quot;ChartArea&quot;:null,&quot;PlotArea&quot;:null,&quot;CustomRules&quot;:null,&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null,&quot;SkipBlankSeries&quot;:false,&quot;Pie&quot;:null,&quot;Doughnut&quot;:null,&quot;PieDoughnut&quot;:null,&quot;Line&quot;:null,&quot;LineRadarScatter&quot;:null,&quot;Stacked&quot;:null},&quot;Stacked&quot;:null},&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1D49E4AD-8565-4C7C-B226-8DB14B2FB7CD}"/>
              </a:ext>
            </a:extLst>
          </p:cNvPr>
          <p:cNvGraphicFramePr>
            <a:graphicFrameLocks/>
          </p:cNvGraphicFramePr>
          <p:nvPr/>
        </p:nvGraphicFramePr>
        <p:xfrm>
          <a:off x="4402595" y="1853987"/>
          <a:ext cx="3458821" cy="4238419"/>
        </p:xfrm>
        <a:graphic>
          <a:graphicData uri="http://schemas.openxmlformats.org/drawingml/2006/chart">
            <c:chart xmlns:c="http://schemas.openxmlformats.org/drawingml/2006/chart" xmlns:r="http://schemas.openxmlformats.org/officeDocument/2006/relationships" r:id="rId11"/>
          </a:graphicData>
        </a:graphic>
      </p:graphicFrame>
    </p:spTree>
    <p:custDataLst>
      <p:tags r:id="rId1"/>
    </p:custDataLst>
    <p:extLst>
      <p:ext uri="{BB962C8B-B14F-4D97-AF65-F5344CB8AC3E}">
        <p14:creationId xmlns:p14="http://schemas.microsoft.com/office/powerpoint/2010/main" val="2528114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a:xfrm>
            <a:off x="530566" y="1624"/>
            <a:ext cx="11100545" cy="855805"/>
          </a:xfrm>
        </p:spPr>
        <p:txBody>
          <a:bodyPr>
            <a:normAutofit/>
          </a:bodyPr>
          <a:lstStyle/>
          <a:p>
            <a:pPr>
              <a:lnSpc>
                <a:spcPct val="107000"/>
              </a:lnSpc>
              <a:spcBef>
                <a:spcPts val="0"/>
              </a:spcBef>
            </a:pPr>
            <a:r>
              <a:rPr lang="en-US" dirty="0"/>
              <a:t>Diversify with </a:t>
            </a:r>
            <a:r>
              <a:rPr lang="en-US" dirty="0">
                <a:solidFill>
                  <a:srgbClr val="E60000"/>
                </a:solidFill>
              </a:rPr>
              <a:t>hedge funds</a:t>
            </a:r>
          </a:p>
        </p:txBody>
      </p:sp>
      <p:sp>
        <p:nvSpPr>
          <p:cNvPr id="13" name="TextBox 12">
            <a:extLst>
              <a:ext uri="{FF2B5EF4-FFF2-40B4-BE49-F238E27FC236}">
                <a16:creationId xmlns:a16="http://schemas.microsoft.com/office/drawing/2014/main" id="{E0A1174D-AEE4-4DC0-A5DC-5FBE0F2D1114}"/>
              </a:ext>
            </a:extLst>
          </p:cNvPr>
          <p:cNvSpPr txBox="1"/>
          <p:nvPr>
            <p:custDataLst>
              <p:tags r:id="rId3"/>
            </p:custDataLst>
          </p:nvPr>
        </p:nvSpPr>
        <p:spPr>
          <a:xfrm>
            <a:off x="572221" y="1139979"/>
            <a:ext cx="4338685" cy="579726"/>
          </a:xfrm>
          <a:prstGeom prst="rect">
            <a:avLst/>
          </a:prstGeom>
          <a:noFill/>
        </p:spPr>
        <p:txBody>
          <a:bodyPr vert="horz" wrap="square" lIns="0" tIns="0" rIns="0" bIns="0" rtlCol="0" anchor="t">
            <a:noAutofit/>
          </a:bodyPr>
          <a:lstStyle/>
          <a:p>
            <a:pPr defTabSz="831281" fontAlgn="base" hangingPunct="0">
              <a:spcAft>
                <a:spcPts val="545"/>
              </a:spcAft>
            </a:pPr>
            <a:r>
              <a:rPr lang="en-US" sz="1272" b="1" kern="0" dirty="0">
                <a:solidFill>
                  <a:prstClr val="black"/>
                </a:solidFill>
                <a:latin typeface="Frutiger 45 Light" panose="020B0603020202020204" pitchFamily="34" charset="0"/>
              </a:rPr>
              <a:t>Hedge funds have outperformed broad equity and bond indices</a:t>
            </a:r>
          </a:p>
          <a:p>
            <a:pPr defTabSz="831281" fontAlgn="base" hangingPunct="0">
              <a:spcAft>
                <a:spcPts val="545"/>
              </a:spcAft>
            </a:pPr>
            <a:r>
              <a:rPr lang="en-US" sz="1272" kern="0" dirty="0">
                <a:solidFill>
                  <a:prstClr val="black"/>
                </a:solidFill>
                <a:latin typeface="Frutiger 45 Light" panose="020B0603020202020204" pitchFamily="34" charset="0"/>
              </a:rPr>
              <a:t>Year-to-July returns of various asset classes and hedge fund strategies, %</a:t>
            </a:r>
          </a:p>
        </p:txBody>
      </p:sp>
      <p:sp>
        <p:nvSpPr>
          <p:cNvPr id="11" name="TextBox 10">
            <a:extLst>
              <a:ext uri="{FF2B5EF4-FFF2-40B4-BE49-F238E27FC236}">
                <a16:creationId xmlns:a16="http://schemas.microsoft.com/office/drawing/2014/main" id="{E88AA1D0-C13D-4C45-B593-121214AAE11B}"/>
              </a:ext>
            </a:extLst>
          </p:cNvPr>
          <p:cNvSpPr txBox="1"/>
          <p:nvPr>
            <p:custDataLst>
              <p:tags r:id="rId4"/>
            </p:custDataLst>
          </p:nvPr>
        </p:nvSpPr>
        <p:spPr>
          <a:xfrm>
            <a:off x="1700775" y="6308957"/>
            <a:ext cx="9690304" cy="327118"/>
          </a:xfrm>
          <a:prstGeom prst="rect">
            <a:avLst/>
          </a:prstGeom>
          <a:noFill/>
        </p:spPr>
        <p:txBody>
          <a:bodyPr vert="horz" wrap="square" lIns="0" tIns="0" rIns="0" bIns="0" rtlCol="0" anchor="b" anchorCtr="0">
            <a:noAutofit/>
          </a:bodyPr>
          <a:lstStyle/>
          <a:p>
            <a:pPr algn="r" defTabSz="831281" fontAlgn="base" hangingPunct="0">
              <a:spcAft>
                <a:spcPts val="545"/>
              </a:spcAft>
            </a:pPr>
            <a:r>
              <a:rPr lang="en-US" sz="727" kern="0" dirty="0">
                <a:solidFill>
                  <a:prstClr val="black"/>
                </a:solidFill>
                <a:latin typeface="Frutiger 45 Light" panose="020B0603020202020204" pitchFamily="34" charset="0"/>
              </a:rPr>
              <a:t>Source: Bloomberg, UBS, as of August 2022</a:t>
            </a:r>
          </a:p>
          <a:p>
            <a:pPr algn="r" defTabSz="831281" fontAlgn="base" hangingPunct="0">
              <a:spcAft>
                <a:spcPts val="545"/>
              </a:spcAft>
            </a:pPr>
            <a:r>
              <a:rPr lang="en-US" sz="727"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727" kern="0" dirty="0">
                <a:solidFill>
                  <a:prstClr val="black"/>
                </a:solidFill>
                <a:latin typeface="Frutiger 45 Light" panose="020B0603020202020204" pitchFamily="34" charset="0"/>
              </a:rPr>
            </a:br>
            <a:r>
              <a:rPr lang="en-US" sz="727" kern="0" dirty="0">
                <a:solidFill>
                  <a:prstClr val="black"/>
                </a:solidFill>
                <a:latin typeface="Frutiger 45 Light" panose="020B0603020202020204" pitchFamily="34" charset="0"/>
              </a:rPr>
              <a:t>Please see important disclaimer at the end of the document.</a:t>
            </a:r>
          </a:p>
        </p:txBody>
      </p:sp>
      <p:sp>
        <p:nvSpPr>
          <p:cNvPr id="7" name="TextBox 6">
            <a:extLst>
              <a:ext uri="{FF2B5EF4-FFF2-40B4-BE49-F238E27FC236}">
                <a16:creationId xmlns:a16="http://schemas.microsoft.com/office/drawing/2014/main" id="{D622273A-0D20-4B7A-9FC5-315B2D419831}"/>
              </a:ext>
            </a:extLst>
          </p:cNvPr>
          <p:cNvSpPr txBox="1"/>
          <p:nvPr>
            <p:custDataLst>
              <p:tags r:id="rId5"/>
            </p:custDataLst>
          </p:nvPr>
        </p:nvSpPr>
        <p:spPr>
          <a:xfrm>
            <a:off x="6063270" y="1139978"/>
            <a:ext cx="4975098" cy="490689"/>
          </a:xfrm>
          <a:prstGeom prst="rect">
            <a:avLst/>
          </a:prstGeom>
          <a:noFill/>
        </p:spPr>
        <p:txBody>
          <a:bodyPr vert="horz" wrap="square" lIns="0" tIns="0" rIns="0" bIns="0" rtlCol="0" anchor="t">
            <a:noAutofit/>
          </a:bodyPr>
          <a:lstStyle/>
          <a:p>
            <a:pPr defTabSz="831281" fontAlgn="base" hangingPunct="0">
              <a:spcAft>
                <a:spcPts val="545"/>
              </a:spcAft>
            </a:pPr>
            <a:r>
              <a:rPr lang="en-US" sz="1272" b="1" kern="0" dirty="0">
                <a:solidFill>
                  <a:prstClr val="black"/>
                </a:solidFill>
                <a:latin typeface="Frutiger 45 Light" panose="020B0603020202020204" pitchFamily="34" charset="0"/>
              </a:rPr>
              <a:t>Macro funds suffer less during recessions</a:t>
            </a:r>
          </a:p>
          <a:p>
            <a:pPr defTabSz="831281" fontAlgn="base" hangingPunct="0">
              <a:spcAft>
                <a:spcPts val="545"/>
              </a:spcAft>
            </a:pPr>
            <a:r>
              <a:rPr lang="en-US" sz="1272" kern="0" dirty="0">
                <a:solidFill>
                  <a:prstClr val="black"/>
                </a:solidFill>
                <a:latin typeface="Frutiger 45 Light" panose="020B0603020202020204" pitchFamily="34" charset="0"/>
              </a:rPr>
              <a:t>Drawdown of discretionary macro hedge funds, US recessions (shaded bars) </a:t>
            </a:r>
          </a:p>
        </p:txBody>
      </p:sp>
      <p:graphicFrame>
        <p:nvGraphicFramePr>
          <p:cNvPr id="16" name="Chart 15" descr="{&quot;ChartDesign&quot;:{&quot;General&quot;:{&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PrimaryValue&quot;:{&quot;Weight&quot;:null,&quot;ColorRef&quot;:null,&quot;MajorTickMarks&quot;:null,&quot;MinorTickMarks&quot;:null,&quot;HasAxisTitle&quot;:null,&quot;AxisTitleDesign&quot;:null,&quot;Visible&quot;:false},&quot;SecondaryCategory&quot;:{&quot;Weight&quot;:null,&quot;ColorRef&quot;:null,&quot;MajorTickMarks&quot;:null,&quot;MinorTickMarks&quot;:null,&quot;HasAxisTitle&quot;:null,&quot;AxisTitleDesign&quot;:null,&quot;Visible&quot;:false},&quot;SecondaryValue&quot;:{&quot;Weight&quot;:null,&quot;ColorRef&quot;:null,&quot;MajorTickMarks&quot;:null,&quot;MinorTickMarks&quot;:null,&quot;HasAxisTitle&quot;:null,&quot;AxisTitleDesign&quot;:null,&quot;Visible&quot;:false},&quot;Weight&quot;:null,&quot;ColorRef&quot;:null,&quot;MajorTickMarks&quot;:null,&quot;MinorTickMarks&quot;:null,&quot;HasAxisTitle&quot;:null,&quot;AxisTitleDesign&quot;:null,&quot;Visible&quot;:null},&quot;AxisText&quot;:{&quot;Rotation&quot;:null},&quot;SeriesOverlap&quot;:0.0,&quot;GapWidth&quot;:50.0},&quot;ChartTitle&quot;:{&quot;FontName&quot;:&quot;+Body&quot;,&quot;FontNameFarEast&quot;:&quot;+Body Asian&quot;,&quot;FontNameComplexScript&quot;:null,&quot;FontSize&quot;:10.0,&quot;FontSizePp&quot;:null,&quot;FontColorRef&quot;:&quot;Black&quot;,&quot;FontBold&quot;:null,&quot;ChartTitlePosition&quot;:&quot;Undefined&quot;},&quot;Legend&quot;:{&quot;Position&quot;:&quot;Bottom&quot;,&quot;FontName&quot;:null,&quot;FontNameFarEast&quot;:null,&quot;FontNameComplexScript&quot;:null,&quot;FontSize&quot;:null,&quot;FontSizePp&quot;:null,&quot;FontColorRef&quot;:null,&quot;FontBold&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1&quot;,&quot;MarkerStyle&quot;:null,&quot;MarkerFillColorRef&quot;:null,&quot;MarkerBorderColorRef&quot;:null},{&quot;PrimaryColorRef&quot;:&quot;Lake&quot;,&quot;MarkerStyle&quot;:null,&quot;MarkerFillColorRef&quot;:null,&quot;MarkerBorderColorRef&quot;:null},{&quot;PrimaryColorRef&quot;:&quot;Gray 4&quot;,&quot;MarkerStyle&quot;:null,&quot;MarkerFillColorRef&quot;:null,&quot;MarkerBorderColorRef&quot;:null},{&quot;PrimaryColorRef&quot;:&quot;Kiwi&quot;,&quot;MarkerStyle&quot;:null,&quot;MarkerFillColorRef&quot;:null,&quot;MarkerBorderColorRef&quot;:null},{&quot;PrimaryColorRef&quot;:&quot;Gray 2&quot;,&quot;MarkerStyle&quot;:null,&quot;MarkerFillColorRef&quot;:null,&quot;MarkerBorderColorRef&quot;:null},{&quot;PrimaryColorRef&quot;:&quot;Glacier&quot;,&quot;MarkerStyle&quot;:null,&quot;MarkerFillColorRef&quot;:null,&quot;MarkerBorderColorRef&quot;:null},{&quot;PrimaryColorRef&quot;:&quot;Gray 5&quot;,&quot;MarkerStyle&quot;:null,&quot;MarkerFillColorRef&quot;:null,&quot;MarkerBorderColorRef&quot;:null},{&quot;PrimaryColorRef&quot;:&quot;Lemongrass&quot;,&quot;MarkerStyle&quot;:null,&quot;MarkerFillColorRef&quot;:null,&quot;MarkerBorderColorRef&quot;:null},{&quot;PrimaryColorRef&quot;:&quot;Gray 3&quot;,&quot;MarkerStyle&quot;:null,&quot;MarkerFillColorRef&quot;:null,&quot;MarkerBorderColorRef&quot;:null},{&quot;PrimaryColorRef&quot;:&quot;Lagoon&quot;,&quot;MarkerStyle&quot;:null,&quot;MarkerFillColorRef&quot;:null,&quot;MarkerBorderColorRef&quot;:null},{&quot;PrimaryColorRef&quot;:&quot;Olive&quot;,&quot;MarkerStyle&quot;:null,&quot;MarkerFillColorRef&quot;:null,&quot;MarkerBorderColorRef&quot;:null},{&quot;PrimaryColorRef&quot;:&quot;Lavender&quot;,&quot;MarkerStyle&quot;:null,&quot;MarkerFillColorRef&quot;:null,&quot;MarkerBorderColorRef&quot;:null},{&quot;PrimaryColorRef&quot;:&quot;Mint&quot;,&quot;MarkerStyle&quot;:null,&quot;MarkerFillColorRef&quot;:null,&quot;MarkerBorderColorRef&quot;:null},{&quot;PrimaryColorRef&quot;:&quot;Curry&quot;,&quot;MarkerStyle&quot;:null,&quot;MarkerFillColorRef&quot;:null,&quot;MarkerBorderColorRef&quot;:null},{&quot;PrimaryColorRef&quot;:&quot;Plum&quot;,&quot;MarkerStyle&quot;:null,&quot;MarkerFillColorRef&quot;:null,&quot;MarkerBorderColorRef&quot;:null},{&quot;PrimaryColorRef&quot;:&quot;Sage&quot;,&quot;MarkerStyle&quot;:null,&quot;MarkerFillColorRef&quot;:null,&quot;MarkerBorderColorRef&quot;:null},{&quot;PrimaryColorRef&quot;:&quot;Honey&quot;,&quot;MarkerStyle&quot;:null,&quot;MarkerFillColorRef&quot;:null,&quot;MarkerBorderColorRef&quot;:null},{&quot;PrimaryColorRef&quot;:&quot;Lilac&quot;,&quot;MarkerStyle&quot;:null,&quot;MarkerFillColorRef&quot;:null,&quot;MarkerBorderColorRef&quot;:null},{&quot;PrimaryColorRef&quot;:&quot;Pine&quot;,&quot;MarkerStyle&quot;:null,&quot;MarkerFillColorRef&quot;:null,&quot;MarkerBorderColorRef&quot;:null},{&quot;PrimaryColorRef&quot;:&quot;Straw&quot;,&quot;MarkerStyle&quot;:null,&quot;MarkerFillColorRef&quot;:null,&quot;MarkerBorderColorRef&quot;:null},{&quot;PrimaryColorRef&quot;:&quot;Clay&quot;,&quot;MarkerStyle&quot;:null,&quot;MarkerFillColorRef&quot;:null,&quot;MarkerBorderColorRef&quot;:null},{&quot;PrimaryColorRef&quot;:&quot;Cinnamon&quot;,&quot;MarkerStyle&quot;:null,&quot;MarkerFillColorRef&quot;:null,&quot;MarkerBorderColorRef&quot;:null},{&quot;PrimaryColorRef&quot;:&quot;Terracotta&quot;,&quot;MarkerStyle&quot;:null,&quot;MarkerFillColorRef&quot;:null,&quot;MarkerBorderColorRef&quot;:null},{&quot;PrimaryColorRef&quot;:&quot;Mouse&quot;,&quot;MarkerStyle&quot;:null,&quot;MarkerFillColorRef&quot;:null,&quot;MarkerBorderColorRef&quot;:null},{&quot;PrimaryColorRef&quot;:&quot;Chocolate&quot;,&quot;MarkerStyle&quot;:null,&quot;MarkerFillColorRef&quot;:null,&quot;MarkerBorderColorRef&quot;:null},{&quot;PrimaryColorRef&quot;:&quot;Caramel&quot;,&quot;MarkerStyle&quot;:null,&quot;MarkerFillColorRef&quot;:null,&quot;MarkerBorderColorRef&quot;:null},{&quot;PrimaryColorRef&quot;:&quot;Chestnut&quot;,&quot;MarkerStyle&quot;:null,&quot;MarkerFillColorRef&quot;:null,&quot;MarkerBorder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SkipBlankSeries&quot;:false,&quot;Pie&quot;:null,&quot;Doughnut&quot;:null,&quot;PieDoughnut&quot;:null,&quot;Line&quot;:null,&quot;LineRadarScatter&quot;:{&quot;General&quot;:null,&quot;Gridlines&quot;:null,&quot;Axis&quot;:null,&quot;ChartTitle&quot;:null,&quot;Legend&quot;:null,&quot;ChartArea&quot;:null,&quot;PlotArea&quot;:null,&quot;CustomRules&quot;:null,&quot;DataSeries&quot;:[{&quot;PrimaryColorRef&quot;:&quot;Gray 1&quot;,&quot;MarkerStyle&quot;:null,&quot;MarkerFillColorRef&quot;:null,&quot;MarkerBorderColorRef&quot;:null},{&quot;PrimaryColorRef&quot;:&quot;Lake&quot;,&quot;MarkerStyle&quot;:null,&quot;MarkerFillColorRef&quot;:null,&quot;MarkerBorderColorRef&quot;:null},{&quot;PrimaryColorRef&quot;:&quot;Gray 4&quot;,&quot;MarkerStyle&quot;:null,&quot;MarkerFillColorRef&quot;:null,&quot;MarkerBorderColorRef&quot;:null},{&quot;PrimaryColorRef&quot;:&quot;Kiwi&quot;,&quot;MarkerStyle&quot;:null,&quot;MarkerFillColorRef&quot;:null,&quot;MarkerBorderColorRef&quot;:null},{&quot;PrimaryColorRef&quot;:&quot;Gray 2&quot;,&quot;MarkerStyle&quot;:null,&quot;MarkerFillColorRef&quot;:null,&quot;MarkerBorderColorRef&quot;:null},{&quot;PrimaryColorRef&quot;:&quot;Glacier&quot;,&quot;MarkerStyle&quot;:null,&quot;MarkerFillColorRef&quot;:null,&quot;MarkerBorderColorRef&quot;:null},{&quot;PrimaryColorRef&quot;:&quot;Gray 5&quot;,&quot;MarkerStyle&quot;:null,&quot;MarkerFillColorRef&quot;:null,&quot;MarkerBorderColorRef&quot;:null},{&quot;PrimaryColorRef&quot;:&quot;Lemongrass&quot;,&quot;MarkerStyle&quot;:null,&quot;MarkerFillColorRef&quot;:null,&quot;MarkerBorderColorRef&quot;:null},{&quot;PrimaryColorRef&quot;:&quot;Gray 3&quot;,&quot;MarkerStyle&quot;:null,&quot;MarkerFillColorRef&quot;:null,&quot;MarkerBorderColorRef&quot;:null},{&quot;PrimaryColorRef&quot;:&quot;Lagoon&quot;,&quot;MarkerStyle&quot;:null,&quot;MarkerFillColorRef&quot;:null,&quot;MarkerBorderColorRef&quot;:null},{&quot;PrimaryColorRef&quot;:&quot;Olive&quot;,&quot;MarkerStyle&quot;:null,&quot;MarkerFillColorRef&quot;:null,&quot;MarkerBorderColorRef&quot;:null},{&quot;PrimaryColorRef&quot;:&quot;Lavender&quot;,&quot;MarkerStyle&quot;:null,&quot;MarkerFillColorRef&quot;:null,&quot;MarkerBorderColorRef&quot;:null},{&quot;PrimaryColorRef&quot;:&quot;Mint&quot;,&quot;MarkerStyle&quot;:null,&quot;MarkerFillColorRef&quot;:null,&quot;MarkerBorderColorRef&quot;:null},{&quot;PrimaryColorRef&quot;:&quot;Curry&quot;,&quot;MarkerStyle&quot;:null,&quot;MarkerFillColorRef&quot;:null,&quot;MarkerBorderColorRef&quot;:null},{&quot;PrimaryColorRef&quot;:&quot;Plum&quot;,&quot;MarkerStyle&quot;:null,&quot;MarkerFillColorRef&quot;:null,&quot;MarkerBorderColorRef&quot;:null},{&quot;PrimaryColorRef&quot;:&quot;Sage&quot;,&quot;MarkerStyle&quot;:null,&quot;MarkerFillColorRef&quot;:null,&quot;MarkerBorderColorRef&quot;:null},{&quot;PrimaryColorRef&quot;:&quot;Honey&quot;,&quot;MarkerStyle&quot;:null,&quot;MarkerFillColorRef&quot;:null,&quot;MarkerBorderColorRef&quot;:null},{&quot;PrimaryColorRef&quot;:&quot;Lilac&quot;,&quot;MarkerStyle&quot;:null,&quot;MarkerFillColorRef&quot;:null,&quot;MarkerBorderColorRef&quot;:null},{&quot;PrimaryColorRef&quot;:&quot;Pine&quot;,&quot;MarkerStyle&quot;:null,&quot;MarkerFillColorRef&quot;:null,&quot;MarkerBorderColorRef&quot;:null},{&quot;PrimaryColorRef&quot;:&quot;Straw&quot;,&quot;MarkerStyle&quot;:null,&quot;MarkerFillColorRef&quot;:null,&quot;MarkerBorderColorRef&quot;:null},{&quot;PrimaryColorRef&quot;:&quot;Clay&quot;,&quot;MarkerStyle&quot;:null,&quot;MarkerFillColorRef&quot;:null,&quot;MarkerBorderColorRef&quot;:null},{&quot;PrimaryColorRef&quot;:&quot;Cinnamon&quot;,&quot;MarkerStyle&quot;:null,&quot;MarkerFillColorRef&quot;:null,&quot;MarkerBorderColorRef&quot;:null},{&quot;PrimaryColorRef&quot;:&quot;Terracotta&quot;,&quot;MarkerStyle&quot;:null,&quot;MarkerFillColorRef&quot;:null,&quot;MarkerBorderColorRef&quot;:null},{&quot;PrimaryColorRef&quot;:&quot;Mouse&quot;,&quot;MarkerStyle&quot;:null,&quot;MarkerFillColorRef&quot;:null,&quot;MarkerBorderColorRef&quot;:null},{&quot;PrimaryColorRef&quot;:&quot;Chocolate&quot;,&quot;MarkerStyle&quot;:null,&quot;MarkerFillColorRef&quot;:null,&quot;MarkerBorderColorRef&quot;:null},{&quot;PrimaryColorRef&quot;:&quot;Caramel&quot;,&quot;MarkerStyle&quot;:null,&quot;MarkerFillColorRef&quot;:null,&quot;MarkerBorderColorRef&quot;:null},{&quot;PrimaryColorRef&quot;:&quot;Chestnut&quot;,&quot;MarkerStyle&quot;:null,&quot;MarkerFillColorRef&quot;:null,&quot;MarkerBorderColorRef&quot;:null}],&quot;SeriesDesign&quot;:null,&quot;SkipBlankSeries&quot;:false,&quot;Pie&quot;:null,&quot;Doughnut&quot;:null,&quot;PieDoughnut&quot;:null,&quot;Line&quot;:null,&quot;LineRadarScatter&quot;:null}},&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AF9EA2A8-56AF-4C2C-A7D0-94DFA20F316B}"/>
              </a:ext>
            </a:extLst>
          </p:cNvPr>
          <p:cNvGraphicFramePr>
            <a:graphicFrameLocks/>
          </p:cNvGraphicFramePr>
          <p:nvPr/>
        </p:nvGraphicFramePr>
        <p:xfrm>
          <a:off x="6063269" y="2007263"/>
          <a:ext cx="4975098" cy="3974746"/>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4" name="Chart 13">
            <a:extLst>
              <a:ext uri="{FF2B5EF4-FFF2-40B4-BE49-F238E27FC236}">
                <a16:creationId xmlns:a16="http://schemas.microsoft.com/office/drawing/2014/main" id="{6C5FC4D8-973A-A77B-98EC-FDD20B9D34FB}"/>
              </a:ext>
            </a:extLst>
          </p:cNvPr>
          <p:cNvGraphicFramePr>
            <a:graphicFrameLocks/>
          </p:cNvGraphicFramePr>
          <p:nvPr/>
        </p:nvGraphicFramePr>
        <p:xfrm>
          <a:off x="572221" y="2160648"/>
          <a:ext cx="4476390" cy="3821363"/>
        </p:xfrm>
        <a:graphic>
          <a:graphicData uri="http://schemas.openxmlformats.org/drawingml/2006/chart">
            <c:chart xmlns:c="http://schemas.openxmlformats.org/drawingml/2006/chart" xmlns:r="http://schemas.openxmlformats.org/officeDocument/2006/relationships" r:id="rId9"/>
          </a:graphicData>
        </a:graphic>
      </p:graphicFrame>
    </p:spTree>
    <p:custDataLst>
      <p:tags r:id="rId1"/>
    </p:custDataLst>
    <p:extLst>
      <p:ext uri="{BB962C8B-B14F-4D97-AF65-F5344CB8AC3E}">
        <p14:creationId xmlns:p14="http://schemas.microsoft.com/office/powerpoint/2010/main" val="27076232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a:xfrm>
            <a:off x="532458" y="1624"/>
            <a:ext cx="11100545" cy="855805"/>
          </a:xfrm>
        </p:spPr>
        <p:txBody>
          <a:bodyPr>
            <a:normAutofit/>
          </a:bodyPr>
          <a:lstStyle/>
          <a:p>
            <a:pPr>
              <a:lnSpc>
                <a:spcPct val="107000"/>
              </a:lnSpc>
              <a:spcBef>
                <a:spcPts val="0"/>
              </a:spcBef>
            </a:pPr>
            <a:r>
              <a:rPr lang="en-US" dirty="0"/>
              <a:t>Add </a:t>
            </a:r>
            <a:r>
              <a:rPr lang="en-US" dirty="0">
                <a:solidFill>
                  <a:schemeClr val="tx2"/>
                </a:solidFill>
              </a:rPr>
              <a:t>defensives</a:t>
            </a:r>
            <a:r>
              <a:rPr lang="en-US" dirty="0"/>
              <a:t> and </a:t>
            </a:r>
            <a:r>
              <a:rPr lang="en-US" dirty="0">
                <a:solidFill>
                  <a:schemeClr val="tx2"/>
                </a:solidFill>
              </a:rPr>
              <a:t>quality</a:t>
            </a:r>
          </a:p>
        </p:txBody>
      </p:sp>
      <p:sp>
        <p:nvSpPr>
          <p:cNvPr id="2" name="TextBox 1"/>
          <p:cNvSpPr txBox="1"/>
          <p:nvPr>
            <p:custDataLst>
              <p:tags r:id="rId3"/>
            </p:custDataLst>
          </p:nvPr>
        </p:nvSpPr>
        <p:spPr>
          <a:xfrm>
            <a:off x="532457" y="1109369"/>
            <a:ext cx="3323516" cy="332352"/>
          </a:xfrm>
          <a:prstGeom prst="rect">
            <a:avLst/>
          </a:prstGeom>
          <a:noFill/>
        </p:spPr>
        <p:txBody>
          <a:bodyPr vert="horz" wrap="square" lIns="0" tIns="0" rIns="0" bIns="0" rtlCol="0" anchor="t">
            <a:noAutofit/>
          </a:bodyPr>
          <a:lstStyle/>
          <a:p>
            <a:pPr defTabSz="831281" fontAlgn="base" hangingPunct="0">
              <a:spcAft>
                <a:spcPts val="545"/>
              </a:spcAft>
            </a:pPr>
            <a:r>
              <a:rPr lang="en-SG" sz="1272" b="1" kern="0" dirty="0">
                <a:solidFill>
                  <a:prstClr val="black"/>
                </a:solidFill>
                <a:latin typeface="Frutiger 45 Light" panose="020B0603020202020204" pitchFamily="34" charset="0"/>
              </a:rPr>
              <a:t>Global quality income outperforms during economic slowdown</a:t>
            </a:r>
            <a:endParaRPr lang="en-US" sz="1272" b="1" kern="0" dirty="0">
              <a:solidFill>
                <a:prstClr val="black"/>
              </a:solidFill>
              <a:latin typeface="Frutiger 45 Light" panose="020B0603020202020204" pitchFamily="34" charset="0"/>
            </a:endParaRPr>
          </a:p>
          <a:p>
            <a:pPr defTabSz="831281" fontAlgn="base" hangingPunct="0">
              <a:spcAft>
                <a:spcPts val="545"/>
              </a:spcAft>
            </a:pPr>
            <a:r>
              <a:rPr lang="en-GB" sz="1272" kern="0" dirty="0">
                <a:solidFill>
                  <a:prstClr val="black"/>
                </a:solidFill>
                <a:latin typeface="Frutiger 45 Light" panose="020B0603020202020204" pitchFamily="34" charset="0"/>
              </a:rPr>
              <a:t>Relative performance of MSCI High Dividend Yield index vs. MSCI World, since 1995, %</a:t>
            </a:r>
            <a:endParaRPr lang="en-US" sz="1272" kern="0" dirty="0">
              <a:solidFill>
                <a:prstClr val="black"/>
              </a:solidFill>
              <a:latin typeface="Frutiger 45 Light" panose="020B0603020202020204" pitchFamily="34" charset="0"/>
            </a:endParaRPr>
          </a:p>
        </p:txBody>
      </p:sp>
      <p:sp>
        <p:nvSpPr>
          <p:cNvPr id="13" name="TextBox 12">
            <a:extLst>
              <a:ext uri="{FF2B5EF4-FFF2-40B4-BE49-F238E27FC236}">
                <a16:creationId xmlns:a16="http://schemas.microsoft.com/office/drawing/2014/main" id="{E0A1174D-AEE4-4DC0-A5DC-5FBE0F2D1114}"/>
              </a:ext>
            </a:extLst>
          </p:cNvPr>
          <p:cNvSpPr txBox="1"/>
          <p:nvPr>
            <p:custDataLst>
              <p:tags r:id="rId4"/>
            </p:custDataLst>
          </p:nvPr>
        </p:nvSpPr>
        <p:spPr>
          <a:xfrm>
            <a:off x="8180091" y="1109369"/>
            <a:ext cx="3323516" cy="332352"/>
          </a:xfrm>
          <a:prstGeom prst="rect">
            <a:avLst/>
          </a:prstGeom>
          <a:noFill/>
        </p:spPr>
        <p:txBody>
          <a:bodyPr vert="horz" wrap="square" lIns="0" tIns="0" rIns="0" bIns="0" rtlCol="0" anchor="t">
            <a:noAutofit/>
          </a:bodyPr>
          <a:lstStyle/>
          <a:p>
            <a:pPr defTabSz="831281" fontAlgn="base" hangingPunct="0">
              <a:spcAft>
                <a:spcPts val="545"/>
              </a:spcAft>
            </a:pPr>
            <a:r>
              <a:rPr lang="en-US" sz="1272" b="1" kern="0" dirty="0">
                <a:solidFill>
                  <a:prstClr val="black"/>
                </a:solidFill>
                <a:latin typeface="Frutiger 45 Light" panose="020B0603020202020204" pitchFamily="34" charset="0"/>
              </a:rPr>
              <a:t>Consumer Staples tend to do well when activity slows down</a:t>
            </a:r>
          </a:p>
          <a:p>
            <a:pPr defTabSz="831281" fontAlgn="base" hangingPunct="0">
              <a:spcAft>
                <a:spcPts val="545"/>
              </a:spcAft>
            </a:pPr>
            <a:r>
              <a:rPr lang="en-US" sz="1272" kern="0" dirty="0">
                <a:solidFill>
                  <a:prstClr val="black"/>
                </a:solidFill>
                <a:latin typeface="Frutiger 45 Light" panose="020B0603020202020204" pitchFamily="34" charset="0"/>
              </a:rPr>
              <a:t>Global Consumer Staples vs global equities (MSCI ACWI Indices), US ISM Manufacturing</a:t>
            </a:r>
          </a:p>
        </p:txBody>
      </p:sp>
      <p:sp>
        <p:nvSpPr>
          <p:cNvPr id="11" name="TextBox 10">
            <a:extLst>
              <a:ext uri="{FF2B5EF4-FFF2-40B4-BE49-F238E27FC236}">
                <a16:creationId xmlns:a16="http://schemas.microsoft.com/office/drawing/2014/main" id="{E88AA1D0-C13D-4C45-B593-121214AAE11B}"/>
              </a:ext>
            </a:extLst>
          </p:cNvPr>
          <p:cNvSpPr txBox="1"/>
          <p:nvPr>
            <p:custDataLst>
              <p:tags r:id="rId5"/>
            </p:custDataLst>
          </p:nvPr>
        </p:nvSpPr>
        <p:spPr>
          <a:xfrm>
            <a:off x="1700775" y="6230595"/>
            <a:ext cx="9766140" cy="457411"/>
          </a:xfrm>
          <a:prstGeom prst="rect">
            <a:avLst/>
          </a:prstGeom>
          <a:noFill/>
        </p:spPr>
        <p:txBody>
          <a:bodyPr vert="horz" wrap="square" lIns="0" tIns="0" rIns="0" bIns="0" rtlCol="0" anchor="b" anchorCtr="0">
            <a:noAutofit/>
          </a:bodyPr>
          <a:lstStyle/>
          <a:p>
            <a:pPr algn="r" defTabSz="831281" fontAlgn="base" hangingPunct="0">
              <a:spcAft>
                <a:spcPts val="545"/>
              </a:spcAft>
            </a:pPr>
            <a:r>
              <a:rPr lang="en-US" sz="727" kern="0" dirty="0">
                <a:solidFill>
                  <a:prstClr val="black"/>
                </a:solidFill>
                <a:latin typeface="Frutiger 45 Light" panose="020B0603020202020204" pitchFamily="34" charset="0"/>
              </a:rPr>
              <a:t>Note: Recovery = ISM&lt;50, 3m </a:t>
            </a:r>
            <a:r>
              <a:rPr lang="en-US" sz="727" kern="0" dirty="0" err="1">
                <a:solidFill>
                  <a:prstClr val="black"/>
                </a:solidFill>
                <a:latin typeface="Frutiger 45 Light" panose="020B0603020202020204" pitchFamily="34" charset="0"/>
              </a:rPr>
              <a:t>chg</a:t>
            </a:r>
            <a:r>
              <a:rPr lang="en-US" sz="727" kern="0" dirty="0">
                <a:solidFill>
                  <a:prstClr val="black"/>
                </a:solidFill>
                <a:latin typeface="Frutiger 45 Light" panose="020B0603020202020204" pitchFamily="34" charset="0"/>
              </a:rPr>
              <a:t>&gt;0. Expansion = ISM &gt;50, 3m </a:t>
            </a:r>
            <a:r>
              <a:rPr lang="en-US" sz="727" kern="0" dirty="0" err="1">
                <a:solidFill>
                  <a:prstClr val="black"/>
                </a:solidFill>
                <a:latin typeface="Frutiger 45 Light" panose="020B0603020202020204" pitchFamily="34" charset="0"/>
              </a:rPr>
              <a:t>chg</a:t>
            </a:r>
            <a:r>
              <a:rPr lang="en-US" sz="727" kern="0" dirty="0">
                <a:solidFill>
                  <a:prstClr val="black"/>
                </a:solidFill>
                <a:latin typeface="Frutiger 45 Light" panose="020B0603020202020204" pitchFamily="34" charset="0"/>
              </a:rPr>
              <a:t> &gt;0. Slowdown = ISM&gt;50, 3m </a:t>
            </a:r>
            <a:r>
              <a:rPr lang="en-US" sz="727" kern="0" dirty="0" err="1">
                <a:solidFill>
                  <a:prstClr val="black"/>
                </a:solidFill>
                <a:latin typeface="Frutiger 45 Light" panose="020B0603020202020204" pitchFamily="34" charset="0"/>
              </a:rPr>
              <a:t>chg</a:t>
            </a:r>
            <a:r>
              <a:rPr lang="en-US" sz="727" kern="0" dirty="0">
                <a:solidFill>
                  <a:prstClr val="black"/>
                </a:solidFill>
                <a:latin typeface="Frutiger 45 Light" panose="020B0603020202020204" pitchFamily="34" charset="0"/>
              </a:rPr>
              <a:t> &lt;0. Recession = ISM&lt;50, 3m </a:t>
            </a:r>
            <a:r>
              <a:rPr lang="en-US" sz="727" kern="0" dirty="0" err="1">
                <a:solidFill>
                  <a:prstClr val="black"/>
                </a:solidFill>
                <a:latin typeface="Frutiger 45 Light" panose="020B0603020202020204" pitchFamily="34" charset="0"/>
              </a:rPr>
              <a:t>chg</a:t>
            </a:r>
            <a:r>
              <a:rPr lang="en-US" sz="727" kern="0" dirty="0">
                <a:solidFill>
                  <a:prstClr val="black"/>
                </a:solidFill>
                <a:latin typeface="Frutiger 45 Light" panose="020B0603020202020204" pitchFamily="34" charset="0"/>
              </a:rPr>
              <a:t> &lt;0. Source: Refinitiv </a:t>
            </a:r>
            <a:r>
              <a:rPr lang="en-US" sz="727" kern="0" dirty="0" err="1">
                <a:solidFill>
                  <a:prstClr val="black"/>
                </a:solidFill>
                <a:latin typeface="Frutiger 45 Light" panose="020B0603020202020204" pitchFamily="34" charset="0"/>
              </a:rPr>
              <a:t>Datastream</a:t>
            </a:r>
            <a:r>
              <a:rPr lang="en-US" sz="727" kern="0" dirty="0">
                <a:solidFill>
                  <a:prstClr val="black"/>
                </a:solidFill>
                <a:latin typeface="Frutiger 45 Light" panose="020B0603020202020204" pitchFamily="34" charset="0"/>
              </a:rPr>
              <a:t>, MSCI, Bloomberg, Shiller monthly data, UBS, as of August 2022</a:t>
            </a:r>
          </a:p>
          <a:p>
            <a:pPr algn="r" defTabSz="831281" fontAlgn="base" hangingPunct="0">
              <a:spcAft>
                <a:spcPts val="545"/>
              </a:spcAft>
            </a:pPr>
            <a:r>
              <a:rPr lang="en-US" sz="727"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727" kern="0" dirty="0">
                <a:solidFill>
                  <a:prstClr val="black"/>
                </a:solidFill>
                <a:latin typeface="Frutiger 45 Light" panose="020B0603020202020204" pitchFamily="34" charset="0"/>
              </a:rPr>
            </a:br>
            <a:r>
              <a:rPr lang="en-US" sz="727" kern="0" dirty="0">
                <a:solidFill>
                  <a:prstClr val="black"/>
                </a:solidFill>
                <a:latin typeface="Frutiger 45 Light" panose="020B0603020202020204" pitchFamily="34" charset="0"/>
              </a:rPr>
              <a:t>Please see important disclaimer at the end of the document.</a:t>
            </a:r>
          </a:p>
        </p:txBody>
      </p:sp>
      <p:graphicFrame>
        <p:nvGraphicFramePr>
          <p:cNvPr id="12" name="Chart 11" descr="{&quot;ChartDesign&quot;:{&quot;General&quot;:{&quot;FontBold&quot;:null,&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FontBold&quot;:null,&quot;FontName&quot;:null,&quot;FontNameFarEast&quot;:null,&quot;FontNameComplexScript&quot;:null,&quot;FontSize&quot;:null,&quot;FontSizePp&quot;:null,&quot;FontColorRef&quot;:null},&quot;Prim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Category&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Weight&quot;:null,&quot;ColorRef&quot;:null,&quot;MajorTickMarks&quot;:null,&quot;MinorTickMarks&quot;:null,&quot;HasAxisTitle&quot;:null,&quot;AxisTitleDesign&quot;:null,&quot;Visible&quot;:null,&quot;FontBold&quot;:null,&quot;FontName&quot;:null,&quot;FontNameFarEast&quot;:null,&quot;FontNameComplexScript&quot;:null,&quot;FontSize&quot;:null,&quot;FontSizePp&quot;:null,&quot;FontColorRef&quot;:null},&quot;AxisText&quot;:{&quot;Rotation&quot;:null},&quot;SeriesOverlap&quot;:0.0,&quot;GapWidth&quot;:50.0},&quot;ChartTitle&quot;:{&quot;ChartTitlePosition&quot;:&quot;Undefined&quot;,&quot;FontBold&quot;:null,&quot;FontName&quot;:&quot;+Body&quot;,&quot;FontNameFarEast&quot;:&quot;+Body Asian&quot;,&quot;FontNameComplexScript&quot;:null,&quot;FontSize&quot;:10.0,&quot;FontSizePp&quot;:null,&quot;FontColorRef&quot;:&quot;Black&quot;},&quot;Legend&quot;:{&quot;Position&quot;:&quot;Bottom&quot;,&quot;FontBold&quot;:null,&quot;FontName&quot;:null,&quot;FontNameFarEast&quot;:null,&quot;FontNameComplexScript&quot;:null,&quot;FontSize&quot;:null,&quot;FontSizePp&quot;:null,&quot;FontColorRef&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BorderWidth&quot;:null},&quot;SkipBlankSeries&quot;:true,&quot;Pie&quot;:null,&quot;Doughnut&quot;:null,&quot;PieDoughnut&quot;:null,&quot;Line&quot;:null,&quot;LineRadarScatter&quot;:{&quot;General&quot;:null,&quot;Gridlines&quot;:null,&quot;Axis&quot;:null,&quot;ChartTitle&quot;:null,&quot;Legend&quot;:null,&quot;ChartArea&quot;:null,&quot;PlotArea&quot;:null,&quot;CustomRules&quot;:null,&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null,&quot;SkipBlankSeries&quot;:false,&quot;Pie&quot;:null,&quot;Doughnut&quot;:null,&quot;PieDoughnut&quot;:null,&quot;Line&quot;:null,&quot;LineRadarScatter&quot;:null,&quot;Stacked&quot;:null},&quot;Stacked&quot;:null},&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C6124ACE-C2A5-41AF-9BD2-A8ED1172FF01}"/>
              </a:ext>
            </a:extLst>
          </p:cNvPr>
          <p:cNvGraphicFramePr>
            <a:graphicFrameLocks/>
          </p:cNvGraphicFramePr>
          <p:nvPr/>
        </p:nvGraphicFramePr>
        <p:xfrm>
          <a:off x="538342" y="2001233"/>
          <a:ext cx="3323516" cy="3948046"/>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14" name="Chart 13" descr="{&quot;ChartDesign&quot;:{&quot;General&quot;:{&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Axis&quot;:{&quot;AxisLines&quot;:{&quot;PrimaryCategory&quot;:null,&quot;PrimaryValue&quot;:null,&quot;SecondaryCategory&quot;:null,&quot;SecondaryValue&quot;:null,&quot;Weight&quot;:0.0,&quot;ColorRef&quot;:&quot;Black&quot;,&quot;Visible&quot;:false},&quot;AxisText&quot;:{&quot;Rotation&quot;:null},&quot;SeriesOverlap&quot;:0.0,&quot;GapWidth&quot;:50.0},&quot;ChartTitle&quot;:{&quot;FontName&quot;:&quot;+Body&quot;,&quot;FontNameFarEast&quot;:&quot;+Body Asian&quot;,&quot;FontNameComplexScript&quot;:null,&quot;FontSize&quot;:10.0,&quot;FontSizePp&quot;:null,&quot;FontColorRef&quot;:&quot;Black&quot;,&quot;FontBold&quot;:null,&quot;ChartTitlePosition&quot;:&quot;Undefined&quot;},&quot;Legend&quot;:{&quot;Position&quot;:&quot;Bottom&quot;,&quot;FontName&quot;:null,&quot;FontNameFarEast&quot;:null,&quot;FontNameComplexScript&quot;:null,&quot;FontSize&quot;:null,&quot;FontSizePp&quot;:null,&quot;FontColorRef&quot;:null,&quot;FontBold&quot;:null},&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eriesDesign&quot;:{&quot;FirstSliceAngle&quot;:null,&quot;DoughnutHoleSize&quot;:null,&quot;DoughnutExplosion&quot;:null,&quot;PieExplosion&quot;:null,&quot;SeriesOverlap&quot;:null,&quot;GapWidth&quot;:null,&quot;BorderColorRef&quot;:null,&quot;MarkerStyle&quot;:&quot;Square&quot;,&quot;HasDataLabels&quot;:null,&quot;DataLabelDesign&quot;:null},&quot;SkipBlankSeries&quot;:true,&quot;Pie&quot;:null},&quot;ColorSchema&quot;:{&quot;White&quot;:&quot;255,255,255&quot;,&quot;Black&quot;:&quot;0,0,0&quot;,&quot;UBS red&quot;:&quot;230,0,0&quot;,&quot;Chocolate&quot;:&quot;77,60,47&quot;,&quot;Caramel&quot;:&quot;207,189,155&quot;,&quot;Terracota&quot;:&quot;192,113,86&quot;,&quot;Honey&quot;:&quot;232,199,103&quot;,&quot;Stone&quot;:&quot;174,176,179&quot;,&quot;Chestnut&quot;:&quot;164,55,37&quot;,&quot;Straw&quot;:&quot;237,215,157&quot;,&quot;Smoke&quot;:&quot;123,125,128&quot;,&quot;Cinnamon&quot;:&quot;230,182,164&quot;,&quot;Carbon&quot;:&quot;70,71,73&quot;,&quot;Glacier&quot;:&quot;161,204,228&quot;,&quot;Pine&quot;:&quot;0,137,141&quot;,&quot;Mouse&quot;:&quot;185,178,163&quot;,&quot;Alto&quot;:&quot;215,215,215&quot;,&quot;Plum&quot;:&quot;58,87,138&quot;,&quot;Lemongrass&quot;:&quot;192,209,155&quot;,&quot;Clay&quot;:&quot;123,107,89&quot;,&quot;Lavender&quot;:&quot;175,188,213&quot;,&quot;Olive&quot;:&quot;117,151,49&quot;,&quot;Ginger&quot;:&quot;224,213,189&quot;,&quot;Atlantic&quot;:&quot;54,146,202&quot;,&quot;Fern&quot;:&quot;166,190,101&quot;,&quot;Lilac&quot;:&quot;108,135,179&quot;,&quot;Sand&quot;:&quot;192,153,121&quot;,&quot;Sage&quot;:&quot;151,211,204&quot;,&quot;Lake&quot;:&quot;111,182,223&quot;,&quot;Curry&quot;:&quot;223,173,34&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a:extLst>
              <a:ext uri="{FF2B5EF4-FFF2-40B4-BE49-F238E27FC236}">
                <a16:creationId xmlns:a16="http://schemas.microsoft.com/office/drawing/2014/main" id="{BD95A947-C3B8-4F59-B16D-E3DE325EAF9F}"/>
              </a:ext>
            </a:extLst>
          </p:cNvPr>
          <p:cNvGraphicFramePr>
            <a:graphicFrameLocks/>
          </p:cNvGraphicFramePr>
          <p:nvPr/>
        </p:nvGraphicFramePr>
        <p:xfrm>
          <a:off x="4305815" y="2001233"/>
          <a:ext cx="3323516" cy="3948046"/>
        </p:xfrm>
        <a:graphic>
          <a:graphicData uri="http://schemas.openxmlformats.org/drawingml/2006/chart">
            <c:chart xmlns:c="http://schemas.openxmlformats.org/drawingml/2006/chart" xmlns:r="http://schemas.openxmlformats.org/officeDocument/2006/relationships" r:id="rId10"/>
          </a:graphicData>
        </a:graphic>
      </p:graphicFrame>
      <p:sp>
        <p:nvSpPr>
          <p:cNvPr id="16" name="TextBox 15">
            <a:extLst>
              <a:ext uri="{FF2B5EF4-FFF2-40B4-BE49-F238E27FC236}">
                <a16:creationId xmlns:a16="http://schemas.microsoft.com/office/drawing/2014/main" id="{B136AFDC-2A63-4EC0-915A-BABA4E0AACB8}"/>
              </a:ext>
            </a:extLst>
          </p:cNvPr>
          <p:cNvSpPr txBox="1"/>
          <p:nvPr>
            <p:custDataLst>
              <p:tags r:id="rId6"/>
            </p:custDataLst>
          </p:nvPr>
        </p:nvSpPr>
        <p:spPr>
          <a:xfrm>
            <a:off x="4305815" y="1133804"/>
            <a:ext cx="3323516" cy="332352"/>
          </a:xfrm>
          <a:prstGeom prst="rect">
            <a:avLst/>
          </a:prstGeom>
          <a:noFill/>
        </p:spPr>
        <p:txBody>
          <a:bodyPr vert="horz" wrap="square" lIns="0" tIns="0" rIns="0" bIns="0" rtlCol="0" anchor="t">
            <a:noAutofit/>
          </a:bodyPr>
          <a:lstStyle/>
          <a:p>
            <a:pPr defTabSz="831281" fontAlgn="base" hangingPunct="0">
              <a:spcAft>
                <a:spcPts val="545"/>
              </a:spcAft>
            </a:pPr>
            <a:r>
              <a:rPr lang="en-US" sz="1271" b="1" kern="0" dirty="0">
                <a:solidFill>
                  <a:prstClr val="black"/>
                </a:solidFill>
                <a:latin typeface="Frutiger 45 Light" panose="020B0603020202020204" pitchFamily="34" charset="0"/>
              </a:rPr>
              <a:t>Healthcare offers a more defensive profile</a:t>
            </a:r>
          </a:p>
          <a:p>
            <a:pPr defTabSz="831281" fontAlgn="base" hangingPunct="0">
              <a:spcAft>
                <a:spcPts val="545"/>
              </a:spcAft>
            </a:pPr>
            <a:r>
              <a:rPr lang="en-US" sz="1271" kern="0" dirty="0">
                <a:solidFill>
                  <a:prstClr val="black"/>
                </a:solidFill>
                <a:latin typeface="Frutiger 45 Light" panose="020B0603020202020204" pitchFamily="34" charset="0"/>
              </a:rPr>
              <a:t>S&amp;P 500 pharma, bio and life sciences vs. S&amp;P 500, rebased. Shaded areas = US recessions</a:t>
            </a:r>
          </a:p>
        </p:txBody>
      </p:sp>
      <p:graphicFrame>
        <p:nvGraphicFramePr>
          <p:cNvPr id="17" name="Chart 16" descr="{&quot;ChartDesign&quot;:{&quot;General&quot;:{&quot;FontBold&quot;:null,&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FontBold&quot;:null,&quot;FontName&quot;:null,&quot;FontNameFarEast&quot;:null,&quot;FontNameComplexScript&quot;:null,&quot;FontSize&quot;:null,&quot;FontSizePp&quot;:null,&quot;FontColorRef&quot;:null},&quot;Prim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Category&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Weight&quot;:null,&quot;ColorRef&quot;:null,&quot;MajorTickMarks&quot;:null,&quot;MinorTickMarks&quot;:null,&quot;HasAxisTitle&quot;:null,&quot;AxisTitleDesign&quot;:null,&quot;Visible&quot;:null,&quot;FontBold&quot;:null,&quot;FontName&quot;:null,&quot;FontNameFarEast&quot;:null,&quot;FontNameComplexScript&quot;:null,&quot;FontSize&quot;:null,&quot;FontSizePp&quot;:null,&quot;FontColorRef&quot;:null},&quot;AxisText&quot;:{&quot;Rotation&quot;:null},&quot;SeriesOverlap&quot;:0.0,&quot;GapWidth&quot;:50.0},&quot;ChartTitle&quot;:{&quot;ChartTitlePosition&quot;:&quot;Undefined&quot;,&quot;FontBold&quot;:null,&quot;FontName&quot;:&quot;+Body&quot;,&quot;FontNameFarEast&quot;:&quot;+Body Asian&quot;,&quot;FontNameComplexScript&quot;:null,&quot;FontSize&quot;:10.0,&quot;FontSizePp&quot;:null,&quot;FontColorRef&quot;:&quot;Black&quot;},&quot;Legend&quot;:{&quot;Position&quot;:&quot;Bottom&quot;,&quot;FontBold&quot;:null,&quot;FontName&quot;:null,&quot;FontNameFarEast&quot;:null,&quot;FontNameComplexScript&quot;:null,&quot;FontSize&quot;:null,&quot;FontSizePp&quot;:null,&quot;FontColorRef&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BorderWidth&quot;:null},&quot;SkipBlankSeries&quot;:true,&quot;Pie&quot;:null,&quot;Doughnut&quot;:null,&quot;PieDoughnut&quot;:null,&quot;Line&quot;:null,&quot;LineRadarScatter&quot;:{&quot;General&quot;:null,&quot;Gridlines&quot;:null,&quot;Axis&quot;:null,&quot;ChartTitle&quot;:null,&quot;Legend&quot;:null,&quot;ChartArea&quot;:null,&quot;PlotArea&quot;:null,&quot;CustomRules&quot;:null,&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null,&quot;SkipBlankSeries&quot;:false,&quot;Pie&quot;:null,&quot;Doughnut&quot;:null,&quot;PieDoughnut&quot;:null,&quot;Line&quot;:null,&quot;LineRadarScatter&quot;:null,&quot;Stacked&quot;:null},&quot;Stacked&quot;:null},&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B53B1EF2-4C6D-4EC6-B951-696F016CA736}"/>
              </a:ext>
            </a:extLst>
          </p:cNvPr>
          <p:cNvGraphicFramePr>
            <a:graphicFrameLocks/>
          </p:cNvGraphicFramePr>
          <p:nvPr/>
        </p:nvGraphicFramePr>
        <p:xfrm>
          <a:off x="8161072" y="2001234"/>
          <a:ext cx="3492586" cy="3948045"/>
        </p:xfrm>
        <a:graphic>
          <a:graphicData uri="http://schemas.openxmlformats.org/drawingml/2006/chart">
            <c:chart xmlns:c="http://schemas.openxmlformats.org/drawingml/2006/chart" xmlns:r="http://schemas.openxmlformats.org/officeDocument/2006/relationships" r:id="rId11"/>
          </a:graphicData>
        </a:graphic>
      </p:graphicFrame>
    </p:spTree>
    <p:custDataLst>
      <p:tags r:id="rId1"/>
    </p:custDataLst>
    <p:extLst>
      <p:ext uri="{BB962C8B-B14F-4D97-AF65-F5344CB8AC3E}">
        <p14:creationId xmlns:p14="http://schemas.microsoft.com/office/powerpoint/2010/main" val="18583012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a:xfrm>
            <a:off x="532458" y="1624"/>
            <a:ext cx="11100545" cy="855805"/>
          </a:xfrm>
        </p:spPr>
        <p:txBody>
          <a:bodyPr>
            <a:normAutofit/>
          </a:bodyPr>
          <a:lstStyle/>
          <a:p>
            <a:pPr>
              <a:lnSpc>
                <a:spcPct val="107000"/>
              </a:lnSpc>
              <a:spcBef>
                <a:spcPts val="0"/>
              </a:spcBef>
            </a:pPr>
            <a:r>
              <a:rPr lang="en-US" dirty="0"/>
              <a:t>Be selective in </a:t>
            </a:r>
            <a:r>
              <a:rPr lang="en-US" dirty="0">
                <a:solidFill>
                  <a:schemeClr val="tx2"/>
                </a:solidFill>
              </a:rPr>
              <a:t>longer-term growth</a:t>
            </a:r>
          </a:p>
        </p:txBody>
      </p:sp>
      <p:sp>
        <p:nvSpPr>
          <p:cNvPr id="11" name="TextBox 10">
            <a:extLst>
              <a:ext uri="{FF2B5EF4-FFF2-40B4-BE49-F238E27FC236}">
                <a16:creationId xmlns:a16="http://schemas.microsoft.com/office/drawing/2014/main" id="{AC2B6352-8725-45A3-A62F-97777466F90C}"/>
              </a:ext>
            </a:extLst>
          </p:cNvPr>
          <p:cNvSpPr txBox="1"/>
          <p:nvPr>
            <p:custDataLst>
              <p:tags r:id="rId3"/>
            </p:custDataLst>
          </p:nvPr>
        </p:nvSpPr>
        <p:spPr>
          <a:xfrm>
            <a:off x="1711427" y="6159627"/>
            <a:ext cx="9785287" cy="455145"/>
          </a:xfrm>
          <a:prstGeom prst="rect">
            <a:avLst/>
          </a:prstGeom>
          <a:noFill/>
        </p:spPr>
        <p:txBody>
          <a:bodyPr vert="horz" wrap="square" lIns="0" tIns="0" rIns="0" bIns="0" rtlCol="0" anchor="b" anchorCtr="0">
            <a:noAutofit/>
          </a:bodyPr>
          <a:lstStyle/>
          <a:p>
            <a:pPr algn="r" defTabSz="831281" fontAlgn="base" hangingPunct="0">
              <a:spcAft>
                <a:spcPts val="545"/>
              </a:spcAft>
            </a:pPr>
            <a:r>
              <a:rPr lang="en-US" sz="727" kern="0" dirty="0">
                <a:solidFill>
                  <a:prstClr val="black"/>
                </a:solidFill>
                <a:latin typeface="Frutiger 45 Light" panose="020B0603020202020204" pitchFamily="34" charset="0"/>
              </a:rPr>
              <a:t>² Based on the publicly-listed companies of the 2021 EY and University of St. Gallen Family Business Index. Sources: Bloomberg, </a:t>
            </a:r>
            <a:r>
              <a:rPr lang="en-US" sz="727" kern="0" dirty="0" err="1">
                <a:solidFill>
                  <a:prstClr val="black"/>
                </a:solidFill>
                <a:latin typeface="Frutiger 45 Light" panose="020B0603020202020204" pitchFamily="34" charset="0"/>
              </a:rPr>
              <a:t>Worldbank</a:t>
            </a:r>
            <a:r>
              <a:rPr lang="en-US" sz="727" kern="0" dirty="0">
                <a:solidFill>
                  <a:prstClr val="black"/>
                </a:solidFill>
                <a:latin typeface="Frutiger 45 Light" panose="020B0603020202020204" pitchFamily="34" charset="0"/>
              </a:rPr>
              <a:t>, UBS, as of August 2022</a:t>
            </a:r>
          </a:p>
          <a:p>
            <a:pPr algn="r" defTabSz="831281" fontAlgn="base" hangingPunct="0">
              <a:spcAft>
                <a:spcPts val="545"/>
              </a:spcAft>
            </a:pPr>
            <a:r>
              <a:rPr lang="en-US" sz="727"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727" kern="0" dirty="0">
                <a:solidFill>
                  <a:prstClr val="black"/>
                </a:solidFill>
                <a:latin typeface="Frutiger 45 Light" panose="020B0603020202020204" pitchFamily="34" charset="0"/>
              </a:rPr>
            </a:br>
            <a:r>
              <a:rPr lang="en-US" sz="727" kern="0" dirty="0">
                <a:solidFill>
                  <a:prstClr val="black"/>
                </a:solidFill>
                <a:latin typeface="Frutiger 45 Light" panose="020B0603020202020204" pitchFamily="34" charset="0"/>
              </a:rPr>
              <a:t>Please see important disclaimer at the end of the document.</a:t>
            </a:r>
          </a:p>
        </p:txBody>
      </p:sp>
      <p:sp>
        <p:nvSpPr>
          <p:cNvPr id="12" name="TextBox 11">
            <a:extLst>
              <a:ext uri="{FF2B5EF4-FFF2-40B4-BE49-F238E27FC236}">
                <a16:creationId xmlns:a16="http://schemas.microsoft.com/office/drawing/2014/main" id="{07D37628-19B4-4ADE-ACE4-00005DA1ECDE}"/>
              </a:ext>
            </a:extLst>
          </p:cNvPr>
          <p:cNvSpPr txBox="1"/>
          <p:nvPr>
            <p:custDataLst>
              <p:tags r:id="rId4"/>
            </p:custDataLst>
          </p:nvPr>
        </p:nvSpPr>
        <p:spPr>
          <a:xfrm>
            <a:off x="593327" y="1152648"/>
            <a:ext cx="7859298" cy="332352"/>
          </a:xfrm>
          <a:prstGeom prst="rect">
            <a:avLst/>
          </a:prstGeom>
          <a:noFill/>
        </p:spPr>
        <p:txBody>
          <a:bodyPr vert="horz" wrap="square" lIns="0" tIns="0" rIns="0" bIns="0" rtlCol="0" anchor="t">
            <a:noAutofit/>
          </a:bodyPr>
          <a:lstStyle/>
          <a:p>
            <a:pPr defTabSz="831281" fontAlgn="base" hangingPunct="0">
              <a:spcAft>
                <a:spcPts val="545"/>
              </a:spcAft>
            </a:pPr>
            <a:r>
              <a:rPr lang="en-US" sz="1272" b="1" kern="0" dirty="0">
                <a:solidFill>
                  <a:prstClr val="black"/>
                </a:solidFill>
                <a:latin typeface="Frutiger 45 Light" panose="020B0603020202020204" pitchFamily="34" charset="0"/>
              </a:rPr>
              <a:t>Growth stocks tend to come under pressure with rising real rates</a:t>
            </a:r>
            <a:br>
              <a:rPr lang="en-US" sz="1272" b="1" kern="0" dirty="0">
                <a:solidFill>
                  <a:prstClr val="black"/>
                </a:solidFill>
                <a:latin typeface="Frutiger 45 Light" panose="020B0603020202020204" pitchFamily="34" charset="0"/>
              </a:rPr>
            </a:br>
            <a:r>
              <a:rPr lang="en-US" sz="1272" kern="0" spc="-73" dirty="0">
                <a:solidFill>
                  <a:prstClr val="black"/>
                </a:solidFill>
                <a:latin typeface="Frutiger 45 Light" panose="020B0603020202020204" pitchFamily="34" charset="0"/>
              </a:rPr>
              <a:t>Nasdaq Index, forward PE, real rates (rhs), %, inverted</a:t>
            </a:r>
          </a:p>
        </p:txBody>
      </p:sp>
      <p:graphicFrame>
        <p:nvGraphicFramePr>
          <p:cNvPr id="17" name="Chart 16" descr="{&quot;ChartDesign&quot;:{&quot;General&quot;:{&quot;FontBold&quot;:null,&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FontBold&quot;:null,&quot;FontName&quot;:null,&quot;FontNameFarEast&quot;:null,&quot;FontNameComplexScript&quot;:null,&quot;FontSize&quot;:null,&quot;FontSizePp&quot;:null,&quot;FontColorRef&quot;:null},&quot;Prim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Category&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Weight&quot;:null,&quot;ColorRef&quot;:null,&quot;MajorTickMarks&quot;:null,&quot;MinorTickMarks&quot;:null,&quot;HasAxisTitle&quot;:null,&quot;AxisTitleDesign&quot;:null,&quot;Visible&quot;:null,&quot;FontBold&quot;:null,&quot;FontName&quot;:null,&quot;FontNameFarEast&quot;:null,&quot;FontNameComplexScript&quot;:null,&quot;FontSize&quot;:null,&quot;FontSizePp&quot;:null,&quot;FontColorRef&quot;:null},&quot;AxisText&quot;:{&quot;Rotation&quot;:null},&quot;SeriesOverlap&quot;:0.0,&quot;GapWidth&quot;:50.0},&quot;ChartTitle&quot;:{&quot;ChartTitlePosition&quot;:&quot;Undefined&quot;,&quot;FontBold&quot;:null,&quot;FontName&quot;:&quot;+Body&quot;,&quot;FontNameFarEast&quot;:&quot;+Body Asian&quot;,&quot;FontNameComplexScript&quot;:null,&quot;FontSize&quot;:10.0,&quot;FontSizePp&quot;:null,&quot;FontColorRef&quot;:&quot;Black&quot;},&quot;Legend&quot;:{&quot;Position&quot;:&quot;Bottom&quot;,&quot;FontBold&quot;:null,&quot;FontName&quot;:null,&quot;FontNameFarEast&quot;:null,&quot;FontNameComplexScript&quot;:null,&quot;FontSize&quot;:null,&quot;FontSizePp&quot;:null,&quot;FontColorRef&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BorderWidth&quot;:null},&quot;SkipBlankSeries&quot;:true,&quot;Pie&quot;:null,&quot;Doughnut&quot;:null,&quot;PieDoughnut&quot;:null,&quot;Line&quot;:null,&quot;LineRadarScatter&quot;:{&quot;General&quot;:null,&quot;Gridlines&quot;:null,&quot;Axis&quot;:null,&quot;ChartTitle&quot;:null,&quot;Legend&quot;:null,&quot;ChartArea&quot;:null,&quot;PlotArea&quot;:null,&quot;CustomRules&quot;:null,&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null,&quot;SkipBlankSeries&quot;:false,&quot;Pie&quot;:null,&quot;Doughnut&quot;:null,&quot;PieDoughnut&quot;:null,&quot;Line&quot;:null,&quot;LineRadarScatter&quot;:null,&quot;Stacked&quot;:null},&quot;Stacked&quot;:null},&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179951FB-9CEB-459B-8461-11823153654E}"/>
              </a:ext>
            </a:extLst>
          </p:cNvPr>
          <p:cNvGraphicFramePr>
            <a:graphicFrameLocks/>
          </p:cNvGraphicFramePr>
          <p:nvPr/>
        </p:nvGraphicFramePr>
        <p:xfrm>
          <a:off x="579885" y="1661531"/>
          <a:ext cx="5286999" cy="4043821"/>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7" name="Chart 6" descr="{&quot;ChartDesign&quot;:{&quot;General&quot;:{&quot;FontBold&quot;:null,&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FontBold&quot;:null,&quot;FontName&quot;:null,&quot;FontNameFarEast&quot;:null,&quot;FontNameComplexScript&quot;:null,&quot;FontSize&quot;:null,&quot;FontSizePp&quot;:null,&quot;FontColorRef&quot;:null},&quot;Prim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Category&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Weight&quot;:null,&quot;ColorRef&quot;:null,&quot;MajorTickMarks&quot;:null,&quot;MinorTickMarks&quot;:null,&quot;HasAxisTitle&quot;:null,&quot;AxisTitleDesign&quot;:null,&quot;Visible&quot;:null,&quot;FontBold&quot;:null,&quot;FontName&quot;:null,&quot;FontNameFarEast&quot;:null,&quot;FontNameComplexScript&quot;:null,&quot;FontSize&quot;:null,&quot;FontSizePp&quot;:null,&quot;FontColorRef&quot;:null},&quot;AxisText&quot;:{&quot;Rotation&quot;:null},&quot;SeriesOverlap&quot;:0.0,&quot;GapWidth&quot;:50.0},&quot;ChartTitle&quot;:{&quot;ChartTitlePosition&quot;:&quot;Undefined&quot;,&quot;FontBold&quot;:null,&quot;FontName&quot;:&quot;+Body&quot;,&quot;FontNameFarEast&quot;:&quot;+Body Asian&quot;,&quot;FontNameComplexScript&quot;:null,&quot;FontSize&quot;:10.0,&quot;FontSizePp&quot;:null,&quot;FontColorRef&quot;:&quot;Black&quot;},&quot;Legend&quot;:{&quot;Position&quot;:&quot;Bottom&quot;,&quot;FontBold&quot;:null,&quot;FontName&quot;:null,&quot;FontNameFarEast&quot;:null,&quot;FontNameComplexScript&quot;:null,&quot;FontSize&quot;:null,&quot;FontSizePp&quot;:null,&quot;FontColorRef&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BorderWidth&quot;:null},&quot;SkipBlankSeries&quot;:true,&quot;Pie&quot;:null,&quot;Doughnut&quot;:null,&quot;PieDoughnut&quot;:null,&quot;Line&quot;:null,&quot;LineRadarScatter&quot;:{&quot;General&quot;:null,&quot;Gridlines&quot;:null,&quot;Axis&quot;:null,&quot;ChartTitle&quot;:null,&quot;Legend&quot;:null,&quot;ChartArea&quot;:null,&quot;PlotArea&quot;:null,&quot;CustomRules&quot;:null,&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null,&quot;SkipBlankSeries&quot;:false,&quot;Pie&quot;:null,&quot;Doughnut&quot;:null,&quot;PieDoughnut&quot;:null,&quot;Line&quot;:null,&quot;LineRadarScatter&quot;:null,&quot;Stacked&quot;:null},&quot;Stacked&quot;:null},&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7E014036-1D55-5E98-DF31-906BB1BE9CA8}"/>
              </a:ext>
            </a:extLst>
          </p:cNvPr>
          <p:cNvGraphicFramePr>
            <a:graphicFrameLocks/>
          </p:cNvGraphicFramePr>
          <p:nvPr/>
        </p:nvGraphicFramePr>
        <p:xfrm>
          <a:off x="6816080" y="1599565"/>
          <a:ext cx="4156364" cy="4105787"/>
        </p:xfrm>
        <a:graphic>
          <a:graphicData uri="http://schemas.openxmlformats.org/drawingml/2006/chart">
            <c:chart xmlns:c="http://schemas.openxmlformats.org/drawingml/2006/chart" xmlns:r="http://schemas.openxmlformats.org/officeDocument/2006/relationships" r:id="rId9"/>
          </a:graphicData>
        </a:graphic>
      </p:graphicFrame>
      <p:sp>
        <p:nvSpPr>
          <p:cNvPr id="8" name="TextBox 7">
            <a:extLst>
              <a:ext uri="{FF2B5EF4-FFF2-40B4-BE49-F238E27FC236}">
                <a16:creationId xmlns:a16="http://schemas.microsoft.com/office/drawing/2014/main" id="{D457DDFD-D95A-379D-D7A4-0A2566BEF7AE}"/>
              </a:ext>
            </a:extLst>
          </p:cNvPr>
          <p:cNvSpPr txBox="1"/>
          <p:nvPr>
            <p:custDataLst>
              <p:tags r:id="rId5"/>
            </p:custDataLst>
          </p:nvPr>
        </p:nvSpPr>
        <p:spPr>
          <a:xfrm>
            <a:off x="6616117" y="1096039"/>
            <a:ext cx="3974358" cy="332352"/>
          </a:xfrm>
          <a:prstGeom prst="rect">
            <a:avLst/>
          </a:prstGeom>
          <a:noFill/>
        </p:spPr>
        <p:txBody>
          <a:bodyPr vert="horz" wrap="square" lIns="0" tIns="0" rIns="0" bIns="0" rtlCol="0" anchor="t">
            <a:noAutofit/>
          </a:bodyPr>
          <a:lstStyle/>
          <a:p>
            <a:pPr defTabSz="831281" fontAlgn="base" hangingPunct="0">
              <a:spcAft>
                <a:spcPts val="545"/>
              </a:spcAft>
            </a:pPr>
            <a:r>
              <a:rPr lang="en-US" sz="1272" b="1" kern="0" dirty="0">
                <a:solidFill>
                  <a:prstClr val="black"/>
                </a:solidFill>
                <a:latin typeface="Frutiger 45 Light" panose="020B0603020202020204" pitchFamily="34" charset="0"/>
              </a:rPr>
              <a:t>Think long-term: the circular economy</a:t>
            </a:r>
            <a:br>
              <a:rPr lang="en-US" sz="1272" b="1" kern="0" dirty="0">
                <a:solidFill>
                  <a:prstClr val="black"/>
                </a:solidFill>
                <a:latin typeface="Frutiger 45 Light" panose="020B0603020202020204" pitchFamily="34" charset="0"/>
              </a:rPr>
            </a:br>
            <a:r>
              <a:rPr lang="en-US" sz="1272" kern="0" spc="-73" dirty="0">
                <a:solidFill>
                  <a:prstClr val="black"/>
                </a:solidFill>
                <a:latin typeface="Frutiger 45 Light" panose="020B0603020202020204" pitchFamily="34" charset="0"/>
              </a:rPr>
              <a:t>Projected global waste generation, in bn </a:t>
            </a:r>
            <a:r>
              <a:rPr lang="en-US" sz="1272" kern="0" spc="-73" dirty="0" err="1">
                <a:solidFill>
                  <a:prstClr val="black"/>
                </a:solidFill>
                <a:latin typeface="Frutiger 45 Light" panose="020B0603020202020204" pitchFamily="34" charset="0"/>
              </a:rPr>
              <a:t>tonnes</a:t>
            </a:r>
            <a:endParaRPr lang="en-US" sz="1272" kern="0" spc="-73" dirty="0">
              <a:solidFill>
                <a:prstClr val="black"/>
              </a:solidFill>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18470512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27368" y="840119"/>
            <a:ext cx="11266397" cy="212239"/>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srgbClr val="000000"/>
              </a:solidFill>
              <a:effectLst/>
              <a:uLnTx/>
              <a:uFillTx/>
              <a:latin typeface="Frutiger 55 Roman"/>
              <a:ea typeface="MS PGothic"/>
              <a:cs typeface="+mn-cs"/>
            </a:endParaRPr>
          </a:p>
        </p:txBody>
      </p:sp>
      <p:sp>
        <p:nvSpPr>
          <p:cNvPr id="2" name="Text Placeholder 1"/>
          <p:cNvSpPr>
            <a:spLocks noGrp="1"/>
          </p:cNvSpPr>
          <p:nvPr>
            <p:ph type="body" sz="quarter" idx="12"/>
          </p:nvPr>
        </p:nvSpPr>
        <p:spPr>
          <a:xfrm>
            <a:off x="559984" y="732571"/>
            <a:ext cx="11133781" cy="5463276"/>
          </a:xfrm>
        </p:spPr>
        <p:txBody>
          <a:bodyPr anchor="ctr"/>
          <a:lstStyle/>
          <a:p>
            <a:pPr algn="ctr"/>
            <a:r>
              <a:rPr lang="en-US" sz="3636" dirty="0">
                <a:latin typeface="Frutiger 45 Light" panose="020B0603020202020204" pitchFamily="34" charset="0"/>
                <a:hlinkClick r:id="rId4"/>
              </a:rPr>
              <a:t>www.ubs.com/cio-disclaimer</a:t>
            </a:r>
            <a:endParaRPr lang="en-US" sz="3636" dirty="0">
              <a:latin typeface="Frutiger 45 Light" panose="020B0603020202020204" pitchFamily="34" charset="0"/>
            </a:endParaRPr>
          </a:p>
          <a:p>
            <a:br>
              <a:rPr lang="en-US" sz="1091" dirty="0">
                <a:latin typeface="Frutiger 45 Light" panose="020B0603020202020204" pitchFamily="34" charset="0"/>
              </a:rPr>
            </a:br>
            <a:r>
              <a:rPr lang="en-US" sz="1091" dirty="0">
                <a:latin typeface="Frutiger 45 Light" panose="020B0603020202020204" pitchFamily="34" charset="0"/>
              </a:rPr>
              <a:t>UBS Wealth Way is an approach incorporating Liquidity. Longevity. Legacy. strategies that UBS Financial Services Inc. and our Financial Advisors can use to assist clients in exploring and pursuing their wealth management needs and goals over different timeframes. This approach is not a promise or guarantee that wealth, or any financial results, can or will be achieved. All investments involve the risk of loss, including the risk of loss of the entire </a:t>
            </a:r>
            <a:r>
              <a:rPr lang="en-US" sz="1091" dirty="0" err="1">
                <a:latin typeface="Frutiger 45 Light" panose="020B0603020202020204" pitchFamily="34" charset="0"/>
              </a:rPr>
              <a:t>investment.”The</a:t>
            </a:r>
            <a:r>
              <a:rPr lang="en-US" sz="1091" dirty="0">
                <a:latin typeface="Frutiger 45 Light" panose="020B0603020202020204" pitchFamily="34" charset="0"/>
              </a:rPr>
              <a:t> content is published by the Global Wealth Management business of UBS Switzerland AG (regulated by FINMA in Switzerland), its subsidiaries or its affiliates ("UBS"). In the USA, UBS Financial Services Inc. is a subsidiary of UBS AG and a member of FINRA/SIPC.</a:t>
            </a:r>
            <a:endParaRPr lang="en-GB" sz="1091" dirty="0">
              <a:latin typeface="Frutiger 45 Light" panose="020B0603020202020204" pitchFamily="34" charset="0"/>
            </a:endParaRPr>
          </a:p>
          <a:p>
            <a:r>
              <a:rPr lang="en-US" sz="1091" dirty="0">
                <a:latin typeface="Frutiger 45 Light" panose="020B0603020202020204" pitchFamily="34" charset="0"/>
              </a:rPr>
              <a:t>This material is </a:t>
            </a:r>
            <a:r>
              <a:rPr lang="en-US" sz="1091" b="1" dirty="0">
                <a:latin typeface="Frutiger 45 Light" panose="020B0603020202020204" pitchFamily="34" charset="0"/>
              </a:rPr>
              <a:t>for your</a:t>
            </a:r>
            <a:r>
              <a:rPr lang="en-US" sz="1091" dirty="0">
                <a:latin typeface="Frutiger 45 Light" panose="020B0603020202020204" pitchFamily="34" charset="0"/>
              </a:rPr>
              <a:t> </a:t>
            </a:r>
            <a:r>
              <a:rPr lang="en-US" sz="1091" b="1" dirty="0">
                <a:latin typeface="Frutiger 45 Light" panose="020B0603020202020204" pitchFamily="34" charset="0"/>
              </a:rPr>
              <a:t>information only</a:t>
            </a:r>
            <a:r>
              <a:rPr lang="en-US" sz="1091"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091" b="1" dirty="0">
                <a:latin typeface="Frutiger 45 Light" panose="020B0603020202020204" pitchFamily="34" charset="0"/>
              </a:rPr>
              <a:t>The views and opinions expressed in this material by third parties are not those of UBS</a:t>
            </a:r>
            <a:r>
              <a:rPr lang="en-US" sz="1091"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091" dirty="0">
              <a:latin typeface="Frutiger 45 Light" panose="020B0603020202020204" pitchFamily="34" charset="0"/>
            </a:endParaRPr>
          </a:p>
          <a:p>
            <a:r>
              <a:rPr lang="en-US" sz="1091"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091" u="sng" dirty="0">
                <a:latin typeface="Frutiger 45 Light" panose="020B0603020202020204" pitchFamily="34" charset="0"/>
                <a:hlinkClick r:id="rId5"/>
              </a:rPr>
              <a:t>ubs.com/</a:t>
            </a:r>
            <a:r>
              <a:rPr lang="en-US" sz="1091" u="sng" dirty="0" err="1">
                <a:latin typeface="Frutiger 45 Light" panose="020B0603020202020204" pitchFamily="34" charset="0"/>
                <a:hlinkClick r:id="rId5"/>
              </a:rPr>
              <a:t>workingwithus</a:t>
            </a:r>
            <a:r>
              <a:rPr lang="en-US" sz="1091" dirty="0">
                <a:latin typeface="Frutiger 45 Light" panose="020B0603020202020204" pitchFamily="34" charset="0"/>
              </a:rPr>
              <a:t>. </a:t>
            </a:r>
            <a:endParaRPr lang="en-GB" sz="1091" dirty="0">
              <a:latin typeface="Frutiger 45 Light" panose="020B0603020202020204" pitchFamily="34" charset="0"/>
            </a:endParaRPr>
          </a:p>
          <a:p>
            <a:r>
              <a:rPr lang="en-GB" sz="1091" dirty="0">
                <a:latin typeface="Frutiger 45 Light" panose="020B0603020202020204" pitchFamily="34" charset="0"/>
              </a:rPr>
              <a:t>Investing 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p>
          <a:p>
            <a:r>
              <a:rPr lang="en-US" sz="1091" dirty="0">
                <a:latin typeface="Frutiger 45 Light" panose="020B0603020202020204" pitchFamily="34" charset="0"/>
              </a:rPr>
              <a:t>Please visit below page to read the legal </a:t>
            </a:r>
            <a:r>
              <a:rPr lang="en-US" sz="1091" dirty="0">
                <a:latin typeface="Frutiger 45 Light" panose="020B0603020202020204" pitchFamily="34" charset="0"/>
                <a:hlinkClick r:id="rId6"/>
              </a:rPr>
              <a:t>disclaimer </a:t>
            </a:r>
            <a:r>
              <a:rPr lang="en-GB" sz="1091" dirty="0">
                <a:latin typeface="Frutiger 45 Light" panose="020B0603020202020204" pitchFamily="34" charset="0"/>
              </a:rPr>
              <a:t>applicable to this livestream.</a:t>
            </a:r>
            <a:endParaRPr lang="en-US" sz="1091" dirty="0">
              <a:latin typeface="Frutiger 45 Light" panose="020B0603020202020204" pitchFamily="34" charset="0"/>
            </a:endParaRPr>
          </a:p>
          <a:p>
            <a:endParaRPr lang="en-GB" sz="1091"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30938082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zh-TW" dirty="0">
                <a:latin typeface="Frutiger 45 Light" panose="020B0603020202020204" pitchFamily="34" charset="0"/>
                <a:cs typeface="Arial Unicode MS" panose="020B0604020202020204" pitchFamily="34" charset="-128"/>
              </a:rPr>
              <a:t>Risk information</a:t>
            </a:r>
            <a:endParaRPr lang="en-US" dirty="0"/>
          </a:p>
        </p:txBody>
      </p:sp>
      <p:sp>
        <p:nvSpPr>
          <p:cNvPr id="363" name="TextBox 362"/>
          <p:cNvSpPr txBox="1">
            <a:spLocks/>
          </p:cNvSpPr>
          <p:nvPr/>
        </p:nvSpPr>
        <p:spPr>
          <a:xfrm>
            <a:off x="509846" y="1176915"/>
            <a:ext cx="11133778" cy="4504171"/>
          </a:xfrm>
          <a:prstGeom prst="rect">
            <a:avLst/>
          </a:prstGeom>
          <a:noFill/>
        </p:spPr>
        <p:txBody>
          <a:bodyPr vert="horz" wrap="square" lIns="0" tIns="0" rIns="0" bIns="0" rtlCol="0">
            <a:noAutofit/>
          </a:bodyPr>
          <a:lstStyle/>
          <a:p>
            <a:pPr algn="just" defTabSz="831281" eaLnBrk="0" fontAlgn="base" hangingPunct="0">
              <a:spcBef>
                <a:spcPct val="0"/>
              </a:spcBef>
              <a:spcAft>
                <a:spcPct val="0"/>
              </a:spcAft>
            </a:pPr>
            <a:r>
              <a:rPr lang="en-US" altLang="en-US" sz="1000" b="1" dirty="0">
                <a:solidFill>
                  <a:prstClr val="black"/>
                </a:solidFill>
                <a:latin typeface="Frutiger 45 Light" panose="020B0603020202020204" pitchFamily="34" charset="0"/>
                <a:cs typeface="Arial" panose="020B0604020202020204" pitchFamily="34" charset="0"/>
              </a:rPr>
              <a:t>Non-Traditional Assets</a:t>
            </a:r>
          </a:p>
          <a:p>
            <a:pPr algn="just" defTabSz="831281" eaLnBrk="0" fontAlgn="base" hangingPunct="0">
              <a:spcBef>
                <a:spcPct val="0"/>
              </a:spcBef>
              <a:spcAft>
                <a:spcPct val="0"/>
              </a:spcAft>
            </a:pPr>
            <a:endParaRPr lang="en-US" altLang="en-US" sz="1000"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US" altLang="en-US" sz="1000" dirty="0">
                <a:solidFill>
                  <a:prstClr val="black"/>
                </a:solidFill>
                <a:latin typeface="Frutiger 45 Light" panose="020B0603020202020204" pitchFamily="34" charset="0"/>
                <a:cs typeface="Arial" panose="020B0604020202020204" pitchFamily="34" charset="0"/>
              </a:rPr>
              <a:t>Non-traditional asset classes are alternative investments that include hedge funds, private equity, real estate, and managed futures (collectively, alternative investments). Interests of alternative investment funds are sold only to qualified investors, and only by means of offering documents that include information about the risks, performance and expenses of alternative investment funds, and which clients are urged to read carefully before subscribing and retain. An investment in an alternative investment fund is speculative and involves significant risks. Specifically, these investments (1) are not mutual funds and are not subject to the same regulatory requirements as mutual funds; (2) may have performance that is volatile, and investors may lose all or a substantial amount of their investment; (3) may engage in leverage and other speculative investment practices that may increase the risk of investment loss; (4) are long-term, illiquid investments, there is generally no secondary market for the interests of a fund, and none is expected to develop; (5) interests of alternative investment funds typically will be illiquid and subject to restrictions on transfer; (6) may not be required to provide periodic pricing or valuation information to investors; (7) generally involve complex tax strategies and there may be delays in distributing tax information to investors; (8) are subject to high fees, including management fees and other fees and expenses, all of which will reduce profits. </a:t>
            </a:r>
          </a:p>
          <a:p>
            <a:pPr algn="just" defTabSz="831281" eaLnBrk="0" fontAlgn="base" hangingPunct="0">
              <a:spcBef>
                <a:spcPct val="0"/>
              </a:spcBef>
              <a:spcAft>
                <a:spcPct val="0"/>
              </a:spcAft>
            </a:pPr>
            <a:endParaRPr lang="en-US" altLang="en-US" sz="1000"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US" altLang="en-US" sz="1000" dirty="0">
                <a:solidFill>
                  <a:prstClr val="black"/>
                </a:solidFill>
                <a:latin typeface="Frutiger 45 Light" panose="020B0603020202020204" pitchFamily="34" charset="0"/>
                <a:cs typeface="Arial" panose="020B0604020202020204" pitchFamily="34" charset="0"/>
              </a:rPr>
              <a:t>Interests in alternative investment funds are not deposits or obligations of, or guaranteed or endorsed by, any bank or other insured depository institution, and are not federally insured by the Federal Deposit Insurance Corporation, the Federal Reserve Board, or any other governmental agency. Prospective investors should understand these risks and have the financial ability and willingness to accept them for an extended period of time before making an investment in an alternative investment fund and should consider an alternative investment fund as a supplement to an overall investment program. </a:t>
            </a:r>
          </a:p>
          <a:p>
            <a:pPr algn="just" defTabSz="831281" eaLnBrk="0" fontAlgn="base" hangingPunct="0">
              <a:spcBef>
                <a:spcPct val="0"/>
              </a:spcBef>
              <a:spcAft>
                <a:spcPct val="0"/>
              </a:spcAft>
            </a:pPr>
            <a:endParaRPr lang="en-US" altLang="en-US" sz="1000"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US" altLang="en-US" sz="1000" dirty="0">
                <a:solidFill>
                  <a:prstClr val="black"/>
                </a:solidFill>
                <a:latin typeface="Frutiger 45 Light" panose="020B0603020202020204" pitchFamily="34" charset="0"/>
                <a:cs typeface="Arial" panose="020B0604020202020204" pitchFamily="34" charset="0"/>
              </a:rPr>
              <a:t>In addition to the risks that apply to alternative investments generally, the following are additional risks related to an investment in these strategies:</a:t>
            </a:r>
          </a:p>
          <a:p>
            <a:pPr algn="just" defTabSz="831281" eaLnBrk="0" fontAlgn="base" hangingPunct="0">
              <a:spcBef>
                <a:spcPct val="0"/>
              </a:spcBef>
              <a:spcAft>
                <a:spcPct val="0"/>
              </a:spcAft>
            </a:pPr>
            <a:endParaRPr lang="en-US" altLang="en-US" sz="1000" dirty="0">
              <a:solidFill>
                <a:prstClr val="black"/>
              </a:solidFill>
              <a:latin typeface="Frutiger 45 Light" panose="020B0603020202020204" pitchFamily="34" charset="0"/>
              <a:cs typeface="Arial" panose="020B0604020202020204" pitchFamily="34" charset="0"/>
            </a:endParaRPr>
          </a:p>
          <a:p>
            <a:pPr marL="155865" indent="-155865" algn="just" defTabSz="831281" eaLnBrk="0" fontAlgn="base" hangingPunct="0">
              <a:spcBef>
                <a:spcPct val="0"/>
              </a:spcBef>
              <a:spcAft>
                <a:spcPct val="0"/>
              </a:spcAft>
              <a:buFont typeface="Arial" panose="020B0604020202020204" pitchFamily="34" charset="0"/>
              <a:buChar char="•"/>
            </a:pPr>
            <a:r>
              <a:rPr lang="en-US" altLang="en-US" sz="1000" dirty="0">
                <a:solidFill>
                  <a:prstClr val="black"/>
                </a:solidFill>
                <a:latin typeface="Frutiger 45 Light" panose="020B0603020202020204" pitchFamily="34" charset="0"/>
                <a:cs typeface="Arial" panose="020B0604020202020204" pitchFamily="34" charset="0"/>
              </a:rPr>
              <a:t>Hedge Fund Risk: There are risks specifically associated with investing in hedge funds, which may include risks associated with investing in short sales, options, small-cap stocks, “junk bonds,” derivatives, distressed securities, non-U.S. securities and illiquid investments.</a:t>
            </a:r>
          </a:p>
          <a:p>
            <a:pPr marL="155865" indent="-155865" algn="just" defTabSz="831281" eaLnBrk="0" fontAlgn="base" hangingPunct="0">
              <a:spcBef>
                <a:spcPct val="0"/>
              </a:spcBef>
              <a:spcAft>
                <a:spcPct val="0"/>
              </a:spcAft>
              <a:buFont typeface="Arial" panose="020B0604020202020204" pitchFamily="34" charset="0"/>
              <a:buChar char="•"/>
            </a:pPr>
            <a:r>
              <a:rPr lang="en-US" altLang="en-US" sz="1000" dirty="0">
                <a:solidFill>
                  <a:prstClr val="black"/>
                </a:solidFill>
                <a:latin typeface="Frutiger 45 Light" panose="020B0603020202020204" pitchFamily="34" charset="0"/>
                <a:cs typeface="Arial" panose="020B0604020202020204" pitchFamily="34" charset="0"/>
              </a:rPr>
              <a:t>Managed Futures: There are risks specifically associated with investing in managed futures programs. For example, not all managers focus on all strategies at all times, and managed futures strategies may have material directional elements.</a:t>
            </a:r>
          </a:p>
          <a:p>
            <a:pPr marL="155865" indent="-155865" algn="just" defTabSz="831281" eaLnBrk="0" fontAlgn="base" hangingPunct="0">
              <a:spcBef>
                <a:spcPct val="0"/>
              </a:spcBef>
              <a:spcAft>
                <a:spcPct val="0"/>
              </a:spcAft>
              <a:buFont typeface="Arial" panose="020B0604020202020204" pitchFamily="34" charset="0"/>
              <a:buChar char="•"/>
            </a:pPr>
            <a:r>
              <a:rPr lang="en-US" altLang="en-US" sz="1000" dirty="0">
                <a:solidFill>
                  <a:prstClr val="black"/>
                </a:solidFill>
                <a:latin typeface="Frutiger 45 Light" panose="020B0603020202020204" pitchFamily="34" charset="0"/>
                <a:cs typeface="Arial" panose="020B0604020202020204" pitchFamily="34" charset="0"/>
              </a:rPr>
              <a:t>Real Estate: There are risks specifically associated with investing in real estate products and real estate investment trusts. They involve risks associated with debt, adverse changes in general economic or local market conditions, changes in governmental, tax, real estate and zoning laws or regulations, risks associated with capital calls and, for some real estate products, the risks associated with the ability to qualify for favorable treatment under the federal tax laws.</a:t>
            </a:r>
          </a:p>
          <a:p>
            <a:pPr marL="155865" indent="-155865" algn="just" defTabSz="831281" eaLnBrk="0" fontAlgn="base" hangingPunct="0">
              <a:spcBef>
                <a:spcPct val="0"/>
              </a:spcBef>
              <a:spcAft>
                <a:spcPct val="0"/>
              </a:spcAft>
              <a:buFont typeface="Arial" panose="020B0604020202020204" pitchFamily="34" charset="0"/>
              <a:buChar char="•"/>
            </a:pPr>
            <a:r>
              <a:rPr lang="en-US" altLang="en-US" sz="1000" dirty="0">
                <a:solidFill>
                  <a:prstClr val="black"/>
                </a:solidFill>
                <a:latin typeface="Frutiger 45 Light" panose="020B0603020202020204" pitchFamily="34" charset="0"/>
                <a:cs typeface="Arial" panose="020B0604020202020204" pitchFamily="34" charset="0"/>
              </a:rPr>
              <a:t>Private Equity: There are risks specifically associated with investing in private equity. Capital calls can be made on short notice, and the failure to meet capital calls can result in significant adverse consequences including, but not limited to, a total loss of investment.</a:t>
            </a:r>
          </a:p>
          <a:p>
            <a:pPr marL="155865" indent="-155865" algn="just" defTabSz="831281" eaLnBrk="0" fontAlgn="base" hangingPunct="0">
              <a:spcBef>
                <a:spcPct val="0"/>
              </a:spcBef>
              <a:spcAft>
                <a:spcPct val="0"/>
              </a:spcAft>
              <a:buFont typeface="Arial" panose="020B0604020202020204" pitchFamily="34" charset="0"/>
              <a:buChar char="•"/>
            </a:pPr>
            <a:r>
              <a:rPr lang="en-US" altLang="en-US" sz="1000" dirty="0">
                <a:solidFill>
                  <a:prstClr val="black"/>
                </a:solidFill>
                <a:latin typeface="Frutiger 45 Light" panose="020B0603020202020204" pitchFamily="34" charset="0"/>
                <a:cs typeface="Arial" panose="020B0604020202020204" pitchFamily="34" charset="0"/>
              </a:rPr>
              <a:t>Foreign Exchange/Currency Risk: Investors in securities of issuers located outside of the United States should be aware that even for securities denominated in U.S. dollars, changes in the exchange rate between the U.S. dollar and the issuer’s “home” currency can have unexpected effects on the market value and liquidity of those securities. Those securities may also be affected by other risks (such as political, economic or regulatory changes) that may not be readily known to a U.S. investor.</a:t>
            </a:r>
          </a:p>
        </p:txBody>
      </p:sp>
    </p:spTree>
    <p:custDataLst>
      <p:tags r:id="rId1"/>
    </p:custDataLst>
    <p:extLst>
      <p:ext uri="{BB962C8B-B14F-4D97-AF65-F5344CB8AC3E}">
        <p14:creationId xmlns:p14="http://schemas.microsoft.com/office/powerpoint/2010/main" val="28652236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zh-TW" dirty="0">
                <a:latin typeface="Frutiger 45 Light" panose="020B0603020202020204" pitchFamily="34" charset="0"/>
                <a:cs typeface="Arial Unicode MS" panose="020B0604020202020204" pitchFamily="34" charset="-128"/>
              </a:rPr>
              <a:t>Risk information</a:t>
            </a:r>
            <a:endParaRPr lang="en-US" dirty="0"/>
          </a:p>
        </p:txBody>
      </p:sp>
      <p:sp>
        <p:nvSpPr>
          <p:cNvPr id="363" name="TextBox 362"/>
          <p:cNvSpPr txBox="1">
            <a:spLocks/>
          </p:cNvSpPr>
          <p:nvPr/>
        </p:nvSpPr>
        <p:spPr>
          <a:xfrm>
            <a:off x="509963" y="1252762"/>
            <a:ext cx="11133778" cy="5256923"/>
          </a:xfrm>
          <a:prstGeom prst="rect">
            <a:avLst/>
          </a:prstGeom>
          <a:noFill/>
        </p:spPr>
        <p:txBody>
          <a:bodyPr vert="horz" wrap="square" lIns="0" tIns="0" rIns="0" bIns="0" rtlCol="0">
            <a:noAutofit/>
          </a:bodyPr>
          <a:lstStyle/>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UBS Chief Investment Office's ("CIO") investment views are prepared and published by the Global Wealth Management business of UBS Switzerland AG (regulated by FINMA in Switzerland) or its affiliates ("UBS").</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The investment views have been prepared in accordance with legal requirements designed to promote the </a:t>
            </a:r>
            <a:r>
              <a:rPr lang="en-GB" altLang="en-US" sz="909" b="1" dirty="0">
                <a:solidFill>
                  <a:prstClr val="black"/>
                </a:solidFill>
                <a:latin typeface="Frutiger 45 Light" panose="020B0603020202020204" pitchFamily="34" charset="0"/>
                <a:cs typeface="Arial" panose="020B0604020202020204" pitchFamily="34" charset="0"/>
              </a:rPr>
              <a:t>independence of investment research</a:t>
            </a:r>
            <a:r>
              <a:rPr lang="en-GB" altLang="en-US" sz="909" dirty="0">
                <a:solidFill>
                  <a:prstClr val="black"/>
                </a:solidFill>
                <a:latin typeface="Frutiger 45 Light" panose="020B0603020202020204" pitchFamily="34" charset="0"/>
                <a:cs typeface="Arial" panose="020B0604020202020204" pitchFamily="34" charset="0"/>
              </a:rPr>
              <a:t>.</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 </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b="1" dirty="0">
                <a:solidFill>
                  <a:prstClr val="black"/>
                </a:solidFill>
                <a:latin typeface="Frutiger 45 Light" panose="020B0603020202020204" pitchFamily="34" charset="0"/>
                <a:cs typeface="Arial" panose="020B0604020202020204" pitchFamily="34" charset="0"/>
              </a:rPr>
              <a:t>Generic investment research – Risk information:</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This publication is </a:t>
            </a:r>
            <a:r>
              <a:rPr lang="en-GB" altLang="en-US" sz="909" b="1" dirty="0">
                <a:solidFill>
                  <a:prstClr val="black"/>
                </a:solidFill>
                <a:latin typeface="Frutiger 45 Light" panose="020B0603020202020204" pitchFamily="34" charset="0"/>
                <a:cs typeface="Arial" panose="020B0604020202020204" pitchFamily="34" charset="0"/>
              </a:rPr>
              <a:t>for your</a:t>
            </a:r>
            <a:r>
              <a:rPr lang="en-GB" altLang="en-US" sz="909" dirty="0">
                <a:solidFill>
                  <a:prstClr val="black"/>
                </a:solidFill>
                <a:latin typeface="Frutiger 45 Light" panose="020B0603020202020204" pitchFamily="34" charset="0"/>
                <a:cs typeface="Arial" panose="020B0604020202020204" pitchFamily="34" charset="0"/>
              </a:rPr>
              <a:t> </a:t>
            </a:r>
            <a:r>
              <a:rPr lang="en-GB" altLang="en-US" sz="909" b="1" dirty="0">
                <a:solidFill>
                  <a:prstClr val="black"/>
                </a:solidFill>
                <a:latin typeface="Frutiger 45 Light" panose="020B0603020202020204" pitchFamily="34" charset="0"/>
                <a:cs typeface="Arial" panose="020B0604020202020204" pitchFamily="34" charset="0"/>
              </a:rPr>
              <a:t>information only</a:t>
            </a:r>
            <a:r>
              <a:rPr lang="en-GB" altLang="en-US" sz="909" dirty="0">
                <a:solidFill>
                  <a:prstClr val="black"/>
                </a:solidFill>
                <a:latin typeface="Frutiger 45 Light" panose="020B0603020202020204" pitchFamily="34" charset="0"/>
                <a:cs typeface="Arial" panose="020B0604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It is based on numerous assumptions. Different assumptions could result in materially different results. Certain services and products are subject to legal restrictions and cannot be offered worldwide on an unrestricted basis and/or may not be eligible for sale to all investors. All information and opinions expressed in this document were obtained from sources believed to be reliable and in good faith, but no representation or warranty, express or implied, is made as to its accuracy or completeness (other than disclosures relating to UBS). All information and opinions as well as any forecasts, estimates and market prices indicated are current as of the date of this report, and are subject to change without notice. Opinions expressed herein may differ or be contrary to those expressed by other business areas or divisions of UBS as a result of using different assumptions and/or criteria.</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 </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In no circumstances may this document or any of the information (including any forecast, value, index or other calculated amount ("Values")) be used for any of the following purposes (</a:t>
            </a:r>
            <a:r>
              <a:rPr lang="en-GB" altLang="en-US" sz="909" dirty="0" err="1">
                <a:solidFill>
                  <a:prstClr val="black"/>
                </a:solidFill>
                <a:latin typeface="Frutiger 45 Light" panose="020B0603020202020204" pitchFamily="34" charset="0"/>
                <a:cs typeface="Arial" panose="020B0604020202020204" pitchFamily="34" charset="0"/>
              </a:rPr>
              <a:t>i</a:t>
            </a:r>
            <a:r>
              <a:rPr lang="en-GB" altLang="en-US" sz="909" dirty="0">
                <a:solidFill>
                  <a:prstClr val="black"/>
                </a:solidFill>
                <a:latin typeface="Frutiger 45 Light" panose="020B0603020202020204" pitchFamily="34" charset="0"/>
                <a:cs typeface="Arial" panose="020B0604020202020204" pitchFamily="34" charset="0"/>
              </a:rPr>
              <a:t>) valuation or accounting purposes; (ii) to determine the amounts due or payable, the price or the value of any financial instrument or financial contract; or (iii) to measure the performance of any financial instrument including, without limitation, for the purpose of tracking the return or performance of any Value or of defining the asset allocation of portfolio or of computing performance fees. By receiving this document and the information you will be deemed to represent and warrant to UBS that you will not use this document or otherwise rely on any of the information for any of the above purposes. UBS and any of its directors or employees may be entitled at any time to hold long or short positions in investment instruments referred to herein, carry out transactions involving relevant investment instruments in the capacity of principal or agent, or provide any other services or have officers, who serve as directors, either to/for the issuer, the investment instrument itself or to/for any company commercially or financially affiliated to such issuers. At any time, investment decisions (including whether to buy, sell or hold securities) made by UBS and its employees may differ from or be contrary to the opinions expressed in UBS research publications. Some investments may not be readily realizable since the market in the securities is illiquid and therefore valuing the investment and identifying the risk to which you are exposed may be difficult to quantify. UBS relies on information barriers to control the flow of information contained in one or more areas within UBS, into other areas, units, divisions or affiliates of UBS. Futures and options trading is not suitable for every investor as there is a substantial risk of loss, and losses in excess of an initial investment may occur. Past performance of an investment is no guarantee for its future performance. Additional information will be made available upon request. Some investments may be subject to sudden and large falls in value and on realization you may receive back less than you invested or may be required to pay more. Changes in foreign exchange rates may have an adverse effect on the price, value or income of an investment. The analyst(s) responsible for the preparation of this report may interact with trading desk personnel, sales personnel and other constituencies for the purpose of gathering, synthesizing and interpreting market information.</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 </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Tax treatment depends on the individual circumstances and may be subject to change in the future. UBS does not provide legal or tax advice and makes no representations as to the tax treatment of assets or the investment returns thereon both in general or with reference to specific client's circumstances and needs. We are of necessity unable to take into account the particular investment objectives, financial situation and needs of our individual clients and we would recommend that you take financial and/or tax advice as to the implications (including tax) of investing in any of the products mentioned herein.</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 </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This material may not be reproduced or copies circulated without prior authority of UBS. Unless otherwise agreed in writing UBS expressly prohibits the distribution and transfer of this material to third parties for any reason. UBS accepts no liability whatsoever for any claims or lawsuits from any third parties arising from the use or distribution of this material. This report is for distribution only under such circumstances as may be permitted by applicable law. For information on the ways in which CIO manages conflicts and maintains independence of its investment views and publication offering, and research and rating methodologies, please visit </a:t>
            </a:r>
            <a:r>
              <a:rPr lang="en-GB" altLang="en-US" sz="909" u="sng" dirty="0">
                <a:solidFill>
                  <a:prstClr val="black"/>
                </a:solidFill>
                <a:latin typeface="Frutiger 45 Light" panose="020B0603020202020204" pitchFamily="34" charset="0"/>
                <a:cs typeface="Arial" panose="020B0604020202020204" pitchFamily="34" charset="0"/>
                <a:hlinkClick r:id="rId4"/>
              </a:rPr>
              <a:t>www.ubs.com/research</a:t>
            </a:r>
            <a:r>
              <a:rPr lang="en-GB" altLang="en-US" sz="909" dirty="0">
                <a:solidFill>
                  <a:prstClr val="black"/>
                </a:solidFill>
                <a:latin typeface="Frutiger 45 Light" panose="020B0603020202020204" pitchFamily="34" charset="0"/>
                <a:cs typeface="Arial" panose="020B0604020202020204" pitchFamily="34" charset="0"/>
              </a:rPr>
              <a:t>. Additional information on the relevant authors of this publication and other CIO publication(s) referenced in this report; and copies of any past reports on this topic; are available upon request from your client advisor.</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 </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Options and futures are not suitable for all investors, and trading in these instruments is considered risky and may be appropriate only for sophisticated investors. Prior to buying or selling an option, and for the complete risks relating to options, you must receive a copy of "Characteristics and Risks of Standardized Options". You may read the document at </a:t>
            </a:r>
            <a:r>
              <a:rPr lang="en-GB" altLang="en-US" sz="909" u="sng" dirty="0">
                <a:solidFill>
                  <a:prstClr val="black"/>
                </a:solidFill>
                <a:latin typeface="Frutiger 45 Light" panose="020B0603020202020204" pitchFamily="34" charset="0"/>
                <a:cs typeface="Arial" panose="020B0604020202020204" pitchFamily="34" charset="0"/>
                <a:hlinkClick r:id="rId5"/>
              </a:rPr>
              <a:t>https://www.theocc.com/about/publications/character-risks.jsp</a:t>
            </a:r>
            <a:r>
              <a:rPr lang="en-GB" altLang="en-US" sz="909" dirty="0">
                <a:solidFill>
                  <a:prstClr val="black"/>
                </a:solidFill>
                <a:latin typeface="Frutiger 45 Light" panose="020B0603020202020204" pitchFamily="34" charset="0"/>
                <a:cs typeface="Arial" panose="020B0604020202020204" pitchFamily="34" charset="0"/>
              </a:rPr>
              <a:t> or ask your financial advisor for a copy.</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endParaRPr lang="en-US" altLang="en-US" sz="909" dirty="0">
              <a:solidFill>
                <a:prstClr val="black"/>
              </a:solidFill>
              <a:latin typeface="Frutiger 45 Light" panose="020B0603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722283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zh-TW" dirty="0">
                <a:latin typeface="Frutiger 45 Light" panose="020B0603020202020204" pitchFamily="34" charset="0"/>
                <a:cs typeface="Arial Unicode MS" panose="020B0604020202020204" pitchFamily="34" charset="-128"/>
              </a:rPr>
              <a:t>Risk information</a:t>
            </a:r>
            <a:endParaRPr lang="en-US" dirty="0"/>
          </a:p>
        </p:txBody>
      </p:sp>
      <p:sp>
        <p:nvSpPr>
          <p:cNvPr id="363" name="TextBox 362"/>
          <p:cNvSpPr txBox="1">
            <a:spLocks/>
          </p:cNvSpPr>
          <p:nvPr/>
        </p:nvSpPr>
        <p:spPr>
          <a:xfrm>
            <a:off x="509963" y="1217639"/>
            <a:ext cx="11133778" cy="4800307"/>
          </a:xfrm>
          <a:prstGeom prst="rect">
            <a:avLst/>
          </a:prstGeom>
          <a:noFill/>
        </p:spPr>
        <p:txBody>
          <a:bodyPr vert="horz" wrap="square" lIns="0" tIns="0" rIns="0" bIns="0" rtlCol="0">
            <a:noAutofit/>
          </a:bodyPr>
          <a:lstStyle/>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Investing 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 </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b="1" dirty="0">
                <a:solidFill>
                  <a:prstClr val="black"/>
                </a:solidFill>
                <a:latin typeface="Frutiger 45 Light" panose="020B0603020202020204" pitchFamily="34" charset="0"/>
                <a:cs typeface="Arial" panose="020B0604020202020204" pitchFamily="34" charset="0"/>
              </a:rPr>
              <a:t>Important Information About Sustainable Investing Strategies</a:t>
            </a:r>
            <a:r>
              <a:rPr lang="en-GB" altLang="en-US" sz="909" dirty="0">
                <a:solidFill>
                  <a:prstClr val="black"/>
                </a:solidFill>
                <a:latin typeface="Frutiger 45 Light" panose="020B0603020202020204" pitchFamily="34" charset="0"/>
                <a:cs typeface="Arial" panose="020B0604020202020204" pitchFamily="34" charset="0"/>
              </a:rPr>
              <a:t>: Sustainable investing strategies aim to consider and incorporate environmental, social and governance (ESG) factors into investment process and portfolio construction. Strategies across geographies and styles approach ESG analysis and incorporate the findings in a variety of ways. Incorporating ESG factors or Sustainable Investing considerations may inhibit the portfolio manager’s ability to participate in certain investment opportunities that otherwise would be consistent with its investment objective and other principal investment strategies. The returns on a portfolio consisting primarily of sustainable investments may be lower or higher than portfolios where ESG factors, exclusions, or other sustainability issues are not considered by the portfolio manager, and the investment opportunities available to such portfolios may differ. Companies may not necessarily meet high performance standards on all aspects of ESG or sustainable investing issues; there is also no guarantee that any company will meet expectations in connection with corporate responsibility, sustainability, and/or impact performance.</a:t>
            </a:r>
          </a:p>
          <a:p>
            <a:pPr algn="just" defTabSz="831281" eaLnBrk="0" fontAlgn="base" hangingPunct="0">
              <a:spcBef>
                <a:spcPct val="0"/>
              </a:spcBef>
              <a:spcAft>
                <a:spcPct val="0"/>
              </a:spcAft>
            </a:pPr>
            <a:endParaRPr lang="en-GB"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b="1" dirty="0">
                <a:solidFill>
                  <a:prstClr val="black"/>
                </a:solidFill>
                <a:latin typeface="Frutiger 45 Light" panose="020B0603020202020204" pitchFamily="34" charset="0"/>
                <a:cs typeface="Arial" panose="020B0604020202020204" pitchFamily="34" charset="0"/>
              </a:rPr>
              <a:t>External Asset Managers / External Financial Consultants:</a:t>
            </a:r>
            <a:r>
              <a:rPr lang="en-GB" altLang="en-US" sz="909" dirty="0">
                <a:solidFill>
                  <a:prstClr val="black"/>
                </a:solidFill>
                <a:latin typeface="Frutiger 45 Light" panose="020B0603020202020204" pitchFamily="34" charset="0"/>
                <a:cs typeface="Arial" panose="020B0604020202020204" pitchFamily="34" charset="0"/>
              </a:rPr>
              <a:t> In case this research or publication is provided to an External Asset Manager or an External Financial Consultant, UBS expressly prohibits that it is redistributed by the External Asset Manager or the External Financial Consultant and is made available to their clients and/or third parties.</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 </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US" altLang="en-US" sz="909" b="1" dirty="0">
                <a:solidFill>
                  <a:prstClr val="black"/>
                </a:solidFill>
                <a:latin typeface="Frutiger 45 Light"/>
                <a:cs typeface="Arial" panose="020B0604020202020204" pitchFamily="34" charset="0"/>
              </a:rPr>
              <a:t>USA:</a:t>
            </a:r>
            <a:r>
              <a:rPr lang="en-US" altLang="en-US" sz="909" dirty="0">
                <a:solidFill>
                  <a:prstClr val="black"/>
                </a:solidFill>
                <a:latin typeface="Frutiger 45 Light"/>
                <a:cs typeface="Arial" panose="020B0604020202020204" pitchFamily="34" charset="0"/>
              </a:rPr>
              <a:t> </a:t>
            </a:r>
            <a:r>
              <a:rPr lang="en-GB" altLang="en-US" sz="909" dirty="0">
                <a:solidFill>
                  <a:prstClr val="black"/>
                </a:solidFill>
                <a:latin typeface="Frutiger 45 Light" panose="020B0603020202020204" pitchFamily="34" charset="0"/>
                <a:cs typeface="Arial" panose="020B0604020202020204" pitchFamily="34" charset="0"/>
              </a:rPr>
              <a:t>Distributed to US persons by UBS Financial Services Inc. or UBS Securities LLC, subsidiaries of UBS AG. UBS Switzerland AG, UBS Europe SE, UBS Bank, S.A., UBS </a:t>
            </a:r>
            <a:r>
              <a:rPr lang="en-GB" altLang="en-US" sz="909" dirty="0" err="1">
                <a:solidFill>
                  <a:prstClr val="black"/>
                </a:solidFill>
                <a:latin typeface="Frutiger 45 Light" panose="020B0603020202020204" pitchFamily="34" charset="0"/>
                <a:cs typeface="Arial" panose="020B0604020202020204" pitchFamily="34" charset="0"/>
              </a:rPr>
              <a:t>Brasil</a:t>
            </a:r>
            <a:r>
              <a:rPr lang="en-GB" altLang="en-US" sz="909" dirty="0">
                <a:solidFill>
                  <a:prstClr val="black"/>
                </a:solidFill>
                <a:latin typeface="Frutiger 45 Light" panose="020B0603020202020204" pitchFamily="34" charset="0"/>
                <a:cs typeface="Arial" panose="020B0604020202020204" pitchFamily="34" charset="0"/>
              </a:rPr>
              <a:t> </a:t>
            </a:r>
            <a:r>
              <a:rPr lang="en-GB" altLang="en-US" sz="909" dirty="0" err="1">
                <a:solidFill>
                  <a:prstClr val="black"/>
                </a:solidFill>
                <a:latin typeface="Frutiger 45 Light" panose="020B0603020202020204" pitchFamily="34" charset="0"/>
                <a:cs typeface="Arial" panose="020B0604020202020204" pitchFamily="34" charset="0"/>
              </a:rPr>
              <a:t>Administradora</a:t>
            </a:r>
            <a:r>
              <a:rPr lang="en-GB" altLang="en-US" sz="909" dirty="0">
                <a:solidFill>
                  <a:prstClr val="black"/>
                </a:solidFill>
                <a:latin typeface="Frutiger 45 Light" panose="020B0603020202020204" pitchFamily="34" charset="0"/>
                <a:cs typeface="Arial" panose="020B0604020202020204" pitchFamily="34" charset="0"/>
              </a:rPr>
              <a:t> de </a:t>
            </a:r>
            <a:r>
              <a:rPr lang="en-GB" altLang="en-US" sz="909" dirty="0" err="1">
                <a:solidFill>
                  <a:prstClr val="black"/>
                </a:solidFill>
                <a:latin typeface="Frutiger 45 Light" panose="020B0603020202020204" pitchFamily="34" charset="0"/>
                <a:cs typeface="Arial" panose="020B0604020202020204" pitchFamily="34" charset="0"/>
              </a:rPr>
              <a:t>Valores</a:t>
            </a:r>
            <a:r>
              <a:rPr lang="en-GB" altLang="en-US" sz="909" dirty="0">
                <a:solidFill>
                  <a:prstClr val="black"/>
                </a:solidFill>
                <a:latin typeface="Frutiger 45 Light" panose="020B0603020202020204" pitchFamily="34" charset="0"/>
                <a:cs typeface="Arial" panose="020B0604020202020204" pitchFamily="34" charset="0"/>
              </a:rPr>
              <a:t> </a:t>
            </a:r>
            <a:r>
              <a:rPr lang="en-GB" altLang="en-US" sz="909" dirty="0" err="1">
                <a:solidFill>
                  <a:prstClr val="black"/>
                </a:solidFill>
                <a:latin typeface="Frutiger 45 Light" panose="020B0603020202020204" pitchFamily="34" charset="0"/>
                <a:cs typeface="Arial" panose="020B0604020202020204" pitchFamily="34" charset="0"/>
              </a:rPr>
              <a:t>Mobiliarios</a:t>
            </a:r>
            <a:r>
              <a:rPr lang="en-GB" altLang="en-US" sz="909" dirty="0">
                <a:solidFill>
                  <a:prstClr val="black"/>
                </a:solidFill>
                <a:latin typeface="Frutiger 45 Light" panose="020B0603020202020204" pitchFamily="34" charset="0"/>
                <a:cs typeface="Arial" panose="020B0604020202020204" pitchFamily="34" charset="0"/>
              </a:rPr>
              <a:t> </a:t>
            </a:r>
            <a:r>
              <a:rPr lang="en-GB" altLang="en-US" sz="909" dirty="0" err="1">
                <a:solidFill>
                  <a:prstClr val="black"/>
                </a:solidFill>
                <a:latin typeface="Frutiger 45 Light" panose="020B0603020202020204" pitchFamily="34" charset="0"/>
                <a:cs typeface="Arial" panose="020B0604020202020204" pitchFamily="34" charset="0"/>
              </a:rPr>
              <a:t>Ltda</a:t>
            </a:r>
            <a:r>
              <a:rPr lang="en-GB" altLang="en-US" sz="909" dirty="0">
                <a:solidFill>
                  <a:prstClr val="black"/>
                </a:solidFill>
                <a:latin typeface="Frutiger 45 Light" panose="020B0603020202020204" pitchFamily="34" charset="0"/>
                <a:cs typeface="Arial" panose="020B0604020202020204" pitchFamily="34" charset="0"/>
              </a:rPr>
              <a:t>, UBS </a:t>
            </a:r>
            <a:r>
              <a:rPr lang="en-GB" altLang="en-US" sz="909" dirty="0" err="1">
                <a:solidFill>
                  <a:prstClr val="black"/>
                </a:solidFill>
                <a:latin typeface="Frutiger 45 Light" panose="020B0603020202020204" pitchFamily="34" charset="0"/>
                <a:cs typeface="Arial" panose="020B0604020202020204" pitchFamily="34" charset="0"/>
              </a:rPr>
              <a:t>Asesores</a:t>
            </a:r>
            <a:r>
              <a:rPr lang="en-GB" altLang="en-US" sz="909" dirty="0">
                <a:solidFill>
                  <a:prstClr val="black"/>
                </a:solidFill>
                <a:latin typeface="Frutiger 45 Light" panose="020B0603020202020204" pitchFamily="34" charset="0"/>
                <a:cs typeface="Arial" panose="020B0604020202020204" pitchFamily="34" charset="0"/>
              </a:rPr>
              <a:t> México, S.A. de C.V., </a:t>
            </a:r>
            <a:r>
              <a:rPr lang="en-US" altLang="en-US" sz="909" dirty="0">
                <a:solidFill>
                  <a:prstClr val="black"/>
                </a:solidFill>
                <a:latin typeface="Frutiger 45 Light" panose="020B0603020202020204" pitchFamily="34" charset="0"/>
                <a:cs typeface="Arial" panose="020B0604020202020204" pitchFamily="34" charset="0"/>
              </a:rPr>
              <a:t>UBS </a:t>
            </a:r>
            <a:r>
              <a:rPr lang="en-US" altLang="en-US" sz="909" dirty="0" err="1">
                <a:solidFill>
                  <a:prstClr val="black"/>
                </a:solidFill>
                <a:latin typeface="Frutiger 45 Light" panose="020B0603020202020204" pitchFamily="34" charset="0"/>
                <a:cs typeface="Arial" panose="020B0604020202020204" pitchFamily="34" charset="0"/>
              </a:rPr>
              <a:t>SuMi</a:t>
            </a:r>
            <a:r>
              <a:rPr lang="en-US" altLang="en-US" sz="909" dirty="0">
                <a:solidFill>
                  <a:prstClr val="black"/>
                </a:solidFill>
                <a:latin typeface="Frutiger 45 Light" panose="020B0603020202020204" pitchFamily="34" charset="0"/>
                <a:cs typeface="Arial" panose="020B0604020202020204" pitchFamily="34" charset="0"/>
              </a:rPr>
              <a:t> TRUST Wealth Management Co., Ltd</a:t>
            </a:r>
            <a:r>
              <a:rPr lang="en-GB" altLang="en-US" sz="909" dirty="0">
                <a:solidFill>
                  <a:prstClr val="black"/>
                </a:solidFill>
                <a:latin typeface="Frutiger 45 Light" panose="020B0603020202020204" pitchFamily="34" charset="0"/>
                <a:cs typeface="Arial" panose="020B0604020202020204" pitchFamily="34" charset="0"/>
              </a:rPr>
              <a:t>, UBS Wealth Management Israel Ltd and UBS </a:t>
            </a:r>
            <a:r>
              <a:rPr lang="en-GB" altLang="en-US" sz="909" dirty="0" err="1">
                <a:solidFill>
                  <a:prstClr val="black"/>
                </a:solidFill>
                <a:latin typeface="Frutiger 45 Light" panose="020B0603020202020204" pitchFamily="34" charset="0"/>
                <a:cs typeface="Arial" panose="020B0604020202020204" pitchFamily="34" charset="0"/>
              </a:rPr>
              <a:t>Menkul</a:t>
            </a:r>
            <a:r>
              <a:rPr lang="en-GB" altLang="en-US" sz="909" dirty="0">
                <a:solidFill>
                  <a:prstClr val="black"/>
                </a:solidFill>
                <a:latin typeface="Frutiger 45 Light" panose="020B0603020202020204" pitchFamily="34" charset="0"/>
                <a:cs typeface="Arial" panose="020B0604020202020204" pitchFamily="34" charset="0"/>
              </a:rPr>
              <a:t> </a:t>
            </a:r>
            <a:r>
              <a:rPr lang="en-GB" altLang="en-US" sz="909" dirty="0" err="1">
                <a:solidFill>
                  <a:prstClr val="black"/>
                </a:solidFill>
                <a:latin typeface="Frutiger 45 Light" panose="020B0603020202020204" pitchFamily="34" charset="0"/>
                <a:cs typeface="Arial" panose="020B0604020202020204" pitchFamily="34" charset="0"/>
              </a:rPr>
              <a:t>Degerler</a:t>
            </a:r>
            <a:r>
              <a:rPr lang="en-GB" altLang="en-US" sz="909" dirty="0">
                <a:solidFill>
                  <a:prstClr val="black"/>
                </a:solidFill>
                <a:latin typeface="Frutiger 45 Light" panose="020B0603020202020204" pitchFamily="34" charset="0"/>
                <a:cs typeface="Arial" panose="020B0604020202020204" pitchFamily="34" charset="0"/>
              </a:rPr>
              <a:t> AS are affiliates of UBS AG. UBS Financial Services Incorporated of Puerto Rico is a subsidiary of UBS Financial Services Inc. </a:t>
            </a:r>
            <a:r>
              <a:rPr lang="en-GB" altLang="en-US" sz="909" b="1" dirty="0">
                <a:solidFill>
                  <a:prstClr val="black"/>
                </a:solidFill>
                <a:latin typeface="Frutiger 45 Light" panose="020B0603020202020204" pitchFamily="34" charset="0"/>
                <a:cs typeface="Arial" panose="020B0604020202020204" pitchFamily="34" charset="0"/>
              </a:rPr>
              <a:t>UBS Financial Services Inc. accepts responsibility for the content of a report prepared by a non-US affiliate when it distributes reports to US persons. All transactions by a US person in the securities mentioned in this report should be effected through a US-registered broker dealer affiliated with UBS, and not through a non-US affiliate. The contents of this report have not been and will not be approved by any securities or investment authority in the United States or elsewhere. UBS Financial Services Inc. is not acting as a municipal advisor to any municipal entity or obligated person within the meaning of Section 15B of the Securities Exchange Act (the "Municipal Advisor Rule") and the opinions or views contained herein are not intended to be, and do not constitute, advice within the meaning of the Municipal Advisor Rule.</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  </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For country information, please visit </a:t>
            </a:r>
            <a:r>
              <a:rPr lang="en-GB" altLang="en-US" sz="909" u="sng" dirty="0">
                <a:solidFill>
                  <a:prstClr val="black"/>
                </a:solidFill>
                <a:latin typeface="Frutiger 45 Light" panose="020B0603020202020204" pitchFamily="34" charset="0"/>
                <a:cs typeface="Arial" panose="020B0604020202020204" pitchFamily="34" charset="0"/>
                <a:hlinkClick r:id="rId4"/>
              </a:rPr>
              <a:t>ubs.com/</a:t>
            </a:r>
            <a:r>
              <a:rPr lang="en-GB" altLang="en-US" sz="909" u="sng" dirty="0" err="1">
                <a:solidFill>
                  <a:prstClr val="black"/>
                </a:solidFill>
                <a:latin typeface="Frutiger 45 Light" panose="020B0603020202020204" pitchFamily="34" charset="0"/>
                <a:cs typeface="Arial" panose="020B0604020202020204" pitchFamily="34" charset="0"/>
                <a:hlinkClick r:id="rId4"/>
              </a:rPr>
              <a:t>cio</a:t>
            </a:r>
            <a:r>
              <a:rPr lang="en-GB" altLang="en-US" sz="909" u="sng" dirty="0">
                <a:solidFill>
                  <a:prstClr val="black"/>
                </a:solidFill>
                <a:latin typeface="Frutiger 45 Light" panose="020B0603020202020204" pitchFamily="34" charset="0"/>
                <a:cs typeface="Arial" panose="020B0604020202020204" pitchFamily="34" charset="0"/>
                <a:hlinkClick r:id="rId4"/>
              </a:rPr>
              <a:t>-country-disclaimer-gr</a:t>
            </a:r>
            <a:r>
              <a:rPr lang="en-GB" altLang="en-US" sz="909" dirty="0">
                <a:solidFill>
                  <a:prstClr val="black"/>
                </a:solidFill>
                <a:latin typeface="Frutiger 45 Light" panose="020B0603020202020204" pitchFamily="34" charset="0"/>
                <a:cs typeface="Arial" panose="020B0604020202020204" pitchFamily="34" charset="0"/>
              </a:rPr>
              <a:t> or ask your client advisor for the full disclaimer.</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 </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Version A/2022. CIO82652744</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sym typeface="Symbol" panose="05050102010706020507" pitchFamily="18" charset="2"/>
              </a:rPr>
              <a:t></a:t>
            </a:r>
            <a:r>
              <a:rPr lang="en-GB" altLang="en-US" sz="909" dirty="0">
                <a:solidFill>
                  <a:prstClr val="black"/>
                </a:solidFill>
                <a:latin typeface="Frutiger 45 Light" panose="020B0603020202020204" pitchFamily="34" charset="0"/>
                <a:cs typeface="Arial" panose="020B0604020202020204" pitchFamily="34" charset="0"/>
              </a:rPr>
              <a:t> UBS 2022. The key symbol and UBS are among the registered and unregistered trademarks of UBS. </a:t>
            </a:r>
            <a:r>
              <a:rPr lang="de-DE" altLang="en-US" sz="909" dirty="0">
                <a:solidFill>
                  <a:prstClr val="black"/>
                </a:solidFill>
                <a:latin typeface="Frutiger 45 Light" panose="020B0603020202020204" pitchFamily="34" charset="0"/>
                <a:cs typeface="Arial" panose="020B0604020202020204" pitchFamily="34" charset="0"/>
              </a:rPr>
              <a:t>All </a:t>
            </a:r>
            <a:r>
              <a:rPr lang="de-DE" altLang="en-US" sz="909" dirty="0" err="1">
                <a:solidFill>
                  <a:prstClr val="black"/>
                </a:solidFill>
                <a:latin typeface="Frutiger 45 Light" panose="020B0603020202020204" pitchFamily="34" charset="0"/>
                <a:cs typeface="Arial" panose="020B0604020202020204" pitchFamily="34" charset="0"/>
              </a:rPr>
              <a:t>rights</a:t>
            </a:r>
            <a:r>
              <a:rPr lang="de-DE" altLang="en-US" sz="909" dirty="0">
                <a:solidFill>
                  <a:prstClr val="black"/>
                </a:solidFill>
                <a:latin typeface="Frutiger 45 Light" panose="020B0603020202020204" pitchFamily="34" charset="0"/>
                <a:cs typeface="Arial" panose="020B0604020202020204" pitchFamily="34" charset="0"/>
              </a:rPr>
              <a:t> </a:t>
            </a:r>
            <a:r>
              <a:rPr lang="de-DE" altLang="en-US" sz="909" dirty="0" err="1">
                <a:solidFill>
                  <a:prstClr val="black"/>
                </a:solidFill>
                <a:latin typeface="Frutiger 45 Light" panose="020B0603020202020204" pitchFamily="34" charset="0"/>
                <a:cs typeface="Arial" panose="020B0604020202020204" pitchFamily="34" charset="0"/>
              </a:rPr>
              <a:t>reserved</a:t>
            </a:r>
            <a:r>
              <a:rPr lang="de-DE" altLang="en-US" sz="909" dirty="0">
                <a:solidFill>
                  <a:prstClr val="black"/>
                </a:solidFill>
                <a:latin typeface="Frutiger 45 Light" panose="020B0603020202020204" pitchFamily="34" charset="0"/>
                <a:cs typeface="Arial" panose="020B0604020202020204" pitchFamily="34" charset="0"/>
              </a:rPr>
              <a:t>.</a:t>
            </a:r>
            <a:endParaRPr lang="en-US" altLang="en-US" sz="909" dirty="0">
              <a:solidFill>
                <a:prstClr val="black"/>
              </a:solidFill>
              <a:latin typeface="Frutiger 45 Light" panose="020B0603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920366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4">
            <a:extLst>
              <a:ext uri="{FF2B5EF4-FFF2-40B4-BE49-F238E27FC236}">
                <a16:creationId xmlns:a16="http://schemas.microsoft.com/office/drawing/2014/main" id="{87F05CDA-6136-41A4-8B36-5BBF0A679197}"/>
              </a:ext>
            </a:extLst>
          </p:cNvPr>
          <p:cNvSpPr txBox="1">
            <a:spLocks/>
          </p:cNvSpPr>
          <p:nvPr/>
        </p:nvSpPr>
        <p:spPr>
          <a:xfrm>
            <a:off x="5761226" y="4608967"/>
            <a:ext cx="5573368" cy="939339"/>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3636" kern="1200" baseline="0">
                <a:solidFill>
                  <a:schemeClr val="tx1"/>
                </a:solidFill>
                <a:latin typeface="Frutiger 45 Light"/>
                <a:ea typeface="Arial Unicode MS" pitchFamily="34" charset="-128"/>
                <a:cs typeface="+mn-cs"/>
              </a:defRPr>
            </a:lvl1pPr>
            <a:lvl2pPr marL="457053" indent="0" algn="ctr" defTabSz="914400" rtl="0" eaLnBrk="1" latinLnBrk="0" hangingPunct="1">
              <a:lnSpc>
                <a:spcPct val="90000"/>
              </a:lnSpc>
              <a:spcBef>
                <a:spcPts val="500"/>
              </a:spcBef>
              <a:buFont typeface="Arial" panose="020B0604020202020204" pitchFamily="34" charset="0"/>
              <a:buNone/>
              <a:defRPr sz="2400" kern="1200">
                <a:solidFill>
                  <a:schemeClr val="tx1">
                    <a:tint val="75000"/>
                  </a:schemeClr>
                </a:solidFill>
                <a:latin typeface="+mn-lt"/>
                <a:ea typeface="+mn-ea"/>
                <a:cs typeface="+mn-cs"/>
              </a:defRPr>
            </a:lvl2pPr>
            <a:lvl3pPr marL="914105" indent="0" algn="ctr"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3pPr>
            <a:lvl4pPr marL="1371156"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4pPr>
            <a:lvl5pPr marL="1828208"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28526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2311"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199364"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6415"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r>
              <a:rPr lang="en-GB" sz="2545" b="1" dirty="0"/>
              <a:t>Mark Haefele</a:t>
            </a:r>
          </a:p>
          <a:p>
            <a:r>
              <a:rPr lang="en-GB" sz="2545" dirty="0"/>
              <a:t>Chief Investment Officer,</a:t>
            </a:r>
            <a:br>
              <a:rPr lang="en-GB" sz="2545" dirty="0"/>
            </a:br>
            <a:r>
              <a:rPr lang="en-GB" sz="2545" dirty="0"/>
              <a:t>UBS Global Wealth Management</a:t>
            </a:r>
          </a:p>
        </p:txBody>
      </p:sp>
      <p:pic>
        <p:nvPicPr>
          <p:cNvPr id="3" name="Picture 2">
            <a:extLst>
              <a:ext uri="{FF2B5EF4-FFF2-40B4-BE49-F238E27FC236}">
                <a16:creationId xmlns:a16="http://schemas.microsoft.com/office/drawing/2014/main" id="{879167B5-2250-4FAF-B393-191F87E9D392}"/>
              </a:ext>
            </a:extLst>
          </p:cNvPr>
          <p:cNvPicPr>
            <a:picLocks noChangeAspect="1"/>
          </p:cNvPicPr>
          <p:nvPr/>
        </p:nvPicPr>
        <p:blipFill>
          <a:blip r:embed="rId2"/>
          <a:stretch>
            <a:fillRect/>
          </a:stretch>
        </p:blipFill>
        <p:spPr>
          <a:xfrm>
            <a:off x="-1" y="0"/>
            <a:ext cx="4991101" cy="6854990"/>
          </a:xfrm>
          <a:prstGeom prst="rect">
            <a:avLst/>
          </a:prstGeom>
        </p:spPr>
      </p:pic>
    </p:spTree>
    <p:extLst>
      <p:ext uri="{BB962C8B-B14F-4D97-AF65-F5344CB8AC3E}">
        <p14:creationId xmlns:p14="http://schemas.microsoft.com/office/powerpoint/2010/main" val="33819003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4">
            <a:extLst>
              <a:ext uri="{FF2B5EF4-FFF2-40B4-BE49-F238E27FC236}">
                <a16:creationId xmlns:a16="http://schemas.microsoft.com/office/drawing/2014/main" id="{351E5A09-F142-4B62-9EC0-ABB51A5902AA}"/>
              </a:ext>
            </a:extLst>
          </p:cNvPr>
          <p:cNvSpPr txBox="1">
            <a:spLocks/>
          </p:cNvSpPr>
          <p:nvPr/>
        </p:nvSpPr>
        <p:spPr>
          <a:xfrm>
            <a:off x="5828443" y="4374293"/>
            <a:ext cx="5892047" cy="956388"/>
          </a:xfrm>
          <a:prstGeom prst="rect">
            <a:avLst/>
          </a:prstGeom>
        </p:spPr>
        <p:txBody>
          <a:bodyPr vert="horz" lIns="0" tIns="0" rIns="0" bIns="0" rtlCol="0">
            <a:noAutofit/>
          </a:bodyPr>
          <a:lstStyle>
            <a:lvl1pPr marL="0" indent="0" algn="l" defTabSz="813952" rtl="0" eaLnBrk="1" latinLnBrk="0" hangingPunct="1">
              <a:spcBef>
                <a:spcPts val="1136"/>
              </a:spcBef>
              <a:buClr>
                <a:schemeClr val="tx2"/>
              </a:buClr>
              <a:buSzPct val="100000"/>
              <a:buFont typeface="Symbol" pitchFamily="18" charset="2"/>
              <a:buNone/>
              <a:defRPr sz="3200" b="0" kern="1200" baseline="0">
                <a:solidFill>
                  <a:schemeClr val="tx1"/>
                </a:solidFill>
                <a:latin typeface="Frutiger 45 Light"/>
                <a:ea typeface="Arial Unicode MS" pitchFamily="34" charset="-128"/>
                <a:cs typeface="+mn-cs"/>
              </a:defRPr>
            </a:lvl1pPr>
            <a:lvl2pPr marL="406976" indent="0" algn="ctr" defTabSz="813952" rtl="0" eaLnBrk="1" latinLnBrk="0" hangingPunct="1">
              <a:spcBef>
                <a:spcPts val="568"/>
              </a:spcBef>
              <a:buClr>
                <a:schemeClr val="tx1"/>
              </a:buClr>
              <a:buFont typeface="Arial" pitchFamily="34" charset="0"/>
              <a:buNone/>
              <a:defRPr sz="1400" kern="1200">
                <a:solidFill>
                  <a:schemeClr val="tx1">
                    <a:tint val="75000"/>
                  </a:schemeClr>
                </a:solidFill>
                <a:latin typeface="+mn-lt"/>
                <a:ea typeface="+mn-ea"/>
                <a:cs typeface="+mn-cs"/>
              </a:defRPr>
            </a:lvl2pPr>
            <a:lvl3pPr marL="813952" indent="0" algn="ctr" defTabSz="813952" rtl="0" eaLnBrk="1" latinLnBrk="0" hangingPunct="1">
              <a:spcBef>
                <a:spcPts val="568"/>
              </a:spcBef>
              <a:buClr>
                <a:schemeClr val="tx1"/>
              </a:buClr>
              <a:buFont typeface="Arial" pitchFamily="34" charset="0"/>
              <a:buNone/>
              <a:defRPr sz="1400" kern="1200">
                <a:solidFill>
                  <a:schemeClr val="tx1">
                    <a:tint val="75000"/>
                  </a:schemeClr>
                </a:solidFill>
                <a:latin typeface="+mn-lt"/>
                <a:ea typeface="+mn-ea"/>
                <a:cs typeface="+mn-cs"/>
              </a:defRPr>
            </a:lvl3pPr>
            <a:lvl4pPr marL="1220926" indent="0" algn="ctr" defTabSz="813952" rtl="0" eaLnBrk="1" latinLnBrk="0" hangingPunct="1">
              <a:spcBef>
                <a:spcPts val="243"/>
              </a:spcBef>
              <a:buClr>
                <a:schemeClr val="tx1"/>
              </a:buClr>
              <a:buSzPct val="84000"/>
              <a:buFont typeface="Arial" pitchFamily="34" charset="0"/>
              <a:buNone/>
              <a:defRPr sz="1400" kern="1200">
                <a:solidFill>
                  <a:schemeClr val="tx1">
                    <a:tint val="75000"/>
                  </a:schemeClr>
                </a:solidFill>
                <a:latin typeface="+mn-lt"/>
                <a:ea typeface="+mn-ea"/>
                <a:cs typeface="+mn-cs"/>
              </a:defRPr>
            </a:lvl4pPr>
            <a:lvl5pPr marL="1627899" indent="0" algn="ctr" defTabSz="813952" rtl="0" eaLnBrk="1" latinLnBrk="0" hangingPunct="1">
              <a:spcBef>
                <a:spcPts val="243"/>
              </a:spcBef>
              <a:buClr>
                <a:schemeClr val="tx1"/>
              </a:buClr>
              <a:buSzPct val="84000"/>
              <a:buFont typeface="Arial" pitchFamily="34" charset="0"/>
              <a:buNone/>
              <a:defRPr sz="1400" kern="1200">
                <a:solidFill>
                  <a:schemeClr val="tx1">
                    <a:tint val="75000"/>
                  </a:schemeClr>
                </a:solidFill>
                <a:latin typeface="+mn-lt"/>
                <a:ea typeface="+mn-ea"/>
                <a:cs typeface="+mn-cs"/>
              </a:defRPr>
            </a:lvl5pPr>
            <a:lvl6pPr marL="2034870"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6pPr>
            <a:lvl7pPr marL="2441846"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7pPr>
            <a:lvl8pPr marL="2848811"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8pPr>
            <a:lvl9pPr marL="3255796"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9pPr>
          </a:lstStyle>
          <a:p>
            <a:pPr defTabSz="813932">
              <a:buClr>
                <a:srgbClr val="E60000"/>
              </a:buClr>
              <a:defRPr/>
            </a:pPr>
            <a:r>
              <a:rPr lang="en-GB" sz="2600" b="1" dirty="0">
                <a:solidFill>
                  <a:sysClr val="windowText" lastClr="000000"/>
                </a:solidFill>
              </a:rPr>
              <a:t>Paul Donovan</a:t>
            </a:r>
          </a:p>
          <a:p>
            <a:pPr defTabSz="813932">
              <a:buClr>
                <a:srgbClr val="E60000"/>
              </a:buClr>
              <a:defRPr/>
            </a:pPr>
            <a:r>
              <a:rPr lang="en-GB" sz="2600" dirty="0">
                <a:solidFill>
                  <a:sysClr val="windowText" lastClr="000000"/>
                </a:solidFill>
              </a:rPr>
              <a:t>Chief Economist, </a:t>
            </a:r>
            <a:br>
              <a:rPr lang="en-GB" sz="2600" dirty="0">
                <a:solidFill>
                  <a:sysClr val="windowText" lastClr="000000"/>
                </a:solidFill>
              </a:rPr>
            </a:br>
            <a:r>
              <a:rPr lang="en-GB" sz="2600" dirty="0">
                <a:solidFill>
                  <a:sysClr val="windowText" lastClr="000000"/>
                </a:solidFill>
              </a:rPr>
              <a:t>UBS Global Wealth Management</a:t>
            </a:r>
          </a:p>
        </p:txBody>
      </p:sp>
      <p:pic>
        <p:nvPicPr>
          <p:cNvPr id="6" name="Picture 2" descr="Donovan Paul">
            <a:extLst>
              <a:ext uri="{FF2B5EF4-FFF2-40B4-BE49-F238E27FC236}">
                <a16:creationId xmlns:a16="http://schemas.microsoft.com/office/drawing/2014/main" id="{2B5530C8-D86D-4CBE-BC06-091E163E85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5141912" cy="68558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09677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4">
            <a:extLst>
              <a:ext uri="{FF2B5EF4-FFF2-40B4-BE49-F238E27FC236}">
                <a16:creationId xmlns:a16="http://schemas.microsoft.com/office/drawing/2014/main" id="{87F05CDA-6136-41A4-8B36-5BBF0A679197}"/>
              </a:ext>
            </a:extLst>
          </p:cNvPr>
          <p:cNvSpPr txBox="1">
            <a:spLocks/>
          </p:cNvSpPr>
          <p:nvPr/>
        </p:nvSpPr>
        <p:spPr>
          <a:xfrm>
            <a:off x="5761227" y="4608968"/>
            <a:ext cx="5573368" cy="939339"/>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3636" kern="1200" baseline="0">
                <a:solidFill>
                  <a:schemeClr val="tx1"/>
                </a:solidFill>
                <a:latin typeface="Frutiger 45 Light"/>
                <a:ea typeface="Arial Unicode MS" pitchFamily="34" charset="-128"/>
                <a:cs typeface="+mn-cs"/>
              </a:defRPr>
            </a:lvl1pPr>
            <a:lvl2pPr marL="457053" indent="0" algn="ctr" defTabSz="914400" rtl="0" eaLnBrk="1" latinLnBrk="0" hangingPunct="1">
              <a:lnSpc>
                <a:spcPct val="90000"/>
              </a:lnSpc>
              <a:spcBef>
                <a:spcPts val="500"/>
              </a:spcBef>
              <a:buFont typeface="Arial" panose="020B0604020202020204" pitchFamily="34" charset="0"/>
              <a:buNone/>
              <a:defRPr sz="2400" kern="1200">
                <a:solidFill>
                  <a:schemeClr val="tx1">
                    <a:tint val="75000"/>
                  </a:schemeClr>
                </a:solidFill>
                <a:latin typeface="+mn-lt"/>
                <a:ea typeface="+mn-ea"/>
                <a:cs typeface="+mn-cs"/>
              </a:defRPr>
            </a:lvl2pPr>
            <a:lvl3pPr marL="914105" indent="0" algn="ctr"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3pPr>
            <a:lvl4pPr marL="1371156"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4pPr>
            <a:lvl5pPr marL="1828208"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28526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2311"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199364"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6415"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pPr defTabSz="813932">
              <a:buClr>
                <a:srgbClr val="E60000"/>
              </a:buClr>
              <a:defRPr/>
            </a:pPr>
            <a:r>
              <a:rPr lang="en-GB" sz="2400" b="1" dirty="0">
                <a:solidFill>
                  <a:sysClr val="windowText" lastClr="000000"/>
                </a:solidFill>
              </a:rPr>
              <a:t>Mark Andersen</a:t>
            </a:r>
          </a:p>
          <a:p>
            <a:pPr defTabSz="813932">
              <a:buClr>
                <a:srgbClr val="E60000"/>
              </a:buClr>
              <a:defRPr/>
            </a:pPr>
            <a:r>
              <a:rPr lang="en-GB" sz="2400" dirty="0">
                <a:solidFill>
                  <a:sysClr val="windowText" lastClr="000000"/>
                </a:solidFill>
              </a:rPr>
              <a:t>Co-Head Global Asset Allocation, </a:t>
            </a:r>
            <a:br>
              <a:rPr lang="en-GB" sz="2400" dirty="0">
                <a:solidFill>
                  <a:sysClr val="windowText" lastClr="000000"/>
                </a:solidFill>
              </a:rPr>
            </a:br>
            <a:r>
              <a:rPr lang="en-GB" sz="2400" dirty="0">
                <a:solidFill>
                  <a:sysClr val="windowText" lastClr="000000"/>
                </a:solidFill>
              </a:rPr>
              <a:t>UBS Global Wealth Management</a:t>
            </a:r>
          </a:p>
        </p:txBody>
      </p:sp>
      <p:pic>
        <p:nvPicPr>
          <p:cNvPr id="4" name="Picture 3">
            <a:extLst>
              <a:ext uri="{FF2B5EF4-FFF2-40B4-BE49-F238E27FC236}">
                <a16:creationId xmlns:a16="http://schemas.microsoft.com/office/drawing/2014/main" id="{7C063DA5-5460-4E11-B149-7F2FE4ADCFEB}"/>
              </a:ext>
            </a:extLst>
          </p:cNvPr>
          <p:cNvPicPr>
            <a:picLocks noChangeAspect="1"/>
          </p:cNvPicPr>
          <p:nvPr/>
        </p:nvPicPr>
        <p:blipFill rotWithShape="1">
          <a:blip r:embed="rId3"/>
          <a:srcRect l="3035" r="2937"/>
          <a:stretch/>
        </p:blipFill>
        <p:spPr>
          <a:xfrm>
            <a:off x="0" y="0"/>
            <a:ext cx="5009218" cy="6858001"/>
          </a:xfrm>
          <a:prstGeom prst="rect">
            <a:avLst/>
          </a:prstGeom>
        </p:spPr>
      </p:pic>
    </p:spTree>
    <p:extLst>
      <p:ext uri="{BB962C8B-B14F-4D97-AF65-F5344CB8AC3E}">
        <p14:creationId xmlns:p14="http://schemas.microsoft.com/office/powerpoint/2010/main" val="1000975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GE HEADING"/>
          <p:cNvSpPr>
            <a:spLocks noGrp="1"/>
          </p:cNvSpPr>
          <p:nvPr>
            <p:ph type="title"/>
            <p:custDataLst>
              <p:tags r:id="rId2"/>
            </p:custDataLst>
          </p:nvPr>
        </p:nvSpPr>
        <p:spPr>
          <a:xfrm>
            <a:off x="512495" y="7"/>
            <a:ext cx="11101091" cy="857455"/>
          </a:xfrm>
        </p:spPr>
        <p:txBody>
          <a:bodyPr>
            <a:normAutofit/>
          </a:bodyPr>
          <a:lstStyle/>
          <a:p>
            <a:r>
              <a:rPr lang="en-GB" dirty="0">
                <a:latin typeface="Frutiger 45 Light" panose="020B0603020202020204" pitchFamily="34" charset="0"/>
              </a:rPr>
              <a:t>Scenarios: Inflation and Central banks are key determinants</a:t>
            </a:r>
            <a:endParaRPr lang="en-US" dirty="0">
              <a:latin typeface="Frutiger 45 Light" panose="020B0603020202020204" pitchFamily="34" charset="0"/>
            </a:endParaRPr>
          </a:p>
        </p:txBody>
      </p:sp>
      <p:sp>
        <p:nvSpPr>
          <p:cNvPr id="4" name="Text Placeholder 3"/>
          <p:cNvSpPr>
            <a:spLocks noGrp="1"/>
          </p:cNvSpPr>
          <p:nvPr>
            <p:ph type="body" sz="quarter" idx="4294967295"/>
          </p:nvPr>
        </p:nvSpPr>
        <p:spPr>
          <a:xfrm>
            <a:off x="512496" y="1000422"/>
            <a:ext cx="11097818" cy="497455"/>
          </a:xfrm>
        </p:spPr>
        <p:txBody>
          <a:bodyPr/>
          <a:lstStyle/>
          <a:p>
            <a:pPr marL="0" indent="0">
              <a:buNone/>
            </a:pPr>
            <a:r>
              <a:rPr lang="en-GB" sz="1273" dirty="0"/>
              <a:t>Fed funds effective rate, Consumer Price Inflation (CPI) year-on-year change, in %</a:t>
            </a:r>
            <a:endParaRPr lang="en-US" sz="1273" dirty="0"/>
          </a:p>
          <a:p>
            <a:pPr marL="0" indent="0">
              <a:buNone/>
            </a:pPr>
            <a:endParaRPr lang="en-US" spc="-73" dirty="0"/>
          </a:p>
        </p:txBody>
      </p:sp>
      <p:sp>
        <p:nvSpPr>
          <p:cNvPr id="6" name="TextBox 5"/>
          <p:cNvSpPr txBox="1">
            <a:spLocks noChangeArrowheads="1"/>
          </p:cNvSpPr>
          <p:nvPr/>
        </p:nvSpPr>
        <p:spPr bwMode="auto">
          <a:xfrm>
            <a:off x="1415479" y="6235858"/>
            <a:ext cx="9690545" cy="327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chorCtr="0">
            <a:noAutofit/>
          </a:bodyPr>
          <a:lstStyle>
            <a:lvl1pPr defTabSz="993775">
              <a:defRPr b="1">
                <a:solidFill>
                  <a:schemeClr val="tx1"/>
                </a:solidFill>
                <a:latin typeface="Frutiger 55 Roman" pitchFamily="34" charset="0"/>
                <a:ea typeface="Arial Unicode MS" pitchFamily="34" charset="-128"/>
                <a:cs typeface="Arial Unicode MS" pitchFamily="34" charset="-128"/>
              </a:defRPr>
            </a:lvl1pPr>
            <a:lvl2pPr defTabSz="993775">
              <a:defRPr b="1">
                <a:solidFill>
                  <a:schemeClr val="tx1"/>
                </a:solidFill>
                <a:latin typeface="Frutiger 55 Roman" pitchFamily="34" charset="0"/>
                <a:ea typeface="Arial Unicode MS" pitchFamily="34" charset="-128"/>
                <a:cs typeface="Arial Unicode MS" pitchFamily="34" charset="-128"/>
              </a:defRPr>
            </a:lvl2pPr>
            <a:lvl3pPr defTabSz="993775">
              <a:defRPr b="1">
                <a:solidFill>
                  <a:schemeClr val="tx1"/>
                </a:solidFill>
                <a:latin typeface="Frutiger 55 Roman" pitchFamily="34" charset="0"/>
                <a:ea typeface="Arial Unicode MS" pitchFamily="34" charset="-128"/>
                <a:cs typeface="Arial Unicode MS" pitchFamily="34" charset="-128"/>
              </a:defRPr>
            </a:lvl3pPr>
            <a:lvl4pPr defTabSz="993775">
              <a:defRPr b="1">
                <a:solidFill>
                  <a:schemeClr val="tx1"/>
                </a:solidFill>
                <a:latin typeface="Frutiger 55 Roman" pitchFamily="34" charset="0"/>
                <a:ea typeface="Arial Unicode MS" pitchFamily="34" charset="-128"/>
                <a:cs typeface="Arial Unicode MS" pitchFamily="34" charset="-128"/>
              </a:defRPr>
            </a:lvl4pPr>
            <a:lvl5pPr defTabSz="993775">
              <a:defRPr b="1">
                <a:solidFill>
                  <a:schemeClr val="tx1"/>
                </a:solidFill>
                <a:latin typeface="Frutiger 55 Roman" pitchFamily="34" charset="0"/>
                <a:ea typeface="Arial Unicode MS" pitchFamily="34" charset="-128"/>
                <a:cs typeface="Arial Unicode MS" pitchFamily="34" charset="-128"/>
              </a:defRPr>
            </a:lvl5pPr>
            <a:lvl6pPr marL="22828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7400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1972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6544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defTabSz="903441" eaLnBrk="0" fontAlgn="base" hangingPunct="0">
              <a:spcBef>
                <a:spcPct val="50000"/>
              </a:spcBef>
              <a:spcAft>
                <a:spcPct val="0"/>
              </a:spcAft>
            </a:pPr>
            <a:r>
              <a:rPr lang="en-US" altLang="en-US" sz="727" b="0" dirty="0">
                <a:solidFill>
                  <a:srgbClr val="000000"/>
                </a:solidFill>
                <a:latin typeface="Frutiger 45 Light" panose="020B0603020202020204" pitchFamily="34" charset="0"/>
              </a:rPr>
              <a:t>Source: Bloomberg, UBS, as of August 2022</a:t>
            </a:r>
            <a:br>
              <a:rPr lang="en-US" altLang="en-US" sz="727" b="0" dirty="0">
                <a:solidFill>
                  <a:srgbClr val="000000"/>
                </a:solidFill>
                <a:latin typeface="Frutiger 45 Light" panose="020B0603020202020204" pitchFamily="34" charset="0"/>
              </a:rPr>
            </a:br>
            <a:r>
              <a:rPr lang="en-US" altLang="en-US" sz="727" b="0" dirty="0">
                <a:solidFill>
                  <a:srgbClr val="000000"/>
                </a:solidFill>
                <a:latin typeface="Frutiger 45 Light" panose="020B0603020202020204" pitchFamily="34" charset="0"/>
              </a:rPr>
              <a:t>Please see important disclaimer at the end of the document.</a:t>
            </a:r>
          </a:p>
        </p:txBody>
      </p:sp>
      <p:sp>
        <p:nvSpPr>
          <p:cNvPr id="3" name="TextBox 2">
            <a:extLst>
              <a:ext uri="{FF2B5EF4-FFF2-40B4-BE49-F238E27FC236}">
                <a16:creationId xmlns:a16="http://schemas.microsoft.com/office/drawing/2014/main" id="{9DEF8F68-9E48-4072-9F5E-CE79EE066984}"/>
              </a:ext>
            </a:extLst>
          </p:cNvPr>
          <p:cNvSpPr txBox="1"/>
          <p:nvPr/>
        </p:nvSpPr>
        <p:spPr>
          <a:xfrm>
            <a:off x="433553" y="5163739"/>
            <a:ext cx="78943" cy="41563"/>
          </a:xfrm>
          <a:prstGeom prst="rect">
            <a:avLst/>
          </a:prstGeom>
          <a:noFill/>
        </p:spPr>
        <p:txBody>
          <a:bodyPr wrap="square" lIns="0" tIns="0" rIns="0" bIns="0" rtlCol="0">
            <a:noAutofit/>
          </a:bodyPr>
          <a:lstStyle/>
          <a:p>
            <a:pPr defTabSz="831281" eaLnBrk="0" fontAlgn="base" hangingPunct="0">
              <a:spcBef>
                <a:spcPct val="50000"/>
              </a:spcBef>
              <a:spcAft>
                <a:spcPct val="0"/>
              </a:spcAft>
            </a:pPr>
            <a:endParaRPr lang="en-US" sz="1455" dirty="0" err="1">
              <a:solidFill>
                <a:prstClr val="black"/>
              </a:solidFill>
              <a:latin typeface="Frutiger 45 Light"/>
            </a:endParaRPr>
          </a:p>
        </p:txBody>
      </p:sp>
      <p:graphicFrame>
        <p:nvGraphicFramePr>
          <p:cNvPr id="8" name="Chart 7" descr="{&quot;ChartDesign&quot;:{&quot;General&quot;:{&quot;FontBold&quot;:null,&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FontBold&quot;:null,&quot;FontName&quot;:null,&quot;FontNameFarEast&quot;:null,&quot;FontNameComplexScript&quot;:null,&quot;FontSize&quot;:null,&quot;FontSizePp&quot;:null,&quot;FontColorRef&quot;:null},&quot;Prim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Category&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Weight&quot;:null,&quot;ColorRef&quot;:null,&quot;MajorTickMarks&quot;:null,&quot;MinorTickMarks&quot;:null,&quot;HasAxisTitle&quot;:null,&quot;AxisTitleDesign&quot;:null,&quot;Visible&quot;:null,&quot;FontBold&quot;:null,&quot;FontName&quot;:null,&quot;FontNameFarEast&quot;:null,&quot;FontNameComplexScript&quot;:null,&quot;FontSize&quot;:null,&quot;FontSizePp&quot;:null,&quot;FontColorRef&quot;:null},&quot;AxisText&quot;:{&quot;Rotation&quot;:null},&quot;SeriesOverlap&quot;:0.0,&quot;GapWidth&quot;:50.0},&quot;ChartTitle&quot;:{&quot;ChartTitlePosition&quot;:&quot;Undefined&quot;,&quot;FontBold&quot;:null,&quot;FontName&quot;:&quot;+Body&quot;,&quot;FontNameFarEast&quot;:&quot;+Body Asian&quot;,&quot;FontNameComplexScript&quot;:null,&quot;FontSize&quot;:10.0,&quot;FontSizePp&quot;:null,&quot;FontColorRef&quot;:&quot;Black&quot;},&quot;Legend&quot;:{&quot;Position&quot;:&quot;Bottom&quot;,&quot;FontBold&quot;:null,&quot;FontName&quot;:null,&quot;FontNameFarEast&quot;:null,&quot;FontNameComplexScript&quot;:null,&quot;FontSize&quot;:null,&quot;FontSizePp&quot;:null,&quot;FontColorRef&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BorderWidth&quot;:null},&quot;SkipBlankSeries&quot;:false,&quot;Pie&quot;:null,&quot;Doughnut&quot;:null,&quot;PieDoughnut&quot;:null,&quot;Line&quot;:null,&quot;LineRadarScatter&quot;:{&quot;General&quot;:null,&quot;Gridlines&quot;:null,&quot;Axis&quot;:null,&quot;ChartTitle&quot;:null,&quot;Legend&quot;:null,&quot;ChartArea&quot;:null,&quot;PlotArea&quot;:null,&quot;CustomRules&quot;:null,&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null,&quot;SkipBlankSeries&quot;:false,&quot;Pie&quot;:null,&quot;Doughnut&quot;:null,&quot;PieDoughnut&quot;:null,&quot;Line&quot;:null,&quot;LineRadarScatter&quot;:null,&quot;Stacked&quot;:null},&quot;Stacked&quot;:null},&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BA6925F5-697F-4822-94D7-F5F735158139}"/>
              </a:ext>
            </a:extLst>
          </p:cNvPr>
          <p:cNvGraphicFramePr>
            <a:graphicFrameLocks/>
          </p:cNvGraphicFramePr>
          <p:nvPr/>
        </p:nvGraphicFramePr>
        <p:xfrm>
          <a:off x="512495" y="1334222"/>
          <a:ext cx="8954788" cy="4901637"/>
        </p:xfrm>
        <a:graphic>
          <a:graphicData uri="http://schemas.openxmlformats.org/drawingml/2006/chart">
            <c:chart xmlns:c="http://schemas.openxmlformats.org/drawingml/2006/chart" xmlns:r="http://schemas.openxmlformats.org/officeDocument/2006/relationships" r:id="rId5"/>
          </a:graphicData>
        </a:graphic>
      </p:graphicFrame>
    </p:spTree>
    <p:custDataLst>
      <p:tags r:id="rId1"/>
    </p:custDataLst>
    <p:extLst>
      <p:ext uri="{BB962C8B-B14F-4D97-AF65-F5344CB8AC3E}">
        <p14:creationId xmlns:p14="http://schemas.microsoft.com/office/powerpoint/2010/main" val="3170940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C2409674-DDCB-C400-E615-1507B359B1FC}"/>
              </a:ext>
            </a:extLst>
          </p:cNvPr>
          <p:cNvGraphicFramePr>
            <a:graphicFrameLocks noChangeAspect="1"/>
          </p:cNvGraphicFramePr>
          <p:nvPr>
            <p:custDataLst>
              <p:tags r:id="rId2"/>
            </p:custDataLst>
          </p:nvPr>
        </p:nvGraphicFramePr>
        <p:xfrm>
          <a:off x="4330" y="1443"/>
          <a:ext cx="1444" cy="1444"/>
        </p:xfrm>
        <a:graphic>
          <a:graphicData uri="http://schemas.openxmlformats.org/presentationml/2006/ole">
            <mc:AlternateContent xmlns:mc="http://schemas.openxmlformats.org/markup-compatibility/2006">
              <mc:Choice xmlns:v="urn:schemas-microsoft-com:vml" Requires="v">
                <p:oleObj spid="_x0000_s29699" name="think-cell Slide" r:id="rId4" imgW="360" imgH="360" progId="TCLayout.ActiveDocument.1">
                  <p:embed/>
                </p:oleObj>
              </mc:Choice>
              <mc:Fallback>
                <p:oleObj name="think-cell Slide" r:id="rId4" imgW="360" imgH="360" progId="TCLayout.ActiveDocument.1">
                  <p:embed/>
                  <p:pic>
                    <p:nvPicPr>
                      <p:cNvPr id="8" name="Object 7" hidden="1">
                        <a:extLst>
                          <a:ext uri="{FF2B5EF4-FFF2-40B4-BE49-F238E27FC236}">
                            <a16:creationId xmlns:a16="http://schemas.microsoft.com/office/drawing/2014/main" id="{C2409674-DDCB-C400-E615-1507B359B1FC}"/>
                          </a:ext>
                        </a:extLst>
                      </p:cNvPr>
                      <p:cNvPicPr/>
                      <p:nvPr/>
                    </p:nvPicPr>
                    <p:blipFill>
                      <a:blip r:embed="rId5"/>
                      <a:stretch>
                        <a:fillRect/>
                      </a:stretch>
                    </p:blipFill>
                    <p:spPr>
                      <a:xfrm>
                        <a:off x="4330" y="1443"/>
                        <a:ext cx="1444" cy="1444"/>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772F4863-E495-F086-1FF2-8C89869C0BA7}"/>
              </a:ext>
            </a:extLst>
          </p:cNvPr>
          <p:cNvSpPr>
            <a:spLocks noGrp="1"/>
          </p:cNvSpPr>
          <p:nvPr>
            <p:ph type="title"/>
          </p:nvPr>
        </p:nvSpPr>
        <p:spPr/>
        <p:txBody>
          <a:bodyPr vert="horz"/>
          <a:lstStyle/>
          <a:p>
            <a:r>
              <a:rPr lang="en-US" dirty="0">
                <a:solidFill>
                  <a:schemeClr val="tx1">
                    <a:lumMod val="100000"/>
                  </a:schemeClr>
                </a:solidFill>
                <a:latin typeface="Frutiger 45 Light" panose="020B0603020202020204" pitchFamily="34" charset="0"/>
              </a:rPr>
              <a:t>Base case: Economic slowdown brings inflation lower</a:t>
            </a:r>
            <a:endParaRPr lang="en-US" dirty="0"/>
          </a:p>
        </p:txBody>
      </p:sp>
      <p:graphicFrame>
        <p:nvGraphicFramePr>
          <p:cNvPr id="5" name="Chart 4" descr="{&quot;ChartDesign&quot;:{&quot;General&quot;:{&quot;FontBold&quot;:null,&quot;FontName&quot;:null,&quot;FontNameFarEast&quot;:null,&quot;FontNameComplexScript&quot;:null,&quot;FontSize&quot;:null,&quot;FontSizePp&quot;:null,&quot;FontColorRef&quot;:null},&quot;Gridlines&quot;:null,&quot;Axis&quot;:null,&quot;ChartTitle&quot;:{&quot;ChartTitlePosition&quot;:&quot;Undefined&quot;,&quot;FontBold&quot;:null,&quot;FontName&quot;:null,&quot;FontNameFarEast&quot;:null,&quot;FontNameComplexScript&quot;:null,&quot;FontSize&quot;:null,&quot;FontSizePp&quot;:null,&quot;FontColorRef&quot;:null},&quot;Legend&quot;:{&quot;Position&quot;:null,&quot;FontBold&quot;:null,&quot;FontName&quot;:null,&quot;FontNameFarEast&quot;:null,&quot;FontNameComplexScript&quot;:null,&quot;FontSize&quot;:null,&quot;FontSizePp&quot;:null,&quot;FontColorRef&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null,&quot;SkipBlankSeries&quot;:true,&quot;Pie&quot;:null,&quot;Doughnut&quot;:null,&quot;PieDoughnut&quot;:null,&quot;Line&quot;:null,&quot;LineRadarScatter&quot;:null,&quot;Stacked&quot;:null},&quot;ColorSchema&quot;:{&quot;White&quot;:&quot;255,255,255&quot;,&quot;Black&quot;:&quot;0,0,0&quot;,&quot;UBS red&quot;:&quot;230,0,0&quot;,&quot;Chocolate&quot;:&quot;77,60,47&quot;,&quot;Caramel&quot;:&quot;207,189,155&quot;,&quot;Terracota&quot;:&quot;192,113,86&quot;,&quot;Honey&quot;:&quot;237,200,96&quot;,&quot;Stone&quot;:&quot;174,176,179&quot;,&quot;Chestnut&quot;:&quot;164,55,37&quot;,&quot;Straw&quot;:&quot;242,216,142&quot;,&quot;Smoke&quot;:&quot;123,125,128&quot;,&quot;Cinnamon&quot;:&quot;230,182,164&quot;,&quot;Carbon&quot;:&quot;70,71,73&quot;,&quot;Glacier&quot;:&quot;161,204,228&quot;,&quot;Pine&quot;:&quot;0,137,141&quot;,&quot;Mouse&quot;:&quot;190,178,158&quot;,&quot;Alto&quot;:&quot;215,215,215&quot;,&quot;Plum&quot;:&quot;58,87,138&quot;,&quot;Lemongrass&quot;:&quot;230,235,176&quot;,&quot;Clay&quot;:&quot;123,107,89&quot;,&quot;Lavender&quot;:&quot;175,188,213&quot;,&quot;Olive&quot;:&quot;144,167,35&quot;,&quot;Ginger&quot;:&quot;224,213,189&quot;,&quot;Atlantic&quot;:&quot;54,146,202&quot;,&quot;Fern&quot;:&quot;166,190,101&quot;,&quot;Lilac&quot;:&quot;108,135,179&quot;,&quot;Sand&quot;:&quot;192,153,121&quot;,&quot;Sage&quot;:&quot;151,211,204&quot;,&quot;Lake&quot;:&quot;111,182,223&quot;,&quot;Curry&quot;:&quot;229,176,28&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quot;Gray 1&quot;:&quot;204,204,204&quot;,&quot;Gray 4&quot;:&quot;71,71,71&quot;,&quot;Kiwi&quot;:&quot;205,215,96&quot;,&quot;Gray 2&quot;:&quot;176,176,176&quot;,&quot;Gray 5&quot;:&quot;43,43,43&quot;,&quot;Gray 3&quot;:&quot;117,117,117&quot;,&quot;Lagoon&quot;:&quot;0,155,210&quot;,&quot;Terracotta&quot;:&quot;192,113,86&quot;}}">
            <a:extLst>
              <a:ext uri="{FF2B5EF4-FFF2-40B4-BE49-F238E27FC236}">
                <a16:creationId xmlns:a16="http://schemas.microsoft.com/office/drawing/2014/main" id="{886A37E0-0116-7E11-AB36-BC14CF9C23AE}"/>
              </a:ext>
            </a:extLst>
          </p:cNvPr>
          <p:cNvGraphicFramePr>
            <a:graphicFrameLocks/>
          </p:cNvGraphicFramePr>
          <p:nvPr/>
        </p:nvGraphicFramePr>
        <p:xfrm>
          <a:off x="859054" y="1606659"/>
          <a:ext cx="9459233" cy="4624555"/>
        </p:xfrm>
        <a:graphic>
          <a:graphicData uri="http://schemas.openxmlformats.org/drawingml/2006/chart">
            <c:chart xmlns:c="http://schemas.openxmlformats.org/drawingml/2006/chart" xmlns:r="http://schemas.openxmlformats.org/officeDocument/2006/relationships" r:id="rId6"/>
          </a:graphicData>
        </a:graphic>
      </p:graphicFrame>
      <p:sp>
        <p:nvSpPr>
          <p:cNvPr id="6" name="Rectangle 5">
            <a:extLst>
              <a:ext uri="{FF2B5EF4-FFF2-40B4-BE49-F238E27FC236}">
                <a16:creationId xmlns:a16="http://schemas.microsoft.com/office/drawing/2014/main" id="{09C249B0-06F6-E669-9778-C6C8DC8666CF}"/>
              </a:ext>
            </a:extLst>
          </p:cNvPr>
          <p:cNvSpPr/>
          <p:nvPr/>
        </p:nvSpPr>
        <p:spPr>
          <a:xfrm>
            <a:off x="1350018" y="6380119"/>
            <a:ext cx="6568364" cy="223779"/>
          </a:xfrm>
          <a:prstGeom prst="rect">
            <a:avLst/>
          </a:prstGeom>
        </p:spPr>
        <p:txBody>
          <a:bodyPr wrap="square" lIns="0" tIns="0" rIns="0" bIns="0" anchor="b" anchorCtr="0">
            <a:spAutoFit/>
          </a:bodyPr>
          <a:lstStyle/>
          <a:p>
            <a:pPr defTabSz="831281" eaLnBrk="0" fontAlgn="base" hangingPunct="0">
              <a:spcAft>
                <a:spcPct val="0"/>
              </a:spcAft>
              <a:defRPr/>
            </a:pPr>
            <a:r>
              <a:rPr lang="en-US" sz="727" dirty="0">
                <a:solidFill>
                  <a:prstClr val="black"/>
                </a:solidFill>
                <a:latin typeface="Frutiger 45 Light"/>
              </a:rPr>
              <a:t>Source: Bloomberg, UBS GWM CIO, as of 23 August 2022</a:t>
            </a:r>
          </a:p>
          <a:p>
            <a:pPr defTabSz="831281" eaLnBrk="0" fontAlgn="base" hangingPunct="0">
              <a:spcAft>
                <a:spcPct val="0"/>
              </a:spcAft>
              <a:defRPr/>
            </a:pPr>
            <a:r>
              <a:rPr lang="en-US" sz="727" dirty="0">
                <a:solidFill>
                  <a:prstClr val="black"/>
                </a:solidFill>
                <a:latin typeface="Frutiger 45 Light"/>
              </a:rPr>
              <a:t>Please see important disclaimer at the end of the document. </a:t>
            </a:r>
          </a:p>
        </p:txBody>
      </p:sp>
      <p:cxnSp>
        <p:nvCxnSpPr>
          <p:cNvPr id="20" name="Straight Arrow Connector 19">
            <a:extLst>
              <a:ext uri="{FF2B5EF4-FFF2-40B4-BE49-F238E27FC236}">
                <a16:creationId xmlns:a16="http://schemas.microsoft.com/office/drawing/2014/main" id="{D03DBF1C-C964-D060-4694-506E848FA60A}"/>
              </a:ext>
            </a:extLst>
          </p:cNvPr>
          <p:cNvCxnSpPr>
            <a:cxnSpLocks/>
          </p:cNvCxnSpPr>
          <p:nvPr/>
        </p:nvCxnSpPr>
        <p:spPr>
          <a:xfrm>
            <a:off x="9842367" y="3874833"/>
            <a:ext cx="0" cy="590184"/>
          </a:xfrm>
          <a:prstGeom prst="straightConnector1">
            <a:avLst/>
          </a:prstGeom>
          <a:ln w="12700">
            <a:solidFill>
              <a:schemeClr val="tx2"/>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Text Placeholder 3">
            <a:extLst>
              <a:ext uri="{FF2B5EF4-FFF2-40B4-BE49-F238E27FC236}">
                <a16:creationId xmlns:a16="http://schemas.microsoft.com/office/drawing/2014/main" id="{ABF759F1-7EFE-2A1D-B090-751C14F94AFF}"/>
              </a:ext>
            </a:extLst>
          </p:cNvPr>
          <p:cNvSpPr txBox="1">
            <a:spLocks/>
          </p:cNvSpPr>
          <p:nvPr/>
        </p:nvSpPr>
        <p:spPr>
          <a:xfrm>
            <a:off x="512496" y="1000422"/>
            <a:ext cx="11097818" cy="497455"/>
          </a:xfrm>
          <a:prstGeom prst="rect">
            <a:avLst/>
          </a:prstGeom>
        </p:spPr>
        <p:txBody>
          <a:bodyPr vert="horz" lIns="0" tIns="0" rIns="0" bIns="0" rtlCol="0">
            <a:noAutofit/>
          </a:bodyPr>
          <a:lstStyle>
            <a:lvl1pPr marL="182880" marR="0" indent="-182880" algn="l" defTabSz="1005505" rtl="0" eaLnBrk="1" fontAlgn="auto" latinLnBrk="0" hangingPunct="1">
              <a:lnSpc>
                <a:spcPct val="100000"/>
              </a:lnSpc>
              <a:spcBef>
                <a:spcPts val="800"/>
              </a:spcBef>
              <a:spcAft>
                <a:spcPts val="0"/>
              </a:spcAft>
              <a:buClr>
                <a:schemeClr val="tx1"/>
              </a:buClr>
              <a:buSzPct val="75000"/>
              <a:buFont typeface="Wingdings 2" panose="05020102010507070707" pitchFamily="18" charset="2"/>
              <a:buChar char=""/>
              <a:tabLst/>
              <a:defRPr lang="en-US" sz="1600" b="0" kern="0" baseline="0" dirty="0" smtClean="0">
                <a:solidFill>
                  <a:schemeClr val="tx1"/>
                </a:solidFill>
                <a:latin typeface="+mn-lt"/>
                <a:ea typeface="+mn-ea"/>
                <a:cs typeface="+mn-cs"/>
              </a:defRPr>
            </a:lvl1pPr>
            <a:lvl2pPr marL="374400" marR="0" indent="-182880" algn="l" defTabSz="1005505" rtl="0" eaLnBrk="1" fontAlgn="auto" latinLnBrk="0" hangingPunct="1">
              <a:lnSpc>
                <a:spcPct val="100000"/>
              </a:lnSpc>
              <a:spcBef>
                <a:spcPts val="800"/>
              </a:spcBef>
              <a:spcAft>
                <a:spcPts val="0"/>
              </a:spcAft>
              <a:buClr>
                <a:schemeClr val="tx1"/>
              </a:buClr>
              <a:buSzTx/>
              <a:buFont typeface="Arial" panose="020B0604020202020204" pitchFamily="34" charset="0"/>
              <a:buChar char="–"/>
              <a:tabLst/>
              <a:defRPr lang="en-US" sz="1600" kern="0" baseline="0" dirty="0" smtClean="0">
                <a:solidFill>
                  <a:schemeClr val="tx1"/>
                </a:solidFill>
                <a:latin typeface="+mn-lt"/>
                <a:ea typeface="+mn-ea"/>
                <a:cs typeface="+mn-cs"/>
              </a:defRPr>
            </a:lvl2pPr>
            <a:lvl3pPr marL="566928" marR="0" indent="-182880" algn="l" defTabSz="1005505" rtl="0" eaLnBrk="1" fontAlgn="auto" latinLnBrk="0" hangingPunct="1">
              <a:lnSpc>
                <a:spcPct val="100000"/>
              </a:lnSpc>
              <a:spcBef>
                <a:spcPts val="800"/>
              </a:spcBef>
              <a:spcAft>
                <a:spcPts val="0"/>
              </a:spcAft>
              <a:buClr>
                <a:schemeClr val="tx1"/>
              </a:buClr>
              <a:buSzTx/>
              <a:buFont typeface="Arial" panose="020B0604020202020204" pitchFamily="34" charset="0"/>
              <a:buChar char="–"/>
              <a:tabLst/>
              <a:defRPr lang="en-US" sz="1600" kern="0" baseline="0" dirty="0" smtClean="0">
                <a:solidFill>
                  <a:schemeClr val="tx1"/>
                </a:solidFill>
                <a:latin typeface="+mn-lt"/>
                <a:ea typeface="+mn-ea"/>
                <a:cs typeface="+mn-cs"/>
              </a:defRPr>
            </a:lvl3pPr>
            <a:lvl4pPr marL="758952"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4pPr>
            <a:lvl5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5pPr>
            <a:lvl6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0" kern="0" baseline="0" dirty="0" smtClean="0">
                <a:solidFill>
                  <a:schemeClr val="tx1"/>
                </a:solidFill>
                <a:latin typeface="+mn-lt"/>
                <a:ea typeface="+mn-ea"/>
                <a:cs typeface="+mn-cs"/>
              </a:defRPr>
            </a:lvl6pPr>
            <a:lvl7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1" kern="0" baseline="0" dirty="0" smtClean="0">
                <a:solidFill>
                  <a:schemeClr val="tx1"/>
                </a:solidFill>
                <a:latin typeface="+mn-lt"/>
                <a:ea typeface="+mn-ea"/>
                <a:cs typeface="+mn-cs"/>
              </a:defRPr>
            </a:lvl7pPr>
            <a:lvl8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rgbClr val="464749"/>
                </a:solidFill>
                <a:latin typeface="+mn-lt"/>
                <a:ea typeface="+mn-ea"/>
                <a:cs typeface="+mn-cs"/>
              </a:defRPr>
            </a:lvl8pPr>
            <a:lvl9pPr marL="0" marR="0" indent="0" algn="l" defTabSz="1005505" rtl="0" eaLnBrk="1" fontAlgn="auto" latinLnBrk="0" hangingPunct="1">
              <a:lnSpc>
                <a:spcPct val="100000"/>
              </a:lnSpc>
              <a:spcBef>
                <a:spcPts val="800"/>
              </a:spcBef>
              <a:spcAft>
                <a:spcPts val="0"/>
              </a:spcAft>
              <a:buClrTx/>
              <a:buSzPct val="100000"/>
              <a:buFont typeface="Arial" panose="020B0604020202020204" pitchFamily="34" charset="0"/>
              <a:buChar char="‫"/>
              <a:tabLst/>
              <a:defRPr lang="en-US" sz="1600" kern="0" baseline="0" dirty="0" smtClean="0">
                <a:solidFill>
                  <a:srgbClr val="A43725"/>
                </a:solidFill>
                <a:latin typeface="+mn-lt"/>
                <a:ea typeface="+mn-ea"/>
                <a:cs typeface="+mn-cs"/>
              </a:defRPr>
            </a:lvl9pPr>
          </a:lstStyle>
          <a:p>
            <a:pPr marL="0" indent="0" defTabSz="914105">
              <a:spcBef>
                <a:spcPts val="727"/>
              </a:spcBef>
              <a:buClr>
                <a:prstClr val="black"/>
              </a:buClr>
              <a:buNone/>
            </a:pPr>
            <a:r>
              <a:rPr lang="en-US" sz="1273" dirty="0">
                <a:solidFill>
                  <a:prstClr val="black"/>
                </a:solidFill>
                <a:latin typeface="Frutiger 45 Light"/>
              </a:rPr>
              <a:t>Unemployed population and number of US job openings, in millions (Jolts survey)</a:t>
            </a:r>
          </a:p>
        </p:txBody>
      </p:sp>
    </p:spTree>
    <p:extLst>
      <p:ext uri="{BB962C8B-B14F-4D97-AF65-F5344CB8AC3E}">
        <p14:creationId xmlns:p14="http://schemas.microsoft.com/office/powerpoint/2010/main" val="23805442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a:xfrm>
            <a:off x="505065" y="-28407"/>
            <a:ext cx="11100545" cy="855805"/>
          </a:xfrm>
        </p:spPr>
        <p:txBody>
          <a:bodyPr>
            <a:normAutofit/>
          </a:bodyPr>
          <a:lstStyle/>
          <a:p>
            <a:pPr>
              <a:lnSpc>
                <a:spcPct val="107000"/>
              </a:lnSpc>
              <a:spcBef>
                <a:spcPts val="0"/>
              </a:spcBef>
              <a:spcAft>
                <a:spcPts val="727"/>
              </a:spcAft>
            </a:pPr>
            <a:r>
              <a:rPr lang="de-CH" dirty="0" err="1"/>
              <a:t>Downside</a:t>
            </a:r>
            <a:r>
              <a:rPr lang="de-CH" dirty="0"/>
              <a:t> </a:t>
            </a:r>
            <a:r>
              <a:rPr lang="de-CH" dirty="0" err="1"/>
              <a:t>scenario</a:t>
            </a:r>
            <a:r>
              <a:rPr lang="de-CH" dirty="0"/>
              <a:t>: </a:t>
            </a:r>
            <a:r>
              <a:rPr lang="de-CH" dirty="0" err="1"/>
              <a:t>Two</a:t>
            </a:r>
            <a:r>
              <a:rPr lang="de-CH" dirty="0"/>
              <a:t> </a:t>
            </a:r>
            <a:r>
              <a:rPr lang="de-CH" dirty="0" err="1"/>
              <a:t>paths</a:t>
            </a:r>
            <a:r>
              <a:rPr lang="de-CH" dirty="0"/>
              <a:t> </a:t>
            </a:r>
            <a:r>
              <a:rPr lang="de-CH" dirty="0" err="1"/>
              <a:t>could</a:t>
            </a:r>
            <a:r>
              <a:rPr lang="de-CH" dirty="0"/>
              <a:t> bring </a:t>
            </a:r>
            <a:r>
              <a:rPr lang="de-CH" dirty="0" err="1"/>
              <a:t>us</a:t>
            </a:r>
            <a:r>
              <a:rPr lang="de-CH" dirty="0"/>
              <a:t> </a:t>
            </a:r>
            <a:r>
              <a:rPr lang="de-CH" dirty="0" err="1"/>
              <a:t>there</a:t>
            </a:r>
            <a:endParaRPr lang="en-US" dirty="0"/>
          </a:p>
        </p:txBody>
      </p:sp>
      <p:sp>
        <p:nvSpPr>
          <p:cNvPr id="31" name="TextBox 30">
            <a:extLst>
              <a:ext uri="{FF2B5EF4-FFF2-40B4-BE49-F238E27FC236}">
                <a16:creationId xmlns:a16="http://schemas.microsoft.com/office/drawing/2014/main" id="{08261277-B2AA-4558-8660-C79A179727B4}"/>
              </a:ext>
            </a:extLst>
          </p:cNvPr>
          <p:cNvSpPr txBox="1"/>
          <p:nvPr>
            <p:custDataLst>
              <p:tags r:id="rId3"/>
            </p:custDataLst>
          </p:nvPr>
        </p:nvSpPr>
        <p:spPr>
          <a:xfrm>
            <a:off x="1700775" y="6248994"/>
            <a:ext cx="9745105" cy="387082"/>
          </a:xfrm>
          <a:prstGeom prst="rect">
            <a:avLst/>
          </a:prstGeom>
          <a:noFill/>
        </p:spPr>
        <p:txBody>
          <a:bodyPr vert="horz" wrap="square" lIns="0" tIns="0" rIns="0" bIns="0" rtlCol="0" anchor="b" anchorCtr="0">
            <a:noAutofit/>
          </a:bodyPr>
          <a:lstStyle/>
          <a:p>
            <a:pPr algn="r" defTabSz="831281" fontAlgn="base" hangingPunct="0">
              <a:spcAft>
                <a:spcPts val="545"/>
              </a:spcAft>
            </a:pPr>
            <a:r>
              <a:rPr lang="en-US" sz="727" kern="0" dirty="0">
                <a:solidFill>
                  <a:prstClr val="black"/>
                </a:solidFill>
                <a:latin typeface="Frutiger 45 Light" panose="020B0603020202020204" pitchFamily="34" charset="0"/>
              </a:rPr>
              <a:t>Source: Bloomberg, UBS, as of August 2022</a:t>
            </a:r>
          </a:p>
          <a:p>
            <a:pPr algn="r" defTabSz="831281" fontAlgn="base" hangingPunct="0">
              <a:spcAft>
                <a:spcPts val="545"/>
              </a:spcAft>
            </a:pPr>
            <a:r>
              <a:rPr lang="en-US" sz="727"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727" kern="0" dirty="0">
                <a:solidFill>
                  <a:prstClr val="black"/>
                </a:solidFill>
                <a:latin typeface="Frutiger 45 Light" panose="020B0603020202020204" pitchFamily="34" charset="0"/>
              </a:rPr>
            </a:br>
            <a:r>
              <a:rPr lang="en-US" sz="727" kern="0" dirty="0">
                <a:solidFill>
                  <a:prstClr val="black"/>
                </a:solidFill>
                <a:latin typeface="Frutiger 45 Light" panose="020B0603020202020204" pitchFamily="34" charset="0"/>
              </a:rPr>
              <a:t>Please see important disclaimer at the end of the document.</a:t>
            </a:r>
          </a:p>
        </p:txBody>
      </p:sp>
      <p:sp>
        <p:nvSpPr>
          <p:cNvPr id="8" name="Text Placeholder 3">
            <a:extLst>
              <a:ext uri="{FF2B5EF4-FFF2-40B4-BE49-F238E27FC236}">
                <a16:creationId xmlns:a16="http://schemas.microsoft.com/office/drawing/2014/main" id="{F04B5FD7-A126-4430-8B90-F0E5B4E0028A}"/>
              </a:ext>
            </a:extLst>
          </p:cNvPr>
          <p:cNvSpPr txBox="1">
            <a:spLocks/>
          </p:cNvSpPr>
          <p:nvPr/>
        </p:nvSpPr>
        <p:spPr>
          <a:xfrm>
            <a:off x="472728" y="963606"/>
            <a:ext cx="11097818" cy="497455"/>
          </a:xfrm>
          <a:prstGeom prst="rect">
            <a:avLst/>
          </a:prstGeom>
        </p:spPr>
        <p:txBody>
          <a:bodyPr vert="horz" lIns="0" tIns="0" rIns="0" bIns="0" rtlCol="0">
            <a:noAutofit/>
          </a:bodyPr>
          <a:lstStyle>
            <a:lvl1pPr marL="182880" marR="0" indent="-182880" algn="l" defTabSz="1005505" rtl="0" eaLnBrk="1" fontAlgn="auto" latinLnBrk="0" hangingPunct="1">
              <a:lnSpc>
                <a:spcPct val="100000"/>
              </a:lnSpc>
              <a:spcBef>
                <a:spcPts val="800"/>
              </a:spcBef>
              <a:spcAft>
                <a:spcPts val="0"/>
              </a:spcAft>
              <a:buClr>
                <a:schemeClr val="tx1"/>
              </a:buClr>
              <a:buSzPct val="75000"/>
              <a:buFont typeface="Wingdings 2" panose="05020102010507070707" pitchFamily="18" charset="2"/>
              <a:buChar char=""/>
              <a:tabLst/>
              <a:defRPr lang="en-US" sz="1600" b="0" kern="0" baseline="0" dirty="0" smtClean="0">
                <a:solidFill>
                  <a:schemeClr val="tx1"/>
                </a:solidFill>
                <a:latin typeface="+mn-lt"/>
                <a:ea typeface="+mn-ea"/>
                <a:cs typeface="+mn-cs"/>
              </a:defRPr>
            </a:lvl1pPr>
            <a:lvl2pPr marL="374400" marR="0" indent="-182880" algn="l" defTabSz="1005505" rtl="0" eaLnBrk="1" fontAlgn="auto" latinLnBrk="0" hangingPunct="1">
              <a:lnSpc>
                <a:spcPct val="100000"/>
              </a:lnSpc>
              <a:spcBef>
                <a:spcPts val="800"/>
              </a:spcBef>
              <a:spcAft>
                <a:spcPts val="0"/>
              </a:spcAft>
              <a:buClr>
                <a:schemeClr val="tx1"/>
              </a:buClr>
              <a:buSzTx/>
              <a:buFont typeface="Arial" panose="020B0604020202020204" pitchFamily="34" charset="0"/>
              <a:buChar char="–"/>
              <a:tabLst/>
              <a:defRPr lang="en-US" sz="1600" kern="0" baseline="0" dirty="0" smtClean="0">
                <a:solidFill>
                  <a:schemeClr val="tx1"/>
                </a:solidFill>
                <a:latin typeface="+mn-lt"/>
                <a:ea typeface="+mn-ea"/>
                <a:cs typeface="+mn-cs"/>
              </a:defRPr>
            </a:lvl2pPr>
            <a:lvl3pPr marL="566928" marR="0" indent="-182880" algn="l" defTabSz="1005505" rtl="0" eaLnBrk="1" fontAlgn="auto" latinLnBrk="0" hangingPunct="1">
              <a:lnSpc>
                <a:spcPct val="100000"/>
              </a:lnSpc>
              <a:spcBef>
                <a:spcPts val="800"/>
              </a:spcBef>
              <a:spcAft>
                <a:spcPts val="0"/>
              </a:spcAft>
              <a:buClr>
                <a:schemeClr val="tx1"/>
              </a:buClr>
              <a:buSzTx/>
              <a:buFont typeface="Arial" panose="020B0604020202020204" pitchFamily="34" charset="0"/>
              <a:buChar char="–"/>
              <a:tabLst/>
              <a:defRPr lang="en-US" sz="1600" kern="0" baseline="0" dirty="0" smtClean="0">
                <a:solidFill>
                  <a:schemeClr val="tx1"/>
                </a:solidFill>
                <a:latin typeface="+mn-lt"/>
                <a:ea typeface="+mn-ea"/>
                <a:cs typeface="+mn-cs"/>
              </a:defRPr>
            </a:lvl3pPr>
            <a:lvl4pPr marL="758952"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4pPr>
            <a:lvl5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5pPr>
            <a:lvl6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0" kern="0" baseline="0" dirty="0" smtClean="0">
                <a:solidFill>
                  <a:schemeClr val="tx1"/>
                </a:solidFill>
                <a:latin typeface="+mn-lt"/>
                <a:ea typeface="+mn-ea"/>
                <a:cs typeface="+mn-cs"/>
              </a:defRPr>
            </a:lvl6pPr>
            <a:lvl7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1" kern="0" baseline="0" dirty="0" smtClean="0">
                <a:solidFill>
                  <a:schemeClr val="tx1"/>
                </a:solidFill>
                <a:latin typeface="+mn-lt"/>
                <a:ea typeface="+mn-ea"/>
                <a:cs typeface="+mn-cs"/>
              </a:defRPr>
            </a:lvl7pPr>
            <a:lvl8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rgbClr val="464749"/>
                </a:solidFill>
                <a:latin typeface="+mn-lt"/>
                <a:ea typeface="+mn-ea"/>
                <a:cs typeface="+mn-cs"/>
              </a:defRPr>
            </a:lvl8pPr>
            <a:lvl9pPr marL="0" marR="0" indent="0" algn="l" defTabSz="1005505" rtl="0" eaLnBrk="1" fontAlgn="auto" latinLnBrk="0" hangingPunct="1">
              <a:lnSpc>
                <a:spcPct val="100000"/>
              </a:lnSpc>
              <a:spcBef>
                <a:spcPts val="800"/>
              </a:spcBef>
              <a:spcAft>
                <a:spcPts val="0"/>
              </a:spcAft>
              <a:buClrTx/>
              <a:buSzPct val="100000"/>
              <a:buFont typeface="Arial" panose="020B0604020202020204" pitchFamily="34" charset="0"/>
              <a:buChar char="‫"/>
              <a:tabLst/>
              <a:defRPr lang="en-US" sz="1600" kern="0" baseline="0" dirty="0" smtClean="0">
                <a:solidFill>
                  <a:srgbClr val="A43725"/>
                </a:solidFill>
                <a:latin typeface="+mn-lt"/>
                <a:ea typeface="+mn-ea"/>
                <a:cs typeface="+mn-cs"/>
              </a:defRPr>
            </a:lvl9pPr>
          </a:lstStyle>
          <a:p>
            <a:pPr marL="0" indent="0" defTabSz="914105">
              <a:spcBef>
                <a:spcPts val="727"/>
              </a:spcBef>
              <a:buClr>
                <a:prstClr val="black"/>
              </a:buClr>
              <a:buNone/>
            </a:pPr>
            <a:r>
              <a:rPr lang="fr-CH" sz="1273" dirty="0">
                <a:solidFill>
                  <a:prstClr val="black"/>
                </a:solidFill>
                <a:latin typeface="Frutiger 45 Light"/>
              </a:rPr>
              <a:t>Illustration</a:t>
            </a:r>
            <a:endParaRPr lang="en-GB" sz="1455" dirty="0">
              <a:solidFill>
                <a:prstClr val="black"/>
              </a:solidFill>
              <a:latin typeface="Frutiger 45 Light"/>
            </a:endParaRPr>
          </a:p>
        </p:txBody>
      </p:sp>
      <p:pic>
        <p:nvPicPr>
          <p:cNvPr id="6" name="Picture 5">
            <a:extLst>
              <a:ext uri="{FF2B5EF4-FFF2-40B4-BE49-F238E27FC236}">
                <a16:creationId xmlns:a16="http://schemas.microsoft.com/office/drawing/2014/main" id="{BA5E8C54-081F-3212-8A12-F0CB01356A13}"/>
              </a:ext>
            </a:extLst>
          </p:cNvPr>
          <p:cNvPicPr>
            <a:picLocks noChangeAspect="1"/>
          </p:cNvPicPr>
          <p:nvPr/>
        </p:nvPicPr>
        <p:blipFill>
          <a:blip r:embed="rId6"/>
          <a:stretch>
            <a:fillRect/>
          </a:stretch>
        </p:blipFill>
        <p:spPr>
          <a:xfrm>
            <a:off x="465397" y="1714317"/>
            <a:ext cx="10335622" cy="3425021"/>
          </a:xfrm>
          <a:prstGeom prst="rect">
            <a:avLst/>
          </a:prstGeom>
        </p:spPr>
      </p:pic>
    </p:spTree>
    <p:custDataLst>
      <p:tags r:id="rId1"/>
    </p:custDataLst>
    <p:extLst>
      <p:ext uri="{BB962C8B-B14F-4D97-AF65-F5344CB8AC3E}">
        <p14:creationId xmlns:p14="http://schemas.microsoft.com/office/powerpoint/2010/main" val="2351093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GE HEADING"/>
          <p:cNvSpPr>
            <a:spLocks noGrp="1"/>
          </p:cNvSpPr>
          <p:nvPr>
            <p:ph type="title"/>
            <p:custDataLst>
              <p:tags r:id="rId2"/>
            </p:custDataLst>
          </p:nvPr>
        </p:nvSpPr>
        <p:spPr>
          <a:xfrm>
            <a:off x="512495" y="7"/>
            <a:ext cx="11101091" cy="857455"/>
          </a:xfrm>
        </p:spPr>
        <p:txBody>
          <a:bodyPr>
            <a:normAutofit/>
          </a:bodyPr>
          <a:lstStyle/>
          <a:p>
            <a:r>
              <a:rPr lang="en-GB" dirty="0">
                <a:latin typeface="Frutiger 45 Light" panose="020B0603020202020204" pitchFamily="34" charset="0"/>
              </a:rPr>
              <a:t>Upside: Services inflation is already set to fall</a:t>
            </a:r>
            <a:endParaRPr lang="en-US" dirty="0">
              <a:latin typeface="Frutiger 45 Light" panose="020B0603020202020204" pitchFamily="34" charset="0"/>
            </a:endParaRPr>
          </a:p>
        </p:txBody>
      </p:sp>
      <p:sp>
        <p:nvSpPr>
          <p:cNvPr id="4" name="Text Placeholder 3"/>
          <p:cNvSpPr>
            <a:spLocks noGrp="1"/>
          </p:cNvSpPr>
          <p:nvPr>
            <p:ph type="body" sz="quarter" idx="4294967295"/>
          </p:nvPr>
        </p:nvSpPr>
        <p:spPr>
          <a:xfrm>
            <a:off x="512496" y="1000422"/>
            <a:ext cx="11097818" cy="497455"/>
          </a:xfrm>
        </p:spPr>
        <p:txBody>
          <a:bodyPr/>
          <a:lstStyle/>
          <a:p>
            <a:pPr marL="0" indent="0">
              <a:buNone/>
            </a:pPr>
            <a:r>
              <a:rPr lang="en-US" sz="1273" dirty="0"/>
              <a:t>PPI traditional services industries (services less trade, transportation and warehousing), core PCE prices ex housing ex transportation, percent change, y/y</a:t>
            </a:r>
            <a:endParaRPr lang="en-US" spc="-73" dirty="0"/>
          </a:p>
        </p:txBody>
      </p:sp>
      <p:sp>
        <p:nvSpPr>
          <p:cNvPr id="6" name="TextBox 5"/>
          <p:cNvSpPr txBox="1">
            <a:spLocks noChangeArrowheads="1"/>
          </p:cNvSpPr>
          <p:nvPr/>
        </p:nvSpPr>
        <p:spPr bwMode="auto">
          <a:xfrm>
            <a:off x="1415479" y="6235858"/>
            <a:ext cx="9690545" cy="327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chorCtr="0">
            <a:noAutofit/>
          </a:bodyPr>
          <a:lstStyle>
            <a:lvl1pPr defTabSz="993775">
              <a:defRPr b="1">
                <a:solidFill>
                  <a:schemeClr val="tx1"/>
                </a:solidFill>
                <a:latin typeface="Frutiger 55 Roman" pitchFamily="34" charset="0"/>
                <a:ea typeface="Arial Unicode MS" pitchFamily="34" charset="-128"/>
                <a:cs typeface="Arial Unicode MS" pitchFamily="34" charset="-128"/>
              </a:defRPr>
            </a:lvl1pPr>
            <a:lvl2pPr defTabSz="993775">
              <a:defRPr b="1">
                <a:solidFill>
                  <a:schemeClr val="tx1"/>
                </a:solidFill>
                <a:latin typeface="Frutiger 55 Roman" pitchFamily="34" charset="0"/>
                <a:ea typeface="Arial Unicode MS" pitchFamily="34" charset="-128"/>
                <a:cs typeface="Arial Unicode MS" pitchFamily="34" charset="-128"/>
              </a:defRPr>
            </a:lvl2pPr>
            <a:lvl3pPr defTabSz="993775">
              <a:defRPr b="1">
                <a:solidFill>
                  <a:schemeClr val="tx1"/>
                </a:solidFill>
                <a:latin typeface="Frutiger 55 Roman" pitchFamily="34" charset="0"/>
                <a:ea typeface="Arial Unicode MS" pitchFamily="34" charset="-128"/>
                <a:cs typeface="Arial Unicode MS" pitchFamily="34" charset="-128"/>
              </a:defRPr>
            </a:lvl3pPr>
            <a:lvl4pPr defTabSz="993775">
              <a:defRPr b="1">
                <a:solidFill>
                  <a:schemeClr val="tx1"/>
                </a:solidFill>
                <a:latin typeface="Frutiger 55 Roman" pitchFamily="34" charset="0"/>
                <a:ea typeface="Arial Unicode MS" pitchFamily="34" charset="-128"/>
                <a:cs typeface="Arial Unicode MS" pitchFamily="34" charset="-128"/>
              </a:defRPr>
            </a:lvl4pPr>
            <a:lvl5pPr defTabSz="993775">
              <a:defRPr b="1">
                <a:solidFill>
                  <a:schemeClr val="tx1"/>
                </a:solidFill>
                <a:latin typeface="Frutiger 55 Roman" pitchFamily="34" charset="0"/>
                <a:ea typeface="Arial Unicode MS" pitchFamily="34" charset="-128"/>
                <a:cs typeface="Arial Unicode MS" pitchFamily="34" charset="-128"/>
              </a:defRPr>
            </a:lvl5pPr>
            <a:lvl6pPr marL="22828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7400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1972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6544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defTabSz="903441" eaLnBrk="0" fontAlgn="base" hangingPunct="0">
              <a:spcBef>
                <a:spcPct val="50000"/>
              </a:spcBef>
              <a:spcAft>
                <a:spcPct val="0"/>
              </a:spcAft>
            </a:pPr>
            <a:r>
              <a:rPr lang="en-US" altLang="en-US" sz="727" b="0" dirty="0">
                <a:solidFill>
                  <a:srgbClr val="000000"/>
                </a:solidFill>
                <a:latin typeface="Frutiger 45 Light" panose="020B0603020202020204" pitchFamily="34" charset="0"/>
              </a:rPr>
              <a:t>Source: Haver, UBS, as of August 2022</a:t>
            </a:r>
            <a:br>
              <a:rPr lang="en-US" altLang="en-US" sz="727" b="0" dirty="0">
                <a:solidFill>
                  <a:srgbClr val="000000"/>
                </a:solidFill>
                <a:latin typeface="Frutiger 45 Light" panose="020B0603020202020204" pitchFamily="34" charset="0"/>
              </a:rPr>
            </a:br>
            <a:r>
              <a:rPr lang="en-US" altLang="en-US" sz="727" b="0" dirty="0">
                <a:solidFill>
                  <a:srgbClr val="000000"/>
                </a:solidFill>
                <a:latin typeface="Frutiger 45 Light" panose="020B0603020202020204" pitchFamily="34" charset="0"/>
              </a:rPr>
              <a:t>Please see important disclaimer at the end of the document.</a:t>
            </a:r>
          </a:p>
        </p:txBody>
      </p:sp>
      <p:sp>
        <p:nvSpPr>
          <p:cNvPr id="3" name="TextBox 2">
            <a:extLst>
              <a:ext uri="{FF2B5EF4-FFF2-40B4-BE49-F238E27FC236}">
                <a16:creationId xmlns:a16="http://schemas.microsoft.com/office/drawing/2014/main" id="{9DEF8F68-9E48-4072-9F5E-CE79EE066984}"/>
              </a:ext>
            </a:extLst>
          </p:cNvPr>
          <p:cNvSpPr txBox="1"/>
          <p:nvPr/>
        </p:nvSpPr>
        <p:spPr>
          <a:xfrm>
            <a:off x="433553" y="5163739"/>
            <a:ext cx="78943" cy="41563"/>
          </a:xfrm>
          <a:prstGeom prst="rect">
            <a:avLst/>
          </a:prstGeom>
          <a:noFill/>
        </p:spPr>
        <p:txBody>
          <a:bodyPr wrap="square" lIns="0" tIns="0" rIns="0" bIns="0" rtlCol="0">
            <a:noAutofit/>
          </a:bodyPr>
          <a:lstStyle/>
          <a:p>
            <a:pPr defTabSz="831281" eaLnBrk="0" fontAlgn="base" hangingPunct="0">
              <a:spcBef>
                <a:spcPct val="50000"/>
              </a:spcBef>
              <a:spcAft>
                <a:spcPct val="0"/>
              </a:spcAft>
            </a:pPr>
            <a:endParaRPr lang="en-US" sz="1455" dirty="0" err="1">
              <a:solidFill>
                <a:prstClr val="black"/>
              </a:solidFill>
              <a:latin typeface="Frutiger 45 Light"/>
            </a:endParaRPr>
          </a:p>
        </p:txBody>
      </p:sp>
      <p:graphicFrame>
        <p:nvGraphicFramePr>
          <p:cNvPr id="8" name="Chart 7" descr="{&quot;ChartDesign&quot;:{&quot;General&quot;:{&quot;FontBold&quot;:null,&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FontBold&quot;:null,&quot;FontName&quot;:null,&quot;FontNameFarEast&quot;:null,&quot;FontNameComplexScript&quot;:null,&quot;FontSize&quot;:null,&quot;FontSizePp&quot;:null,&quot;FontColorRef&quot;:null},&quot;Prim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Category&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Weight&quot;:null,&quot;ColorRef&quot;:null,&quot;MajorTickMarks&quot;:null,&quot;MinorTickMarks&quot;:null,&quot;HasAxisTitle&quot;:null,&quot;AxisTitleDesign&quot;:null,&quot;Visible&quot;:null,&quot;FontBold&quot;:null,&quot;FontName&quot;:null,&quot;FontNameFarEast&quot;:null,&quot;FontNameComplexScript&quot;:null,&quot;FontSize&quot;:null,&quot;FontSizePp&quot;:null,&quot;FontColorRef&quot;:null},&quot;AxisText&quot;:{&quot;Rotation&quot;:null},&quot;SeriesOverlap&quot;:0.0,&quot;GapWidth&quot;:50.0},&quot;ChartTitle&quot;:{&quot;ChartTitlePosition&quot;:&quot;Undefined&quot;,&quot;FontBold&quot;:null,&quot;FontName&quot;:&quot;+Body&quot;,&quot;FontNameFarEast&quot;:&quot;+Body Asian&quot;,&quot;FontNameComplexScript&quot;:null,&quot;FontSize&quot;:10.0,&quot;FontSizePp&quot;:null,&quot;FontColorRef&quot;:&quot;Black&quot;},&quot;Legend&quot;:{&quot;Position&quot;:&quot;Bottom&quot;,&quot;FontBold&quot;:null,&quot;FontName&quot;:null,&quot;FontNameFarEast&quot;:null,&quot;FontNameComplexScript&quot;:null,&quot;FontSize&quot;:null,&quot;FontSizePp&quot;:null,&quot;FontColorRef&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BorderWidth&quot;:null},&quot;SkipBlankSeries&quot;:false,&quot;Pie&quot;:null,&quot;Doughnut&quot;:null,&quot;PieDoughnut&quot;:null,&quot;Line&quot;:null,&quot;LineRadarScatter&quot;:{&quot;General&quot;:null,&quot;Gridlines&quot;:null,&quot;Axis&quot;:null,&quot;ChartTitle&quot;:null,&quot;Legend&quot;:null,&quot;ChartArea&quot;:null,&quot;PlotArea&quot;:null,&quot;CustomRules&quot;:null,&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null,&quot;SkipBlankSeries&quot;:false,&quot;Pie&quot;:null,&quot;Doughnut&quot;:null,&quot;PieDoughnut&quot;:null,&quot;Line&quot;:null,&quot;LineRadarScatter&quot;:null,&quot;Stacked&quot;:null},&quot;Stacked&quot;:null},&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CB074E2B-DA92-4CBC-9CC3-88D07671D0C6}"/>
              </a:ext>
            </a:extLst>
          </p:cNvPr>
          <p:cNvGraphicFramePr>
            <a:graphicFrameLocks/>
          </p:cNvGraphicFramePr>
          <p:nvPr/>
        </p:nvGraphicFramePr>
        <p:xfrm>
          <a:off x="512496" y="1432415"/>
          <a:ext cx="9445752" cy="4713251"/>
        </p:xfrm>
        <a:graphic>
          <a:graphicData uri="http://schemas.openxmlformats.org/drawingml/2006/chart">
            <c:chart xmlns:c="http://schemas.openxmlformats.org/drawingml/2006/chart" xmlns:r="http://schemas.openxmlformats.org/officeDocument/2006/relationships" r:id="rId5"/>
          </a:graphicData>
        </a:graphic>
      </p:graphicFrame>
      <p:cxnSp>
        <p:nvCxnSpPr>
          <p:cNvPr id="9" name="Straight Arrow Connector 8">
            <a:extLst>
              <a:ext uri="{FF2B5EF4-FFF2-40B4-BE49-F238E27FC236}">
                <a16:creationId xmlns:a16="http://schemas.microsoft.com/office/drawing/2014/main" id="{DF31DBEE-A199-5E40-FE7F-6122FE723555}"/>
              </a:ext>
            </a:extLst>
          </p:cNvPr>
          <p:cNvCxnSpPr>
            <a:cxnSpLocks/>
          </p:cNvCxnSpPr>
          <p:nvPr/>
        </p:nvCxnSpPr>
        <p:spPr>
          <a:xfrm>
            <a:off x="9500014" y="2250687"/>
            <a:ext cx="523695" cy="108012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5993531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a:xfrm>
            <a:off x="505065" y="-28407"/>
            <a:ext cx="11100545" cy="855805"/>
          </a:xfrm>
        </p:spPr>
        <p:txBody>
          <a:bodyPr>
            <a:normAutofit/>
          </a:bodyPr>
          <a:lstStyle/>
          <a:p>
            <a:pPr>
              <a:lnSpc>
                <a:spcPct val="107000"/>
              </a:lnSpc>
              <a:spcBef>
                <a:spcPts val="0"/>
              </a:spcBef>
              <a:spcAft>
                <a:spcPts val="727"/>
              </a:spcAft>
            </a:pPr>
            <a:r>
              <a:rPr lang="en-US" dirty="0"/>
              <a:t>How to invest? Less directional risk, more selective, diversified and alternative</a:t>
            </a:r>
          </a:p>
        </p:txBody>
      </p:sp>
      <p:sp>
        <p:nvSpPr>
          <p:cNvPr id="31" name="TextBox 30">
            <a:extLst>
              <a:ext uri="{FF2B5EF4-FFF2-40B4-BE49-F238E27FC236}">
                <a16:creationId xmlns:a16="http://schemas.microsoft.com/office/drawing/2014/main" id="{08261277-B2AA-4558-8660-C79A179727B4}"/>
              </a:ext>
            </a:extLst>
          </p:cNvPr>
          <p:cNvSpPr txBox="1"/>
          <p:nvPr>
            <p:custDataLst>
              <p:tags r:id="rId3"/>
            </p:custDataLst>
          </p:nvPr>
        </p:nvSpPr>
        <p:spPr>
          <a:xfrm>
            <a:off x="1700775" y="6248994"/>
            <a:ext cx="9745105" cy="387082"/>
          </a:xfrm>
          <a:prstGeom prst="rect">
            <a:avLst/>
          </a:prstGeom>
          <a:noFill/>
        </p:spPr>
        <p:txBody>
          <a:bodyPr vert="horz" wrap="square" lIns="0" tIns="0" rIns="0" bIns="0" rtlCol="0" anchor="b" anchorCtr="0">
            <a:noAutofit/>
          </a:bodyPr>
          <a:lstStyle/>
          <a:p>
            <a:pPr algn="r" defTabSz="831281" fontAlgn="base" hangingPunct="0">
              <a:spcAft>
                <a:spcPts val="545"/>
              </a:spcAft>
            </a:pPr>
            <a:r>
              <a:rPr lang="en-US" sz="727" kern="0" dirty="0">
                <a:solidFill>
                  <a:prstClr val="black"/>
                </a:solidFill>
                <a:latin typeface="Frutiger 45 Light" panose="020B0603020202020204" pitchFamily="34" charset="0"/>
              </a:rPr>
              <a:t>Source: Bloomberg, UBS, as of August 2022</a:t>
            </a:r>
          </a:p>
          <a:p>
            <a:pPr algn="r" defTabSz="831281" fontAlgn="base" hangingPunct="0">
              <a:spcAft>
                <a:spcPts val="545"/>
              </a:spcAft>
            </a:pPr>
            <a:r>
              <a:rPr lang="en-US" sz="727"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727" kern="0" dirty="0">
                <a:solidFill>
                  <a:prstClr val="black"/>
                </a:solidFill>
                <a:latin typeface="Frutiger 45 Light" panose="020B0603020202020204" pitchFamily="34" charset="0"/>
              </a:rPr>
            </a:br>
            <a:r>
              <a:rPr lang="en-US" sz="727" kern="0" dirty="0">
                <a:solidFill>
                  <a:prstClr val="black"/>
                </a:solidFill>
                <a:latin typeface="Frutiger 45 Light" panose="020B0603020202020204" pitchFamily="34" charset="0"/>
              </a:rPr>
              <a:t>Please see important disclaimer at the end of the document.</a:t>
            </a:r>
          </a:p>
        </p:txBody>
      </p:sp>
      <p:sp>
        <p:nvSpPr>
          <p:cNvPr id="8" name="Text Placeholder 3">
            <a:extLst>
              <a:ext uri="{FF2B5EF4-FFF2-40B4-BE49-F238E27FC236}">
                <a16:creationId xmlns:a16="http://schemas.microsoft.com/office/drawing/2014/main" id="{F04B5FD7-A126-4430-8B90-F0E5B4E0028A}"/>
              </a:ext>
            </a:extLst>
          </p:cNvPr>
          <p:cNvSpPr txBox="1">
            <a:spLocks/>
          </p:cNvSpPr>
          <p:nvPr/>
        </p:nvSpPr>
        <p:spPr>
          <a:xfrm>
            <a:off x="472728" y="963606"/>
            <a:ext cx="11097818" cy="497455"/>
          </a:xfrm>
          <a:prstGeom prst="rect">
            <a:avLst/>
          </a:prstGeom>
        </p:spPr>
        <p:txBody>
          <a:bodyPr vert="horz" lIns="0" tIns="0" rIns="0" bIns="0" rtlCol="0">
            <a:noAutofit/>
          </a:bodyPr>
          <a:lstStyle>
            <a:lvl1pPr marL="182880" marR="0" indent="-182880" algn="l" defTabSz="1005505" rtl="0" eaLnBrk="1" fontAlgn="auto" latinLnBrk="0" hangingPunct="1">
              <a:lnSpc>
                <a:spcPct val="100000"/>
              </a:lnSpc>
              <a:spcBef>
                <a:spcPts val="800"/>
              </a:spcBef>
              <a:spcAft>
                <a:spcPts val="0"/>
              </a:spcAft>
              <a:buClr>
                <a:schemeClr val="tx1"/>
              </a:buClr>
              <a:buSzPct val="75000"/>
              <a:buFont typeface="Wingdings 2" panose="05020102010507070707" pitchFamily="18" charset="2"/>
              <a:buChar char=""/>
              <a:tabLst/>
              <a:defRPr lang="en-US" sz="1600" b="0" kern="0" baseline="0" dirty="0" smtClean="0">
                <a:solidFill>
                  <a:schemeClr val="tx1"/>
                </a:solidFill>
                <a:latin typeface="+mn-lt"/>
                <a:ea typeface="+mn-ea"/>
                <a:cs typeface="+mn-cs"/>
              </a:defRPr>
            </a:lvl1pPr>
            <a:lvl2pPr marL="374400" marR="0" indent="-182880" algn="l" defTabSz="1005505" rtl="0" eaLnBrk="1" fontAlgn="auto" latinLnBrk="0" hangingPunct="1">
              <a:lnSpc>
                <a:spcPct val="100000"/>
              </a:lnSpc>
              <a:spcBef>
                <a:spcPts val="800"/>
              </a:spcBef>
              <a:spcAft>
                <a:spcPts val="0"/>
              </a:spcAft>
              <a:buClr>
                <a:schemeClr val="tx1"/>
              </a:buClr>
              <a:buSzTx/>
              <a:buFont typeface="Arial" panose="020B0604020202020204" pitchFamily="34" charset="0"/>
              <a:buChar char="–"/>
              <a:tabLst/>
              <a:defRPr lang="en-US" sz="1600" kern="0" baseline="0" dirty="0" smtClean="0">
                <a:solidFill>
                  <a:schemeClr val="tx1"/>
                </a:solidFill>
                <a:latin typeface="+mn-lt"/>
                <a:ea typeface="+mn-ea"/>
                <a:cs typeface="+mn-cs"/>
              </a:defRPr>
            </a:lvl2pPr>
            <a:lvl3pPr marL="566928" marR="0" indent="-182880" algn="l" defTabSz="1005505" rtl="0" eaLnBrk="1" fontAlgn="auto" latinLnBrk="0" hangingPunct="1">
              <a:lnSpc>
                <a:spcPct val="100000"/>
              </a:lnSpc>
              <a:spcBef>
                <a:spcPts val="800"/>
              </a:spcBef>
              <a:spcAft>
                <a:spcPts val="0"/>
              </a:spcAft>
              <a:buClr>
                <a:schemeClr val="tx1"/>
              </a:buClr>
              <a:buSzTx/>
              <a:buFont typeface="Arial" panose="020B0604020202020204" pitchFamily="34" charset="0"/>
              <a:buChar char="–"/>
              <a:tabLst/>
              <a:defRPr lang="en-US" sz="1600" kern="0" baseline="0" dirty="0" smtClean="0">
                <a:solidFill>
                  <a:schemeClr val="tx1"/>
                </a:solidFill>
                <a:latin typeface="+mn-lt"/>
                <a:ea typeface="+mn-ea"/>
                <a:cs typeface="+mn-cs"/>
              </a:defRPr>
            </a:lvl3pPr>
            <a:lvl4pPr marL="758952"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4pPr>
            <a:lvl5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5pPr>
            <a:lvl6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0" kern="0" baseline="0" dirty="0" smtClean="0">
                <a:solidFill>
                  <a:schemeClr val="tx1"/>
                </a:solidFill>
                <a:latin typeface="+mn-lt"/>
                <a:ea typeface="+mn-ea"/>
                <a:cs typeface="+mn-cs"/>
              </a:defRPr>
            </a:lvl6pPr>
            <a:lvl7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1" kern="0" baseline="0" dirty="0" smtClean="0">
                <a:solidFill>
                  <a:schemeClr val="tx1"/>
                </a:solidFill>
                <a:latin typeface="+mn-lt"/>
                <a:ea typeface="+mn-ea"/>
                <a:cs typeface="+mn-cs"/>
              </a:defRPr>
            </a:lvl7pPr>
            <a:lvl8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rgbClr val="464749"/>
                </a:solidFill>
                <a:latin typeface="+mn-lt"/>
                <a:ea typeface="+mn-ea"/>
                <a:cs typeface="+mn-cs"/>
              </a:defRPr>
            </a:lvl8pPr>
            <a:lvl9pPr marL="0" marR="0" indent="0" algn="l" defTabSz="1005505" rtl="0" eaLnBrk="1" fontAlgn="auto" latinLnBrk="0" hangingPunct="1">
              <a:lnSpc>
                <a:spcPct val="100000"/>
              </a:lnSpc>
              <a:spcBef>
                <a:spcPts val="800"/>
              </a:spcBef>
              <a:spcAft>
                <a:spcPts val="0"/>
              </a:spcAft>
              <a:buClrTx/>
              <a:buSzPct val="100000"/>
              <a:buFont typeface="Arial" panose="020B0604020202020204" pitchFamily="34" charset="0"/>
              <a:buChar char="‫"/>
              <a:tabLst/>
              <a:defRPr lang="en-US" sz="1600" kern="0" baseline="0" dirty="0" smtClean="0">
                <a:solidFill>
                  <a:srgbClr val="A43725"/>
                </a:solidFill>
                <a:latin typeface="+mn-lt"/>
                <a:ea typeface="+mn-ea"/>
                <a:cs typeface="+mn-cs"/>
              </a:defRPr>
            </a:lvl9pPr>
          </a:lstStyle>
          <a:p>
            <a:pPr marL="0" indent="0" defTabSz="914105">
              <a:spcBef>
                <a:spcPts val="727"/>
              </a:spcBef>
              <a:buClr>
                <a:prstClr val="black"/>
              </a:buClr>
              <a:buNone/>
            </a:pPr>
            <a:r>
              <a:rPr lang="fr-CH" sz="1273" dirty="0">
                <a:solidFill>
                  <a:prstClr val="black"/>
                </a:solidFill>
                <a:latin typeface="Frutiger 45 Light"/>
              </a:rPr>
              <a:t>S&amp;P 500, CIO June 2023 target and scenarios</a:t>
            </a:r>
            <a:endParaRPr lang="en-GB" sz="1455" dirty="0">
              <a:solidFill>
                <a:prstClr val="black"/>
              </a:solidFill>
              <a:latin typeface="Frutiger 45 Light"/>
            </a:endParaRPr>
          </a:p>
        </p:txBody>
      </p:sp>
      <p:sp>
        <p:nvSpPr>
          <p:cNvPr id="2" name="TextBox 1">
            <a:extLst>
              <a:ext uri="{FF2B5EF4-FFF2-40B4-BE49-F238E27FC236}">
                <a16:creationId xmlns:a16="http://schemas.microsoft.com/office/drawing/2014/main" id="{EE5B1335-2282-4FE7-9EE5-EDF35A04612A}"/>
              </a:ext>
            </a:extLst>
          </p:cNvPr>
          <p:cNvSpPr txBox="1"/>
          <p:nvPr/>
        </p:nvSpPr>
        <p:spPr>
          <a:xfrm>
            <a:off x="9238168" y="2185226"/>
            <a:ext cx="1955845" cy="1669276"/>
          </a:xfrm>
          <a:prstGeom prst="rect">
            <a:avLst/>
          </a:prstGeom>
          <a:solidFill>
            <a:schemeClr val="bg1">
              <a:lumMod val="95000"/>
            </a:schemeClr>
          </a:solidFill>
        </p:spPr>
        <p:txBody>
          <a:bodyPr wrap="none" lIns="0" tIns="0" rIns="0" bIns="0" rtlCol="0">
            <a:noAutofit/>
          </a:bodyPr>
          <a:lstStyle/>
          <a:p>
            <a:pPr marL="259775" indent="-259775" defTabSz="831281" eaLnBrk="0" fontAlgn="base" hangingPunct="0">
              <a:lnSpc>
                <a:spcPct val="200000"/>
              </a:lnSpc>
              <a:spcBef>
                <a:spcPct val="50000"/>
              </a:spcBef>
              <a:spcAft>
                <a:spcPct val="0"/>
              </a:spcAft>
              <a:buFont typeface="Arial" panose="020B0604020202020204" pitchFamily="34" charset="0"/>
              <a:buChar char="•"/>
            </a:pPr>
            <a:r>
              <a:rPr lang="en-US" sz="1455" b="1" dirty="0">
                <a:solidFill>
                  <a:prstClr val="black"/>
                </a:solidFill>
                <a:latin typeface="Frutiger 45 Light"/>
              </a:rPr>
              <a:t>Upside</a:t>
            </a:r>
            <a:r>
              <a:rPr lang="en-US" sz="1455" dirty="0">
                <a:solidFill>
                  <a:prstClr val="black"/>
                </a:solidFill>
                <a:latin typeface="Frutiger 45 Light"/>
              </a:rPr>
              <a:t>: 4,800</a:t>
            </a:r>
          </a:p>
          <a:p>
            <a:pPr marL="259775" indent="-259775" defTabSz="831281" eaLnBrk="0" fontAlgn="base" hangingPunct="0">
              <a:lnSpc>
                <a:spcPct val="200000"/>
              </a:lnSpc>
              <a:spcBef>
                <a:spcPct val="50000"/>
              </a:spcBef>
              <a:spcAft>
                <a:spcPct val="0"/>
              </a:spcAft>
              <a:buFont typeface="Arial" panose="020B0604020202020204" pitchFamily="34" charset="0"/>
              <a:buChar char="•"/>
            </a:pPr>
            <a:r>
              <a:rPr lang="en-US" sz="1455" b="1" dirty="0">
                <a:solidFill>
                  <a:prstClr val="black"/>
                </a:solidFill>
                <a:latin typeface="Frutiger 45 Light"/>
              </a:rPr>
              <a:t>Base case</a:t>
            </a:r>
            <a:r>
              <a:rPr lang="en-US" sz="1455" dirty="0">
                <a:solidFill>
                  <a:prstClr val="black"/>
                </a:solidFill>
                <a:latin typeface="Frutiger 45 Light"/>
              </a:rPr>
              <a:t>: 4,200</a:t>
            </a:r>
          </a:p>
          <a:p>
            <a:pPr marL="259775" indent="-259775" defTabSz="831281" eaLnBrk="0" fontAlgn="base" hangingPunct="0">
              <a:lnSpc>
                <a:spcPct val="200000"/>
              </a:lnSpc>
              <a:spcBef>
                <a:spcPct val="50000"/>
              </a:spcBef>
              <a:spcAft>
                <a:spcPct val="0"/>
              </a:spcAft>
              <a:buFont typeface="Arial" panose="020B0604020202020204" pitchFamily="34" charset="0"/>
              <a:buChar char="•"/>
            </a:pPr>
            <a:r>
              <a:rPr lang="en-US" sz="1455" b="1" dirty="0">
                <a:solidFill>
                  <a:prstClr val="black"/>
                </a:solidFill>
                <a:latin typeface="Frutiger 45 Light"/>
              </a:rPr>
              <a:t>Downside</a:t>
            </a:r>
            <a:r>
              <a:rPr lang="en-US" sz="1455" dirty="0">
                <a:solidFill>
                  <a:prstClr val="black"/>
                </a:solidFill>
                <a:latin typeface="Frutiger 45 Light"/>
              </a:rPr>
              <a:t>: 3,300</a:t>
            </a:r>
          </a:p>
        </p:txBody>
      </p:sp>
      <p:graphicFrame>
        <p:nvGraphicFramePr>
          <p:cNvPr id="7" name="Chart 6" descr="{&quot;ChartDesign&quot;:{&quot;General&quot;:{&quot;FontBold&quot;:null,&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FontBold&quot;:null,&quot;FontName&quot;:null,&quot;FontNameFarEast&quot;:null,&quot;FontNameComplexScript&quot;:null,&quot;FontSize&quot;:null,&quot;FontSizePp&quot;:null,&quot;FontColorRef&quot;:null},&quot;Prim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Category&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Weight&quot;:null,&quot;ColorRef&quot;:null,&quot;MajorTickMarks&quot;:null,&quot;MinorTickMarks&quot;:null,&quot;HasAxisTitle&quot;:null,&quot;AxisTitleDesign&quot;:null,&quot;Visible&quot;:null,&quot;FontBold&quot;:null,&quot;FontName&quot;:null,&quot;FontNameFarEast&quot;:null,&quot;FontNameComplexScript&quot;:null,&quot;FontSize&quot;:null,&quot;FontSizePp&quot;:null,&quot;FontColorRef&quot;:null},&quot;AxisText&quot;:{&quot;Rotation&quot;:null},&quot;SeriesOverlap&quot;:0.0,&quot;GapWidth&quot;:50.0},&quot;ChartTitle&quot;:{&quot;ChartTitlePosition&quot;:&quot;Undefined&quot;,&quot;FontBold&quot;:null,&quot;FontName&quot;:&quot;+Body&quot;,&quot;FontNameFarEast&quot;:&quot;+Body Asian&quot;,&quot;FontNameComplexScript&quot;:null,&quot;FontSize&quot;:10.0,&quot;FontSizePp&quot;:null,&quot;FontColorRef&quot;:&quot;Black&quot;},&quot;Legend&quot;:{&quot;Position&quot;:&quot;Bottom&quot;,&quot;FontBold&quot;:null,&quot;FontName&quot;:null,&quot;FontNameFarEast&quot;:null,&quot;FontNameComplexScript&quot;:null,&quot;FontSize&quot;:null,&quot;FontSizePp&quot;:null,&quot;FontColorRef&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BorderWidth&quot;:null},&quot;SkipBlankSeries&quot;:false,&quot;Pie&quot;:null,&quot;Doughnut&quot;:null,&quot;PieDoughnut&quot;:null,&quot;Line&quot;:null,&quot;LineRadarScatter&quot;:{&quot;General&quot;:null,&quot;Gridlines&quot;:null,&quot;Axis&quot;:null,&quot;ChartTitle&quot;:null,&quot;Legend&quot;:null,&quot;ChartArea&quot;:null,&quot;PlotArea&quot;:null,&quot;CustomRules&quot;:null,&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null,&quot;SkipBlankSeries&quot;:false,&quot;Pie&quot;:null,&quot;Doughnut&quot;:null,&quot;PieDoughnut&quot;:null,&quot;Line&quot;:null,&quot;LineRadarScatter&quot;:null,&quot;Stacked&quot;:null},&quot;Stacked&quot;:null},&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00000000-0008-0000-0400-000007000000}"/>
              </a:ext>
            </a:extLst>
          </p:cNvPr>
          <p:cNvGraphicFramePr>
            <a:graphicFrameLocks/>
          </p:cNvGraphicFramePr>
          <p:nvPr/>
        </p:nvGraphicFramePr>
        <p:xfrm>
          <a:off x="472727" y="1461061"/>
          <a:ext cx="8405400" cy="4553681"/>
        </p:xfrm>
        <a:graphic>
          <a:graphicData uri="http://schemas.openxmlformats.org/drawingml/2006/chart">
            <c:chart xmlns:c="http://schemas.openxmlformats.org/drawingml/2006/chart" xmlns:r="http://schemas.openxmlformats.org/officeDocument/2006/relationships" r:id="rId6"/>
          </a:graphicData>
        </a:graphic>
      </p:graphicFrame>
    </p:spTree>
    <p:custDataLst>
      <p:tags r:id="rId1"/>
    </p:custDataLst>
    <p:extLst>
      <p:ext uri="{BB962C8B-B14F-4D97-AF65-F5344CB8AC3E}">
        <p14:creationId xmlns:p14="http://schemas.microsoft.com/office/powerpoint/2010/main" val="216806650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0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0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0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0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1.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1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1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2.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2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3.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3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1.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3.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8&quot; Source=&quot;Harvey 8&quot; /&gt;"/>
</p:tagLst>
</file>

<file path=ppt/tags/tag14.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14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4&quot; Source=&quot;Harvey 4&quot; /&gt;"/>
</p:tagLst>
</file>

<file path=ppt/tags/tag14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3&quot; Source=&quot;Harvey 3&quot; /&gt;"/>
</p:tagLst>
</file>

<file path=ppt/tags/tag14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0/3 [0]&quot; Source=&quot;Harvey 3&quot; /&gt;"/>
</p:tagLst>
</file>

<file path=ppt/tags/tag14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1/3 [1]&quot; Source=&quot;Harvey 3&quot; /&gt;"/>
</p:tagLst>
</file>

<file path=ppt/tags/tag14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2/3 [2]&quot; Source=&quot;Harvey 3&quot; /&gt;"/>
</p:tagLst>
</file>

<file path=ppt/tags/tag14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3/3 [3]&quot; Source=&quot;Harvey 3&quot; /&gt;"/>
</p:tagLst>
</file>

<file path=ppt/tags/tag14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0/4 [0]&quot; Source=&quot;Harvey 4&quot; /&gt;"/>
</p:tagLst>
</file>

<file path=ppt/tags/tag14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1/4 [1]&quot; Source=&quot;Harvey 4&quot; /&gt;"/>
</p:tagLst>
</file>

<file path=ppt/tags/tag14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2/4 [2]&quot; Source=&quot;Harvey 4&quot; /&gt;"/>
</p:tagLst>
</file>

<file path=ppt/tags/tag14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3/4 [3]&quot; Source=&quot;Harvey 4&quot; /&gt;"/>
</p:tagLst>
</file>

<file path=ppt/tags/tag15.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15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4/4 [4]&quot; Source=&quot;Harvey 4&quot; /&gt;"/>
</p:tagLst>
</file>

<file path=ppt/tags/tag15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0/8 [0]&quot; Source=&quot;Harvey 8&quot; /&gt;"/>
</p:tagLst>
</file>

<file path=ppt/tags/tag15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1/8 [1]&quot; Source=&quot;Harvey 8&quot; /&gt;"/>
</p:tagLst>
</file>

<file path=ppt/tags/tag15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2/8 [2]&quot; Source=&quot;Harvey 8&quot; /&gt;"/>
</p:tagLst>
</file>

<file path=ppt/tags/tag15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3/8 [3]&quot; Source=&quot;Harvey 8&quot; /&gt;"/>
</p:tagLst>
</file>

<file path=ppt/tags/tag15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4/8 [4]&quot; Source=&quot;Harvey 8&quot; /&gt;"/>
</p:tagLst>
</file>

<file path=ppt/tags/tag15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5/8 [5]&quot; Source=&quot;Harvey 8&quot; /&gt;"/>
</p:tagLst>
</file>

<file path=ppt/tags/tag15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6/8 [6]&quot; Source=&quot;Harvey 8&quot; /&gt;"/>
</p:tagLst>
</file>

<file path=ppt/tags/tag15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7/8 [7]&quot; Source=&quot;Harvey 8&quot; /&gt;"/>
</p:tagLst>
</file>

<file path=ppt/tags/tag15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8/8 [8]&quot; Source=&quot;Harvey 8&quot; /&gt;"/>
</p:tagLst>
</file>

<file path=ppt/tags/tag1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160.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61.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16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63.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64.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165.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66.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167.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68.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169.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7.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33.84"/>
  <p:tag name="WIDTH" val="87.26456"/>
  <p:tag name="HEIGHT" val="31.89315"/>
</p:tagLst>
</file>

<file path=ppt/tags/tag170.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17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7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7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74.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75.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76.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77.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79.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80.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82.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3.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4.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86.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7.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8.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90.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91.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92.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93.xml><?xml version="1.0" encoding="utf-8"?>
<p:tagLst xmlns:a="http://schemas.openxmlformats.org/drawingml/2006/main" xmlns:r="http://schemas.openxmlformats.org/officeDocument/2006/relationships" xmlns:p="http://schemas.openxmlformats.org/presentationml/2006/main">
  <p:tag name="FONT STYLE" val="SANS SERIF"/>
  <p:tag name="ISLOCKED" val="WAHR"/>
  <p:tag name="TOP" val="200000000000000E-13"/>
  <p:tag name="LEFT" val="331199989318848E-13"/>
  <p:tag name="HEIGHT" val="260000000000000E-13"/>
  <p:tag name="WIDTH" val="850000000000000E-13"/>
  <p:tag name="TEXT_TYPE" val="DRAFT STAMP"/>
</p:tagLst>
</file>

<file path=ppt/tags/tag194.xml><?xml version="1.0" encoding="utf-8"?>
<p:tagLst xmlns:a="http://schemas.openxmlformats.org/drawingml/2006/main" xmlns:r="http://schemas.openxmlformats.org/officeDocument/2006/relationships" xmlns:p="http://schemas.openxmlformats.org/presentationml/2006/main">
  <p:tag name="FONT STYLE" val="SANS SERIF"/>
  <p:tag name="ISLOCKED" val="WAHR"/>
  <p:tag name="TOP" val="200000000000000E-13"/>
  <p:tag name="LEFT" val="331199989318848E-13"/>
  <p:tag name="HEIGHT" val="260000000000000E-13"/>
  <p:tag name="WIDTH" val="850000000000000E-13"/>
  <p:tag name="TEXT_TYPE" val="DRAFT STAMP"/>
</p:tagLst>
</file>

<file path=ppt/tags/tag1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6.xml><?xml version="1.0" encoding="utf-8"?>
<p:tagLst xmlns:a="http://schemas.openxmlformats.org/drawingml/2006/main" xmlns:r="http://schemas.openxmlformats.org/officeDocument/2006/relationships" xmlns:p="http://schemas.openxmlformats.org/presentationml/2006/main">
  <p:tag name="THINKCELLSHAPEDONOTDELETE" val="t6sEoZrI.F.MdS.aXw.otJA"/>
</p:tagLst>
</file>

<file path=ppt/tags/tag19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8&quot; Source=&quot;Harvey 8&quot; /&gt;"/>
</p:tagLst>
</file>

<file path=ppt/tags/tag19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4&quot; Source=&quot;Harvey 4&quot; /&gt;"/>
</p:tagLst>
</file>

<file path=ppt/tags/tag19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3&quot; Source=&quot;Harvey 3&quot; /&gt;"/>
</p:tagLst>
</file>

<file path=ppt/tags/tag2.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20.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20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0/3 [0]&quot; Source=&quot;Harvey 3&quot; /&gt;"/>
</p:tagLst>
</file>

<file path=ppt/tags/tag20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1/3 [1]&quot; Source=&quot;Harvey 3&quot; /&gt;"/>
</p:tagLst>
</file>

<file path=ppt/tags/tag20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2/3 [2]&quot; Source=&quot;Harvey 3&quot; /&gt;"/>
</p:tagLst>
</file>

<file path=ppt/tags/tag20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3/3 [3]&quot; Source=&quot;Harvey 3&quot; /&gt;"/>
</p:tagLst>
</file>

<file path=ppt/tags/tag20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0/4 [0]&quot; Source=&quot;Harvey 4&quot; /&gt;"/>
</p:tagLst>
</file>

<file path=ppt/tags/tag20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1/4 [1]&quot; Source=&quot;Harvey 4&quot; /&gt;"/>
</p:tagLst>
</file>

<file path=ppt/tags/tag20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2/4 [2]&quot; Source=&quot;Harvey 4&quot; /&gt;"/>
</p:tagLst>
</file>

<file path=ppt/tags/tag20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3/4 [3]&quot; Source=&quot;Harvey 4&quot; /&gt;"/>
</p:tagLst>
</file>

<file path=ppt/tags/tag20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4/4 [4]&quot; Source=&quot;Harvey 4&quot; /&gt;"/>
</p:tagLst>
</file>

<file path=ppt/tags/tag20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0/8 [0]&quot; Source=&quot;Harvey 8&quot; /&gt;"/>
</p:tagLst>
</file>

<file path=ppt/tags/tag21.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21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1/8 [1]&quot; Source=&quot;Harvey 8&quot; /&gt;"/>
</p:tagLst>
</file>

<file path=ppt/tags/tag21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2/8 [2]&quot; Source=&quot;Harvey 8&quot; /&gt;"/>
</p:tagLst>
</file>

<file path=ppt/tags/tag21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3/8 [3]&quot; Source=&quot;Harvey 8&quot; /&gt;"/>
</p:tagLst>
</file>

<file path=ppt/tags/tag21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4/8 [4]&quot; Source=&quot;Harvey 8&quot; /&gt;"/>
</p:tagLst>
</file>

<file path=ppt/tags/tag21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5/8 [5]&quot; Source=&quot;Harvey 8&quot; /&gt;"/>
</p:tagLst>
</file>

<file path=ppt/tags/tag21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6/8 [6]&quot; Source=&quot;Harvey 8&quot; /&gt;"/>
</p:tagLst>
</file>

<file path=ppt/tags/tag21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7/8 [7]&quot; Source=&quot;Harvey 8&quot; /&gt;"/>
</p:tagLst>
</file>

<file path=ppt/tags/tag21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8/8 [8]&quot; Source=&quot;Harvey 8&quot; /&gt;"/>
</p:tagLst>
</file>

<file path=ppt/tags/tag2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9.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2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20.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2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3.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22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2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6.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227.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2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30.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2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2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3.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234.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2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7.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23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2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40.xml><?xml version="1.0" encoding="utf-8"?>
<p:tagLst xmlns:a="http://schemas.openxmlformats.org/drawingml/2006/main" xmlns:r="http://schemas.openxmlformats.org/officeDocument/2006/relationships" xmlns:p="http://schemas.openxmlformats.org/presentationml/2006/main">
  <p:tag name="THINKCELLSHAPEDONOTDELETE" val="tLjCUtu5gaXiFxodTvW0UGw"/>
</p:tagLst>
</file>

<file path=ppt/tags/tag241.xml><?xml version="1.0" encoding="utf-8"?>
<p:tagLst xmlns:a="http://schemas.openxmlformats.org/drawingml/2006/main" xmlns:r="http://schemas.openxmlformats.org/officeDocument/2006/relationships" xmlns:p="http://schemas.openxmlformats.org/presentationml/2006/main">
  <p:tag name="TEXT_TYPE" val="BODY TEXT"/>
  <p:tag name="COL" val="1"/>
  <p:tag name="ROW" val="1"/>
</p:tagLst>
</file>

<file path=ppt/tags/tag2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3.xml><?xml version="1.0" encoding="utf-8"?>
<p:tagLst xmlns:a="http://schemas.openxmlformats.org/drawingml/2006/main" xmlns:r="http://schemas.openxmlformats.org/officeDocument/2006/relationships" xmlns:p="http://schemas.openxmlformats.org/presentationml/2006/main">
  <p:tag name="THINKCELLSHAPEDONOTDELETE" val="tLjCUtu5gaXiFxodTvW0UGw"/>
</p:tagLst>
</file>

<file path=ppt/tags/tag24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2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6.xml><?xml version="1.0" encoding="utf-8"?>
<p:tagLst xmlns:a="http://schemas.openxmlformats.org/drawingml/2006/main" xmlns:r="http://schemas.openxmlformats.org/officeDocument/2006/relationships" xmlns:p="http://schemas.openxmlformats.org/presentationml/2006/main">
  <p:tag name="THINKCELLSHAPEDONOTDELETE" val="tLjCUtu5gaXiFxodTvW0UGw"/>
</p:tagLst>
</file>

<file path=ppt/tags/tag247.xml><?xml version="1.0" encoding="utf-8"?>
<p:tagLst xmlns:a="http://schemas.openxmlformats.org/drawingml/2006/main" xmlns:r="http://schemas.openxmlformats.org/officeDocument/2006/relationships" xmlns:p="http://schemas.openxmlformats.org/presentationml/2006/main">
  <p:tag name="TEXT_TYPE" val="BODY TEXT"/>
  <p:tag name="COL" val="1"/>
  <p:tag name="ROW" val="1"/>
</p:tagLst>
</file>

<file path=ppt/tags/tag2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9.xml><?xml version="1.0" encoding="utf-8"?>
<p:tagLst xmlns:a="http://schemas.openxmlformats.org/drawingml/2006/main" xmlns:r="http://schemas.openxmlformats.org/officeDocument/2006/relationships" xmlns:p="http://schemas.openxmlformats.org/presentationml/2006/main">
  <p:tag name="THINKCELLSHAPEDONOTDELETE" val="tLjCUtu5gaXiFxodTvW0UGw"/>
</p:tagLst>
</file>

<file path=ppt/tags/tag2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5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2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2.xml><?xml version="1.0" encoding="utf-8"?>
<p:tagLst xmlns:a="http://schemas.openxmlformats.org/drawingml/2006/main" xmlns:r="http://schemas.openxmlformats.org/officeDocument/2006/relationships" xmlns:p="http://schemas.openxmlformats.org/presentationml/2006/main">
  <p:tag name="THINKCELLSHAPEDONOTDELETE" val="tKE6TnOTVaLlYzVOFj2L9cg"/>
</p:tagLst>
</file>

<file path=ppt/tags/tag2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4.xml><?xml version="1.0" encoding="utf-8"?>
<p:tagLst xmlns:a="http://schemas.openxmlformats.org/drawingml/2006/main" xmlns:r="http://schemas.openxmlformats.org/officeDocument/2006/relationships" xmlns:p="http://schemas.openxmlformats.org/presentationml/2006/main">
  <p:tag name="THINKCELLSHAPEDONOTDELETE" val="tKE6TnOTVaLlYzVOFj2L9cg"/>
</p:tagLst>
</file>

<file path=ppt/tags/tag25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2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7.xml><?xml version="1.0" encoding="utf-8"?>
<p:tagLst xmlns:a="http://schemas.openxmlformats.org/drawingml/2006/main" xmlns:r="http://schemas.openxmlformats.org/officeDocument/2006/relationships" xmlns:p="http://schemas.openxmlformats.org/presentationml/2006/main">
  <p:tag name="THINKCELLSHAPEDONOTDELETE" val="t4Oayle8ol_xGb4VZ2MUUjw"/>
</p:tagLst>
</file>

<file path=ppt/tags/tag258.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60.xml><?xml version="1.0" encoding="utf-8"?>
<p:tagLst xmlns:a="http://schemas.openxmlformats.org/drawingml/2006/main" xmlns:r="http://schemas.openxmlformats.org/officeDocument/2006/relationships" xmlns:p="http://schemas.openxmlformats.org/presentationml/2006/main">
  <p:tag name="THINKCELLSHAPEDONOTDELETE" val="t4Oayle8ol_xGb4VZ2MUUjw"/>
</p:tagLst>
</file>

<file path=ppt/tags/tag26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2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3.xml><?xml version="1.0" encoding="utf-8"?>
<p:tagLst xmlns:a="http://schemas.openxmlformats.org/drawingml/2006/main" xmlns:r="http://schemas.openxmlformats.org/officeDocument/2006/relationships" xmlns:p="http://schemas.openxmlformats.org/presentationml/2006/main">
  <p:tag name="THINKCELLSHAPEDONOTDELETE" val="tbQqFSPugqwpdjV1Zpv2eqA"/>
</p:tagLst>
</file>

<file path=ppt/tags/tag264.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6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66.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6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2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9.xml><?xml version="1.0" encoding="utf-8"?>
<p:tagLst xmlns:a="http://schemas.openxmlformats.org/drawingml/2006/main" xmlns:r="http://schemas.openxmlformats.org/officeDocument/2006/relationships" xmlns:p="http://schemas.openxmlformats.org/presentationml/2006/main">
  <p:tag name="THINKCELLSHAPEDONOTDELETE" val="tbQqFSPugqwpdjV1Zpv2eqA"/>
</p:tagLst>
</file>

<file path=ppt/tags/tag2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7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2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2.xml><?xml version="1.0" encoding="utf-8"?>
<p:tagLst xmlns:a="http://schemas.openxmlformats.org/drawingml/2006/main" xmlns:r="http://schemas.openxmlformats.org/officeDocument/2006/relationships" xmlns:p="http://schemas.openxmlformats.org/presentationml/2006/main">
  <p:tag name="THINKCELLSHAPEDONOTDELETE" val="tYahEb5Q7vn9qS8wRh4N4KA"/>
</p:tagLst>
</file>

<file path=ppt/tags/tag27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7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7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7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27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27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2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8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28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28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2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4.xml><?xml version="1.0" encoding="utf-8"?>
<p:tagLst xmlns:a="http://schemas.openxmlformats.org/drawingml/2006/main" xmlns:r="http://schemas.openxmlformats.org/officeDocument/2006/relationships" xmlns:p="http://schemas.openxmlformats.org/presentationml/2006/main">
  <p:tag name="THINKCELLSHAPEDONOTDELETE" val="tYahEb5Q7vn9qS8wRh4N4KA"/>
</p:tagLst>
</file>

<file path=ppt/tags/tag28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2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7.xml><?xml version="1.0" encoding="utf-8"?>
<p:tagLst xmlns:a="http://schemas.openxmlformats.org/drawingml/2006/main" xmlns:r="http://schemas.openxmlformats.org/officeDocument/2006/relationships" xmlns:p="http://schemas.openxmlformats.org/presentationml/2006/main">
  <p:tag name="THINKCELLSHAPEDONOTDELETE" val="tFZ6HyZaKD0DfltubEc5waQ"/>
</p:tagLst>
</file>

<file path=ppt/tags/tag28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8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9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9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2.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29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29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29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29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29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298.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29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0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3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2.xml><?xml version="1.0" encoding="utf-8"?>
<p:tagLst xmlns:a="http://schemas.openxmlformats.org/drawingml/2006/main" xmlns:r="http://schemas.openxmlformats.org/officeDocument/2006/relationships" xmlns:p="http://schemas.openxmlformats.org/presentationml/2006/main">
  <p:tag name="THINKCELLSHAPEDONOTDELETE" val="tFZ6HyZaKD0DfltubEc5waQ"/>
</p:tagLst>
</file>

<file path=ppt/tags/tag30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30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5.xml><?xml version="1.0" encoding="utf-8"?>
<p:tagLst xmlns:a="http://schemas.openxmlformats.org/drawingml/2006/main" xmlns:r="http://schemas.openxmlformats.org/officeDocument/2006/relationships" xmlns:p="http://schemas.openxmlformats.org/presentationml/2006/main">
  <p:tag name="THINKCELLSHAPEDONOTDELETE" val="tVa.KbaNvFb6XIZOJ7CFnIw"/>
</p:tagLst>
</file>

<file path=ppt/tags/tag30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0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0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0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10.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31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31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31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1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31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16.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31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31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31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2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2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22.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32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32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3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6.xml><?xml version="1.0" encoding="utf-8"?>
<p:tagLst xmlns:a="http://schemas.openxmlformats.org/drawingml/2006/main" xmlns:r="http://schemas.openxmlformats.org/officeDocument/2006/relationships" xmlns:p="http://schemas.openxmlformats.org/presentationml/2006/main">
  <p:tag name="THINKCELLSHAPEDONOTDELETE" val="tVa.KbaNvFb6XIZOJ7CFnIw"/>
</p:tagLst>
</file>

<file path=ppt/tags/tag32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3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9.xml><?xml version="1.0" encoding="utf-8"?>
<p:tagLst xmlns:a="http://schemas.openxmlformats.org/drawingml/2006/main" xmlns:r="http://schemas.openxmlformats.org/officeDocument/2006/relationships" xmlns:p="http://schemas.openxmlformats.org/presentationml/2006/main">
  <p:tag name="THINKCELLSHAPEDONOTDELETE" val="tChpgvwuaSlYjU2Jg0Obahw"/>
</p:tagLst>
</file>

<file path=ppt/tags/tag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3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3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3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3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3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33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3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3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339.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3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1.xml><?xml version="1.0" encoding="utf-8"?>
<p:tagLst xmlns:a="http://schemas.openxmlformats.org/drawingml/2006/main" xmlns:r="http://schemas.openxmlformats.org/officeDocument/2006/relationships" xmlns:p="http://schemas.openxmlformats.org/presentationml/2006/main">
  <p:tag name="THINKCELLSHAPEDONOTDELETE" val="tChpgvwuaSlYjU2Jg0Obahw"/>
</p:tagLst>
</file>

<file path=ppt/tags/tag34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3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4.xml><?xml version="1.0" encoding="utf-8"?>
<p:tagLst xmlns:a="http://schemas.openxmlformats.org/drawingml/2006/main" xmlns:r="http://schemas.openxmlformats.org/officeDocument/2006/relationships" xmlns:p="http://schemas.openxmlformats.org/presentationml/2006/main">
  <p:tag name="THINKCELLSHAPEDONOTDELETE" val="tIKwhSUtfT0qavFz53Q5iMw"/>
</p:tagLst>
</file>

<file path=ppt/tags/tag34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9.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3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5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35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35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5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35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6.xml><?xml version="1.0" encoding="utf-8"?>
<p:tagLst xmlns:a="http://schemas.openxmlformats.org/drawingml/2006/main" xmlns:r="http://schemas.openxmlformats.org/officeDocument/2006/relationships" xmlns:p="http://schemas.openxmlformats.org/presentationml/2006/main">
  <p:tag name="THINKCELLSHAPEDONOTDELETE" val="tIKwhSUtfT0qavFz53Q5iMw"/>
</p:tagLst>
</file>

<file path=ppt/tags/tag35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35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35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3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6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36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362.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36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5.xml><?xml version="1.0" encoding="utf-8"?>
<p:tagLst xmlns:a="http://schemas.openxmlformats.org/drawingml/2006/main" xmlns:r="http://schemas.openxmlformats.org/officeDocument/2006/relationships" xmlns:p="http://schemas.openxmlformats.org/presentationml/2006/main">
  <p:tag name="THINKCELLSHAPEDONOTDELETE" val="t6sEoZrI.F.MdS.aXw.otJA"/>
</p:tagLst>
</file>

<file path=ppt/tags/tag36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8&quot; Source=&quot;Harvey 8&quot; /&gt;"/>
</p:tagLst>
</file>

<file path=ppt/tags/tag36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4&quot; Source=&quot;Harvey 4&quot; /&gt;"/>
</p:tagLst>
</file>

<file path=ppt/tags/tag36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3&quot; Source=&quot;Harvey 3&quot; /&gt;"/>
</p:tagLst>
</file>

<file path=ppt/tags/tag36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0/3 [0]&quot; Source=&quot;Harvey 3&quot; /&gt;"/>
</p:tagLst>
</file>

<file path=ppt/tags/tag3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7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1/3 [1]&quot; Source=&quot;Harvey 3&quot; /&gt;"/>
</p:tagLst>
</file>

<file path=ppt/tags/tag37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2/3 [2]&quot; Source=&quot;Harvey 3&quot; /&gt;"/>
</p:tagLst>
</file>

<file path=ppt/tags/tag37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3/3 [3]&quot; Source=&quot;Harvey 3&quot; /&gt;"/>
</p:tagLst>
</file>

<file path=ppt/tags/tag37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0/4 [0]&quot; Source=&quot;Harvey 4&quot; /&gt;"/>
</p:tagLst>
</file>

<file path=ppt/tags/tag37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1/4 [1]&quot; Source=&quot;Harvey 4&quot; /&gt;"/>
</p:tagLst>
</file>

<file path=ppt/tags/tag37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2/4 [2]&quot; Source=&quot;Harvey 4&quot; /&gt;"/>
</p:tagLst>
</file>

<file path=ppt/tags/tag37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3/4 [3]&quot; Source=&quot;Harvey 4&quot; /&gt;"/>
</p:tagLst>
</file>

<file path=ppt/tags/tag37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4/4 [4]&quot; Source=&quot;Harvey 4&quot; /&gt;"/>
</p:tagLst>
</file>

<file path=ppt/tags/tag37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0/8 [0]&quot; Source=&quot;Harvey 8&quot; /&gt;"/>
</p:tagLst>
</file>

<file path=ppt/tags/tag37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1/8 [1]&quot; Source=&quot;Harvey 8&quot; /&gt;"/>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8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2/8 [2]&quot; Source=&quot;Harvey 8&quot; /&gt;"/>
</p:tagLst>
</file>

<file path=ppt/tags/tag38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3/8 [3]&quot; Source=&quot;Harvey 8&quot; /&gt;"/>
</p:tagLst>
</file>

<file path=ppt/tags/tag38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4/8 [4]&quot; Source=&quot;Harvey 8&quot; /&gt;"/>
</p:tagLst>
</file>

<file path=ppt/tags/tag38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5/8 [5]&quot; Source=&quot;Harvey 8&quot; /&gt;"/>
</p:tagLst>
</file>

<file path=ppt/tags/tag38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6/8 [6]&quot; Source=&quot;Harvey 8&quot; /&gt;"/>
</p:tagLst>
</file>

<file path=ppt/tags/tag38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7/8 [7]&quot; Source=&quot;Harvey 8&quot; /&gt;"/>
</p:tagLst>
</file>

<file path=ppt/tags/tag38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8/8 [8]&quot; Source=&quot;Harvey 8&quot; /&gt;"/>
</p:tagLst>
</file>

<file path=ppt/tags/tag3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8.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389.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3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2.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39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3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396.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39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9.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0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4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2.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403.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40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6.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40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40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9.xml><?xml version="1.0" encoding="utf-8"?>
<p:tagLst xmlns:a="http://schemas.openxmlformats.org/drawingml/2006/main" xmlns:r="http://schemas.openxmlformats.org/officeDocument/2006/relationships" xmlns:p="http://schemas.openxmlformats.org/presentationml/2006/main">
  <p:tag name="THINKCELLSHAPEDONOTDELETE" val="tLjCUtu5gaXiFxodTvW0UGw"/>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10.xml><?xml version="1.0" encoding="utf-8"?>
<p:tagLst xmlns:a="http://schemas.openxmlformats.org/drawingml/2006/main" xmlns:r="http://schemas.openxmlformats.org/officeDocument/2006/relationships" xmlns:p="http://schemas.openxmlformats.org/presentationml/2006/main">
  <p:tag name="TEXT_TYPE" val="BODY TEXT"/>
  <p:tag name="COL" val="1"/>
  <p:tag name="ROW" val="1"/>
</p:tagLst>
</file>

<file path=ppt/tags/tag4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2.xml><?xml version="1.0" encoding="utf-8"?>
<p:tagLst xmlns:a="http://schemas.openxmlformats.org/drawingml/2006/main" xmlns:r="http://schemas.openxmlformats.org/officeDocument/2006/relationships" xmlns:p="http://schemas.openxmlformats.org/presentationml/2006/main">
  <p:tag name="THINKCELLSHAPEDONOTDELETE" val="tLjCUtu5gaXiFxodTvW0UGw"/>
</p:tagLst>
</file>

<file path=ppt/tags/tag41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4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5.xml><?xml version="1.0" encoding="utf-8"?>
<p:tagLst xmlns:a="http://schemas.openxmlformats.org/drawingml/2006/main" xmlns:r="http://schemas.openxmlformats.org/officeDocument/2006/relationships" xmlns:p="http://schemas.openxmlformats.org/presentationml/2006/main">
  <p:tag name="THINKCELLSHAPEDONOTDELETE" val="tLjCUtu5gaXiFxodTvW0UGw"/>
</p:tagLst>
</file>

<file path=ppt/tags/tag416.xml><?xml version="1.0" encoding="utf-8"?>
<p:tagLst xmlns:a="http://schemas.openxmlformats.org/drawingml/2006/main" xmlns:r="http://schemas.openxmlformats.org/officeDocument/2006/relationships" xmlns:p="http://schemas.openxmlformats.org/presentationml/2006/main">
  <p:tag name="TEXT_TYPE" val="BODY TEXT"/>
  <p:tag name="COL" val="1"/>
  <p:tag name="ROW" val="1"/>
</p:tagLst>
</file>

<file path=ppt/tags/tag4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8.xml><?xml version="1.0" encoding="utf-8"?>
<p:tagLst xmlns:a="http://schemas.openxmlformats.org/drawingml/2006/main" xmlns:r="http://schemas.openxmlformats.org/officeDocument/2006/relationships" xmlns:p="http://schemas.openxmlformats.org/presentationml/2006/main">
  <p:tag name="THINKCELLSHAPEDONOTDELETE" val="tLjCUtu5gaXiFxodTvW0UGw"/>
</p:tagLst>
</file>

<file path=ppt/tags/tag41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4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1.xml><?xml version="1.0" encoding="utf-8"?>
<p:tagLst xmlns:a="http://schemas.openxmlformats.org/drawingml/2006/main" xmlns:r="http://schemas.openxmlformats.org/officeDocument/2006/relationships" xmlns:p="http://schemas.openxmlformats.org/presentationml/2006/main">
  <p:tag name="THINKCELLSHAPEDONOTDELETE" val="tKE6TnOTVaLlYzVOFj2L9cg"/>
</p:tagLst>
</file>

<file path=ppt/tags/tag4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3.xml><?xml version="1.0" encoding="utf-8"?>
<p:tagLst xmlns:a="http://schemas.openxmlformats.org/drawingml/2006/main" xmlns:r="http://schemas.openxmlformats.org/officeDocument/2006/relationships" xmlns:p="http://schemas.openxmlformats.org/presentationml/2006/main">
  <p:tag name="THINKCELLSHAPEDONOTDELETE" val="tKE6TnOTVaLlYzVOFj2L9cg"/>
</p:tagLst>
</file>

<file path=ppt/tags/tag42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4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6.xml><?xml version="1.0" encoding="utf-8"?>
<p:tagLst xmlns:a="http://schemas.openxmlformats.org/drawingml/2006/main" xmlns:r="http://schemas.openxmlformats.org/officeDocument/2006/relationships" xmlns:p="http://schemas.openxmlformats.org/presentationml/2006/main">
  <p:tag name="THINKCELLSHAPEDONOTDELETE" val="t4Oayle8ol_xGb4VZ2MUUjw"/>
</p:tagLst>
</file>

<file path=ppt/tags/tag427.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4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9.xml><?xml version="1.0" encoding="utf-8"?>
<p:tagLst xmlns:a="http://schemas.openxmlformats.org/drawingml/2006/main" xmlns:r="http://schemas.openxmlformats.org/officeDocument/2006/relationships" xmlns:p="http://schemas.openxmlformats.org/presentationml/2006/main">
  <p:tag name="THINKCELLSHAPEDONOTDELETE" val="t4Oayle8ol_xGb4VZ2MUUjw"/>
</p:tagLst>
</file>

<file path=ppt/tags/tag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3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4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2.xml><?xml version="1.0" encoding="utf-8"?>
<p:tagLst xmlns:a="http://schemas.openxmlformats.org/drawingml/2006/main" xmlns:r="http://schemas.openxmlformats.org/officeDocument/2006/relationships" xmlns:p="http://schemas.openxmlformats.org/presentationml/2006/main">
  <p:tag name="THINKCELLSHAPEDONOTDELETE" val="tbQqFSPugqwpdjV1Zpv2eqA"/>
</p:tagLst>
</file>

<file path=ppt/tags/tag433.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43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35.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43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8.xml><?xml version="1.0" encoding="utf-8"?>
<p:tagLst xmlns:a="http://schemas.openxmlformats.org/drawingml/2006/main" xmlns:r="http://schemas.openxmlformats.org/officeDocument/2006/relationships" xmlns:p="http://schemas.openxmlformats.org/presentationml/2006/main">
  <p:tag name="THINKCELLSHAPEDONOTDELETE" val="tbQqFSPugqwpdjV1Zpv2eqA"/>
</p:tagLst>
</file>

<file path=ppt/tags/tag43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4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1.xml><?xml version="1.0" encoding="utf-8"?>
<p:tagLst xmlns:a="http://schemas.openxmlformats.org/drawingml/2006/main" xmlns:r="http://schemas.openxmlformats.org/officeDocument/2006/relationships" xmlns:p="http://schemas.openxmlformats.org/presentationml/2006/main">
  <p:tag name="THINKCELLSHAPEDONOTDELETE" val="tYahEb5Q7vn9qS8wRh4N4KA"/>
</p:tagLst>
</file>

<file path=ppt/tags/tag44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4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4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4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4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5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45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4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3.xml><?xml version="1.0" encoding="utf-8"?>
<p:tagLst xmlns:a="http://schemas.openxmlformats.org/drawingml/2006/main" xmlns:r="http://schemas.openxmlformats.org/officeDocument/2006/relationships" xmlns:p="http://schemas.openxmlformats.org/presentationml/2006/main">
  <p:tag name="THINKCELLSHAPEDONOTDELETE" val="tYahEb5Q7vn9qS8wRh4N4KA"/>
</p:tagLst>
</file>

<file path=ppt/tags/tag45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4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6.xml><?xml version="1.0" encoding="utf-8"?>
<p:tagLst xmlns:a="http://schemas.openxmlformats.org/drawingml/2006/main" xmlns:r="http://schemas.openxmlformats.org/officeDocument/2006/relationships" xmlns:p="http://schemas.openxmlformats.org/presentationml/2006/main">
  <p:tag name="THINKCELLSHAPEDONOTDELETE" val="tFZ6HyZaKD0DfltubEc5waQ"/>
</p:tagLst>
</file>

<file path=ppt/tags/tag45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5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5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6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61.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46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46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46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6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6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67.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46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469.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4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4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1.xml><?xml version="1.0" encoding="utf-8"?>
<p:tagLst xmlns:a="http://schemas.openxmlformats.org/drawingml/2006/main" xmlns:r="http://schemas.openxmlformats.org/officeDocument/2006/relationships" xmlns:p="http://schemas.openxmlformats.org/presentationml/2006/main">
  <p:tag name="THINKCELLSHAPEDONOTDELETE" val="tFZ6HyZaKD0DfltubEc5waQ"/>
</p:tagLst>
</file>

<file path=ppt/tags/tag47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4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4.xml><?xml version="1.0" encoding="utf-8"?>
<p:tagLst xmlns:a="http://schemas.openxmlformats.org/drawingml/2006/main" xmlns:r="http://schemas.openxmlformats.org/officeDocument/2006/relationships" xmlns:p="http://schemas.openxmlformats.org/presentationml/2006/main">
  <p:tag name="THINKCELLSHAPEDONOTDELETE" val="tVa.KbaNvFb6XIZOJ7CFnIw"/>
</p:tagLst>
</file>

<file path=ppt/tags/tag47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7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7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7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79.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8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48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48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8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8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85.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48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487.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4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8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9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91.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49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49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4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5.xml><?xml version="1.0" encoding="utf-8"?>
<p:tagLst xmlns:a="http://schemas.openxmlformats.org/drawingml/2006/main" xmlns:r="http://schemas.openxmlformats.org/officeDocument/2006/relationships" xmlns:p="http://schemas.openxmlformats.org/presentationml/2006/main">
  <p:tag name="THINKCELLSHAPEDONOTDELETE" val="tVa.KbaNvFb6XIZOJ7CFnIw"/>
</p:tagLst>
</file>

<file path=ppt/tags/tag49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49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8.xml><?xml version="1.0" encoding="utf-8"?>
<p:tagLst xmlns:a="http://schemas.openxmlformats.org/drawingml/2006/main" xmlns:r="http://schemas.openxmlformats.org/officeDocument/2006/relationships" xmlns:p="http://schemas.openxmlformats.org/presentationml/2006/main">
  <p:tag name="THINKCELLSHAPEDONOTDELETE" val="tChpgvwuaSlYjU2Jg0Obahw"/>
</p:tagLst>
</file>

<file path=ppt/tags/tag49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0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0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50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0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0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0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0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0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5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50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10.xml><?xml version="1.0" encoding="utf-8"?>
<p:tagLst xmlns:a="http://schemas.openxmlformats.org/drawingml/2006/main" xmlns:r="http://schemas.openxmlformats.org/officeDocument/2006/relationships" xmlns:p="http://schemas.openxmlformats.org/presentationml/2006/main">
  <p:tag name="THINKCELLSHAPEDONOTDELETE" val="tChpgvwuaSlYjU2Jg0Obahw"/>
</p:tagLst>
</file>

<file path=ppt/tags/tag51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5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3.xml><?xml version="1.0" encoding="utf-8"?>
<p:tagLst xmlns:a="http://schemas.openxmlformats.org/drawingml/2006/main" xmlns:r="http://schemas.openxmlformats.org/officeDocument/2006/relationships" xmlns:p="http://schemas.openxmlformats.org/presentationml/2006/main">
  <p:tag name="THINKCELLSHAPEDONOTDELETE" val="tIKwhSUtfT0qavFz53Q5iMw"/>
</p:tagLst>
</file>

<file path=ppt/tags/tag51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1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1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5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18.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51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5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52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52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2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5.xml><?xml version="1.0" encoding="utf-8"?>
<p:tagLst xmlns:a="http://schemas.openxmlformats.org/drawingml/2006/main" xmlns:r="http://schemas.openxmlformats.org/officeDocument/2006/relationships" xmlns:p="http://schemas.openxmlformats.org/presentationml/2006/main">
  <p:tag name="THINKCELLSHAPEDONOTDELETE" val="tIKwhSUtfT0qavFz53Q5iMw"/>
</p:tagLst>
</file>

<file path=ppt/tags/tag52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52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5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52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3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53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3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533.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53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3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536.xml><?xml version="1.0" encoding="utf-8"?>
<p:tagLst xmlns:a="http://schemas.openxmlformats.org/drawingml/2006/main" xmlns:r="http://schemas.openxmlformats.org/officeDocument/2006/relationships" xmlns:p="http://schemas.openxmlformats.org/presentationml/2006/main">
  <p:tag name="SLIDE_TYPE" val="BODY"/>
</p:tagLst>
</file>

<file path=ppt/tags/tag53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9.xml><?xml version="1.0" encoding="utf-8"?>
<p:tagLst xmlns:a="http://schemas.openxmlformats.org/drawingml/2006/main" xmlns:r="http://schemas.openxmlformats.org/officeDocument/2006/relationships" xmlns:p="http://schemas.openxmlformats.org/presentationml/2006/main">
  <p:tag name="SLIDE_TYPE" val="BODY"/>
</p:tagLst>
</file>

<file path=ppt/tags/tag5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40.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541.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542.xml><?xml version="1.0" encoding="utf-8"?>
<p:tagLst xmlns:a="http://schemas.openxmlformats.org/drawingml/2006/main" xmlns:r="http://schemas.openxmlformats.org/officeDocument/2006/relationships" xmlns:p="http://schemas.openxmlformats.org/presentationml/2006/main">
  <p:tag name="SLIDE_TYPE" val="BODY"/>
</p:tagLst>
</file>

<file path=ppt/tags/tag54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44.xml><?xml version="1.0" encoding="utf-8"?>
<p:tagLst xmlns:a="http://schemas.openxmlformats.org/drawingml/2006/main" xmlns:r="http://schemas.openxmlformats.org/officeDocument/2006/relationships" xmlns:p="http://schemas.openxmlformats.org/presentationml/2006/main">
  <p:tag name="SLIDE_TYPE" val="BODY"/>
</p:tagLst>
</file>

<file path=ppt/tags/tag545.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546.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547.xml><?xml version="1.0" encoding="utf-8"?>
<p:tagLst xmlns:a="http://schemas.openxmlformats.org/drawingml/2006/main" xmlns:r="http://schemas.openxmlformats.org/officeDocument/2006/relationships" xmlns:p="http://schemas.openxmlformats.org/presentationml/2006/main">
  <p:tag name="SLIDE_TYPE" val="BODY"/>
</p:tagLst>
</file>

<file path=ppt/tags/tag548.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549.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550.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551.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55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553.xml><?xml version="1.0" encoding="utf-8"?>
<p:tagLst xmlns:a="http://schemas.openxmlformats.org/drawingml/2006/main" xmlns:r="http://schemas.openxmlformats.org/officeDocument/2006/relationships" xmlns:p="http://schemas.openxmlformats.org/presentationml/2006/main">
  <p:tag name="SLIDE_TYPE" val="BODY"/>
</p:tagLst>
</file>

<file path=ppt/tags/tag554.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555.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556.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557.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558.xml><?xml version="1.0" encoding="utf-8"?>
<p:tagLst xmlns:a="http://schemas.openxmlformats.org/drawingml/2006/main" xmlns:r="http://schemas.openxmlformats.org/officeDocument/2006/relationships" xmlns:p="http://schemas.openxmlformats.org/presentationml/2006/main">
  <p:tag name="SLIDE_TYPE" val="BODY"/>
</p:tagLst>
</file>

<file path=ppt/tags/tag559.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5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560.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561.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56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563.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564.xml><?xml version="1.0" encoding="utf-8"?>
<p:tagLst xmlns:a="http://schemas.openxmlformats.org/drawingml/2006/main" xmlns:r="http://schemas.openxmlformats.org/officeDocument/2006/relationships" xmlns:p="http://schemas.openxmlformats.org/presentationml/2006/main">
  <p:tag name="SLIDE_TYPE" val="BODY"/>
</p:tagLst>
</file>

<file path=ppt/tags/tag565.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566.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567.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568.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569.xml><?xml version="1.0" encoding="utf-8"?>
<p:tagLst xmlns:a="http://schemas.openxmlformats.org/drawingml/2006/main" xmlns:r="http://schemas.openxmlformats.org/officeDocument/2006/relationships" xmlns:p="http://schemas.openxmlformats.org/presentationml/2006/main">
  <p:tag name="SLIDE_TYPE" val="TOC"/>
</p:tagLst>
</file>

<file path=ppt/tags/tag5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70.xml><?xml version="1.0" encoding="utf-8"?>
<p:tagLst xmlns:a="http://schemas.openxmlformats.org/drawingml/2006/main" xmlns:r="http://schemas.openxmlformats.org/officeDocument/2006/relationships" xmlns:p="http://schemas.openxmlformats.org/presentationml/2006/main">
  <p:tag name="TEMPLAFYSLIDEID" val="637775256765510635"/>
</p:tagLst>
</file>

<file path=ppt/tags/tag571.xml><?xml version="1.0" encoding="utf-8"?>
<p:tagLst xmlns:a="http://schemas.openxmlformats.org/drawingml/2006/main" xmlns:r="http://schemas.openxmlformats.org/officeDocument/2006/relationships" xmlns:p="http://schemas.openxmlformats.org/presentationml/2006/main">
  <p:tag name="TEMPLAFYSLIDEID" val="637775256765510635"/>
</p:tagLst>
</file>

<file path=ppt/tags/tag572.xml><?xml version="1.0" encoding="utf-8"?>
<p:tagLst xmlns:a="http://schemas.openxmlformats.org/drawingml/2006/main" xmlns:r="http://schemas.openxmlformats.org/officeDocument/2006/relationships" xmlns:p="http://schemas.openxmlformats.org/presentationml/2006/main">
  <p:tag name="TEMPLAFYSLIDEID" val="637775256765510636"/>
</p:tagLst>
</file>

<file path=ppt/tags/tag5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6.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6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6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6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7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7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72.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7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7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78.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8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8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8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8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8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xml><?xml version="1.0" encoding="utf-8"?>
<p:tagLst xmlns:a="http://schemas.openxmlformats.org/drawingml/2006/main" xmlns:r="http://schemas.openxmlformats.org/officeDocument/2006/relationships" xmlns:p="http://schemas.openxmlformats.org/presentationml/2006/main">
  <p:tag name="FONT STYLE" val="SANS SERIF"/>
</p:tagLst>
</file>

<file path=ppt/tags/tag9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9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6.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9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99.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PresXpress_OnScreen_Theme">
  <a:themeElements>
    <a:clrScheme name="UBS Colorset">
      <a:dk1>
        <a:sysClr val="windowText" lastClr="000000"/>
      </a:dk1>
      <a:lt1>
        <a:sysClr val="window" lastClr="FFFFFF"/>
      </a:lt1>
      <a:dk2>
        <a:srgbClr val="E60000"/>
      </a:dk2>
      <a:lt2>
        <a:srgbClr val="FFFFFF"/>
      </a:lt2>
      <a:accent1>
        <a:srgbClr val="3692CA"/>
      </a:accent1>
      <a:accent2>
        <a:srgbClr val="C09979"/>
      </a:accent2>
      <a:accent3>
        <a:srgbClr val="4D3C2F"/>
      </a:accent3>
      <a:accent4>
        <a:srgbClr val="AFBCD5"/>
      </a:accent4>
      <a:accent5>
        <a:srgbClr val="759731"/>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theme>
</file>

<file path=ppt/theme/theme3.xml><?xml version="1.0" encoding="utf-8"?>
<a:theme xmlns:a="http://schemas.openxmlformats.org/drawingml/2006/main" name="7_UBS Screen4:3 Theme">
  <a:themeElements>
    <a:clrScheme name="UBS">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a:majorFont>
        <a:latin typeface="Frutiger 45 Light"/>
        <a:ea typeface="Arial"/>
        <a:cs typeface=""/>
      </a:majorFont>
      <a:minorFont>
        <a:latin typeface="Frutiger 45 Light"/>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lIns="0" tIns="0" rIns="0" bIns="0" rtlCol="0" anchor="ctr"/>
      <a:lstStyle>
        <a:defPPr algn="ctr">
          <a:defRPr sz="11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kumimoji="1" sz="1600" dirty="0" err="1" smtClean="0">
            <a:latin typeface="+mn-lt"/>
          </a:defRPr>
        </a:defPPr>
      </a:lstStyle>
    </a:txDef>
  </a:objectDefaults>
  <a:extraClrSchemeLst/>
</a:theme>
</file>

<file path=ppt/theme/theme4.xml><?xml version="1.0" encoding="utf-8"?>
<a:theme xmlns:a="http://schemas.openxmlformats.org/drawingml/2006/main" name="UBSTemplafy_Screen169">
  <a:themeElements>
    <a:clrScheme name="Templafy_NewBrand2">
      <a:dk1>
        <a:sysClr val="windowText" lastClr="000000"/>
      </a:dk1>
      <a:lt1>
        <a:sysClr val="window" lastClr="FFFFFF"/>
      </a:lt1>
      <a:dk2>
        <a:srgbClr val="E60000"/>
      </a:dk2>
      <a:lt2>
        <a:srgbClr val="FFFFFF"/>
      </a:lt2>
      <a:accent1>
        <a:srgbClr val="CCCCCC"/>
      </a:accent1>
      <a:accent2>
        <a:srgbClr val="B0B0B0"/>
      </a:accent2>
      <a:accent3>
        <a:srgbClr val="757575"/>
      </a:accent3>
      <a:accent4>
        <a:srgbClr val="474747"/>
      </a:accent4>
      <a:accent5>
        <a:srgbClr val="2B2B2B"/>
      </a:accent5>
      <a:accent6>
        <a:srgbClr val="E60000"/>
      </a:accent6>
      <a:hlink>
        <a:srgbClr val="0000FF"/>
      </a:hlink>
      <a:folHlink>
        <a:srgbClr val="800080"/>
      </a:folHlink>
    </a:clrScheme>
    <a:fontScheme name="UBS">
      <a:majorFont>
        <a:latin typeface="Frutiger 45 Light"/>
        <a:ea typeface="Arial"/>
        <a:cs typeface=""/>
      </a:majorFont>
      <a:minorFont>
        <a:latin typeface="Frutiger 45 Light"/>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lIns="0" tIns="0" rIns="0" bIns="0" rtlCol="0" anchor="ctr"/>
      <a:lstStyle>
        <a:defPPr algn="ctr">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sz="1600" dirty="0" err="1" smtClean="0">
            <a:latin typeface="+mn-lt"/>
          </a:defRPr>
        </a:defPPr>
      </a:lstStyle>
    </a:txDef>
  </a:objectDefaults>
  <a:extraClrSchemeLst/>
  <a:extLst>
    <a:ext uri="{05A4C25C-085E-4340-85A3-A5531E510DB2}">
      <thm15:themeFamily xmlns:thm15="http://schemas.microsoft.com/office/thememl/2012/main" name="UBSTemplafy_Screen169" id="{0BE17FF2-37B1-4AB7-87D9-17D5988701FF}" vid="{32DEAEEC-504E-4045-8ED3-D57C6126358C}"/>
    </a:ext>
  </a:extLst>
</a:theme>
</file>

<file path=ppt/theme/theme5.xml><?xml version="1.0" encoding="utf-8"?>
<a:theme xmlns:a="http://schemas.openxmlformats.org/drawingml/2006/main" name="1_UBSTemplafy_Screen169">
  <a:themeElements>
    <a:clrScheme name="Templafy_NewBrand2">
      <a:dk1>
        <a:sysClr val="windowText" lastClr="000000"/>
      </a:dk1>
      <a:lt1>
        <a:sysClr val="window" lastClr="FFFFFF"/>
      </a:lt1>
      <a:dk2>
        <a:srgbClr val="E60000"/>
      </a:dk2>
      <a:lt2>
        <a:srgbClr val="FFFFFF"/>
      </a:lt2>
      <a:accent1>
        <a:srgbClr val="CCCCCC"/>
      </a:accent1>
      <a:accent2>
        <a:srgbClr val="B0B0B0"/>
      </a:accent2>
      <a:accent3>
        <a:srgbClr val="757575"/>
      </a:accent3>
      <a:accent4>
        <a:srgbClr val="474747"/>
      </a:accent4>
      <a:accent5>
        <a:srgbClr val="2B2B2B"/>
      </a:accent5>
      <a:accent6>
        <a:srgbClr val="E60000"/>
      </a:accent6>
      <a:hlink>
        <a:srgbClr val="0000FF"/>
      </a:hlink>
      <a:folHlink>
        <a:srgbClr val="800080"/>
      </a:folHlink>
    </a:clrScheme>
    <a:fontScheme name="UBS">
      <a:majorFont>
        <a:latin typeface="Frutiger 45 Light"/>
        <a:ea typeface="Arial"/>
        <a:cs typeface=""/>
      </a:majorFont>
      <a:minorFont>
        <a:latin typeface="Frutiger 45 Light"/>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lIns="0" tIns="0" rIns="0" bIns="0" rtlCol="0" anchor="ctr"/>
      <a:lstStyle>
        <a:defPPr algn="ctr">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sz="1600" dirty="0" err="1" smtClean="0">
            <a:latin typeface="+mn-lt"/>
          </a:defRPr>
        </a:defPPr>
      </a:lstStyle>
    </a:txDef>
  </a:objectDefaults>
  <a:extraClrSchemeLst/>
  <a:extLst>
    <a:ext uri="{05A4C25C-085E-4340-85A3-A5531E510DB2}">
      <thm15:themeFamily xmlns:thm15="http://schemas.microsoft.com/office/thememl/2012/main" name="UBSTemplafy_Screen169" id="{0BE17FF2-37B1-4AB7-87D9-17D5988701FF}" vid="{32DEAEEC-504E-4045-8ED3-D57C6126358C}"/>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Templafy_NewBrand2">
    <a:dk1>
      <a:sysClr val="windowText" lastClr="000000"/>
    </a:dk1>
    <a:lt1>
      <a:sysClr val="window" lastClr="FFFFFF"/>
    </a:lt1>
    <a:dk2>
      <a:srgbClr val="E60000"/>
    </a:dk2>
    <a:lt2>
      <a:srgbClr val="FFFFFF"/>
    </a:lt2>
    <a:accent1>
      <a:srgbClr val="CCCCCC"/>
    </a:accent1>
    <a:accent2>
      <a:srgbClr val="B0B0B0"/>
    </a:accent2>
    <a:accent3>
      <a:srgbClr val="757575"/>
    </a:accent3>
    <a:accent4>
      <a:srgbClr val="474747"/>
    </a:accent4>
    <a:accent5>
      <a:srgbClr val="2B2B2B"/>
    </a:accent5>
    <a:accent6>
      <a:srgbClr val="E60000"/>
    </a:accent6>
    <a:hlink>
      <a:srgbClr val="0000FF"/>
    </a:hlink>
    <a:folHlink>
      <a:srgbClr val="800080"/>
    </a:folHlink>
  </a:clrScheme>
  <a:fontScheme name="UBS">
    <a:majorFont>
      <a:latin typeface="Frutiger 45 Light"/>
      <a:ea typeface="Arial"/>
      <a:cs typeface=""/>
    </a:majorFont>
    <a:minorFont>
      <a:latin typeface="Frutiger 45 Light"/>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4183</Words>
  <Application>Microsoft Office PowerPoint</Application>
  <PresentationFormat>Widescreen</PresentationFormat>
  <Paragraphs>127</Paragraphs>
  <Slides>18</Slides>
  <Notes>13</Notes>
  <HiddenSlides>0</HiddenSlides>
  <MMClips>0</MMClips>
  <ScaleCrop>false</ScaleCrop>
  <HeadingPairs>
    <vt:vector size="8" baseType="variant">
      <vt:variant>
        <vt:lpstr>Fonts Used</vt:lpstr>
      </vt:variant>
      <vt:variant>
        <vt:i4>10</vt:i4>
      </vt:variant>
      <vt:variant>
        <vt:lpstr>Theme</vt:lpstr>
      </vt:variant>
      <vt:variant>
        <vt:i4>5</vt:i4>
      </vt:variant>
      <vt:variant>
        <vt:lpstr>Embedded OLE Servers</vt:lpstr>
      </vt:variant>
      <vt:variant>
        <vt:i4>1</vt:i4>
      </vt:variant>
      <vt:variant>
        <vt:lpstr>Slide Titles</vt:lpstr>
      </vt:variant>
      <vt:variant>
        <vt:i4>18</vt:i4>
      </vt:variant>
    </vt:vector>
  </HeadingPairs>
  <TitlesOfParts>
    <vt:vector size="34" baseType="lpstr">
      <vt:lpstr>Arial</vt:lpstr>
      <vt:lpstr>Calibri</vt:lpstr>
      <vt:lpstr>Calibri Light</vt:lpstr>
      <vt:lpstr>Frutiger 45 Light</vt:lpstr>
      <vt:lpstr>Frutiger 47 Light CN</vt:lpstr>
      <vt:lpstr>Frutiger 55 Roman</vt:lpstr>
      <vt:lpstr>Monotype Sorts</vt:lpstr>
      <vt:lpstr>Symbol</vt:lpstr>
      <vt:lpstr>UBSHeadline</vt:lpstr>
      <vt:lpstr>Wingdings 2</vt:lpstr>
      <vt:lpstr>1_Office Theme</vt:lpstr>
      <vt:lpstr>2_PresXpress_OnScreen_Theme</vt:lpstr>
      <vt:lpstr>7_UBS Screen4:3 Theme</vt:lpstr>
      <vt:lpstr>UBSTemplafy_Screen169</vt:lpstr>
      <vt:lpstr>1_UBSTemplafy_Screen169</vt:lpstr>
      <vt:lpstr>think-cell Slide</vt:lpstr>
      <vt:lpstr>Global CIO livestream Inflation vs Growth?</vt:lpstr>
      <vt:lpstr>PowerPoint Presentation</vt:lpstr>
      <vt:lpstr>PowerPoint Presentation</vt:lpstr>
      <vt:lpstr>PowerPoint Presentation</vt:lpstr>
      <vt:lpstr>Scenarios: Inflation and Central banks are key determinants</vt:lpstr>
      <vt:lpstr>Base case: Economic slowdown brings inflation lower</vt:lpstr>
      <vt:lpstr>Downside scenario: Two paths could bring us there</vt:lpstr>
      <vt:lpstr>Upside: Services inflation is already set to fall</vt:lpstr>
      <vt:lpstr>How to invest? Less directional risk, more selective, diversified and alternative</vt:lpstr>
      <vt:lpstr>PowerPoint Presentation</vt:lpstr>
      <vt:lpstr>Invest in value</vt:lpstr>
      <vt:lpstr>Diversify with hedge funds</vt:lpstr>
      <vt:lpstr>Add defensives and quality</vt:lpstr>
      <vt:lpstr>Be selective in longer-term growth</vt:lpstr>
      <vt:lpstr>PowerPoint Presentation</vt:lpstr>
      <vt:lpstr>Risk information</vt:lpstr>
      <vt:lpstr>Risk information</vt:lpstr>
      <vt:lpstr>Risk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CIO livestream – monthly update Navigating Uncertainty: Risk-Opportunity Tradeoffs</dc:title>
  <dc:creator>Lorena</dc:creator>
  <cp:lastModifiedBy>Savioz, Joel</cp:lastModifiedBy>
  <cp:revision>72</cp:revision>
  <dcterms:created xsi:type="dcterms:W3CDTF">2022-02-14T14:48:53Z</dcterms:created>
  <dcterms:modified xsi:type="dcterms:W3CDTF">2022-08-30T08:36:25Z</dcterms:modified>
</cp:coreProperties>
</file>