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4.xml" ContentType="application/vnd.openxmlformats-officedocument.theme+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tags/tag526.xml" ContentType="application/vnd.openxmlformats-officedocument.presentationml.tags+xml"/>
  <Override PartName="/ppt/tags/tag527.xml" ContentType="application/vnd.openxmlformats-officedocument.presentationml.tags+xml"/>
  <Override PartName="/ppt/notesSlides/notesSlide1.xml" ContentType="application/vnd.openxmlformats-officedocument.presentationml.notesSlide+xml"/>
  <Override PartName="/ppt/tags/tag528.xml" ContentType="application/vnd.openxmlformats-officedocument.presentationml.tags+xml"/>
  <Override PartName="/ppt/notesSlides/notesSlide2.xml" ContentType="application/vnd.openxmlformats-officedocument.presentationml.notesSlide+xml"/>
  <Override PartName="/ppt/tags/tag529.xml" ContentType="application/vnd.openxmlformats-officedocument.presentationml.tags+xml"/>
  <Override PartName="/ppt/notesSlides/notesSlide3.xml" ContentType="application/vnd.openxmlformats-officedocument.presentationml.notesSlide+xml"/>
  <Override PartName="/ppt/tags/tag530.xml" ContentType="application/vnd.openxmlformats-officedocument.presentationml.tags+xml"/>
  <Override PartName="/ppt/notesSlides/notesSlide4.xml" ContentType="application/vnd.openxmlformats-officedocument.presentationml.notesSlide+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notesSlides/notesSlide5.xml" ContentType="application/vnd.openxmlformats-officedocument.presentationml.notesSlide+xml"/>
  <Override PartName="/ppt/tags/tag534.xml" ContentType="application/vnd.openxmlformats-officedocument.presentationml.tags+xml"/>
  <Override PartName="/ppt/tags/tag535.xml" ContentType="application/vnd.openxmlformats-officedocument.presentationml.tags+xml"/>
  <Override PartName="/ppt/notesSlides/notesSlide6.xml" ContentType="application/vnd.openxmlformats-officedocument.presentationml.notesSlide+xml"/>
  <Override PartName="/ppt/tags/tag536.xml" ContentType="application/vnd.openxmlformats-officedocument.presentationml.tags+xml"/>
  <Override PartName="/ppt/notesSlides/notesSlide7.xml" ContentType="application/vnd.openxmlformats-officedocument.presentationml.notesSlide+xml"/>
  <Override PartName="/ppt/tags/tag537.xml" ContentType="application/vnd.openxmlformats-officedocument.presentationml.tags+xml"/>
  <Override PartName="/ppt/notesSlides/notesSlide8.xml" ContentType="application/vnd.openxmlformats-officedocument.presentationml.notesSlide+xml"/>
  <Override PartName="/ppt/tags/tag538.xml" ContentType="application/vnd.openxmlformats-officedocument.presentationml.tags+xml"/>
  <Override PartName="/ppt/notesSlides/notesSlide9.xml" ContentType="application/vnd.openxmlformats-officedocument.presentationml.notesSlide+xml"/>
  <Override PartName="/ppt/tags/tag539.xml" ContentType="application/vnd.openxmlformats-officedocument.presentationml.tags+xml"/>
  <Override PartName="/ppt/notesSlides/notesSlide10.xml" ContentType="application/vnd.openxmlformats-officedocument.presentationml.notesSlide+xml"/>
  <Override PartName="/ppt/tags/tag540.xml" ContentType="application/vnd.openxmlformats-officedocument.presentationml.tags+xml"/>
  <Override PartName="/ppt/notesSlides/notesSlide11.xml" ContentType="application/vnd.openxmlformats-officedocument.presentationml.notesSlide+xml"/>
  <Override PartName="/ppt/tags/tag541.xml" ContentType="application/vnd.openxmlformats-officedocument.presentationml.tags+xml"/>
  <Override PartName="/ppt/tags/tag542.xml" ContentType="application/vnd.openxmlformats-officedocument.presentationml.tags+xml"/>
  <Override PartName="/ppt/notesSlides/notesSlide12.xml" ContentType="application/vnd.openxmlformats-officedocument.presentationml.notesSlide+xml"/>
  <Override PartName="/ppt/tags/tag543.xml" ContentType="application/vnd.openxmlformats-officedocument.presentationml.tags+xml"/>
  <Override PartName="/ppt/notesSlides/notesSlide13.xml" ContentType="application/vnd.openxmlformats-officedocument.presentationml.notesSlide+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4"/>
    <p:sldMasterId id="2147484434" r:id="rId5"/>
    <p:sldMasterId id="2147484465" r:id="rId6"/>
    <p:sldMasterId id="2147484482" r:id="rId7"/>
  </p:sldMasterIdLst>
  <p:notesMasterIdLst>
    <p:notesMasterId r:id="rId23"/>
  </p:notesMasterIdLst>
  <p:handoutMasterIdLst>
    <p:handoutMasterId r:id="rId24"/>
  </p:handoutMasterIdLst>
  <p:sldIdLst>
    <p:sldId id="445" r:id="rId8"/>
    <p:sldId id="1389" r:id="rId9"/>
    <p:sldId id="1390" r:id="rId10"/>
    <p:sldId id="345" r:id="rId11"/>
    <p:sldId id="1210" r:id="rId12"/>
    <p:sldId id="674" r:id="rId13"/>
    <p:sldId id="871" r:id="rId14"/>
    <p:sldId id="343" r:id="rId15"/>
    <p:sldId id="342" r:id="rId16"/>
    <p:sldId id="331" r:id="rId17"/>
    <p:sldId id="335" r:id="rId18"/>
    <p:sldId id="1089" r:id="rId19"/>
    <p:sldId id="607" r:id="rId20"/>
    <p:sldId id="1391" r:id="rId21"/>
    <p:sldId id="1392" r:id="rId22"/>
  </p:sldIdLst>
  <p:sldSz cx="9144000" cy="5143500" type="screen16x9"/>
  <p:notesSz cx="9926638" cy="6858000"/>
  <p:custDataLst>
    <p:tags r:id="rId25"/>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445"/>
            <p14:sldId id="1389"/>
            <p14:sldId id="1390"/>
            <p14:sldId id="345"/>
            <p14:sldId id="1210"/>
            <p14:sldId id="674"/>
            <p14:sldId id="871"/>
            <p14:sldId id="343"/>
            <p14:sldId id="342"/>
            <p14:sldId id="331"/>
            <p14:sldId id="335"/>
            <p14:sldId id="1089"/>
            <p14:sldId id="607"/>
            <p14:sldId id="1391"/>
            <p14:sldId id="1392"/>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A43725"/>
    <a:srgbClr val="E8C767"/>
    <a:srgbClr val="F9E6E3"/>
    <a:srgbClr val="E18A7B"/>
    <a:srgbClr val="8196BD"/>
    <a:srgbClr val="93A6C7"/>
    <a:srgbClr val="F8EFD8"/>
    <a:srgbClr val="F4E5E0"/>
    <a:srgbClr val="F2EB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25" autoAdjust="0"/>
    <p:restoredTop sz="96357" autoAdjust="0"/>
  </p:normalViewPr>
  <p:slideViewPr>
    <p:cSldViewPr snapToGrid="0">
      <p:cViewPr varScale="1">
        <p:scale>
          <a:sx n="142" d="100"/>
          <a:sy n="142" d="100"/>
        </p:scale>
        <p:origin x="102" y="114"/>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1</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2664243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10</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200196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11</a:t>
            </a:fld>
            <a:endParaRPr kumimoji="0" lang="en-US" altLang="zh-TW" sz="1100" b="0" i="0" u="none" strike="noStrike" kern="1200" cap="none" spc="0" normalizeH="0" baseline="0" noProof="0" dirty="0">
              <a:ln>
                <a:noFill/>
              </a:ln>
              <a:solidFill>
                <a:prstClr val="black"/>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19311765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9312" cy="2620962"/>
          </a:xfrm>
        </p:spPr>
      </p:sp>
      <p:sp>
        <p:nvSpPr>
          <p:cNvPr id="3" name="Notes Placeholder 2"/>
          <p:cNvSpPr>
            <a:spLocks noGrp="1"/>
          </p:cNvSpPr>
          <p:nvPr>
            <p:ph type="body" idx="1"/>
          </p:nvPr>
        </p:nvSpPr>
        <p:spPr/>
        <p:txBody>
          <a:bodyPr/>
          <a:lstStyle/>
          <a:p>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a:xfrm>
            <a:off x="3716117" y="8688915"/>
            <a:ext cx="2973823" cy="411301"/>
          </a:xfrm>
          <a:prstGeom prst="rect">
            <a:avLst/>
          </a:prstGeom>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dirty="0">
              <a:ln>
                <a:noFill/>
              </a:ln>
              <a:solidFill>
                <a:prstClr val="black"/>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584624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a:ln/>
        </p:spPr>
      </p:sp>
      <p:sp>
        <p:nvSpPr>
          <p:cNvPr id="202755" name="Notes Placeholder 2"/>
          <p:cNvSpPr>
            <a:spLocks noGrp="1"/>
          </p:cNvSpPr>
          <p:nvPr>
            <p:ph type="body" idx="1"/>
          </p:nvPr>
        </p:nvSpPr>
        <p:spPr bwMode="auto">
          <a:xfrm>
            <a:off x="686422" y="4344026"/>
            <a:ext cx="5485159" cy="4114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Frutiger 45 Light" pitchFamily="34" charset="0"/>
              </a:rPr>
              <a:t> </a:t>
            </a:r>
            <a:endParaRPr lang="en-US" altLang="en-US" dirty="0"/>
          </a:p>
        </p:txBody>
      </p:sp>
      <p:sp>
        <p:nvSpPr>
          <p:cNvPr id="202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88" eaLnBrk="0" hangingPunct="0">
              <a:defRPr>
                <a:solidFill>
                  <a:schemeClr val="tx1"/>
                </a:solidFill>
                <a:latin typeface="Frutiger 55 Roman" pitchFamily="34" charset="0"/>
                <a:ea typeface="MS PGothic" pitchFamily="34" charset="-128"/>
              </a:defRPr>
            </a:lvl1pPr>
            <a:lvl2pPr marL="729057" indent="-280406" defTabSz="934688" eaLnBrk="0" hangingPunct="0">
              <a:defRPr>
                <a:solidFill>
                  <a:schemeClr val="tx1"/>
                </a:solidFill>
                <a:latin typeface="Frutiger 55 Roman" pitchFamily="34" charset="0"/>
                <a:ea typeface="MS PGothic" pitchFamily="34" charset="-128"/>
              </a:defRPr>
            </a:lvl2pPr>
            <a:lvl3pPr marL="1121626" indent="-224325" defTabSz="934688" eaLnBrk="0" hangingPunct="0">
              <a:defRPr>
                <a:solidFill>
                  <a:schemeClr val="tx1"/>
                </a:solidFill>
                <a:latin typeface="Frutiger 55 Roman" pitchFamily="34" charset="0"/>
                <a:ea typeface="MS PGothic" pitchFamily="34" charset="-128"/>
              </a:defRPr>
            </a:lvl3pPr>
            <a:lvl4pPr marL="1570276" indent="-224325" defTabSz="934688" eaLnBrk="0" hangingPunct="0">
              <a:defRPr>
                <a:solidFill>
                  <a:schemeClr val="tx1"/>
                </a:solidFill>
                <a:latin typeface="Frutiger 55 Roman" pitchFamily="34" charset="0"/>
                <a:ea typeface="MS PGothic" pitchFamily="34" charset="-128"/>
              </a:defRPr>
            </a:lvl4pPr>
            <a:lvl5pPr marL="2018927" indent="-224325" defTabSz="934688" eaLnBrk="0" hangingPunct="0">
              <a:defRPr>
                <a:solidFill>
                  <a:schemeClr val="tx1"/>
                </a:solidFill>
                <a:latin typeface="Frutiger 55 Roman" pitchFamily="34" charset="0"/>
                <a:ea typeface="MS PGothic" pitchFamily="34" charset="-128"/>
              </a:defRPr>
            </a:lvl5pPr>
            <a:lvl6pPr marL="2467577"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6pPr>
            <a:lvl7pPr marL="2916227"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7pPr>
            <a:lvl8pPr marL="3364878"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8pPr>
            <a:lvl9pPr marL="3813528" indent="-224325" defTabSz="934688" eaLnBrk="0" fontAlgn="base" hangingPunct="0">
              <a:spcBef>
                <a:spcPct val="0"/>
              </a:spcBef>
              <a:spcAft>
                <a:spcPct val="0"/>
              </a:spcAft>
              <a:defRPr>
                <a:solidFill>
                  <a:schemeClr val="tx1"/>
                </a:solidFill>
                <a:latin typeface="Frutiger 55 Roman" pitchFamily="34" charset="0"/>
                <a:ea typeface="MS PGothic" pitchFamily="34" charset="-128"/>
              </a:defRPr>
            </a:lvl9pPr>
          </a:lstStyle>
          <a:p>
            <a:pPr marL="0" marR="0" lvl="0" indent="0" algn="r" defTabSz="934688" rtl="0" eaLnBrk="0" fontAlgn="auto" latinLnBrk="0" hangingPunct="0">
              <a:lnSpc>
                <a:spcPct val="100000"/>
              </a:lnSpc>
              <a:spcBef>
                <a:spcPts val="0"/>
              </a:spcBef>
              <a:spcAft>
                <a:spcPts val="0"/>
              </a:spcAft>
              <a:buClrTx/>
              <a:buSzTx/>
              <a:buFontTx/>
              <a:buNone/>
              <a:tabLst/>
              <a:defRPr/>
            </a:pPr>
            <a:fld id="{B4562239-9FC7-4201-B8A1-C19EF148F1AF}" type="slidenum">
              <a:rPr kumimoji="0" lang="en-US" altLang="en-US" sz="1200" b="0" i="0" u="none" strike="noStrike" kern="1200" cap="none" spc="0" normalizeH="0" baseline="0" noProof="0" smtClean="0">
                <a:ln>
                  <a:noFill/>
                </a:ln>
                <a:solidFill>
                  <a:prstClr val="black"/>
                </a:solidFill>
                <a:effectLst/>
                <a:uLnTx/>
                <a:uFillTx/>
                <a:latin typeface="Frutiger 55 Roman" pitchFamily="34" charset="0"/>
                <a:ea typeface="Arial Unicode MS" pitchFamily="34" charset="-128"/>
                <a:cs typeface="+mn-cs"/>
              </a:rPr>
              <a:pPr marL="0" marR="0" lvl="0" indent="0" algn="r" defTabSz="934688" rtl="0" eaLnBrk="0" fontAlgn="auto" latinLnBrk="0" hangingPunct="0">
                <a:lnSpc>
                  <a:spcPct val="100000"/>
                </a:lnSpc>
                <a:spcBef>
                  <a:spcPts val="0"/>
                </a:spcBef>
                <a:spcAft>
                  <a:spcPts val="0"/>
                </a:spcAft>
                <a:buClrTx/>
                <a:buSzTx/>
                <a:buFontTx/>
                <a:buNone/>
                <a:tabLst/>
                <a:defRPr/>
              </a:pPr>
              <a:t>14</a:t>
            </a:fld>
            <a:endParaRPr kumimoji="0" lang="en-US" altLang="en-US" sz="1200" b="0" i="0" u="none" strike="noStrike" kern="1200" cap="none" spc="0" normalizeH="0" baseline="0" noProof="0" dirty="0">
              <a:ln>
                <a:noFill/>
              </a:ln>
              <a:solidFill>
                <a:prstClr val="black"/>
              </a:solidFill>
              <a:effectLst/>
              <a:uLnTx/>
              <a:uFillTx/>
              <a:latin typeface="Frutiger 55 Roman" pitchFamily="34" charset="0"/>
              <a:ea typeface="Arial Unicode MS" pitchFamily="34" charset="-128"/>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2</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53222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3</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1956145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87080"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Arial Unicode MS" pitchFamily="34" charset="-128"/>
              </a:rPr>
              <a:pPr marL="0" marR="0" lvl="0" indent="0" algn="r" defTabSz="987080" rtl="0" eaLnBrk="1" fontAlgn="auto" latinLnBrk="0" hangingPunct="1">
                <a:lnSpc>
                  <a:spcPct val="100000"/>
                </a:lnSpc>
                <a:spcBef>
                  <a:spcPts val="0"/>
                </a:spcBef>
                <a:spcAft>
                  <a:spcPts val="0"/>
                </a:spcAft>
                <a:buClrTx/>
                <a:buSzTx/>
                <a:buFontTx/>
                <a:buNone/>
                <a:tabLst/>
                <a:defRPr/>
              </a:pPr>
              <a:t>4</a:t>
            </a:fld>
            <a:endParaRPr kumimoji="0" lang="en-US"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Arial Unicode MS" pitchFamily="34" charset="-128"/>
            </a:endParaRPr>
          </a:p>
        </p:txBody>
      </p:sp>
    </p:spTree>
    <p:extLst>
      <p:ext uri="{BB962C8B-B14F-4D97-AF65-F5344CB8AC3E}">
        <p14:creationId xmlns:p14="http://schemas.microsoft.com/office/powerpoint/2010/main" val="410066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50797">
              <a:defRPr b="1">
                <a:solidFill>
                  <a:schemeClr val="tx1"/>
                </a:solidFill>
                <a:latin typeface="UBSHeadline" pitchFamily="18" charset="0"/>
                <a:ea typeface="Arial Unicode MS" pitchFamily="34" charset="-128"/>
                <a:cs typeface="Arial Unicode MS" pitchFamily="34" charset="-128"/>
              </a:defRPr>
            </a:lvl1pPr>
            <a:lvl2pPr marL="742860" indent="-285715" defTabSz="950797">
              <a:defRPr b="1">
                <a:solidFill>
                  <a:schemeClr val="tx1"/>
                </a:solidFill>
                <a:latin typeface="UBSHeadline" pitchFamily="18" charset="0"/>
                <a:ea typeface="Arial Unicode MS" pitchFamily="34" charset="-128"/>
                <a:cs typeface="Arial Unicode MS" pitchFamily="34" charset="-128"/>
              </a:defRPr>
            </a:lvl2pPr>
            <a:lvl3pPr marL="1142862" indent="-228572" defTabSz="950797">
              <a:defRPr b="1">
                <a:solidFill>
                  <a:schemeClr val="tx1"/>
                </a:solidFill>
                <a:latin typeface="UBSHeadline" pitchFamily="18" charset="0"/>
                <a:ea typeface="Arial Unicode MS" pitchFamily="34" charset="-128"/>
                <a:cs typeface="Arial Unicode MS" pitchFamily="34" charset="-128"/>
              </a:defRPr>
            </a:lvl3pPr>
            <a:lvl4pPr marL="1600006" indent="-228572" defTabSz="950797">
              <a:defRPr b="1">
                <a:solidFill>
                  <a:schemeClr val="tx1"/>
                </a:solidFill>
                <a:latin typeface="UBSHeadline" pitchFamily="18" charset="0"/>
                <a:ea typeface="Arial Unicode MS" pitchFamily="34" charset="-128"/>
                <a:cs typeface="Arial Unicode MS" pitchFamily="34" charset="-128"/>
              </a:defRPr>
            </a:lvl4pPr>
            <a:lvl5pPr marL="2057151" indent="-228572" defTabSz="950797">
              <a:defRPr b="1">
                <a:solidFill>
                  <a:schemeClr val="tx1"/>
                </a:solidFill>
                <a:latin typeface="UBSHeadline" pitchFamily="18" charset="0"/>
                <a:ea typeface="Arial Unicode MS" pitchFamily="34" charset="-128"/>
                <a:cs typeface="Arial Unicode MS" pitchFamily="34" charset="-128"/>
              </a:defRPr>
            </a:lvl5pPr>
            <a:lvl6pPr marL="2514295" indent="-228572" defTabSz="950797"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6pPr>
            <a:lvl7pPr marL="2971440" indent="-228572" defTabSz="950797"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7pPr>
            <a:lvl8pPr marL="3428585" indent="-228572" defTabSz="950797"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8pPr>
            <a:lvl9pPr marL="3885729" indent="-228572" defTabSz="950797"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9pPr>
          </a:lstStyle>
          <a:p>
            <a:pPr marL="0" marR="0" lvl="0" indent="0" algn="r" defTabSz="950797" rtl="0" eaLnBrk="0" fontAlgn="base" latinLnBrk="0" hangingPunct="0">
              <a:lnSpc>
                <a:spcPct val="100000"/>
              </a:lnSpc>
              <a:spcBef>
                <a:spcPct val="0"/>
              </a:spcBef>
              <a:spcAft>
                <a:spcPct val="0"/>
              </a:spcAft>
              <a:buClrTx/>
              <a:buSzTx/>
              <a:buFontTx/>
              <a:buNone/>
              <a:tabLst/>
              <a:defRPr/>
            </a:pPr>
            <a:fld id="{044BC02E-17D9-4DD4-9AA5-7682F0633CD4}" type="slidenum">
              <a:rPr kumimoji="0" lang="en-GB" altLang="zh-TW" sz="1100" b="0" i="0" u="none" strike="noStrike" kern="1200" cap="none" spc="0" normalizeH="0" baseline="0" noProof="0" smtClean="0">
                <a:ln>
                  <a:noFill/>
                </a:ln>
                <a:solidFill>
                  <a:srgbClr val="000000"/>
                </a:solidFill>
                <a:effectLst/>
                <a:uLnTx/>
                <a:uFillTx/>
                <a:latin typeface="Frutiger 55 Roman" pitchFamily="34" charset="0"/>
                <a:ea typeface="Arial Unicode MS" pitchFamily="34" charset="-128"/>
                <a:cs typeface="Arial Unicode MS" pitchFamily="34" charset="-128"/>
              </a:rPr>
              <a:pPr marL="0" marR="0" lvl="0" indent="0" algn="r" defTabSz="950797" rtl="0" eaLnBrk="0" fontAlgn="base" latinLnBrk="0" hangingPunct="0">
                <a:lnSpc>
                  <a:spcPct val="100000"/>
                </a:lnSpc>
                <a:spcBef>
                  <a:spcPct val="0"/>
                </a:spcBef>
                <a:spcAft>
                  <a:spcPct val="0"/>
                </a:spcAft>
                <a:buClrTx/>
                <a:buSzTx/>
                <a:buFontTx/>
                <a:buNone/>
                <a:tabLst/>
                <a:defRPr/>
              </a:pPr>
              <a:t>5</a:t>
            </a:fld>
            <a:endParaRPr kumimoji="0" lang="en-GB" altLang="zh-TW" sz="1100" b="0" i="0" u="none" strike="noStrike" kern="1200" cap="none" spc="0" normalizeH="0" baseline="0" noProof="0" dirty="0">
              <a:ln>
                <a:noFill/>
              </a:ln>
              <a:solidFill>
                <a:srgbClr val="000000"/>
              </a:solidFill>
              <a:effectLst/>
              <a:uLnTx/>
              <a:uFillTx/>
              <a:latin typeface="Frutiger 55 Roman" pitchFamily="34" charset="0"/>
              <a:ea typeface="Arial Unicode MS" pitchFamily="34" charset="-128"/>
              <a:cs typeface="Arial Unicode MS" pitchFamily="34" charset="-128"/>
            </a:endParaRPr>
          </a:p>
        </p:txBody>
      </p:sp>
      <p:sp>
        <p:nvSpPr>
          <p:cNvPr id="23555" name="Rectangle 2"/>
          <p:cNvSpPr>
            <a:spLocks noGrp="1" noRot="1" noChangeAspect="1" noChangeArrowheads="1" noTextEdit="1"/>
          </p:cNvSpPr>
          <p:nvPr>
            <p:ph type="sldImg"/>
          </p:nvPr>
        </p:nvSpPr>
        <p:spPr>
          <a:xfrm>
            <a:off x="-163513" y="274638"/>
            <a:ext cx="5054601" cy="2844800"/>
          </a:xfrm>
          <a:ln/>
        </p:spPr>
      </p:sp>
      <p:sp>
        <p:nvSpPr>
          <p:cNvPr id="23556" name="Rectangle 3"/>
          <p:cNvSpPr>
            <a:spLocks noGrp="1" noChangeArrowheads="1"/>
          </p:cNvSpPr>
          <p:nvPr>
            <p:ph type="body" idx="1"/>
          </p:nvPr>
        </p:nvSpPr>
        <p:spPr>
          <a:noFill/>
        </p:spPr>
        <p:txBody>
          <a:bodyPr/>
          <a:lstStyle/>
          <a:p>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Calibri"/>
                <a:ea typeface="新細明體"/>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6</a:t>
            </a:fld>
            <a:endParaRPr kumimoji="0" lang="en-US" altLang="zh-TW" sz="1100" b="0" i="0" u="none" strike="noStrike" kern="1200" cap="none" spc="0" normalizeH="0" baseline="0" noProof="0" dirty="0">
              <a:ln>
                <a:noFill/>
              </a:ln>
              <a:solidFill>
                <a:prstClr val="black"/>
              </a:solidFill>
              <a:effectLst/>
              <a:uLnTx/>
              <a:uFillTx/>
              <a:latin typeface="Calibri"/>
              <a:ea typeface="新細明體"/>
              <a:cs typeface="Arial Unicode MS" pitchFamily="34" charset="-128"/>
            </a:endParaRPr>
          </a:p>
        </p:txBody>
      </p:sp>
    </p:spTree>
    <p:extLst>
      <p:ext uri="{BB962C8B-B14F-4D97-AF65-F5344CB8AC3E}">
        <p14:creationId xmlns:p14="http://schemas.microsoft.com/office/powerpoint/2010/main" val="3645117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7</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3374428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8</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1913826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buNone/>
            </a:pPr>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2466"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a:ea typeface="新細明體" panose="02020500000000000000" pitchFamily="18" charset="-120"/>
                <a:cs typeface="+mn-cs"/>
              </a:rPr>
              <a:pPr marL="0" marR="0" lvl="0" indent="0" algn="r" defTabSz="912466" rtl="0" eaLnBrk="1" fontAlgn="auto" latinLnBrk="0" hangingPunct="1">
                <a:lnSpc>
                  <a:spcPct val="100000"/>
                </a:lnSpc>
                <a:spcBef>
                  <a:spcPts val="0"/>
                </a:spcBef>
                <a:spcAft>
                  <a:spcPts val="0"/>
                </a:spcAft>
                <a:buClrTx/>
                <a:buSzTx/>
                <a:buFontTx/>
                <a:buNone/>
                <a:tabLst/>
                <a:defRPr/>
              </a:pPr>
              <a:t>9</a:t>
            </a:fld>
            <a:endParaRPr kumimoji="0" altLang="zh-TW" sz="1200" b="0" i="0" u="none" strike="noStrike" kern="1200" cap="none" spc="0" normalizeH="0" baseline="0" noProof="0" dirty="0">
              <a:ln>
                <a:noFill/>
              </a:ln>
              <a:solidFill>
                <a:prstClr val="black"/>
              </a:solidFill>
              <a:effectLst/>
              <a:uLnTx/>
              <a:uFillTx/>
              <a:latin typeface="Calibri"/>
              <a:ea typeface="新細明體" panose="02020500000000000000" pitchFamily="18" charset="-120"/>
              <a:cs typeface="+mn-cs"/>
            </a:endParaRPr>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1.xml"/><Relationship Id="rId1" Type="http://schemas.openxmlformats.org/officeDocument/2006/relationships/tags" Target="../tags/tag130.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3.xml"/><Relationship Id="rId1" Type="http://schemas.openxmlformats.org/officeDocument/2006/relationships/tags" Target="../tags/tag132.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6.xml"/><Relationship Id="rId7" Type="http://schemas.openxmlformats.org/officeDocument/2006/relationships/tags" Target="../tags/tag140.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9"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2.xml"/><Relationship Id="rId1" Type="http://schemas.openxmlformats.org/officeDocument/2006/relationships/tags" Target="../tags/tag14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46.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150.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56.xml"/><Relationship Id="rId7" Type="http://schemas.openxmlformats.org/officeDocument/2006/relationships/tags" Target="../tags/tag160.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9"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68.xml"/><Relationship Id="rId3" Type="http://schemas.openxmlformats.org/officeDocument/2006/relationships/tags" Target="../tags/tag163.xml"/><Relationship Id="rId7" Type="http://schemas.openxmlformats.org/officeDocument/2006/relationships/tags" Target="../tags/tag167.xml"/><Relationship Id="rId12" Type="http://schemas.openxmlformats.org/officeDocument/2006/relationships/image" Target="../media/image1.emf"/><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slideMaster" Target="../slideMasters/slideMaster2.xml"/><Relationship Id="rId5" Type="http://schemas.openxmlformats.org/officeDocument/2006/relationships/tags" Target="../tags/tag165.xml"/><Relationship Id="rId10" Type="http://schemas.openxmlformats.org/officeDocument/2006/relationships/tags" Target="../tags/tag170.xml"/><Relationship Id="rId4" Type="http://schemas.openxmlformats.org/officeDocument/2006/relationships/tags" Target="../tags/tag164.xml"/><Relationship Id="rId9" Type="http://schemas.openxmlformats.org/officeDocument/2006/relationships/tags" Target="../tags/tag169.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78.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image" Target="../media/image1.emf"/><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slideMaster" Target="../slideMasters/slideMaster2.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88.xml"/><Relationship Id="rId13" Type="http://schemas.openxmlformats.org/officeDocument/2006/relationships/tags" Target="../tags/tag193.xml"/><Relationship Id="rId3" Type="http://schemas.openxmlformats.org/officeDocument/2006/relationships/tags" Target="../tags/tag183.xml"/><Relationship Id="rId7" Type="http://schemas.openxmlformats.org/officeDocument/2006/relationships/tags" Target="../tags/tag187.xml"/><Relationship Id="rId12" Type="http://schemas.openxmlformats.org/officeDocument/2006/relationships/tags" Target="../tags/tag192.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tags" Target="../tags/tag186.xml"/><Relationship Id="rId11" Type="http://schemas.openxmlformats.org/officeDocument/2006/relationships/tags" Target="../tags/tag191.xml"/><Relationship Id="rId5" Type="http://schemas.openxmlformats.org/officeDocument/2006/relationships/tags" Target="../tags/tag185.xml"/><Relationship Id="rId15" Type="http://schemas.openxmlformats.org/officeDocument/2006/relationships/image" Target="../media/image1.emf"/><Relationship Id="rId10" Type="http://schemas.openxmlformats.org/officeDocument/2006/relationships/tags" Target="../tags/tag190.xml"/><Relationship Id="rId4" Type="http://schemas.openxmlformats.org/officeDocument/2006/relationships/tags" Target="../tags/tag184.xml"/><Relationship Id="rId9" Type="http://schemas.openxmlformats.org/officeDocument/2006/relationships/tags" Target="../tags/tag189.xml"/><Relationship Id="rId1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8" Type="http://schemas.openxmlformats.org/officeDocument/2006/relationships/tags" Target="../tags/tag201.xml"/><Relationship Id="rId13" Type="http://schemas.openxmlformats.org/officeDocument/2006/relationships/tags" Target="../tags/tag206.xml"/><Relationship Id="rId18" Type="http://schemas.openxmlformats.org/officeDocument/2006/relationships/image" Target="../media/image1.emf"/><Relationship Id="rId3" Type="http://schemas.openxmlformats.org/officeDocument/2006/relationships/tags" Target="../tags/tag196.xml"/><Relationship Id="rId7" Type="http://schemas.openxmlformats.org/officeDocument/2006/relationships/tags" Target="../tags/tag200.xml"/><Relationship Id="rId12" Type="http://schemas.openxmlformats.org/officeDocument/2006/relationships/tags" Target="../tags/tag205.xml"/><Relationship Id="rId17" Type="http://schemas.openxmlformats.org/officeDocument/2006/relationships/slideMaster" Target="../slideMasters/slideMaster2.xml"/><Relationship Id="rId2" Type="http://schemas.openxmlformats.org/officeDocument/2006/relationships/tags" Target="../tags/tag195.xml"/><Relationship Id="rId16" Type="http://schemas.openxmlformats.org/officeDocument/2006/relationships/tags" Target="../tags/tag209.xml"/><Relationship Id="rId1" Type="http://schemas.openxmlformats.org/officeDocument/2006/relationships/tags" Target="../tags/tag194.xml"/><Relationship Id="rId6" Type="http://schemas.openxmlformats.org/officeDocument/2006/relationships/tags" Target="../tags/tag199.xml"/><Relationship Id="rId11" Type="http://schemas.openxmlformats.org/officeDocument/2006/relationships/tags" Target="../tags/tag204.xml"/><Relationship Id="rId5" Type="http://schemas.openxmlformats.org/officeDocument/2006/relationships/tags" Target="../tags/tag198.xml"/><Relationship Id="rId15" Type="http://schemas.openxmlformats.org/officeDocument/2006/relationships/tags" Target="../tags/tag208.xml"/><Relationship Id="rId10" Type="http://schemas.openxmlformats.org/officeDocument/2006/relationships/tags" Target="../tags/tag203.xml"/><Relationship Id="rId4" Type="http://schemas.openxmlformats.org/officeDocument/2006/relationships/tags" Target="../tags/tag197.xml"/><Relationship Id="rId9" Type="http://schemas.openxmlformats.org/officeDocument/2006/relationships/tags" Target="../tags/tag202.xml"/><Relationship Id="rId14" Type="http://schemas.openxmlformats.org/officeDocument/2006/relationships/tags" Target="../tags/tag207.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217.xml"/><Relationship Id="rId13" Type="http://schemas.openxmlformats.org/officeDocument/2006/relationships/tags" Target="../tags/tag222.xml"/><Relationship Id="rId3" Type="http://schemas.openxmlformats.org/officeDocument/2006/relationships/tags" Target="../tags/tag212.xml"/><Relationship Id="rId7" Type="http://schemas.openxmlformats.org/officeDocument/2006/relationships/tags" Target="../tags/tag216.xml"/><Relationship Id="rId12" Type="http://schemas.openxmlformats.org/officeDocument/2006/relationships/tags" Target="../tags/tag221.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tags" Target="../tags/tag215.xml"/><Relationship Id="rId11" Type="http://schemas.openxmlformats.org/officeDocument/2006/relationships/tags" Target="../tags/tag220.xml"/><Relationship Id="rId5" Type="http://schemas.openxmlformats.org/officeDocument/2006/relationships/tags" Target="../tags/tag214.xml"/><Relationship Id="rId15" Type="http://schemas.openxmlformats.org/officeDocument/2006/relationships/image" Target="../media/image1.emf"/><Relationship Id="rId10" Type="http://schemas.openxmlformats.org/officeDocument/2006/relationships/tags" Target="../tags/tag219.xml"/><Relationship Id="rId4" Type="http://schemas.openxmlformats.org/officeDocument/2006/relationships/tags" Target="../tags/tag213.xml"/><Relationship Id="rId9" Type="http://schemas.openxmlformats.org/officeDocument/2006/relationships/tags" Target="../tags/tag218.xml"/><Relationship Id="rId1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230.xml"/><Relationship Id="rId13" Type="http://schemas.openxmlformats.org/officeDocument/2006/relationships/tags" Target="../tags/tag235.xml"/><Relationship Id="rId3" Type="http://schemas.openxmlformats.org/officeDocument/2006/relationships/tags" Target="../tags/tag225.xml"/><Relationship Id="rId7" Type="http://schemas.openxmlformats.org/officeDocument/2006/relationships/tags" Target="../tags/tag229.xml"/><Relationship Id="rId12" Type="http://schemas.openxmlformats.org/officeDocument/2006/relationships/tags" Target="../tags/tag234.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tags" Target="../tags/tag228.xml"/><Relationship Id="rId11" Type="http://schemas.openxmlformats.org/officeDocument/2006/relationships/tags" Target="../tags/tag233.xml"/><Relationship Id="rId5" Type="http://schemas.openxmlformats.org/officeDocument/2006/relationships/tags" Target="../tags/tag227.xml"/><Relationship Id="rId15" Type="http://schemas.openxmlformats.org/officeDocument/2006/relationships/image" Target="../media/image1.emf"/><Relationship Id="rId10" Type="http://schemas.openxmlformats.org/officeDocument/2006/relationships/tags" Target="../tags/tag232.xml"/><Relationship Id="rId4" Type="http://schemas.openxmlformats.org/officeDocument/2006/relationships/tags" Target="../tags/tag226.xml"/><Relationship Id="rId9" Type="http://schemas.openxmlformats.org/officeDocument/2006/relationships/tags" Target="../tags/tag231.xml"/><Relationship Id="rId14"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30.xml.rels><?xml version="1.0" encoding="UTF-8" standalone="yes"?>
<Relationships xmlns="http://schemas.openxmlformats.org/package/2006/relationships"><Relationship Id="rId8" Type="http://schemas.openxmlformats.org/officeDocument/2006/relationships/tags" Target="../tags/tag243.xml"/><Relationship Id="rId13" Type="http://schemas.openxmlformats.org/officeDocument/2006/relationships/tags" Target="../tags/tag248.xml"/><Relationship Id="rId18" Type="http://schemas.openxmlformats.org/officeDocument/2006/relationships/tags" Target="../tags/tag253.xml"/><Relationship Id="rId3" Type="http://schemas.openxmlformats.org/officeDocument/2006/relationships/tags" Target="../tags/tag238.xml"/><Relationship Id="rId21" Type="http://schemas.openxmlformats.org/officeDocument/2006/relationships/tags" Target="../tags/tag256.xml"/><Relationship Id="rId7" Type="http://schemas.openxmlformats.org/officeDocument/2006/relationships/tags" Target="../tags/tag242.xml"/><Relationship Id="rId12" Type="http://schemas.openxmlformats.org/officeDocument/2006/relationships/tags" Target="../tags/tag247.xml"/><Relationship Id="rId17" Type="http://schemas.openxmlformats.org/officeDocument/2006/relationships/tags" Target="../tags/tag252.xml"/><Relationship Id="rId2" Type="http://schemas.openxmlformats.org/officeDocument/2006/relationships/tags" Target="../tags/tag237.xml"/><Relationship Id="rId16" Type="http://schemas.openxmlformats.org/officeDocument/2006/relationships/tags" Target="../tags/tag251.xml"/><Relationship Id="rId20" Type="http://schemas.openxmlformats.org/officeDocument/2006/relationships/tags" Target="../tags/tag255.xml"/><Relationship Id="rId1" Type="http://schemas.openxmlformats.org/officeDocument/2006/relationships/tags" Target="../tags/tag236.xml"/><Relationship Id="rId6" Type="http://schemas.openxmlformats.org/officeDocument/2006/relationships/tags" Target="../tags/tag241.xml"/><Relationship Id="rId11" Type="http://schemas.openxmlformats.org/officeDocument/2006/relationships/tags" Target="../tags/tag246.xml"/><Relationship Id="rId24" Type="http://schemas.openxmlformats.org/officeDocument/2006/relationships/image" Target="../media/image1.emf"/><Relationship Id="rId5" Type="http://schemas.openxmlformats.org/officeDocument/2006/relationships/tags" Target="../tags/tag240.xml"/><Relationship Id="rId15" Type="http://schemas.openxmlformats.org/officeDocument/2006/relationships/tags" Target="../tags/tag250.xml"/><Relationship Id="rId23" Type="http://schemas.openxmlformats.org/officeDocument/2006/relationships/slideMaster" Target="../slideMasters/slideMaster2.xml"/><Relationship Id="rId10" Type="http://schemas.openxmlformats.org/officeDocument/2006/relationships/tags" Target="../tags/tag245.xml"/><Relationship Id="rId19" Type="http://schemas.openxmlformats.org/officeDocument/2006/relationships/tags" Target="../tags/tag254.xml"/><Relationship Id="rId4" Type="http://schemas.openxmlformats.org/officeDocument/2006/relationships/tags" Target="../tags/tag239.xml"/><Relationship Id="rId9" Type="http://schemas.openxmlformats.org/officeDocument/2006/relationships/tags" Target="../tags/tag244.xml"/><Relationship Id="rId14" Type="http://schemas.openxmlformats.org/officeDocument/2006/relationships/tags" Target="../tags/tag249.xml"/><Relationship Id="rId22" Type="http://schemas.openxmlformats.org/officeDocument/2006/relationships/tags" Target="../tags/tag257.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tags" Target="../tags/tag25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263.xml"/><Relationship Id="rId2" Type="http://schemas.openxmlformats.org/officeDocument/2006/relationships/tags" Target="../tags/tag262.xml"/><Relationship Id="rId1" Type="http://schemas.openxmlformats.org/officeDocument/2006/relationships/tags" Target="../tags/tag261.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266.xml"/><Relationship Id="rId7" Type="http://schemas.openxmlformats.org/officeDocument/2006/relationships/tags" Target="../tags/tag270.xml"/><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9"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72.xml"/><Relationship Id="rId1" Type="http://schemas.openxmlformats.org/officeDocument/2006/relationships/tags" Target="../tags/tag271.xml"/><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6.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80.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286.xml"/><Relationship Id="rId7" Type="http://schemas.openxmlformats.org/officeDocument/2006/relationships/tags" Target="../tags/tag290.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tags" Target="../tags/tag289.xml"/><Relationship Id="rId5" Type="http://schemas.openxmlformats.org/officeDocument/2006/relationships/tags" Target="../tags/tag288.xml"/><Relationship Id="rId4" Type="http://schemas.openxmlformats.org/officeDocument/2006/relationships/tags" Target="../tags/tag287.xml"/><Relationship Id="rId9"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8" Type="http://schemas.openxmlformats.org/officeDocument/2006/relationships/tags" Target="../tags/tag298.xml"/><Relationship Id="rId3" Type="http://schemas.openxmlformats.org/officeDocument/2006/relationships/tags" Target="../tags/tag293.xml"/><Relationship Id="rId7" Type="http://schemas.openxmlformats.org/officeDocument/2006/relationships/tags" Target="../tags/tag297.xml"/><Relationship Id="rId12" Type="http://schemas.openxmlformats.org/officeDocument/2006/relationships/image" Target="../media/image1.emf"/><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tags" Target="../tags/tag296.xml"/><Relationship Id="rId11" Type="http://schemas.openxmlformats.org/officeDocument/2006/relationships/slideMaster" Target="../slideMasters/slideMaster2.xml"/><Relationship Id="rId5" Type="http://schemas.openxmlformats.org/officeDocument/2006/relationships/tags" Target="../tags/tag295.xml"/><Relationship Id="rId10" Type="http://schemas.openxmlformats.org/officeDocument/2006/relationships/tags" Target="../tags/tag300.xml"/><Relationship Id="rId4" Type="http://schemas.openxmlformats.org/officeDocument/2006/relationships/tags" Target="../tags/tag294.xml"/><Relationship Id="rId9" Type="http://schemas.openxmlformats.org/officeDocument/2006/relationships/tags" Target="../tags/tag299.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40.xml.rels><?xml version="1.0" encoding="UTF-8" standalone="yes"?>
<Relationships xmlns="http://schemas.openxmlformats.org/package/2006/relationships"><Relationship Id="rId8" Type="http://schemas.openxmlformats.org/officeDocument/2006/relationships/tags" Target="../tags/tag308.xml"/><Relationship Id="rId3" Type="http://schemas.openxmlformats.org/officeDocument/2006/relationships/tags" Target="../tags/tag303.xml"/><Relationship Id="rId7" Type="http://schemas.openxmlformats.org/officeDocument/2006/relationships/tags" Target="../tags/tag307.xml"/><Relationship Id="rId12" Type="http://schemas.openxmlformats.org/officeDocument/2006/relationships/image" Target="../media/image1.emf"/><Relationship Id="rId2" Type="http://schemas.openxmlformats.org/officeDocument/2006/relationships/tags" Target="../tags/tag302.xml"/><Relationship Id="rId1" Type="http://schemas.openxmlformats.org/officeDocument/2006/relationships/tags" Target="../tags/tag301.xml"/><Relationship Id="rId6" Type="http://schemas.openxmlformats.org/officeDocument/2006/relationships/tags" Target="../tags/tag306.xml"/><Relationship Id="rId11" Type="http://schemas.openxmlformats.org/officeDocument/2006/relationships/slideMaster" Target="../slideMasters/slideMaster2.xml"/><Relationship Id="rId5" Type="http://schemas.openxmlformats.org/officeDocument/2006/relationships/tags" Target="../tags/tag305.xml"/><Relationship Id="rId10" Type="http://schemas.openxmlformats.org/officeDocument/2006/relationships/tags" Target="../tags/tag310.xml"/><Relationship Id="rId4" Type="http://schemas.openxmlformats.org/officeDocument/2006/relationships/tags" Target="../tags/tag304.xml"/><Relationship Id="rId9" Type="http://schemas.openxmlformats.org/officeDocument/2006/relationships/tags" Target="../tags/tag309.xml"/></Relationships>
</file>

<file path=ppt/slideLayouts/_rels/slideLayout41.xml.rels><?xml version="1.0" encoding="UTF-8" standalone="yes"?>
<Relationships xmlns="http://schemas.openxmlformats.org/package/2006/relationships"><Relationship Id="rId8" Type="http://schemas.openxmlformats.org/officeDocument/2006/relationships/tags" Target="../tags/tag318.xml"/><Relationship Id="rId13" Type="http://schemas.openxmlformats.org/officeDocument/2006/relationships/tags" Target="../tags/tag323.xml"/><Relationship Id="rId3" Type="http://schemas.openxmlformats.org/officeDocument/2006/relationships/tags" Target="../tags/tag313.xml"/><Relationship Id="rId7" Type="http://schemas.openxmlformats.org/officeDocument/2006/relationships/tags" Target="../tags/tag317.xml"/><Relationship Id="rId12" Type="http://schemas.openxmlformats.org/officeDocument/2006/relationships/tags" Target="../tags/tag322.xm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tags" Target="../tags/tag316.xml"/><Relationship Id="rId11" Type="http://schemas.openxmlformats.org/officeDocument/2006/relationships/tags" Target="../tags/tag321.xml"/><Relationship Id="rId5" Type="http://schemas.openxmlformats.org/officeDocument/2006/relationships/tags" Target="../tags/tag315.xml"/><Relationship Id="rId15" Type="http://schemas.openxmlformats.org/officeDocument/2006/relationships/image" Target="../media/image1.emf"/><Relationship Id="rId10" Type="http://schemas.openxmlformats.org/officeDocument/2006/relationships/tags" Target="../tags/tag320.xml"/><Relationship Id="rId4" Type="http://schemas.openxmlformats.org/officeDocument/2006/relationships/tags" Target="../tags/tag314.xml"/><Relationship Id="rId9" Type="http://schemas.openxmlformats.org/officeDocument/2006/relationships/tags" Target="../tags/tag319.xml"/><Relationship Id="rId14"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8" Type="http://schemas.openxmlformats.org/officeDocument/2006/relationships/tags" Target="../tags/tag331.xml"/><Relationship Id="rId13" Type="http://schemas.openxmlformats.org/officeDocument/2006/relationships/tags" Target="../tags/tag336.xml"/><Relationship Id="rId18" Type="http://schemas.openxmlformats.org/officeDocument/2006/relationships/image" Target="../media/image1.emf"/><Relationship Id="rId3" Type="http://schemas.openxmlformats.org/officeDocument/2006/relationships/tags" Target="../tags/tag326.xml"/><Relationship Id="rId7" Type="http://schemas.openxmlformats.org/officeDocument/2006/relationships/tags" Target="../tags/tag330.xml"/><Relationship Id="rId12" Type="http://schemas.openxmlformats.org/officeDocument/2006/relationships/tags" Target="../tags/tag335.xml"/><Relationship Id="rId17" Type="http://schemas.openxmlformats.org/officeDocument/2006/relationships/slideMaster" Target="../slideMasters/slideMaster2.xml"/><Relationship Id="rId2" Type="http://schemas.openxmlformats.org/officeDocument/2006/relationships/tags" Target="../tags/tag325.xml"/><Relationship Id="rId16" Type="http://schemas.openxmlformats.org/officeDocument/2006/relationships/tags" Target="../tags/tag339.xml"/><Relationship Id="rId1" Type="http://schemas.openxmlformats.org/officeDocument/2006/relationships/tags" Target="../tags/tag324.xml"/><Relationship Id="rId6" Type="http://schemas.openxmlformats.org/officeDocument/2006/relationships/tags" Target="../tags/tag329.xml"/><Relationship Id="rId11" Type="http://schemas.openxmlformats.org/officeDocument/2006/relationships/tags" Target="../tags/tag334.xml"/><Relationship Id="rId5" Type="http://schemas.openxmlformats.org/officeDocument/2006/relationships/tags" Target="../tags/tag328.xml"/><Relationship Id="rId15" Type="http://schemas.openxmlformats.org/officeDocument/2006/relationships/tags" Target="../tags/tag338.xml"/><Relationship Id="rId10" Type="http://schemas.openxmlformats.org/officeDocument/2006/relationships/tags" Target="../tags/tag333.xml"/><Relationship Id="rId4" Type="http://schemas.openxmlformats.org/officeDocument/2006/relationships/tags" Target="../tags/tag327.xml"/><Relationship Id="rId9" Type="http://schemas.openxmlformats.org/officeDocument/2006/relationships/tags" Target="../tags/tag332.xml"/><Relationship Id="rId14" Type="http://schemas.openxmlformats.org/officeDocument/2006/relationships/tags" Target="../tags/tag337.xml"/></Relationships>
</file>

<file path=ppt/slideLayouts/_rels/slideLayout43.xml.rels><?xml version="1.0" encoding="UTF-8" standalone="yes"?>
<Relationships xmlns="http://schemas.openxmlformats.org/package/2006/relationships"><Relationship Id="rId8" Type="http://schemas.openxmlformats.org/officeDocument/2006/relationships/tags" Target="../tags/tag347.xml"/><Relationship Id="rId13" Type="http://schemas.openxmlformats.org/officeDocument/2006/relationships/tags" Target="../tags/tag352.xml"/><Relationship Id="rId3" Type="http://schemas.openxmlformats.org/officeDocument/2006/relationships/tags" Target="../tags/tag342.xml"/><Relationship Id="rId7" Type="http://schemas.openxmlformats.org/officeDocument/2006/relationships/tags" Target="../tags/tag346.xml"/><Relationship Id="rId12" Type="http://schemas.openxmlformats.org/officeDocument/2006/relationships/tags" Target="../tags/tag351.xml"/><Relationship Id="rId2" Type="http://schemas.openxmlformats.org/officeDocument/2006/relationships/tags" Target="../tags/tag341.xml"/><Relationship Id="rId1" Type="http://schemas.openxmlformats.org/officeDocument/2006/relationships/tags" Target="../tags/tag340.xml"/><Relationship Id="rId6" Type="http://schemas.openxmlformats.org/officeDocument/2006/relationships/tags" Target="../tags/tag345.xml"/><Relationship Id="rId11" Type="http://schemas.openxmlformats.org/officeDocument/2006/relationships/tags" Target="../tags/tag350.xml"/><Relationship Id="rId5" Type="http://schemas.openxmlformats.org/officeDocument/2006/relationships/tags" Target="../tags/tag344.xml"/><Relationship Id="rId15" Type="http://schemas.openxmlformats.org/officeDocument/2006/relationships/image" Target="../media/image1.emf"/><Relationship Id="rId10" Type="http://schemas.openxmlformats.org/officeDocument/2006/relationships/tags" Target="../tags/tag349.xml"/><Relationship Id="rId4" Type="http://schemas.openxmlformats.org/officeDocument/2006/relationships/tags" Target="../tags/tag343.xml"/><Relationship Id="rId9" Type="http://schemas.openxmlformats.org/officeDocument/2006/relationships/tags" Target="../tags/tag348.xml"/><Relationship Id="rId14"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8" Type="http://schemas.openxmlformats.org/officeDocument/2006/relationships/tags" Target="../tags/tag360.xml"/><Relationship Id="rId13" Type="http://schemas.openxmlformats.org/officeDocument/2006/relationships/tags" Target="../tags/tag365.xml"/><Relationship Id="rId3" Type="http://schemas.openxmlformats.org/officeDocument/2006/relationships/tags" Target="../tags/tag355.xml"/><Relationship Id="rId7" Type="http://schemas.openxmlformats.org/officeDocument/2006/relationships/tags" Target="../tags/tag359.xml"/><Relationship Id="rId12" Type="http://schemas.openxmlformats.org/officeDocument/2006/relationships/tags" Target="../tags/tag364.xml"/><Relationship Id="rId2" Type="http://schemas.openxmlformats.org/officeDocument/2006/relationships/tags" Target="../tags/tag354.xml"/><Relationship Id="rId1" Type="http://schemas.openxmlformats.org/officeDocument/2006/relationships/tags" Target="../tags/tag353.xml"/><Relationship Id="rId6" Type="http://schemas.openxmlformats.org/officeDocument/2006/relationships/tags" Target="../tags/tag358.xml"/><Relationship Id="rId11" Type="http://schemas.openxmlformats.org/officeDocument/2006/relationships/tags" Target="../tags/tag363.xml"/><Relationship Id="rId5" Type="http://schemas.openxmlformats.org/officeDocument/2006/relationships/tags" Target="../tags/tag357.xml"/><Relationship Id="rId15" Type="http://schemas.openxmlformats.org/officeDocument/2006/relationships/image" Target="../media/image1.emf"/><Relationship Id="rId10" Type="http://schemas.openxmlformats.org/officeDocument/2006/relationships/tags" Target="../tags/tag362.xml"/><Relationship Id="rId4" Type="http://schemas.openxmlformats.org/officeDocument/2006/relationships/tags" Target="../tags/tag356.xml"/><Relationship Id="rId9" Type="http://schemas.openxmlformats.org/officeDocument/2006/relationships/tags" Target="../tags/tag361.xml"/><Relationship Id="rId14"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8" Type="http://schemas.openxmlformats.org/officeDocument/2006/relationships/tags" Target="../tags/tag373.xml"/><Relationship Id="rId13" Type="http://schemas.openxmlformats.org/officeDocument/2006/relationships/tags" Target="../tags/tag378.xml"/><Relationship Id="rId18" Type="http://schemas.openxmlformats.org/officeDocument/2006/relationships/tags" Target="../tags/tag383.xml"/><Relationship Id="rId3" Type="http://schemas.openxmlformats.org/officeDocument/2006/relationships/tags" Target="../tags/tag368.xml"/><Relationship Id="rId21" Type="http://schemas.openxmlformats.org/officeDocument/2006/relationships/tags" Target="../tags/tag386.xml"/><Relationship Id="rId7" Type="http://schemas.openxmlformats.org/officeDocument/2006/relationships/tags" Target="../tags/tag372.xml"/><Relationship Id="rId12" Type="http://schemas.openxmlformats.org/officeDocument/2006/relationships/tags" Target="../tags/tag377.xml"/><Relationship Id="rId17" Type="http://schemas.openxmlformats.org/officeDocument/2006/relationships/tags" Target="../tags/tag382.xml"/><Relationship Id="rId2" Type="http://schemas.openxmlformats.org/officeDocument/2006/relationships/tags" Target="../tags/tag367.xml"/><Relationship Id="rId16" Type="http://schemas.openxmlformats.org/officeDocument/2006/relationships/tags" Target="../tags/tag381.xml"/><Relationship Id="rId20" Type="http://schemas.openxmlformats.org/officeDocument/2006/relationships/tags" Target="../tags/tag385.xml"/><Relationship Id="rId1" Type="http://schemas.openxmlformats.org/officeDocument/2006/relationships/tags" Target="../tags/tag366.xml"/><Relationship Id="rId6" Type="http://schemas.openxmlformats.org/officeDocument/2006/relationships/tags" Target="../tags/tag371.xml"/><Relationship Id="rId11" Type="http://schemas.openxmlformats.org/officeDocument/2006/relationships/tags" Target="../tags/tag376.xml"/><Relationship Id="rId24" Type="http://schemas.openxmlformats.org/officeDocument/2006/relationships/image" Target="../media/image1.emf"/><Relationship Id="rId5" Type="http://schemas.openxmlformats.org/officeDocument/2006/relationships/tags" Target="../tags/tag370.xml"/><Relationship Id="rId15" Type="http://schemas.openxmlformats.org/officeDocument/2006/relationships/tags" Target="../tags/tag380.xml"/><Relationship Id="rId23" Type="http://schemas.openxmlformats.org/officeDocument/2006/relationships/slideMaster" Target="../slideMasters/slideMaster2.xml"/><Relationship Id="rId10" Type="http://schemas.openxmlformats.org/officeDocument/2006/relationships/tags" Target="../tags/tag375.xml"/><Relationship Id="rId19" Type="http://schemas.openxmlformats.org/officeDocument/2006/relationships/tags" Target="../tags/tag384.xml"/><Relationship Id="rId4" Type="http://schemas.openxmlformats.org/officeDocument/2006/relationships/tags" Target="../tags/tag369.xml"/><Relationship Id="rId9" Type="http://schemas.openxmlformats.org/officeDocument/2006/relationships/tags" Target="../tags/tag374.xml"/><Relationship Id="rId14" Type="http://schemas.openxmlformats.org/officeDocument/2006/relationships/tags" Target="../tags/tag379.xml"/><Relationship Id="rId22" Type="http://schemas.openxmlformats.org/officeDocument/2006/relationships/tags" Target="../tags/tag387.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390.xml"/><Relationship Id="rId2" Type="http://schemas.openxmlformats.org/officeDocument/2006/relationships/tags" Target="../tags/tag389.xml"/><Relationship Id="rId1" Type="http://schemas.openxmlformats.org/officeDocument/2006/relationships/tags" Target="../tags/tag38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93.xml"/><Relationship Id="rId2" Type="http://schemas.openxmlformats.org/officeDocument/2006/relationships/tags" Target="../tags/tag392.xml"/><Relationship Id="rId1" Type="http://schemas.openxmlformats.org/officeDocument/2006/relationships/tags" Target="../tags/tag391.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396.xml"/><Relationship Id="rId7" Type="http://schemas.openxmlformats.org/officeDocument/2006/relationships/tags" Target="../tags/tag400.xml"/><Relationship Id="rId2" Type="http://schemas.openxmlformats.org/officeDocument/2006/relationships/tags" Target="../tags/tag395.xml"/><Relationship Id="rId1" Type="http://schemas.openxmlformats.org/officeDocument/2006/relationships/tags" Target="../tags/tag394.xml"/><Relationship Id="rId6" Type="http://schemas.openxmlformats.org/officeDocument/2006/relationships/tags" Target="../tags/tag399.xml"/><Relationship Id="rId5" Type="http://schemas.openxmlformats.org/officeDocument/2006/relationships/tags" Target="../tags/tag398.xml"/><Relationship Id="rId4" Type="http://schemas.openxmlformats.org/officeDocument/2006/relationships/tags" Target="../tags/tag397.xml"/><Relationship Id="rId9"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02.xml"/><Relationship Id="rId1" Type="http://schemas.openxmlformats.org/officeDocument/2006/relationships/tags" Target="../tags/tag401.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405.xml"/><Relationship Id="rId2" Type="http://schemas.openxmlformats.org/officeDocument/2006/relationships/tags" Target="../tags/tag404.xml"/><Relationship Id="rId1" Type="http://schemas.openxmlformats.org/officeDocument/2006/relationships/tags" Target="../tags/tag403.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406.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409.xml"/><Relationship Id="rId2" Type="http://schemas.openxmlformats.org/officeDocument/2006/relationships/tags" Target="../tags/tag408.xml"/><Relationship Id="rId1" Type="http://schemas.openxmlformats.org/officeDocument/2006/relationships/tags" Target="../tags/tag407.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410.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413.xml"/><Relationship Id="rId2" Type="http://schemas.openxmlformats.org/officeDocument/2006/relationships/tags" Target="../tags/tag412.xml"/><Relationship Id="rId1" Type="http://schemas.openxmlformats.org/officeDocument/2006/relationships/tags" Target="../tags/tag411.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416.xml"/><Relationship Id="rId7" Type="http://schemas.openxmlformats.org/officeDocument/2006/relationships/tags" Target="../tags/tag420.xml"/><Relationship Id="rId2" Type="http://schemas.openxmlformats.org/officeDocument/2006/relationships/tags" Target="../tags/tag415.xml"/><Relationship Id="rId1" Type="http://schemas.openxmlformats.org/officeDocument/2006/relationships/tags" Target="../tags/tag414.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 Id="rId9"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8" Type="http://schemas.openxmlformats.org/officeDocument/2006/relationships/tags" Target="../tags/tag428.xml"/><Relationship Id="rId3" Type="http://schemas.openxmlformats.org/officeDocument/2006/relationships/tags" Target="../tags/tag423.xml"/><Relationship Id="rId7" Type="http://schemas.openxmlformats.org/officeDocument/2006/relationships/tags" Target="../tags/tag427.xml"/><Relationship Id="rId12" Type="http://schemas.openxmlformats.org/officeDocument/2006/relationships/image" Target="../media/image1.emf"/><Relationship Id="rId2" Type="http://schemas.openxmlformats.org/officeDocument/2006/relationships/tags" Target="../tags/tag422.xml"/><Relationship Id="rId1" Type="http://schemas.openxmlformats.org/officeDocument/2006/relationships/tags" Target="../tags/tag421.xml"/><Relationship Id="rId6" Type="http://schemas.openxmlformats.org/officeDocument/2006/relationships/tags" Target="../tags/tag426.xml"/><Relationship Id="rId11" Type="http://schemas.openxmlformats.org/officeDocument/2006/relationships/slideMaster" Target="../slideMasters/slideMaster3.xml"/><Relationship Id="rId5" Type="http://schemas.openxmlformats.org/officeDocument/2006/relationships/tags" Target="../tags/tag425.xml"/><Relationship Id="rId10" Type="http://schemas.openxmlformats.org/officeDocument/2006/relationships/tags" Target="../tags/tag430.xml"/><Relationship Id="rId4" Type="http://schemas.openxmlformats.org/officeDocument/2006/relationships/tags" Target="../tags/tag424.xml"/><Relationship Id="rId9" Type="http://schemas.openxmlformats.org/officeDocument/2006/relationships/tags" Target="../tags/tag429.xml"/></Relationships>
</file>

<file path=ppt/slideLayouts/_rels/slideLayout55.xml.rels><?xml version="1.0" encoding="UTF-8" standalone="yes"?>
<Relationships xmlns="http://schemas.openxmlformats.org/package/2006/relationships"><Relationship Id="rId8" Type="http://schemas.openxmlformats.org/officeDocument/2006/relationships/tags" Target="../tags/tag438.xml"/><Relationship Id="rId3" Type="http://schemas.openxmlformats.org/officeDocument/2006/relationships/tags" Target="../tags/tag433.xml"/><Relationship Id="rId7" Type="http://schemas.openxmlformats.org/officeDocument/2006/relationships/tags" Target="../tags/tag437.xml"/><Relationship Id="rId2" Type="http://schemas.openxmlformats.org/officeDocument/2006/relationships/tags" Target="../tags/tag432.xml"/><Relationship Id="rId1" Type="http://schemas.openxmlformats.org/officeDocument/2006/relationships/tags" Target="../tags/tag431.xml"/><Relationship Id="rId6" Type="http://schemas.openxmlformats.org/officeDocument/2006/relationships/tags" Target="../tags/tag436.xml"/><Relationship Id="rId11" Type="http://schemas.openxmlformats.org/officeDocument/2006/relationships/image" Target="../media/image1.emf"/><Relationship Id="rId5" Type="http://schemas.openxmlformats.org/officeDocument/2006/relationships/tags" Target="../tags/tag435.xml"/><Relationship Id="rId10" Type="http://schemas.openxmlformats.org/officeDocument/2006/relationships/slideMaster" Target="../slideMasters/slideMaster3.xml"/><Relationship Id="rId4" Type="http://schemas.openxmlformats.org/officeDocument/2006/relationships/tags" Target="../tags/tag434.xml"/><Relationship Id="rId9" Type="http://schemas.openxmlformats.org/officeDocument/2006/relationships/tags" Target="../tags/tag439.xml"/></Relationships>
</file>

<file path=ppt/slideLayouts/_rels/slideLayout56.xml.rels><?xml version="1.0" encoding="UTF-8" standalone="yes"?>
<Relationships xmlns="http://schemas.openxmlformats.org/package/2006/relationships"><Relationship Id="rId8" Type="http://schemas.openxmlformats.org/officeDocument/2006/relationships/tags" Target="../tags/tag447.xml"/><Relationship Id="rId13" Type="http://schemas.openxmlformats.org/officeDocument/2006/relationships/tags" Target="../tags/tag452.xml"/><Relationship Id="rId3" Type="http://schemas.openxmlformats.org/officeDocument/2006/relationships/tags" Target="../tags/tag442.xml"/><Relationship Id="rId7" Type="http://schemas.openxmlformats.org/officeDocument/2006/relationships/tags" Target="../tags/tag446.xml"/><Relationship Id="rId12" Type="http://schemas.openxmlformats.org/officeDocument/2006/relationships/tags" Target="../tags/tag451.xml"/><Relationship Id="rId2" Type="http://schemas.openxmlformats.org/officeDocument/2006/relationships/tags" Target="../tags/tag441.xml"/><Relationship Id="rId1" Type="http://schemas.openxmlformats.org/officeDocument/2006/relationships/tags" Target="../tags/tag440.xml"/><Relationship Id="rId6" Type="http://schemas.openxmlformats.org/officeDocument/2006/relationships/tags" Target="../tags/tag445.xml"/><Relationship Id="rId11" Type="http://schemas.openxmlformats.org/officeDocument/2006/relationships/tags" Target="../tags/tag450.xml"/><Relationship Id="rId5" Type="http://schemas.openxmlformats.org/officeDocument/2006/relationships/tags" Target="../tags/tag444.xml"/><Relationship Id="rId15" Type="http://schemas.openxmlformats.org/officeDocument/2006/relationships/image" Target="../media/image1.emf"/><Relationship Id="rId10" Type="http://schemas.openxmlformats.org/officeDocument/2006/relationships/tags" Target="../tags/tag449.xml"/><Relationship Id="rId4" Type="http://schemas.openxmlformats.org/officeDocument/2006/relationships/tags" Target="../tags/tag443.xml"/><Relationship Id="rId9" Type="http://schemas.openxmlformats.org/officeDocument/2006/relationships/tags" Target="../tags/tag448.xml"/><Relationship Id="rId14"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8" Type="http://schemas.openxmlformats.org/officeDocument/2006/relationships/tags" Target="../tags/tag460.xml"/><Relationship Id="rId13" Type="http://schemas.openxmlformats.org/officeDocument/2006/relationships/tags" Target="../tags/tag465.xml"/><Relationship Id="rId18" Type="http://schemas.openxmlformats.org/officeDocument/2006/relationships/image" Target="../media/image1.emf"/><Relationship Id="rId3" Type="http://schemas.openxmlformats.org/officeDocument/2006/relationships/tags" Target="../tags/tag455.xml"/><Relationship Id="rId7" Type="http://schemas.openxmlformats.org/officeDocument/2006/relationships/tags" Target="../tags/tag459.xml"/><Relationship Id="rId12" Type="http://schemas.openxmlformats.org/officeDocument/2006/relationships/tags" Target="../tags/tag464.xml"/><Relationship Id="rId17" Type="http://schemas.openxmlformats.org/officeDocument/2006/relationships/slideMaster" Target="../slideMasters/slideMaster3.xml"/><Relationship Id="rId2" Type="http://schemas.openxmlformats.org/officeDocument/2006/relationships/tags" Target="../tags/tag454.xml"/><Relationship Id="rId16" Type="http://schemas.openxmlformats.org/officeDocument/2006/relationships/tags" Target="../tags/tag468.xml"/><Relationship Id="rId1" Type="http://schemas.openxmlformats.org/officeDocument/2006/relationships/tags" Target="../tags/tag453.xml"/><Relationship Id="rId6" Type="http://schemas.openxmlformats.org/officeDocument/2006/relationships/tags" Target="../tags/tag458.xml"/><Relationship Id="rId11" Type="http://schemas.openxmlformats.org/officeDocument/2006/relationships/tags" Target="../tags/tag463.xml"/><Relationship Id="rId5" Type="http://schemas.openxmlformats.org/officeDocument/2006/relationships/tags" Target="../tags/tag457.xml"/><Relationship Id="rId15" Type="http://schemas.openxmlformats.org/officeDocument/2006/relationships/tags" Target="../tags/tag467.xml"/><Relationship Id="rId10" Type="http://schemas.openxmlformats.org/officeDocument/2006/relationships/tags" Target="../tags/tag462.xml"/><Relationship Id="rId4" Type="http://schemas.openxmlformats.org/officeDocument/2006/relationships/tags" Target="../tags/tag456.xml"/><Relationship Id="rId9" Type="http://schemas.openxmlformats.org/officeDocument/2006/relationships/tags" Target="../tags/tag461.xml"/><Relationship Id="rId14" Type="http://schemas.openxmlformats.org/officeDocument/2006/relationships/tags" Target="../tags/tag466.xml"/></Relationships>
</file>

<file path=ppt/slideLayouts/_rels/slideLayout58.xml.rels><?xml version="1.0" encoding="UTF-8" standalone="yes"?>
<Relationships xmlns="http://schemas.openxmlformats.org/package/2006/relationships"><Relationship Id="rId8" Type="http://schemas.openxmlformats.org/officeDocument/2006/relationships/tags" Target="../tags/tag476.xml"/><Relationship Id="rId13" Type="http://schemas.openxmlformats.org/officeDocument/2006/relationships/tags" Target="../tags/tag481.xml"/><Relationship Id="rId3" Type="http://schemas.openxmlformats.org/officeDocument/2006/relationships/tags" Target="../tags/tag471.xml"/><Relationship Id="rId7" Type="http://schemas.openxmlformats.org/officeDocument/2006/relationships/tags" Target="../tags/tag475.xml"/><Relationship Id="rId12" Type="http://schemas.openxmlformats.org/officeDocument/2006/relationships/tags" Target="../tags/tag480.xml"/><Relationship Id="rId2" Type="http://schemas.openxmlformats.org/officeDocument/2006/relationships/tags" Target="../tags/tag470.xml"/><Relationship Id="rId1" Type="http://schemas.openxmlformats.org/officeDocument/2006/relationships/tags" Target="../tags/tag469.xml"/><Relationship Id="rId6" Type="http://schemas.openxmlformats.org/officeDocument/2006/relationships/tags" Target="../tags/tag474.xml"/><Relationship Id="rId11" Type="http://schemas.openxmlformats.org/officeDocument/2006/relationships/tags" Target="../tags/tag479.xml"/><Relationship Id="rId5" Type="http://schemas.openxmlformats.org/officeDocument/2006/relationships/tags" Target="../tags/tag473.xml"/><Relationship Id="rId15" Type="http://schemas.openxmlformats.org/officeDocument/2006/relationships/image" Target="../media/image1.emf"/><Relationship Id="rId10" Type="http://schemas.openxmlformats.org/officeDocument/2006/relationships/tags" Target="../tags/tag478.xml"/><Relationship Id="rId4" Type="http://schemas.openxmlformats.org/officeDocument/2006/relationships/tags" Target="../tags/tag472.xml"/><Relationship Id="rId9" Type="http://schemas.openxmlformats.org/officeDocument/2006/relationships/tags" Target="../tags/tag477.xml"/><Relationship Id="rId14"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8" Type="http://schemas.openxmlformats.org/officeDocument/2006/relationships/tags" Target="../tags/tag489.xml"/><Relationship Id="rId13" Type="http://schemas.openxmlformats.org/officeDocument/2006/relationships/tags" Target="../tags/tag494.xml"/><Relationship Id="rId3" Type="http://schemas.openxmlformats.org/officeDocument/2006/relationships/tags" Target="../tags/tag484.xml"/><Relationship Id="rId7" Type="http://schemas.openxmlformats.org/officeDocument/2006/relationships/tags" Target="../tags/tag488.xml"/><Relationship Id="rId12" Type="http://schemas.openxmlformats.org/officeDocument/2006/relationships/tags" Target="../tags/tag493.xml"/><Relationship Id="rId2" Type="http://schemas.openxmlformats.org/officeDocument/2006/relationships/tags" Target="../tags/tag483.xml"/><Relationship Id="rId1" Type="http://schemas.openxmlformats.org/officeDocument/2006/relationships/tags" Target="../tags/tag482.xml"/><Relationship Id="rId6" Type="http://schemas.openxmlformats.org/officeDocument/2006/relationships/tags" Target="../tags/tag487.xml"/><Relationship Id="rId11" Type="http://schemas.openxmlformats.org/officeDocument/2006/relationships/tags" Target="../tags/tag492.xml"/><Relationship Id="rId5" Type="http://schemas.openxmlformats.org/officeDocument/2006/relationships/tags" Target="../tags/tag486.xml"/><Relationship Id="rId15" Type="http://schemas.openxmlformats.org/officeDocument/2006/relationships/image" Target="../media/image1.emf"/><Relationship Id="rId10" Type="http://schemas.openxmlformats.org/officeDocument/2006/relationships/tags" Target="../tags/tag491.xml"/><Relationship Id="rId4" Type="http://schemas.openxmlformats.org/officeDocument/2006/relationships/tags" Target="../tags/tag485.xml"/><Relationship Id="rId9" Type="http://schemas.openxmlformats.org/officeDocument/2006/relationships/tags" Target="../tags/tag490.xml"/><Relationship Id="rId14"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8" Type="http://schemas.openxmlformats.org/officeDocument/2006/relationships/tags" Target="../tags/tag502.xml"/><Relationship Id="rId13" Type="http://schemas.openxmlformats.org/officeDocument/2006/relationships/tags" Target="../tags/tag507.xml"/><Relationship Id="rId18" Type="http://schemas.openxmlformats.org/officeDocument/2006/relationships/tags" Target="../tags/tag512.xml"/><Relationship Id="rId3" Type="http://schemas.openxmlformats.org/officeDocument/2006/relationships/tags" Target="../tags/tag497.xml"/><Relationship Id="rId21" Type="http://schemas.openxmlformats.org/officeDocument/2006/relationships/tags" Target="../tags/tag515.xml"/><Relationship Id="rId7" Type="http://schemas.openxmlformats.org/officeDocument/2006/relationships/tags" Target="../tags/tag501.xml"/><Relationship Id="rId12" Type="http://schemas.openxmlformats.org/officeDocument/2006/relationships/tags" Target="../tags/tag506.xml"/><Relationship Id="rId17" Type="http://schemas.openxmlformats.org/officeDocument/2006/relationships/tags" Target="../tags/tag511.xml"/><Relationship Id="rId2" Type="http://schemas.openxmlformats.org/officeDocument/2006/relationships/tags" Target="../tags/tag496.xml"/><Relationship Id="rId16" Type="http://schemas.openxmlformats.org/officeDocument/2006/relationships/tags" Target="../tags/tag510.xml"/><Relationship Id="rId20" Type="http://schemas.openxmlformats.org/officeDocument/2006/relationships/tags" Target="../tags/tag514.xml"/><Relationship Id="rId1" Type="http://schemas.openxmlformats.org/officeDocument/2006/relationships/tags" Target="../tags/tag495.xml"/><Relationship Id="rId6" Type="http://schemas.openxmlformats.org/officeDocument/2006/relationships/tags" Target="../tags/tag500.xml"/><Relationship Id="rId11" Type="http://schemas.openxmlformats.org/officeDocument/2006/relationships/tags" Target="../tags/tag505.xml"/><Relationship Id="rId24" Type="http://schemas.openxmlformats.org/officeDocument/2006/relationships/image" Target="../media/image1.emf"/><Relationship Id="rId5" Type="http://schemas.openxmlformats.org/officeDocument/2006/relationships/tags" Target="../tags/tag499.xml"/><Relationship Id="rId15" Type="http://schemas.openxmlformats.org/officeDocument/2006/relationships/tags" Target="../tags/tag509.xml"/><Relationship Id="rId23" Type="http://schemas.openxmlformats.org/officeDocument/2006/relationships/slideMaster" Target="../slideMasters/slideMaster3.xml"/><Relationship Id="rId10" Type="http://schemas.openxmlformats.org/officeDocument/2006/relationships/tags" Target="../tags/tag504.xml"/><Relationship Id="rId19" Type="http://schemas.openxmlformats.org/officeDocument/2006/relationships/tags" Target="../tags/tag513.xml"/><Relationship Id="rId4" Type="http://schemas.openxmlformats.org/officeDocument/2006/relationships/tags" Target="../tags/tag498.xml"/><Relationship Id="rId9" Type="http://schemas.openxmlformats.org/officeDocument/2006/relationships/tags" Target="../tags/tag503.xml"/><Relationship Id="rId14" Type="http://schemas.openxmlformats.org/officeDocument/2006/relationships/tags" Target="../tags/tag508.xml"/><Relationship Id="rId22" Type="http://schemas.openxmlformats.org/officeDocument/2006/relationships/tags" Target="../tags/tag516.xml"/></Relationships>
</file>

<file path=ppt/slideLayouts/_rels/slideLayout6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518.xml"/><Relationship Id="rId1" Type="http://schemas.openxmlformats.org/officeDocument/2006/relationships/tags" Target="../tags/tag517.xml"/><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521.xml"/><Relationship Id="rId2" Type="http://schemas.openxmlformats.org/officeDocument/2006/relationships/tags" Target="../tags/tag520.xml"/><Relationship Id="rId1" Type="http://schemas.openxmlformats.org/officeDocument/2006/relationships/tags" Target="../tags/tag519.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3" Type="http://schemas.openxmlformats.org/officeDocument/2006/relationships/tags" Target="../tags/tag524.xml"/><Relationship Id="rId2" Type="http://schemas.openxmlformats.org/officeDocument/2006/relationships/tags" Target="../tags/tag523.xml"/><Relationship Id="rId1" Type="http://schemas.openxmlformats.org/officeDocument/2006/relationships/tags" Target="../tags/tag522.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525.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86562"/>
            <a:ext cx="1007509" cy="276166"/>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HVLibrary_Blank Slide_Templafy">
    <p:spTree>
      <p:nvGrpSpPr>
        <p:cNvPr id="1" name=""/>
        <p:cNvGrpSpPr/>
        <p:nvPr/>
      </p:nvGrpSpPr>
      <p:grpSpPr>
        <a:xfrm>
          <a:off x="0" y="0"/>
          <a:ext cx="0" cy="0"/>
          <a:chOff x="0" y="0"/>
          <a:chExt cx="0" cy="0"/>
        </a:xfrm>
      </p:grpSpPr>
      <p:sp>
        <p:nvSpPr>
          <p:cNvPr id="21" name="PAGE HEADING"/>
          <p:cNvSpPr>
            <a:spLocks noGrp="1"/>
          </p:cNvSpPr>
          <p:nvPr>
            <p:ph type="title" hasCustomPrompt="1"/>
            <p:custDataLst>
              <p:tags r:id="rId1"/>
            </p:custDataLst>
          </p:nvPr>
        </p:nvSpPr>
        <p:spPr>
          <a:xfrm>
            <a:off x="382388" y="6"/>
            <a:ext cx="8354291" cy="642158"/>
          </a:xfrm>
        </p:spPr>
        <p:txBody>
          <a:bodyPr>
            <a:normAutofit/>
          </a:bodyPr>
          <a:lstStyle>
            <a:lvl1pPr>
              <a:defRPr sz="1910">
                <a:latin typeface="Frutiger 45 Light"/>
              </a:defRPr>
            </a:lvl1pPr>
          </a:lstStyle>
          <a:p>
            <a:pPr lvl="0"/>
            <a:r>
              <a:rPr lang="en-US" dirty="0"/>
              <a:t>&lt;&lt;Page heading&gt;&gt;</a:t>
            </a:r>
          </a:p>
        </p:txBody>
      </p:sp>
      <p:sp>
        <p:nvSpPr>
          <p:cNvPr id="20" name="Slide Number Textbox" hidden="1"/>
          <p:cNvSpPr txBox="1"/>
          <p:nvPr userDrawn="1"/>
        </p:nvSpPr>
        <p:spPr>
          <a:xfrm>
            <a:off x="8370958" y="4675992"/>
            <a:ext cx="374073" cy="261851"/>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409"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409" dirty="0">
              <a:solidFill>
                <a:prstClr val="black"/>
              </a:solidFill>
              <a:latin typeface="Frutiger 45 Light" panose="020B0603020202020204" pitchFamily="34" charset="0"/>
            </a:endParaRPr>
          </a:p>
        </p:txBody>
      </p:sp>
      <p:grpSp>
        <p:nvGrpSpPr>
          <p:cNvPr id="23" name="PXP_GRIDLINES" hidden="1"/>
          <p:cNvGrpSpPr/>
          <p:nvPr userDrawn="1"/>
        </p:nvGrpSpPr>
        <p:grpSpPr>
          <a:xfrm>
            <a:off x="-27811" y="32"/>
            <a:ext cx="9175530" cy="51435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427" y="173213"/>
            <a:ext cx="981364" cy="225136"/>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1637" b="1">
                <a:solidFill>
                  <a:srgbClr val="E60000"/>
                </a:solidFill>
                <a:latin typeface="Frutiger 45 Light" panose="020B0603020202020204" pitchFamily="34" charset="0"/>
              </a:rPr>
              <a:t>Draft</a:t>
            </a:r>
            <a:endParaRPr lang="en-US" sz="1637" b="1" dirty="0">
              <a:solidFill>
                <a:srgbClr val="E60000"/>
              </a:solidFill>
              <a:latin typeface="Frutiger 45 Light" panose="020B0603020202020204" pitchFamily="34" charset="0"/>
            </a:endParaRPr>
          </a:p>
        </p:txBody>
      </p:sp>
      <p:sp>
        <p:nvSpPr>
          <p:cNvPr id="3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8369595" y="4676893"/>
            <a:ext cx="374014" cy="261906"/>
          </a:xfrm>
          <a:prstGeom prst="rect">
            <a:avLst/>
          </a:prstGeom>
          <a:noFill/>
        </p:spPr>
        <p:txBody>
          <a:bodyPr wrap="square" lIns="0" tIns="0" rIns="0" bIns="0" rtlCol="0" anchor="b" anchorCtr="0">
            <a:noAutofit/>
          </a:bodyPr>
          <a:lstStyle/>
          <a:p>
            <a:pPr algn="r"/>
            <a:fld id="{8A23ABA4-7C5F-4A82-88F7-CAC0346A6918}" type="slidenum">
              <a:rPr lang="en-US" sz="477" smtClean="0">
                <a:latin typeface="Frutiger 45 Light" panose="020B0603020202020204" pitchFamily="34" charset="0"/>
              </a:rPr>
              <a:pPr algn="r"/>
              <a:t>‹#›</a:t>
            </a:fld>
            <a:endParaRPr lang="en-US" sz="477" dirty="0">
              <a:latin typeface="Frutiger 45 Light" panose="020B0603020202020204" pitchFamily="34" charset="0"/>
            </a:endParaRPr>
          </a:p>
        </p:txBody>
      </p:sp>
      <p:pic>
        <p:nvPicPr>
          <p:cNvPr id="22" name="image" descr="{&quot;templafy&quot;:{&quot;id&quot;:&quot;a9a85e7d-f74f-454c-b254-fec20c53a941&quot;}}">
            <a:extLst>
              <a:ext uri="{FF2B5EF4-FFF2-40B4-BE49-F238E27FC236}">
                <a16:creationId xmlns:a16="http://schemas.microsoft.com/office/drawing/2014/main" id="{0A810232-455D-4D43-86A8-8B0AD748D12A}"/>
              </a:ext>
            </a:extLst>
          </p:cNvPr>
          <p:cNvPicPr>
            <a:picLocks noChangeAspect="1"/>
          </p:cNvPicPr>
          <p:nvPr userDrawn="1"/>
        </p:nvPicPr>
        <p:blipFill>
          <a:blip r:embed="rId4"/>
          <a:stretch>
            <a:fillRect/>
          </a:stretch>
        </p:blipFill>
        <p:spPr>
          <a:xfrm>
            <a:off x="382849" y="4775096"/>
            <a:ext cx="642989" cy="176764"/>
          </a:xfrm>
          <a:prstGeom prst="rect">
            <a:avLst/>
          </a:prstGeom>
        </p:spPr>
      </p:pic>
    </p:spTree>
    <p:extLst>
      <p:ext uri="{BB962C8B-B14F-4D97-AF65-F5344CB8AC3E}">
        <p14:creationId xmlns:p14="http://schemas.microsoft.com/office/powerpoint/2010/main" val="36962334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Default Body Slide">
    <p:spTree>
      <p:nvGrpSpPr>
        <p:cNvPr id="1" name=""/>
        <p:cNvGrpSpPr/>
        <p:nvPr/>
      </p:nvGrpSpPr>
      <p:grpSpPr>
        <a:xfrm>
          <a:off x="0" y="0"/>
          <a:ext cx="0" cy="0"/>
          <a:chOff x="0" y="0"/>
          <a:chExt cx="0" cy="0"/>
        </a:xfrm>
      </p:grpSpPr>
      <p:sp>
        <p:nvSpPr>
          <p:cNvPr id="2" name="text" descr="{&quot;templafy&quot;:{&quot;id&quot;:&quot;9196889a-0da9-4926-9d65-5d41d04fbb80&quot;}}" title="Translations.PageHeading"/>
          <p:cNvSpPr>
            <a:spLocks noGrp="1"/>
          </p:cNvSpPr>
          <p:nvPr>
            <p:ph type="title" hasCustomPrompt="1"/>
            <p:custDataLst>
              <p:tags r:id="rId1"/>
            </p:custDataLst>
          </p:nvPr>
        </p:nvSpPr>
        <p:spPr>
          <a:xfrm>
            <a:off x="382387" y="3"/>
            <a:ext cx="8356081" cy="642158"/>
          </a:xfrm>
          <a:prstGeom prst="rect">
            <a:avLst/>
          </a:prstGeom>
        </p:spPr>
        <p:txBody>
          <a:bodyPr lIns="0" tIns="0" rIns="0" bIns="0" anchor="b" anchorCtr="0">
            <a:noAutofit/>
          </a:bodyPr>
          <a:lstStyle>
            <a:lvl1pPr>
              <a:lnSpc>
                <a:spcPct val="95000"/>
              </a:lnSpc>
              <a:defRPr sz="1910" b="0" baseline="0">
                <a:solidFill>
                  <a:schemeClr val="tx1"/>
                </a:solidFill>
                <a:latin typeface="Frutiger 45 Light" panose="020B0603020202020204" pitchFamily="34" charset="0"/>
                <a:ea typeface="Arial Unicode MS" pitchFamily="34" charset="-128"/>
              </a:defRPr>
            </a:lvl1pPr>
          </a:lstStyle>
          <a:p>
            <a:r>
              <a:rPr dirty="0"/>
              <a:t>&lt;&lt;Page heading&gt;&gt;</a:t>
            </a:r>
          </a:p>
        </p:txBody>
      </p:sp>
      <p:sp>
        <p:nvSpPr>
          <p:cNvPr id="24" name="text" descr="{&quot;templafy&quot;:{&quot;id&quot;:&quot;14248d84-32ab-410d-b99e-85258afd0549&quot;}}" title="Translations.MessageText"/>
          <p:cNvSpPr>
            <a:spLocks noGrp="1"/>
          </p:cNvSpPr>
          <p:nvPr>
            <p:ph type="body" sz="quarter" idx="13" hasCustomPrompt="1"/>
          </p:nvPr>
        </p:nvSpPr>
        <p:spPr>
          <a:xfrm>
            <a:off x="382911" y="781304"/>
            <a:ext cx="8355557" cy="187036"/>
          </a:xfrm>
          <a:prstGeom prst="rect">
            <a:avLst/>
          </a:prstGeom>
        </p:spPr>
        <p:txBody>
          <a:bodyPr lIns="0" tIns="0" rIns="0" bIns="0">
            <a:noAutofit/>
          </a:bodyPr>
          <a:lstStyle>
            <a:lvl1pPr marL="4676" indent="0" fontAlgn="auto">
              <a:spcBef>
                <a:spcPts val="0"/>
              </a:spcBef>
              <a:spcAft>
                <a:spcPts val="0"/>
              </a:spcAft>
              <a:buFontTx/>
              <a:buNone/>
              <a:defRPr sz="1159"/>
            </a:lvl1pPr>
          </a:lstStyle>
          <a:p>
            <a:pPr fontAlgn="auto">
              <a:spcAft>
                <a:spcPts val="0"/>
              </a:spcAft>
            </a:pPr>
            <a:r>
              <a:t>&lt;&lt;Message&gt;&gt;</a:t>
            </a:r>
          </a:p>
        </p:txBody>
      </p:sp>
      <p:sp>
        <p:nvSpPr>
          <p:cNvPr id="5" name="text" descr="{&quot;templafy&quot;:{&quot;id&quot;:&quot;417e284e-ecef-4f83-8dab-89c4a8564bfc&quot;}}" title="date">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382384" y="1267477"/>
            <a:ext cx="8356082" cy="2873735"/>
          </a:xfrm>
        </p:spPr>
        <p:txBody>
          <a:bodyPr/>
          <a:lstStyle>
            <a:lvl1pP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Slide Number Textbox" descr="{&#10;&quot;SkabelonDesign&quot;: {&#10;&quot;textualValue&quot;: &quot;&lt;key1/&gt;&quot;,&#10;&quot;bindingCollection&quot;: {&#10;&quot;key1&quot;: {&quot;SkabelonDesign&quot;:{&quot;type&quot;:&quot;Text&quot;,&quot;binding&quot;:&quot;Module.SlideNumber&quot;}}&#10;}&#10;}&#10;}" hidden="1"/>
          <p:cNvSpPr txBox="1"/>
          <p:nvPr userDrawn="1"/>
        </p:nvSpPr>
        <p:spPr>
          <a:xfrm>
            <a:off x="8370917" y="4675910"/>
            <a:ext cx="374073" cy="261851"/>
          </a:xfrm>
          <a:prstGeom prst="rect">
            <a:avLst/>
          </a:prstGeom>
          <a:noFill/>
        </p:spPr>
        <p:txBody>
          <a:bodyPr wrap="square" lIns="0" tIns="0" rIns="0" bIns="0" rtlCol="0" anchor="b" anchorCtr="0">
            <a:noAutofit/>
          </a:bodyPr>
          <a:lstStyle/>
          <a:p>
            <a:pPr algn="r" defTabSz="685983"/>
            <a:fld id="{DC20CA82-4115-4544-BB6E-ED1A9E906C12}" type="slidenum">
              <a:rPr lang="en-US" sz="477">
                <a:solidFill>
                  <a:prstClr val="black"/>
                </a:solidFill>
                <a:latin typeface="Frutiger 45 Light" panose="020B0603020202020204" pitchFamily="34" charset="0"/>
              </a:rPr>
              <a:pPr algn="r" defTabSz="685983"/>
              <a:t>‹#›</a:t>
            </a:fld>
            <a:endParaRPr lang="en-US" sz="477" dirty="0">
              <a:solidFill>
                <a:prstClr val="black"/>
              </a:solidFill>
              <a:latin typeface="Frutiger 45 Light" panose="020B0603020202020204" pitchFamily="34" charset="0"/>
            </a:endParaRPr>
          </a:p>
        </p:txBody>
      </p:sp>
      <p:sp>
        <p:nvSpPr>
          <p:cNvPr id="9" name="text" descr="{&quot;templafy&quot;:{&quot;id&quot;:&quot;bbcef9b6-876d-4104-ad68-e165550f1869&quot;}}" hidden="1" title="Translations.Draft"/>
          <p:cNvSpPr txBox="1"/>
          <p:nvPr userDrawn="1">
            <p:custDataLst>
              <p:tags r:id="rId2"/>
            </p:custDataLst>
          </p:nvPr>
        </p:nvSpPr>
        <p:spPr>
          <a:xfrm>
            <a:off x="382386" y="173182"/>
            <a:ext cx="981363" cy="225137"/>
          </a:xfrm>
          <a:prstGeom prst="rect">
            <a:avLst/>
          </a:prstGeom>
          <a:noFill/>
        </p:spPr>
        <p:txBody>
          <a:bodyPr vert="horz" wrap="none" lIns="0" tIns="0" rIns="0" bIns="0" rtlCol="0" anchor="b">
            <a:noAutofit/>
          </a:bodyPr>
          <a:lstStyle/>
          <a:p>
            <a:pPr defTabSz="685983">
              <a:spcBef>
                <a:spcPct val="0"/>
              </a:spcBef>
            </a:pPr>
            <a:r>
              <a:rPr lang="en-US" sz="1637" b="1" dirty="0">
                <a:solidFill>
                  <a:srgbClr val="E60000"/>
                </a:solidFill>
                <a:latin typeface="Frutiger 45 Light" panose="020B0603020202020204" pitchFamily="34" charset="0"/>
              </a:rPr>
              <a:t>Draft</a:t>
            </a:r>
          </a:p>
        </p:txBody>
      </p:sp>
      <p:grpSp>
        <p:nvGrpSpPr>
          <p:cNvPr id="21" name="PXP_GRIDLINES" hidden="1"/>
          <p:cNvGrpSpPr/>
          <p:nvPr userDrawn="1"/>
        </p:nvGrpSpPr>
        <p:grpSpPr>
          <a:xfrm>
            <a:off x="-6235" y="0"/>
            <a:ext cx="9144380" cy="51435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 name="LAYOUT BODY" hidden="1"/>
          <p:cNvSpPr/>
          <p:nvPr userDrawn="1"/>
        </p:nvSpPr>
        <p:spPr>
          <a:xfrm>
            <a:off x="383885" y="3339162"/>
            <a:ext cx="8355273" cy="80204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983"/>
            <a:endParaRPr kumimoji="1" lang="en-US" sz="750" dirty="0">
              <a:solidFill>
                <a:prstClr val="black"/>
              </a:solidFill>
              <a:latin typeface="Frutiger 45 Light" panose="020B0603020202020204" pitchFamily="34" charset="0"/>
            </a:endParaRPr>
          </a:p>
        </p:txBody>
      </p:sp>
      <p:pic>
        <p:nvPicPr>
          <p:cNvPr id="16" name="image" descr="{&quot;templafy&quot;:{&quot;id&quot;:&quot;a9a85e7d-f74f-454c-b254-fec20c53a941&quot;}}">
            <a:extLst>
              <a:ext uri="{FF2B5EF4-FFF2-40B4-BE49-F238E27FC236}">
                <a16:creationId xmlns:a16="http://schemas.microsoft.com/office/drawing/2014/main" id="{40486E4C-A302-4DB3-9112-7A37690A209B}"/>
              </a:ext>
            </a:extLst>
          </p:cNvPr>
          <p:cNvPicPr>
            <a:picLocks noChangeAspect="1"/>
          </p:cNvPicPr>
          <p:nvPr userDrawn="1"/>
        </p:nvPicPr>
        <p:blipFill>
          <a:blip r:embed="rId4"/>
          <a:stretch>
            <a:fillRect/>
          </a:stretch>
        </p:blipFill>
        <p:spPr>
          <a:xfrm>
            <a:off x="382849" y="4775096"/>
            <a:ext cx="642989" cy="176764"/>
          </a:xfrm>
          <a:prstGeom prst="rect">
            <a:avLst/>
          </a:prstGeom>
        </p:spPr>
      </p:pic>
      <p:sp>
        <p:nvSpPr>
          <p:cNvPr id="17" name="Slide Number Textbox">
            <a:extLst>
              <a:ext uri="{FF2B5EF4-FFF2-40B4-BE49-F238E27FC236}">
                <a16:creationId xmlns:a16="http://schemas.microsoft.com/office/drawing/2014/main" id="{D50F6733-1E98-4AEB-BCC6-B46FDC136A09}"/>
              </a:ext>
            </a:extLst>
          </p:cNvPr>
          <p:cNvSpPr txBox="1"/>
          <p:nvPr userDrawn="1"/>
        </p:nvSpPr>
        <p:spPr>
          <a:xfrm>
            <a:off x="8369633" y="4676922"/>
            <a:ext cx="374014" cy="261906"/>
          </a:xfrm>
          <a:prstGeom prst="rect">
            <a:avLst/>
          </a:prstGeom>
          <a:noFill/>
        </p:spPr>
        <p:txBody>
          <a:bodyPr vert="horz" wrap="square" lIns="0" tIns="0" rIns="0" bIns="0" rtlCol="0" anchor="b">
            <a:noAutofit/>
          </a:bodyPr>
          <a:lstStyle/>
          <a:p>
            <a:pPr algn="r"/>
            <a:fld id="{C9C5D969-4CAD-4F29-8B51-07B8CBAF6BF4}" type="slidenum">
              <a:rPr lang="en-US" sz="477" smtClean="0">
                <a:latin typeface="Frutiger 45 Light" panose="020B0603020202020204" pitchFamily="34" charset="0"/>
              </a:rPr>
              <a:pPr algn="r"/>
              <a:t>‹#›</a:t>
            </a:fld>
            <a:endParaRPr lang="en-US" sz="477" dirty="0">
              <a:latin typeface="Frutiger 45 Light" panose="020B0603020202020204" pitchFamily="34" charset="0"/>
            </a:endParaRPr>
          </a:p>
        </p:txBody>
      </p:sp>
    </p:spTree>
    <p:extLst>
      <p:ext uri="{BB962C8B-B14F-4D97-AF65-F5344CB8AC3E}">
        <p14:creationId xmlns:p14="http://schemas.microsoft.com/office/powerpoint/2010/main" val="17136370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30832"/>
          </a:xfrm>
        </p:spPr>
        <p:txBody>
          <a:bodyPr>
            <a:spAutoFit/>
          </a:bodyPr>
          <a:lstStyle>
            <a:lvl1pPr marL="0" indent="0">
              <a:buNone/>
              <a:defRPr sz="1500">
                <a:latin typeface="Frutiger 55 Roman"/>
              </a:defRPr>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54"/>
            <a:ext cx="4544315" cy="187037"/>
          </a:xfrm>
        </p:spPr>
        <p:txBody>
          <a:bodyPr lIns="0" tIns="0" rIns="0" bIns="0" anchor="t" anchorCtr="0">
            <a:noAutofit/>
          </a:bodyPr>
          <a:lstStyle>
            <a:lvl1pPr marL="0" indent="0" algn="l">
              <a:spcBef>
                <a:spcPts val="1636"/>
              </a:spcBef>
              <a:buNone/>
              <a:defRPr sz="1500" i="0" baseline="0">
                <a:solidFill>
                  <a:schemeClr val="tx1"/>
                </a:solidFill>
                <a:latin typeface="Frutiger 55 Roman"/>
                <a:ea typeface="Arial Unicode MS" pitchFamily="34" charset="-128"/>
              </a:defRPr>
            </a:lvl1pPr>
            <a:lvl2pPr marL="456230" indent="0" algn="ctr">
              <a:buNone/>
              <a:defRPr>
                <a:solidFill>
                  <a:schemeClr val="tx1">
                    <a:tint val="75000"/>
                  </a:schemeClr>
                </a:solidFill>
              </a:defRPr>
            </a:lvl2pPr>
            <a:lvl3pPr marL="912458" indent="0" algn="ctr">
              <a:buNone/>
              <a:defRPr>
                <a:solidFill>
                  <a:schemeClr val="tx1">
                    <a:tint val="75000"/>
                  </a:schemeClr>
                </a:solidFill>
              </a:defRPr>
            </a:lvl3pPr>
            <a:lvl4pPr marL="1368682" indent="0" algn="ctr">
              <a:buNone/>
              <a:defRPr>
                <a:solidFill>
                  <a:schemeClr val="tx1">
                    <a:tint val="75000"/>
                  </a:schemeClr>
                </a:solidFill>
              </a:defRPr>
            </a:lvl4pPr>
            <a:lvl5pPr marL="1824913" indent="0" algn="ctr">
              <a:buNone/>
              <a:defRPr>
                <a:solidFill>
                  <a:schemeClr val="tx1">
                    <a:tint val="75000"/>
                  </a:schemeClr>
                </a:solidFill>
              </a:defRPr>
            </a:lvl5pPr>
            <a:lvl6pPr marL="2281134" indent="0" algn="ctr">
              <a:buNone/>
              <a:defRPr>
                <a:solidFill>
                  <a:schemeClr val="tx1">
                    <a:tint val="75000"/>
                  </a:schemeClr>
                </a:solidFill>
              </a:defRPr>
            </a:lvl6pPr>
            <a:lvl7pPr marL="2737361" indent="0" algn="ctr">
              <a:buNone/>
              <a:defRPr>
                <a:solidFill>
                  <a:schemeClr val="tx1">
                    <a:tint val="75000"/>
                  </a:schemeClr>
                </a:solidFill>
              </a:defRPr>
            </a:lvl7pPr>
            <a:lvl8pPr marL="3193587" indent="0" algn="ctr">
              <a:buNone/>
              <a:defRPr>
                <a:solidFill>
                  <a:schemeClr val="tx1">
                    <a:tint val="75000"/>
                  </a:schemeClr>
                </a:solidFill>
              </a:defRPr>
            </a:lvl8pPr>
            <a:lvl9pPr marL="3649814"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6"/>
            <a:ext cx="7456516" cy="642158"/>
          </a:xfrm>
        </p:spPr>
        <p:txBody>
          <a:bodyPr lIns="0" tIns="0" rIns="0" bIns="0" anchor="b" anchorCtr="0">
            <a:noAutofit/>
          </a:bodyPr>
          <a:lstStyle>
            <a:lvl1pPr>
              <a:lnSpc>
                <a:spcPts val="3818"/>
              </a:lnSpc>
              <a:spcBef>
                <a:spcPts val="3818"/>
              </a:spcBef>
              <a:defRPr sz="36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39"/>
            <a:ext cx="7456516" cy="233795"/>
          </a:xfrm>
        </p:spPr>
        <p:txBody>
          <a:bodyPr/>
          <a:lstStyle>
            <a:lvl1pPr marL="0" marR="0" indent="0" algn="l" defTabSz="912458" rtl="0" eaLnBrk="1" fontAlgn="auto" latinLnBrk="0" hangingPunct="1">
              <a:lnSpc>
                <a:spcPts val="2000"/>
              </a:lnSpc>
              <a:spcBef>
                <a:spcPts val="1636"/>
              </a:spcBef>
              <a:spcAft>
                <a:spcPts val="0"/>
              </a:spcAft>
              <a:buClr>
                <a:schemeClr val="tx2"/>
              </a:buClr>
              <a:buSzPct val="100000"/>
              <a:buFont typeface="Symbol" pitchFamily="18" charset="2"/>
              <a:buNone/>
              <a:tabLst/>
              <a:defRPr sz="1600">
                <a:latin typeface="UBSHeadline"/>
              </a:defRPr>
            </a:lvl1pPr>
            <a:lvl2pPr marL="213212" indent="0">
              <a:buNone/>
              <a:defRPr/>
            </a:lvl2pPr>
            <a:lvl3pPr marL="414890" indent="0">
              <a:buNone/>
              <a:defRPr/>
            </a:lvl3pPr>
            <a:lvl4pPr marL="628092" indent="0">
              <a:buNone/>
              <a:defRPr/>
            </a:lvl4pPr>
            <a:lvl5pPr marL="829781" indent="0">
              <a:buNone/>
              <a:defRPr/>
            </a:lvl5pPr>
          </a:lstStyle>
          <a:p>
            <a:pPr marL="0" marR="0" lvl="0" indent="0" algn="l" defTabSz="912458" rtl="0" eaLnBrk="1" fontAlgn="auto" latinLnBrk="0" hangingPunct="1">
              <a:lnSpc>
                <a:spcPct val="100000"/>
              </a:lnSpc>
              <a:spcBef>
                <a:spcPts val="1273"/>
              </a:spcBef>
              <a:spcAft>
                <a:spcPts val="0"/>
              </a:spcAft>
              <a:buClr>
                <a:schemeClr val="tx2"/>
              </a:buClr>
              <a:buSzPct val="100000"/>
              <a:buFont typeface="Symbol" pitchFamily="18" charset="2"/>
              <a:buNone/>
              <a:tabLst/>
              <a:defRPr/>
            </a:pPr>
            <a:r>
              <a:rPr lang="en-US" altLang="zh-TW" sz="1800" kern="0" dirty="0">
                <a:latin typeface="UBSHeadline" panose="02040503080702040204" pitchFamily="18" charset="0"/>
              </a:rPr>
              <a:t>&lt;&lt;</a:t>
            </a:r>
            <a:r>
              <a:rPr lang="en-US" altLang="zh-TW" sz="1800" kern="0" dirty="0" err="1">
                <a:latin typeface="UBSHeadline" panose="02040503080702040204" pitchFamily="18" charset="0"/>
              </a:rPr>
              <a:t>Infoline</a:t>
            </a:r>
            <a:r>
              <a:rPr lang="en-US" altLang="zh-TW" sz="18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7" y="3135987"/>
            <a:ext cx="4545263" cy="187037"/>
          </a:xfrm>
        </p:spPr>
        <p:txBody>
          <a:bodyPr lIns="0" rIns="0">
            <a:noAutofit/>
          </a:bodyPr>
          <a:lstStyle>
            <a:lvl1pPr marL="0" indent="0">
              <a:spcBef>
                <a:spcPts val="1636"/>
              </a:spcBef>
              <a:buNone/>
              <a:defRPr sz="15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806"/>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9" name="Picture 8"/>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699" y="386546"/>
            <a:ext cx="1007509" cy="276166"/>
          </a:xfrm>
          <a:prstGeom prst="rect">
            <a:avLst/>
          </a:prstGeom>
        </p:spPr>
      </p:pic>
    </p:spTree>
    <p:extLst>
      <p:ext uri="{BB962C8B-B14F-4D97-AF65-F5344CB8AC3E}">
        <p14:creationId xmlns:p14="http://schemas.microsoft.com/office/powerpoint/2010/main" val="1769838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0"/>
            <a:ext cx="8354291" cy="704504"/>
          </a:xfrm>
        </p:spPr>
        <p:txBody>
          <a:bodyPr lIns="0" tIns="0" rIns="0" bIns="0">
            <a:noAutofit/>
          </a:bodyPr>
          <a:lstStyle>
            <a:lvl1pPr marL="0" indent="0" algn="l">
              <a:buNone/>
              <a:defRPr sz="3600" baseline="0">
                <a:solidFill>
                  <a:schemeClr val="tx1"/>
                </a:solidFill>
                <a:latin typeface="Frutiger 45 Light"/>
                <a:ea typeface="Arial Unicode MS" pitchFamily="34" charset="-128"/>
              </a:defRPr>
            </a:lvl1pPr>
            <a:lvl2pPr marL="456230" indent="0" algn="ctr">
              <a:buNone/>
              <a:defRPr>
                <a:solidFill>
                  <a:schemeClr val="tx1">
                    <a:tint val="75000"/>
                  </a:schemeClr>
                </a:solidFill>
              </a:defRPr>
            </a:lvl2pPr>
            <a:lvl3pPr marL="912458" indent="0" algn="ctr">
              <a:buNone/>
              <a:defRPr>
                <a:solidFill>
                  <a:schemeClr val="tx1">
                    <a:tint val="75000"/>
                  </a:schemeClr>
                </a:solidFill>
              </a:defRPr>
            </a:lvl3pPr>
            <a:lvl4pPr marL="1368682" indent="0" algn="ctr">
              <a:buNone/>
              <a:defRPr>
                <a:solidFill>
                  <a:schemeClr val="tx1">
                    <a:tint val="75000"/>
                  </a:schemeClr>
                </a:solidFill>
              </a:defRPr>
            </a:lvl4pPr>
            <a:lvl5pPr marL="1824913" indent="0" algn="ctr">
              <a:buNone/>
              <a:defRPr>
                <a:solidFill>
                  <a:schemeClr val="tx1">
                    <a:tint val="75000"/>
                  </a:schemeClr>
                </a:solidFill>
              </a:defRPr>
            </a:lvl5pPr>
            <a:lvl6pPr marL="2281134" indent="0" algn="ctr">
              <a:buNone/>
              <a:defRPr>
                <a:solidFill>
                  <a:schemeClr val="tx1">
                    <a:tint val="75000"/>
                  </a:schemeClr>
                </a:solidFill>
              </a:defRPr>
            </a:lvl6pPr>
            <a:lvl7pPr marL="2737361" indent="0" algn="ctr">
              <a:buNone/>
              <a:defRPr>
                <a:solidFill>
                  <a:schemeClr val="tx1">
                    <a:tint val="75000"/>
                  </a:schemeClr>
                </a:solidFill>
              </a:defRPr>
            </a:lvl7pPr>
            <a:lvl8pPr marL="3193587" indent="0" algn="ctr">
              <a:buNone/>
              <a:defRPr>
                <a:solidFill>
                  <a:schemeClr val="tx1">
                    <a:tint val="75000"/>
                  </a:schemeClr>
                </a:solidFill>
              </a:defRPr>
            </a:lvl8pPr>
            <a:lvl9pPr marL="3649814"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05"/>
            <a:ext cx="8354291" cy="261851"/>
          </a:xfrm>
        </p:spPr>
        <p:txBody>
          <a:bodyPr lIns="0" tIns="0" rIns="0" bIns="0" anchor="b" anchorCtr="0">
            <a:noAutofit/>
          </a:bodyPr>
          <a:lstStyle>
            <a:lvl1pPr>
              <a:defRPr sz="1600" baseline="0">
                <a:solidFill>
                  <a:schemeClr val="tx1"/>
                </a:solidFill>
                <a:latin typeface="UBSHeadline"/>
                <a:ea typeface="Arial Unicode MS" pitchFamily="34" charset="-128"/>
              </a:defRPr>
            </a:lvl1pPr>
          </a:lstStyle>
          <a:p>
            <a:r>
              <a:rPr lang="en-US" dirty="0"/>
              <a:t>Click to edit Section / Appendix number</a:t>
            </a:r>
          </a:p>
        </p:txBody>
      </p:sp>
      <p:pic>
        <p:nvPicPr>
          <p:cNvPr id="2" name="Picture 1"/>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195371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259A56D2-6EE4-40D3-BDE6-F5CD68556C61}"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4" name="TOC BODY"/>
          <p:cNvSpPr>
            <a:spLocks noGrp="1"/>
          </p:cNvSpPr>
          <p:nvPr>
            <p:ph type="body" sz="quarter" idx="12"/>
            <p:custDataLst>
              <p:tags r:id="rId1"/>
            </p:custDataLst>
          </p:nvPr>
        </p:nvSpPr>
        <p:spPr>
          <a:xfrm>
            <a:off x="381578" y="928963"/>
            <a:ext cx="8354291" cy="3544561"/>
          </a:xfrm>
        </p:spPr>
        <p:txBody>
          <a:bodyPr lIns="0" rIns="0">
            <a:noAutofit/>
          </a:bodyPr>
          <a:lstStyle>
            <a:lvl1pPr marL="0" indent="0">
              <a:buNone/>
              <a:defRPr sz="1500">
                <a:latin typeface="Arial"/>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6" y="4"/>
            <a:ext cx="8354291" cy="642158"/>
          </a:xfrm>
        </p:spPr>
        <p:txBody>
          <a:bodyPr lIns="0" tIns="0" rIns="0" bIns="0" anchor="b" anchorCtr="0">
            <a:normAutofit/>
          </a:bodyPr>
          <a:lstStyle>
            <a:lvl1pPr algn="l">
              <a:lnSpc>
                <a:spcPts val="2909"/>
              </a:lnSpc>
              <a:defRPr sz="29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5043163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382385" y="1262895"/>
            <a:ext cx="8354291" cy="3245244"/>
          </a:xfrm>
        </p:spPr>
        <p:txBody>
          <a:bodyPr lIns="0" tIns="0" rIns="0" bIns="0">
            <a:noAutofit/>
          </a:bodyPr>
          <a:lstStyle>
            <a:lvl1pPr marL="213212" indent="-213212">
              <a:buClr>
                <a:schemeClr val="tx2"/>
              </a:buClr>
              <a:buSzPct val="100000"/>
              <a:buFont typeface="Symbol" pitchFamily="18" charset="2"/>
              <a:buChar char="·"/>
              <a:defRPr sz="1600">
                <a:latin typeface="Frutiger 55 Roman"/>
                <a:ea typeface="MS PGothic"/>
              </a:defRPr>
            </a:lvl1pPr>
            <a:lvl2pPr marL="419213" indent="-214648">
              <a:defRPr sz="1500">
                <a:latin typeface="Frutiger 55 Roman"/>
                <a:ea typeface="MS PGothic"/>
              </a:defRPr>
            </a:lvl2pPr>
            <a:lvl3pPr marL="625218" indent="-206011">
              <a:buClr>
                <a:schemeClr val="tx1"/>
              </a:buClr>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15744">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6" name="Picture 5"/>
          <p:cNvPicPr>
            <a:picLocks noChangeAspect="1"/>
          </p:cNvPicPr>
          <p:nvPr userDrawn="1">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389672" y="4705958"/>
            <a:ext cx="791615" cy="276778"/>
          </a:xfrm>
          <a:prstGeom prst="rect">
            <a:avLst/>
          </a:prstGeom>
        </p:spPr>
      </p:pic>
      <p:sp>
        <p:nvSpPr>
          <p:cNvPr id="4" name="DraftStamp" hidden="1"/>
          <p:cNvSpPr txBox="1"/>
          <p:nvPr userDrawn="1">
            <p:custDataLst>
              <p:tags r:id="rId4"/>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sp>
        <p:nvSpPr>
          <p:cNvPr id="9" name="Rectangle 8"/>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17286335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4" name="Picture 3"/>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20" name="Rectangle 19"/>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4262122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855E24D6-7D0A-470C-80AD-CB9E4DCBF649}"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77"/>
            <a:ext cx="8354291"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1"/>
          </a:xfrm>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defTabSz="829781">
              <a:buSzPct val="84000"/>
              <a:defRPr sz="1500">
                <a:latin typeface="Frutiger 55 Roman"/>
                <a:ea typeface="MS PGothic"/>
              </a:defRPr>
            </a:lvl4pPr>
            <a:lvl5pPr marL="1045521" indent="-215744">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84"/>
            <a:ext cx="8354291"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hidden="1"/>
          <p:cNvSpPr txBox="1"/>
          <p:nvPr userDrawn="1">
            <p:custDataLst>
              <p:tags r:id="rId5"/>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25" name="Rectangle 24"/>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33797761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2451735E-85A4-4643-8094-642905B783F2}"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47"/>
            <a:ext cx="8354291"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1" name="LAYOUT BODY"/>
          <p:cNvSpPr>
            <a:spLocks noGrp="1"/>
          </p:cNvSpPr>
          <p:nvPr>
            <p:ph idx="16"/>
            <p:custDataLst>
              <p:tags r:id="rId2"/>
            </p:custDataLst>
          </p:nvPr>
        </p:nvSpPr>
        <p:spPr>
          <a:xfrm>
            <a:off x="382385" y="3008090"/>
            <a:ext cx="8354291"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15744">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59"/>
            <a:ext cx="8354291"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72"/>
            <a:ext cx="8354291"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5"/>
            </p:custDataLst>
          </p:nvPr>
        </p:nvSpPr>
        <p:spPr>
          <a:xfrm>
            <a:off x="382385" y="1265615"/>
            <a:ext cx="8354291"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15744">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84"/>
            <a:ext cx="8354291"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hidden="1"/>
          <p:cNvSpPr txBox="1"/>
          <p:nvPr userDrawn="1">
            <p:custDataLst>
              <p:tags r:id="rId8"/>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29" name="Rectangle 28"/>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2804708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D70D6585-CB7C-4CFA-BD76-44C70BE2929C}"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2" name="LAYOUT SOURCE"/>
          <p:cNvSpPr>
            <a:spLocks noGrp="1"/>
          </p:cNvSpPr>
          <p:nvPr>
            <p:ph type="body" idx="18" hasCustomPrompt="1"/>
            <p:custDataLst>
              <p:tags r:id="rId1"/>
            </p:custDataLst>
          </p:nvPr>
        </p:nvSpPr>
        <p:spPr>
          <a:xfrm>
            <a:off x="4688384" y="4270677"/>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8" name="LAYOUT BODY"/>
          <p:cNvSpPr>
            <a:spLocks noGrp="1"/>
          </p:cNvSpPr>
          <p:nvPr>
            <p:ph idx="16"/>
            <p:custDataLst>
              <p:tags r:id="rId2"/>
            </p:custDataLst>
          </p:nvPr>
        </p:nvSpPr>
        <p:spPr>
          <a:xfrm>
            <a:off x="4688384" y="1265619"/>
            <a:ext cx="4031673"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4"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77"/>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3" name="DOCUMENT ID" hidden="1"/>
          <p:cNvSpPr txBox="1"/>
          <p:nvPr userDrawn="1">
            <p:custDataLst>
              <p:tags r:id="rId8"/>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30" name="Rectangle 29"/>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11389972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9489627C-F79B-4DF9-998A-207B47061EFD}"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77"/>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84"/>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77"/>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185838">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84"/>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77"/>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84"/>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hidden="1"/>
          <p:cNvSpPr txBox="1"/>
          <p:nvPr userDrawn="1">
            <p:custDataLst>
              <p:tags r:id="rId1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33" name="Rectangle 32"/>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966880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C04BB5FE-21AD-4A47-B7F8-7792A0111F81}"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9" name="LAYOUT SOURCE"/>
          <p:cNvSpPr>
            <a:spLocks noGrp="1"/>
          </p:cNvSpPr>
          <p:nvPr>
            <p:ph type="body" idx="24" hasCustomPrompt="1"/>
            <p:custDataLst>
              <p:tags r:id="rId1"/>
            </p:custDataLst>
          </p:nvPr>
        </p:nvSpPr>
        <p:spPr>
          <a:xfrm>
            <a:off x="4688384" y="4264443"/>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7" name="LAYOUT BODY"/>
          <p:cNvSpPr>
            <a:spLocks noGrp="1"/>
          </p:cNvSpPr>
          <p:nvPr>
            <p:ph idx="22"/>
            <p:custDataLst>
              <p:tags r:id="rId2"/>
            </p:custDataLst>
          </p:nvPr>
        </p:nvSpPr>
        <p:spPr>
          <a:xfrm>
            <a:off x="4688384" y="3011287"/>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4" y="2768138"/>
            <a:ext cx="4031673" cy="243147"/>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4" y="2518772"/>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4688384" y="1265615"/>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4"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43"/>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52"/>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72"/>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11"/>
            </p:custDataLst>
          </p:nvPr>
        </p:nvSpPr>
        <p:spPr>
          <a:xfrm>
            <a:off x="382386" y="1265615"/>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hidden="1"/>
          <p:cNvSpPr txBox="1"/>
          <p:nvPr userDrawn="1">
            <p:custDataLst>
              <p:tags r:id="rId14"/>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37" name="Rectangle 36"/>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3701778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7CCF9807-4BDC-4D68-8676-381180632DE6}"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9" name="LAYOUT SOURCE"/>
          <p:cNvSpPr>
            <a:spLocks noGrp="1"/>
          </p:cNvSpPr>
          <p:nvPr>
            <p:ph type="body" idx="24" hasCustomPrompt="1"/>
            <p:custDataLst>
              <p:tags r:id="rId1"/>
            </p:custDataLst>
          </p:nvPr>
        </p:nvSpPr>
        <p:spPr>
          <a:xfrm>
            <a:off x="4688384" y="4264443"/>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7" name="LAYOUT BODY"/>
          <p:cNvSpPr>
            <a:spLocks noGrp="1"/>
          </p:cNvSpPr>
          <p:nvPr>
            <p:ph idx="22"/>
            <p:custDataLst>
              <p:tags r:id="rId2"/>
            </p:custDataLst>
          </p:nvPr>
        </p:nvSpPr>
        <p:spPr>
          <a:xfrm>
            <a:off x="4688384" y="3011287"/>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4" y="2768152"/>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4" y="2518772"/>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4688384" y="1265615"/>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4"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43"/>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hidden="1"/>
          <p:cNvSpPr txBox="1"/>
          <p:nvPr userDrawn="1">
            <p:custDataLst>
              <p:tags r:id="rId1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35" name="Rectangle 34"/>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11246277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EB71FFF7-9F05-4969-ABC0-23146D694E35}"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43"/>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52"/>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4" y="4264443"/>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4688384" y="1265619"/>
            <a:ext cx="4031673" cy="3005051"/>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4"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72"/>
            <a:ext cx="4031673"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8"/>
            </p:custDataLst>
          </p:nvPr>
        </p:nvSpPr>
        <p:spPr>
          <a:xfrm>
            <a:off x="382386" y="1265615"/>
            <a:ext cx="4031673"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84"/>
            <a:ext cx="4031673"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hidden="1"/>
          <p:cNvSpPr txBox="1"/>
          <p:nvPr userDrawn="1">
            <p:custDataLst>
              <p:tags r:id="rId1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34" name="Rectangle 33"/>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1240329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86A79529-9704-412A-9627-88623531B893}"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43"/>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52"/>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43"/>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52"/>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43"/>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52"/>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72"/>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13" name="LAYOUT BODY"/>
          <p:cNvSpPr>
            <a:spLocks noGrp="1"/>
          </p:cNvSpPr>
          <p:nvPr>
            <p:ph idx="19"/>
            <p:custDataLst>
              <p:tags r:id="rId11"/>
            </p:custDataLst>
          </p:nvPr>
        </p:nvSpPr>
        <p:spPr>
          <a:xfrm>
            <a:off x="6118167" y="1265615"/>
            <a:ext cx="2610196"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84"/>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72"/>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8" name="LAYOUT BODY"/>
          <p:cNvSpPr>
            <a:spLocks noGrp="1"/>
          </p:cNvSpPr>
          <p:nvPr>
            <p:ph idx="16"/>
            <p:custDataLst>
              <p:tags r:id="rId14"/>
            </p:custDataLst>
          </p:nvPr>
        </p:nvSpPr>
        <p:spPr>
          <a:xfrm>
            <a:off x="3250277" y="1265615"/>
            <a:ext cx="2610196"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84"/>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72"/>
            <a:ext cx="2610196" cy="130925"/>
          </a:xfrm>
          <a:noFill/>
        </p:spPr>
        <p:txBody>
          <a:bodyPr lIns="0" tIns="49772" rIns="0" bIns="0" anchor="b">
            <a:noAutofit/>
          </a:bodyPr>
          <a:lstStyle>
            <a:lvl1pPr marL="0" indent="0">
              <a:buNone/>
              <a:defRPr sz="1100" b="0"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Source:</a:t>
            </a:r>
          </a:p>
        </p:txBody>
      </p:sp>
      <p:sp>
        <p:nvSpPr>
          <p:cNvPr id="3" name="LAYOUT BODY"/>
          <p:cNvSpPr>
            <a:spLocks noGrp="1"/>
          </p:cNvSpPr>
          <p:nvPr>
            <p:ph idx="1"/>
            <p:custDataLst>
              <p:tags r:id="rId17"/>
            </p:custDataLst>
          </p:nvPr>
        </p:nvSpPr>
        <p:spPr>
          <a:xfrm>
            <a:off x="382386" y="1265615"/>
            <a:ext cx="2610196" cy="1253144"/>
          </a:xfrm>
          <a:noFill/>
        </p:spPr>
        <p:txBody>
          <a:bodyPr lIns="0" tIns="0" rIns="0" bIns="0">
            <a:noAutofit/>
          </a:bodyPr>
          <a:lstStyle>
            <a:lvl1pPr marL="217456" indent="-217456">
              <a:buClr>
                <a:schemeClr val="tx2"/>
              </a:buClr>
              <a:buSzPct val="100000"/>
              <a:buFont typeface="Symbol" pitchFamily="18" charset="2"/>
              <a:buChar char="·"/>
              <a:defRPr sz="1600">
                <a:latin typeface="Frutiger 55 Roman"/>
                <a:ea typeface="MS PGothic"/>
              </a:defRPr>
            </a:lvl1pPr>
            <a:lvl2pPr marL="413451" indent="-208884">
              <a:tabLst/>
              <a:defRPr sz="1500">
                <a:latin typeface="Frutiger 55 Roman"/>
                <a:ea typeface="MS PGothic"/>
              </a:defRPr>
            </a:lvl2pPr>
            <a:lvl3pPr marL="625218" indent="-206011">
              <a:buFont typeface="Arial" pitchFamily="34" charset="0"/>
              <a:buChar char="–"/>
              <a:defRPr sz="1500">
                <a:latin typeface="Frutiger 55 Roman"/>
                <a:ea typeface="MS PGothic"/>
              </a:defRPr>
            </a:lvl3pPr>
            <a:lvl4pPr marL="829781" indent="-204567">
              <a:buSzPct val="84000"/>
              <a:defRPr sz="1500">
                <a:latin typeface="Frutiger 55 Roman"/>
                <a:ea typeface="MS PGothic"/>
              </a:defRPr>
            </a:lvl4pPr>
            <a:lvl5pPr marL="1045521" indent="-22753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84"/>
            <a:ext cx="2610196" cy="242455"/>
          </a:xfrm>
          <a:noFill/>
        </p:spPr>
        <p:txBody>
          <a:bodyPr lIns="0" tIns="0" rIns="0" bIns="33178" anchor="t" anchorCtr="0">
            <a:noAutofit/>
          </a:bodyPr>
          <a:lstStyle>
            <a:lvl1pPr marL="0" indent="0">
              <a:buNone/>
              <a:defRPr sz="1600" b="1" baseline="0">
                <a:solidFill>
                  <a:schemeClr val="tx1"/>
                </a:solidFill>
                <a:latin typeface="Frutiger 55 Roman"/>
                <a:ea typeface="MS PGothic"/>
              </a:defRPr>
            </a:lvl1pPr>
            <a:lvl2pPr marL="456230" indent="0">
              <a:buNone/>
              <a:defRPr sz="2000" b="1"/>
            </a:lvl2pPr>
            <a:lvl3pPr marL="912458" indent="0">
              <a:buNone/>
              <a:defRPr sz="1800" b="1"/>
            </a:lvl3pPr>
            <a:lvl4pPr marL="1368682" indent="0">
              <a:buNone/>
              <a:defRPr sz="1600" b="1"/>
            </a:lvl4pPr>
            <a:lvl5pPr marL="1824913" indent="0">
              <a:buNone/>
              <a:defRPr sz="1600" b="1"/>
            </a:lvl5pPr>
            <a:lvl6pPr marL="2281134" indent="0">
              <a:buNone/>
              <a:defRPr sz="1600" b="1"/>
            </a:lvl6pPr>
            <a:lvl7pPr marL="2737361" indent="0">
              <a:buNone/>
              <a:defRPr sz="1600" b="1"/>
            </a:lvl7pPr>
            <a:lvl8pPr marL="3193587" indent="0">
              <a:buNone/>
              <a:defRPr sz="1600" b="1"/>
            </a:lvl8pPr>
            <a:lvl9pPr marL="3649814" indent="0">
              <a:buNone/>
              <a:defRPr sz="16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hidden="1"/>
          <p:cNvSpPr txBox="1"/>
          <p:nvPr userDrawn="1">
            <p:custDataLst>
              <p:tags r:id="rId20"/>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45" name="Rectangle 44"/>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38872793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FD2363B6-C2A5-4798-A9CC-51C31EECAC2F}"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DOCUMENT ID" hidden="1"/>
          <p:cNvSpPr txBox="1"/>
          <p:nvPr userDrawn="1">
            <p:custDataLst>
              <p:tags r:id="rId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February 11, 2020 1:13 PM] [saved: February 11, 2020 1:00 PM] S:\00 Communication\02 Presentations\07 Currencies\02 Internal\01 WIM &amp; </a:t>
            </a:r>
            <a:r>
              <a:rPr lang="en-US" dirty="0" err="1"/>
              <a:t>Sams</a:t>
            </a:r>
            <a:r>
              <a:rPr lang="en-US" dirty="0"/>
              <a:t>\CIO FX update APA 11Feb2020.pptx </a:t>
            </a:r>
          </a:p>
        </p:txBody>
      </p: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4" name="Picture 3"/>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19" name="Rectangle 18"/>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18438075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7" y="4675915"/>
            <a:ext cx="374073" cy="261851"/>
          </a:xfrm>
          <a:prstGeom prst="rect">
            <a:avLst/>
          </a:prstGeom>
          <a:noFill/>
        </p:spPr>
        <p:txBody>
          <a:bodyPr vert="horz" wrap="square" lIns="0" tIns="0" rIns="0" bIns="0" rtlCol="0" anchor="b">
            <a:noAutofit/>
          </a:bodyPr>
          <a:lstStyle/>
          <a:p>
            <a:pPr algn="r" defTabSz="912854" eaLnBrk="0" fontAlgn="base" hangingPunct="0">
              <a:spcBef>
                <a:spcPct val="50000"/>
              </a:spcBef>
              <a:spcAft>
                <a:spcPct val="0"/>
              </a:spcAft>
            </a:pPr>
            <a:fld id="{F844A95E-171B-43E0-919B-08407017EAD1}" type="slidenum">
              <a:rPr lang="en-US" sz="600" smtClean="0">
                <a:solidFill>
                  <a:prstClr val="black"/>
                </a:solidFill>
              </a:rPr>
              <a:pPr algn="r" defTabSz="912854" eaLnBrk="0" fontAlgn="base" hangingPunct="0">
                <a:spcBef>
                  <a:spcPct val="50000"/>
                </a:spcBef>
                <a:spcAft>
                  <a:spcPct val="0"/>
                </a:spcAft>
              </a:pPr>
              <a:t>‹#›</a:t>
            </a:fld>
            <a:endParaRPr lang="en-US"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1"/>
            <a:ext cx="981364" cy="225137"/>
          </a:xfrm>
          <a:prstGeom prst="rect">
            <a:avLst/>
          </a:prstGeom>
          <a:noFill/>
        </p:spPr>
        <p:txBody>
          <a:bodyPr vert="horz" wrap="none" lIns="0" tIns="0" rIns="0" bIns="0" rtlCol="0" anchor="b">
            <a:noAutofit/>
          </a:bodyPr>
          <a:lstStyle/>
          <a:p>
            <a:pPr defTabSz="91285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4" name="Picture 3"/>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20" name="Rectangle 19"/>
          <p:cNvSpPr/>
          <p:nvPr userDrawn="1"/>
        </p:nvSpPr>
        <p:spPr>
          <a:xfrm>
            <a:off x="8736681" y="4917381"/>
            <a:ext cx="268566" cy="191514"/>
          </a:xfrm>
          <a:prstGeom prst="rect">
            <a:avLst/>
          </a:prstGeom>
        </p:spPr>
        <p:txBody>
          <a:bodyPr wrap="none" lIns="82978" tIns="41491" rIns="82978" bIns="41491">
            <a:spAutoFit/>
          </a:bodyPr>
          <a:lstStyle/>
          <a:p>
            <a:pPr defTabSz="912854" eaLnBrk="0" fontAlgn="base" hangingPunct="0">
              <a:spcBef>
                <a:spcPct val="50000"/>
              </a:spcBef>
              <a:spcAft>
                <a:spcPct val="0"/>
              </a:spcAft>
            </a:pPr>
            <a:fld id="{259A56D2-6EE4-40D3-BDE6-F5CD68556C61}" type="slidenum">
              <a:rPr lang="en-US" sz="700" smtClean="0">
                <a:solidFill>
                  <a:prstClr val="black"/>
                </a:solidFill>
              </a:rPr>
              <a:pPr defTabSz="912854" eaLnBrk="0" fontAlgn="base" hangingPunct="0">
                <a:spcBef>
                  <a:spcPct val="50000"/>
                </a:spcBef>
                <a:spcAft>
                  <a:spcPct val="0"/>
                </a:spcAft>
              </a:pPr>
              <a:t>‹#›</a:t>
            </a:fld>
            <a:endParaRPr lang="de-CH" dirty="0">
              <a:solidFill>
                <a:prstClr val="black"/>
              </a:solidFill>
              <a:latin typeface="Arial"/>
            </a:endParaRPr>
          </a:p>
        </p:txBody>
      </p:sp>
    </p:spTree>
    <p:extLst>
      <p:ext uri="{BB962C8B-B14F-4D97-AF65-F5344CB8AC3E}">
        <p14:creationId xmlns:p14="http://schemas.microsoft.com/office/powerpoint/2010/main" val="16517623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30832"/>
          </a:xfrm>
        </p:spPr>
        <p:txBody>
          <a:bodyPr>
            <a:spAutoFit/>
          </a:bodyPr>
          <a:lstStyle>
            <a:lvl1pPr marL="0" indent="0">
              <a:buNone/>
              <a:defRPr sz="1500">
                <a:latin typeface="Frutiger 55 Roman"/>
              </a:defRPr>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54"/>
            <a:ext cx="4544315" cy="187037"/>
          </a:xfrm>
        </p:spPr>
        <p:txBody>
          <a:bodyPr lIns="0" tIns="0" rIns="0" bIns="0" anchor="t" anchorCtr="0">
            <a:noAutofit/>
          </a:bodyPr>
          <a:lstStyle>
            <a:lvl1pPr marL="0" indent="0" algn="l">
              <a:spcBef>
                <a:spcPts val="1636"/>
              </a:spcBef>
              <a:buNone/>
              <a:defRPr sz="1500" i="0" baseline="0">
                <a:solidFill>
                  <a:schemeClr val="tx1"/>
                </a:solidFill>
                <a:latin typeface="Frutiger 55 Roman"/>
                <a:ea typeface="Arial Unicode MS" pitchFamily="34" charset="-128"/>
              </a:defRPr>
            </a:lvl1pPr>
            <a:lvl2pPr marL="455773" indent="0" algn="ctr">
              <a:buNone/>
              <a:defRPr>
                <a:solidFill>
                  <a:schemeClr val="tx1">
                    <a:tint val="75000"/>
                  </a:schemeClr>
                </a:solidFill>
              </a:defRPr>
            </a:lvl2pPr>
            <a:lvl3pPr marL="911547" indent="0" algn="ctr">
              <a:buNone/>
              <a:defRPr>
                <a:solidFill>
                  <a:schemeClr val="tx1">
                    <a:tint val="75000"/>
                  </a:schemeClr>
                </a:solidFill>
              </a:defRPr>
            </a:lvl3pPr>
            <a:lvl4pPr marL="1367313" indent="0" algn="ctr">
              <a:buNone/>
              <a:defRPr>
                <a:solidFill>
                  <a:schemeClr val="tx1">
                    <a:tint val="75000"/>
                  </a:schemeClr>
                </a:solidFill>
              </a:defRPr>
            </a:lvl4pPr>
            <a:lvl5pPr marL="1823087" indent="0" algn="ctr">
              <a:buNone/>
              <a:defRPr>
                <a:solidFill>
                  <a:schemeClr val="tx1">
                    <a:tint val="75000"/>
                  </a:schemeClr>
                </a:solidFill>
              </a:defRPr>
            </a:lvl5pPr>
            <a:lvl6pPr marL="2278855" indent="0" algn="ctr">
              <a:buNone/>
              <a:defRPr>
                <a:solidFill>
                  <a:schemeClr val="tx1">
                    <a:tint val="75000"/>
                  </a:schemeClr>
                </a:solidFill>
              </a:defRPr>
            </a:lvl6pPr>
            <a:lvl7pPr marL="2734629" indent="0" algn="ctr">
              <a:buNone/>
              <a:defRPr>
                <a:solidFill>
                  <a:schemeClr val="tx1">
                    <a:tint val="75000"/>
                  </a:schemeClr>
                </a:solidFill>
              </a:defRPr>
            </a:lvl7pPr>
            <a:lvl8pPr marL="3190391" indent="0" algn="ctr">
              <a:buNone/>
              <a:defRPr>
                <a:solidFill>
                  <a:schemeClr val="tx1">
                    <a:tint val="75000"/>
                  </a:schemeClr>
                </a:solidFill>
              </a:defRPr>
            </a:lvl8pPr>
            <a:lvl9pPr marL="3646168"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7"/>
            <a:ext cx="7456516" cy="642158"/>
          </a:xfrm>
        </p:spPr>
        <p:txBody>
          <a:bodyPr lIns="0" tIns="0" rIns="0" bIns="0" anchor="b" anchorCtr="0">
            <a:noAutofit/>
          </a:bodyPr>
          <a:lstStyle>
            <a:lvl1pPr>
              <a:lnSpc>
                <a:spcPts val="3818"/>
              </a:lnSpc>
              <a:spcBef>
                <a:spcPts val="3818"/>
              </a:spcBef>
              <a:defRPr sz="36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39"/>
            <a:ext cx="7456516" cy="233795"/>
          </a:xfrm>
        </p:spPr>
        <p:txBody>
          <a:bodyPr/>
          <a:lstStyle>
            <a:lvl1pPr marL="0" marR="0" indent="0" algn="l" defTabSz="911547" rtl="0" eaLnBrk="1" fontAlgn="auto" latinLnBrk="0" hangingPunct="1">
              <a:lnSpc>
                <a:spcPts val="2000"/>
              </a:lnSpc>
              <a:spcBef>
                <a:spcPts val="1636"/>
              </a:spcBef>
              <a:spcAft>
                <a:spcPts val="0"/>
              </a:spcAft>
              <a:buClr>
                <a:schemeClr val="tx2"/>
              </a:buClr>
              <a:buSzPct val="100000"/>
              <a:buFont typeface="Symbol" pitchFamily="18" charset="2"/>
              <a:buNone/>
              <a:tabLst/>
              <a:defRPr sz="1600">
                <a:latin typeface="UBSHeadline"/>
              </a:defRPr>
            </a:lvl1pPr>
            <a:lvl2pPr marL="212998" indent="0">
              <a:buNone/>
              <a:defRPr/>
            </a:lvl2pPr>
            <a:lvl3pPr marL="414479" indent="0">
              <a:buNone/>
              <a:defRPr/>
            </a:lvl3pPr>
            <a:lvl4pPr marL="627463" indent="0">
              <a:buNone/>
              <a:defRPr/>
            </a:lvl4pPr>
            <a:lvl5pPr marL="828950" indent="0">
              <a:buNone/>
              <a:defRPr/>
            </a:lvl5pPr>
          </a:lstStyle>
          <a:p>
            <a:pPr marL="0" marR="0" lvl="0" indent="0" algn="l" defTabSz="911547" rtl="0" eaLnBrk="1" fontAlgn="auto" latinLnBrk="0" hangingPunct="1">
              <a:lnSpc>
                <a:spcPct val="100000"/>
              </a:lnSpc>
              <a:spcBef>
                <a:spcPts val="1273"/>
              </a:spcBef>
              <a:spcAft>
                <a:spcPts val="0"/>
              </a:spcAft>
              <a:buClr>
                <a:schemeClr val="tx2"/>
              </a:buClr>
              <a:buSzPct val="100000"/>
              <a:buFont typeface="Symbol" pitchFamily="18" charset="2"/>
              <a:buNone/>
              <a:tabLst/>
              <a:defRPr/>
            </a:pPr>
            <a:r>
              <a:rPr lang="en-US" altLang="zh-TW" sz="1800" kern="0" dirty="0">
                <a:latin typeface="UBSHeadline" panose="02040503080702040204" pitchFamily="18" charset="0"/>
              </a:rPr>
              <a:t>&lt;&lt;</a:t>
            </a:r>
            <a:r>
              <a:rPr lang="en-US" altLang="zh-TW" sz="1800" kern="0" dirty="0" err="1">
                <a:latin typeface="UBSHeadline" panose="02040503080702040204" pitchFamily="18" charset="0"/>
              </a:rPr>
              <a:t>Infoline</a:t>
            </a:r>
            <a:r>
              <a:rPr lang="en-US" altLang="zh-TW" sz="18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87"/>
            <a:ext cx="4545263" cy="187037"/>
          </a:xfrm>
        </p:spPr>
        <p:txBody>
          <a:bodyPr lIns="0" rIns="0">
            <a:noAutofit/>
          </a:bodyPr>
          <a:lstStyle>
            <a:lvl1pPr marL="0" indent="0">
              <a:spcBef>
                <a:spcPts val="1636"/>
              </a:spcBef>
              <a:buNone/>
              <a:defRPr sz="15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806"/>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9" name="Picture 8"/>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699" y="386554"/>
            <a:ext cx="1007509" cy="276166"/>
          </a:xfrm>
          <a:prstGeom prst="rect">
            <a:avLst/>
          </a:prstGeom>
        </p:spPr>
      </p:pic>
    </p:spTree>
    <p:extLst>
      <p:ext uri="{BB962C8B-B14F-4D97-AF65-F5344CB8AC3E}">
        <p14:creationId xmlns:p14="http://schemas.microsoft.com/office/powerpoint/2010/main" val="12784457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0"/>
            <a:ext cx="8354291" cy="704504"/>
          </a:xfrm>
        </p:spPr>
        <p:txBody>
          <a:bodyPr lIns="0" tIns="0" rIns="0" bIns="0">
            <a:noAutofit/>
          </a:bodyPr>
          <a:lstStyle>
            <a:lvl1pPr marL="0" indent="0" algn="l">
              <a:buNone/>
              <a:defRPr sz="3600" baseline="0">
                <a:solidFill>
                  <a:schemeClr val="tx1"/>
                </a:solidFill>
                <a:latin typeface="Frutiger 45 Light"/>
                <a:ea typeface="Arial Unicode MS" pitchFamily="34" charset="-128"/>
              </a:defRPr>
            </a:lvl1pPr>
            <a:lvl2pPr marL="455773" indent="0" algn="ctr">
              <a:buNone/>
              <a:defRPr>
                <a:solidFill>
                  <a:schemeClr val="tx1">
                    <a:tint val="75000"/>
                  </a:schemeClr>
                </a:solidFill>
              </a:defRPr>
            </a:lvl2pPr>
            <a:lvl3pPr marL="911547" indent="0" algn="ctr">
              <a:buNone/>
              <a:defRPr>
                <a:solidFill>
                  <a:schemeClr val="tx1">
                    <a:tint val="75000"/>
                  </a:schemeClr>
                </a:solidFill>
              </a:defRPr>
            </a:lvl3pPr>
            <a:lvl4pPr marL="1367313" indent="0" algn="ctr">
              <a:buNone/>
              <a:defRPr>
                <a:solidFill>
                  <a:schemeClr val="tx1">
                    <a:tint val="75000"/>
                  </a:schemeClr>
                </a:solidFill>
              </a:defRPr>
            </a:lvl4pPr>
            <a:lvl5pPr marL="1823087" indent="0" algn="ctr">
              <a:buNone/>
              <a:defRPr>
                <a:solidFill>
                  <a:schemeClr val="tx1">
                    <a:tint val="75000"/>
                  </a:schemeClr>
                </a:solidFill>
              </a:defRPr>
            </a:lvl5pPr>
            <a:lvl6pPr marL="2278855" indent="0" algn="ctr">
              <a:buNone/>
              <a:defRPr>
                <a:solidFill>
                  <a:schemeClr val="tx1">
                    <a:tint val="75000"/>
                  </a:schemeClr>
                </a:solidFill>
              </a:defRPr>
            </a:lvl6pPr>
            <a:lvl7pPr marL="2734629" indent="0" algn="ctr">
              <a:buNone/>
              <a:defRPr>
                <a:solidFill>
                  <a:schemeClr val="tx1">
                    <a:tint val="75000"/>
                  </a:schemeClr>
                </a:solidFill>
              </a:defRPr>
            </a:lvl7pPr>
            <a:lvl8pPr marL="3190391" indent="0" algn="ctr">
              <a:buNone/>
              <a:defRPr>
                <a:solidFill>
                  <a:schemeClr val="tx1">
                    <a:tint val="75000"/>
                  </a:schemeClr>
                </a:solidFill>
              </a:defRPr>
            </a:lvl8pPr>
            <a:lvl9pPr marL="3646168"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2"/>
            <a:ext cx="8354291" cy="261851"/>
          </a:xfrm>
        </p:spPr>
        <p:txBody>
          <a:bodyPr lIns="0" tIns="0" rIns="0" bIns="0" anchor="b" anchorCtr="0">
            <a:noAutofit/>
          </a:bodyPr>
          <a:lstStyle>
            <a:lvl1pPr>
              <a:defRPr sz="1600" baseline="0">
                <a:solidFill>
                  <a:schemeClr val="tx1"/>
                </a:solidFill>
                <a:latin typeface="UBSHeadline"/>
                <a:ea typeface="Arial Unicode MS" pitchFamily="34" charset="-128"/>
              </a:defRPr>
            </a:lvl1pPr>
          </a:lstStyle>
          <a:p>
            <a:r>
              <a:rPr lang="en-US" dirty="0"/>
              <a:t>Click to edit Section / Appendix number</a:t>
            </a:r>
          </a:p>
        </p:txBody>
      </p:sp>
      <p:pic>
        <p:nvPicPr>
          <p:cNvPr id="2" name="Picture 1"/>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283854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able of Contents" preserve="1" userDrawn="1">
  <p:cSld name="1_Table of Contents">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259A56D2-6EE4-40D3-BDE6-F5CD68556C61}"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4" name="TOC BODY"/>
          <p:cNvSpPr>
            <a:spLocks noGrp="1"/>
          </p:cNvSpPr>
          <p:nvPr>
            <p:ph type="body" sz="quarter" idx="12"/>
            <p:custDataLst>
              <p:tags r:id="rId1"/>
            </p:custDataLst>
          </p:nvPr>
        </p:nvSpPr>
        <p:spPr>
          <a:xfrm>
            <a:off x="381578" y="928970"/>
            <a:ext cx="8354291" cy="3544561"/>
          </a:xfrm>
        </p:spPr>
        <p:txBody>
          <a:bodyPr lIns="0" rIns="0">
            <a:noAutofit/>
          </a:bodyPr>
          <a:lstStyle>
            <a:lvl1pPr marL="0" indent="0">
              <a:buNone/>
              <a:defRPr sz="1500">
                <a:latin typeface="Arial"/>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6" y="4"/>
            <a:ext cx="8354291" cy="642158"/>
          </a:xfrm>
        </p:spPr>
        <p:txBody>
          <a:bodyPr lIns="0" tIns="0" rIns="0" bIns="0" anchor="b" anchorCtr="0">
            <a:normAutofit/>
          </a:bodyPr>
          <a:lstStyle>
            <a:lvl1pPr algn="l">
              <a:lnSpc>
                <a:spcPts val="2909"/>
              </a:lnSpc>
              <a:defRPr sz="29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3193756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efault Body Slide">
    <p:spTree>
      <p:nvGrpSpPr>
        <p:cNvPr id="1" name=""/>
        <p:cNvGrpSpPr/>
        <p:nvPr/>
      </p:nvGrpSpPr>
      <p:grpSpPr>
        <a:xfrm>
          <a:off x="0" y="0"/>
          <a:ext cx="0" cy="0"/>
          <a:chOff x="0" y="0"/>
          <a:chExt cx="0" cy="0"/>
        </a:xfrm>
      </p:grpSpPr>
      <p:sp>
        <p:nvSpPr>
          <p:cNvPr id="5"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C9C5D969-4CAD-4F29-8B51-07B8CBAF6BF4}"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3" name="LAYOUT BODY"/>
          <p:cNvSpPr>
            <a:spLocks noGrp="1"/>
          </p:cNvSpPr>
          <p:nvPr>
            <p:ph idx="1"/>
            <p:custDataLst>
              <p:tags r:id="rId1"/>
            </p:custDataLst>
          </p:nvPr>
        </p:nvSpPr>
        <p:spPr>
          <a:xfrm>
            <a:off x="382385" y="1262895"/>
            <a:ext cx="8354291" cy="3245244"/>
          </a:xfrm>
        </p:spPr>
        <p:txBody>
          <a:bodyPr lIns="0" tIns="0" rIns="0" bIns="0">
            <a:noAutofit/>
          </a:bodyPr>
          <a:lstStyle>
            <a:lvl1pPr marL="212998" indent="-212998">
              <a:buClr>
                <a:schemeClr val="tx2"/>
              </a:buClr>
              <a:buSzPct val="100000"/>
              <a:buFont typeface="Symbol" pitchFamily="18" charset="2"/>
              <a:buChar char="·"/>
              <a:defRPr sz="1600">
                <a:latin typeface="Frutiger 55 Roman"/>
                <a:ea typeface="MS PGothic"/>
              </a:defRPr>
            </a:lvl1pPr>
            <a:lvl2pPr marL="418792" indent="-214439">
              <a:defRPr sz="1500">
                <a:latin typeface="Frutiger 55 Roman"/>
                <a:ea typeface="MS PGothic"/>
              </a:defRPr>
            </a:lvl2pPr>
            <a:lvl3pPr marL="624593" indent="-205811">
              <a:buClr>
                <a:schemeClr val="tx1"/>
              </a:buClr>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1552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6" name="Picture 5"/>
          <p:cNvPicPr>
            <a:picLocks noChangeAspect="1"/>
          </p:cNvPicPr>
          <p:nvPr userDrawn="1">
            <p:custDataLst>
              <p:tags r:id="rId3"/>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
        <p:nvSpPr>
          <p:cNvPr id="4" name="DraftStamp" hidden="1"/>
          <p:cNvSpPr txBox="1"/>
          <p:nvPr userDrawn="1">
            <p:custDataLst>
              <p:tags r:id="rId4"/>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spTree>
    <p:extLst>
      <p:ext uri="{BB962C8B-B14F-4D97-AF65-F5344CB8AC3E}">
        <p14:creationId xmlns:p14="http://schemas.microsoft.com/office/powerpoint/2010/main" val="30956360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lank Slide">
    <p:spTree>
      <p:nvGrpSpPr>
        <p:cNvPr id="1" name=""/>
        <p:cNvGrpSpPr/>
        <p:nvPr/>
      </p:nvGrpSpPr>
      <p:grpSpPr>
        <a:xfrm>
          <a:off x="0" y="0"/>
          <a:ext cx="0" cy="0"/>
          <a:chOff x="0" y="0"/>
          <a:chExt cx="0" cy="0"/>
        </a:xfrm>
      </p:grpSpPr>
      <p:sp>
        <p:nvSpPr>
          <p:cNvPr id="3"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94976F55-9089-48EE-AE68-8E9544398D42}"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4" name="Picture 3"/>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8012410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855E24D6-7D0A-470C-80AD-CB9E4DCBF649}"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77"/>
            <a:ext cx="8354291"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1"/>
          </a:xfrm>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defTabSz="828950">
              <a:buSzPct val="84000"/>
              <a:defRPr sz="1500">
                <a:latin typeface="Frutiger 55 Roman"/>
                <a:ea typeface="MS PGothic"/>
              </a:defRPr>
            </a:lvl4pPr>
            <a:lvl5pPr marL="1044472" indent="-215529">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84"/>
            <a:ext cx="8354291"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hidden="1"/>
          <p:cNvSpPr txBox="1"/>
          <p:nvPr userDrawn="1">
            <p:custDataLst>
              <p:tags r:id="rId5"/>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1211879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Large 1x1">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2451735E-85A4-4643-8094-642905B783F2}"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47"/>
            <a:ext cx="8354291"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1" name="LAYOUT BODY"/>
          <p:cNvSpPr>
            <a:spLocks noGrp="1"/>
          </p:cNvSpPr>
          <p:nvPr>
            <p:ph idx="16"/>
            <p:custDataLst>
              <p:tags r:id="rId2"/>
            </p:custDataLst>
          </p:nvPr>
        </p:nvSpPr>
        <p:spPr>
          <a:xfrm>
            <a:off x="382385" y="3008090"/>
            <a:ext cx="8354291"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1552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59"/>
            <a:ext cx="8354291"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72"/>
            <a:ext cx="8354291"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5"/>
            </p:custDataLst>
          </p:nvPr>
        </p:nvSpPr>
        <p:spPr>
          <a:xfrm>
            <a:off x="382385" y="1265615"/>
            <a:ext cx="8354291"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15529">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84"/>
            <a:ext cx="8354291"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hidden="1"/>
          <p:cNvSpPr txBox="1"/>
          <p:nvPr userDrawn="1">
            <p:custDataLst>
              <p:tags r:id="rId8"/>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478004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20884"/>
            <a:ext cx="791615" cy="261852"/>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D70D6585-CB7C-4CFA-BD76-44C70BE2929C}"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2" name="LAYOUT SOURCE"/>
          <p:cNvSpPr>
            <a:spLocks noGrp="1"/>
          </p:cNvSpPr>
          <p:nvPr>
            <p:ph type="body" idx="18" hasCustomPrompt="1"/>
            <p:custDataLst>
              <p:tags r:id="rId1"/>
            </p:custDataLst>
          </p:nvPr>
        </p:nvSpPr>
        <p:spPr>
          <a:xfrm>
            <a:off x="4688385" y="4270677"/>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8" name="LAYOUT BODY"/>
          <p:cNvSpPr>
            <a:spLocks noGrp="1"/>
          </p:cNvSpPr>
          <p:nvPr>
            <p:ph idx="16"/>
            <p:custDataLst>
              <p:tags r:id="rId2"/>
            </p:custDataLst>
          </p:nvPr>
        </p:nvSpPr>
        <p:spPr>
          <a:xfrm>
            <a:off x="4688385" y="1265619"/>
            <a:ext cx="4031673"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5"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77"/>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3" name="DOCUMENT ID" hidden="1"/>
          <p:cNvSpPr txBox="1"/>
          <p:nvPr userDrawn="1">
            <p:custDataLst>
              <p:tags r:id="rId8"/>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958611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9489627C-F79B-4DF9-998A-207B47061EFD}"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77"/>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84"/>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77"/>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18565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84"/>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77"/>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84"/>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hidden="1"/>
          <p:cNvSpPr txBox="1"/>
          <p:nvPr userDrawn="1">
            <p:custDataLst>
              <p:tags r:id="rId1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9106827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Large 2x2">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C04BB5FE-21AD-4A47-B7F8-7792A0111F81}"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9" name="LAYOUT SOURCE"/>
          <p:cNvSpPr>
            <a:spLocks noGrp="1"/>
          </p:cNvSpPr>
          <p:nvPr>
            <p:ph type="body" idx="24" hasCustomPrompt="1"/>
            <p:custDataLst>
              <p:tags r:id="rId1"/>
            </p:custDataLst>
          </p:nvPr>
        </p:nvSpPr>
        <p:spPr>
          <a:xfrm>
            <a:off x="4688385" y="4264443"/>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7" name="LAYOUT BODY"/>
          <p:cNvSpPr>
            <a:spLocks noGrp="1"/>
          </p:cNvSpPr>
          <p:nvPr>
            <p:ph idx="22"/>
            <p:custDataLst>
              <p:tags r:id="rId2"/>
            </p:custDataLst>
          </p:nvPr>
        </p:nvSpPr>
        <p:spPr>
          <a:xfrm>
            <a:off x="4688385" y="3011287"/>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5" y="2768138"/>
            <a:ext cx="4031673" cy="243147"/>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5" y="2518772"/>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4688385" y="1265615"/>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5"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43"/>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52"/>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72"/>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11"/>
            </p:custDataLst>
          </p:nvPr>
        </p:nvSpPr>
        <p:spPr>
          <a:xfrm>
            <a:off x="382386" y="1265615"/>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hidden="1"/>
          <p:cNvSpPr txBox="1"/>
          <p:nvPr userDrawn="1">
            <p:custDataLst>
              <p:tags r:id="rId14"/>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8756462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Large 2x(1 and 2)">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7CCF9807-4BDC-4D68-8676-381180632DE6}"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9" name="LAYOUT SOURCE"/>
          <p:cNvSpPr>
            <a:spLocks noGrp="1"/>
          </p:cNvSpPr>
          <p:nvPr>
            <p:ph type="body" idx="24" hasCustomPrompt="1"/>
            <p:custDataLst>
              <p:tags r:id="rId1"/>
            </p:custDataLst>
          </p:nvPr>
        </p:nvSpPr>
        <p:spPr>
          <a:xfrm>
            <a:off x="4688385" y="4264443"/>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7" name="LAYOUT BODY"/>
          <p:cNvSpPr>
            <a:spLocks noGrp="1"/>
          </p:cNvSpPr>
          <p:nvPr>
            <p:ph idx="22"/>
            <p:custDataLst>
              <p:tags r:id="rId2"/>
            </p:custDataLst>
          </p:nvPr>
        </p:nvSpPr>
        <p:spPr>
          <a:xfrm>
            <a:off x="4688385" y="3011287"/>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5" y="2768152"/>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5" y="2518772"/>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4688385" y="1265615"/>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5"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43"/>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hidden="1"/>
          <p:cNvSpPr txBox="1"/>
          <p:nvPr userDrawn="1">
            <p:custDataLst>
              <p:tags r:id="rId1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4102683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Large 2x(2 and 1)">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EB71FFF7-9F05-4969-ABC0-23146D694E35}"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43"/>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52"/>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5" y="4264443"/>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8" name="LAYOUT BODY"/>
          <p:cNvSpPr>
            <a:spLocks noGrp="1"/>
          </p:cNvSpPr>
          <p:nvPr>
            <p:ph idx="16"/>
            <p:custDataLst>
              <p:tags r:id="rId5"/>
            </p:custDataLst>
          </p:nvPr>
        </p:nvSpPr>
        <p:spPr>
          <a:xfrm>
            <a:off x="4688385" y="1265619"/>
            <a:ext cx="4031673" cy="3005051"/>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vl6pPr>
              <a:defRPr>
                <a:ea typeface="MS PGothic"/>
              </a:defRPr>
            </a:lvl6pPr>
            <a:lvl7pPr>
              <a:defRPr>
                <a:ea typeface="MS PGothic"/>
              </a:defRPr>
            </a:lvl7pPr>
            <a:lvl8pPr>
              <a:defRPr>
                <a:ea typeface="MS PGothic"/>
              </a:defRPr>
            </a:lvl8pPr>
            <a:lvl9pPr>
              <a:defRPr>
                <a:ea typeface="MS PGothic"/>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5"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72"/>
            <a:ext cx="4031673"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8"/>
            </p:custDataLst>
          </p:nvPr>
        </p:nvSpPr>
        <p:spPr>
          <a:xfrm>
            <a:off x="382386" y="1265615"/>
            <a:ext cx="4031673"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84"/>
            <a:ext cx="4031673"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hidden="1"/>
          <p:cNvSpPr txBox="1"/>
          <p:nvPr userDrawn="1">
            <p:custDataLst>
              <p:tags r:id="rId1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026329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Large 3x2">
    <p:spTree>
      <p:nvGrpSpPr>
        <p:cNvPr id="1" name=""/>
        <p:cNvGrpSpPr/>
        <p:nvPr/>
      </p:nvGrpSpPr>
      <p:grpSpPr>
        <a:xfrm>
          <a:off x="0" y="0"/>
          <a:ext cx="0" cy="0"/>
          <a:chOff x="0" y="0"/>
          <a:chExt cx="0" cy="0"/>
        </a:xfrm>
      </p:grpSpPr>
      <p:sp>
        <p:nvSpPr>
          <p:cNvPr id="4"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86A79529-9704-412A-9627-88623531B893}"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43"/>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52"/>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43"/>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52"/>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43"/>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52"/>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72"/>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13" name="LAYOUT BODY"/>
          <p:cNvSpPr>
            <a:spLocks noGrp="1"/>
          </p:cNvSpPr>
          <p:nvPr>
            <p:ph idx="19"/>
            <p:custDataLst>
              <p:tags r:id="rId11"/>
            </p:custDataLst>
          </p:nvPr>
        </p:nvSpPr>
        <p:spPr>
          <a:xfrm>
            <a:off x="6118167" y="1265615"/>
            <a:ext cx="2610196"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84"/>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72"/>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8" name="LAYOUT BODY"/>
          <p:cNvSpPr>
            <a:spLocks noGrp="1"/>
          </p:cNvSpPr>
          <p:nvPr>
            <p:ph idx="16"/>
            <p:custDataLst>
              <p:tags r:id="rId14"/>
            </p:custDataLst>
          </p:nvPr>
        </p:nvSpPr>
        <p:spPr>
          <a:xfrm>
            <a:off x="3250277" y="1265615"/>
            <a:ext cx="2610196"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84"/>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72"/>
            <a:ext cx="2610196" cy="130925"/>
          </a:xfrm>
          <a:noFill/>
        </p:spPr>
        <p:txBody>
          <a:bodyPr lIns="0" tIns="49723" rIns="0" bIns="0" anchor="b">
            <a:noAutofit/>
          </a:bodyPr>
          <a:lstStyle>
            <a:lvl1pPr marL="0" indent="0">
              <a:buNone/>
              <a:defRPr sz="1100" b="0"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Source:</a:t>
            </a:r>
          </a:p>
        </p:txBody>
      </p:sp>
      <p:sp>
        <p:nvSpPr>
          <p:cNvPr id="3" name="LAYOUT BODY"/>
          <p:cNvSpPr>
            <a:spLocks noGrp="1"/>
          </p:cNvSpPr>
          <p:nvPr>
            <p:ph idx="1"/>
            <p:custDataLst>
              <p:tags r:id="rId17"/>
            </p:custDataLst>
          </p:nvPr>
        </p:nvSpPr>
        <p:spPr>
          <a:xfrm>
            <a:off x="382386" y="1265615"/>
            <a:ext cx="2610196" cy="1253144"/>
          </a:xfrm>
          <a:noFill/>
        </p:spPr>
        <p:txBody>
          <a:bodyPr lIns="0" tIns="0" rIns="0" bIns="0">
            <a:noAutofit/>
          </a:bodyPr>
          <a:lstStyle>
            <a:lvl1pPr marL="217239" indent="-217239">
              <a:buClr>
                <a:schemeClr val="tx2"/>
              </a:buClr>
              <a:buSzPct val="100000"/>
              <a:buFont typeface="Symbol" pitchFamily="18" charset="2"/>
              <a:buChar char="·"/>
              <a:defRPr sz="1600">
                <a:latin typeface="Frutiger 55 Roman"/>
                <a:ea typeface="MS PGothic"/>
              </a:defRPr>
            </a:lvl1pPr>
            <a:lvl2pPr marL="413039" indent="-208683">
              <a:tabLst/>
              <a:defRPr sz="1500">
                <a:latin typeface="Frutiger 55 Roman"/>
                <a:ea typeface="MS PGothic"/>
              </a:defRPr>
            </a:lvl2pPr>
            <a:lvl3pPr marL="624593" indent="-205811">
              <a:buFont typeface="Arial" pitchFamily="34" charset="0"/>
              <a:buChar char="–"/>
              <a:defRPr sz="1500">
                <a:latin typeface="Frutiger 55 Roman"/>
                <a:ea typeface="MS PGothic"/>
              </a:defRPr>
            </a:lvl3pPr>
            <a:lvl4pPr marL="828950" indent="-204366">
              <a:buSzPct val="84000"/>
              <a:defRPr sz="1500">
                <a:latin typeface="Frutiger 55 Roman"/>
                <a:ea typeface="MS PGothic"/>
              </a:defRPr>
            </a:lvl4pPr>
            <a:lvl5pPr marL="1044472" indent="-227312">
              <a:buSzPct val="84000"/>
              <a:buFont typeface="Arial" pitchFamily="34" charset="0"/>
              <a:buChar char="–"/>
              <a:defRPr sz="1500">
                <a:latin typeface="Frutiger 55 Roman"/>
                <a:ea typeface="MS PGothi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84"/>
            <a:ext cx="2610196" cy="242455"/>
          </a:xfrm>
          <a:noFill/>
        </p:spPr>
        <p:txBody>
          <a:bodyPr lIns="0" tIns="0" rIns="0" bIns="33146" anchor="t" anchorCtr="0">
            <a:noAutofit/>
          </a:bodyPr>
          <a:lstStyle>
            <a:lvl1pPr marL="0" indent="0">
              <a:buNone/>
              <a:defRPr sz="1600" b="1" baseline="0">
                <a:solidFill>
                  <a:schemeClr val="tx1"/>
                </a:solidFill>
                <a:latin typeface="Frutiger 55 Roman"/>
                <a:ea typeface="MS PGothic"/>
              </a:defRPr>
            </a:lvl1pPr>
            <a:lvl2pPr marL="455773" indent="0">
              <a:buNone/>
              <a:defRPr sz="2000" b="1"/>
            </a:lvl2pPr>
            <a:lvl3pPr marL="911547" indent="0">
              <a:buNone/>
              <a:defRPr sz="1800" b="1"/>
            </a:lvl3pPr>
            <a:lvl4pPr marL="1367313" indent="0">
              <a:buNone/>
              <a:defRPr sz="1600" b="1"/>
            </a:lvl4pPr>
            <a:lvl5pPr marL="1823087" indent="0">
              <a:buNone/>
              <a:defRPr sz="1600" b="1"/>
            </a:lvl5pPr>
            <a:lvl6pPr marL="2278855" indent="0">
              <a:buNone/>
              <a:defRPr sz="1600" b="1"/>
            </a:lvl6pPr>
            <a:lvl7pPr marL="2734629" indent="0">
              <a:buNone/>
              <a:defRPr sz="1600" b="1"/>
            </a:lvl7pPr>
            <a:lvl8pPr marL="3190391" indent="0">
              <a:buNone/>
              <a:defRPr sz="1600" b="1"/>
            </a:lvl8pPr>
            <a:lvl9pPr marL="3646168" indent="0">
              <a:buNone/>
              <a:defRPr sz="16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9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hidden="1"/>
          <p:cNvSpPr txBox="1"/>
          <p:nvPr userDrawn="1">
            <p:custDataLst>
              <p:tags r:id="rId20"/>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5" name="Picture 4"/>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4749930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Disclaimer Page">
    <p:spTree>
      <p:nvGrpSpPr>
        <p:cNvPr id="1" name=""/>
        <p:cNvGrpSpPr/>
        <p:nvPr/>
      </p:nvGrpSpPr>
      <p:grpSpPr>
        <a:xfrm>
          <a:off x="0" y="0"/>
          <a:ext cx="0" cy="0"/>
          <a:chOff x="0" y="0"/>
          <a:chExt cx="0" cy="0"/>
        </a:xfrm>
      </p:grpSpPr>
      <p:sp>
        <p:nvSpPr>
          <p:cNvPr id="3"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FD2363B6-C2A5-4798-A9CC-51C31EECAC2F}"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DOCUMENT ID" hidden="1"/>
          <p:cNvSpPr txBox="1"/>
          <p:nvPr userDrawn="1">
            <p:custDataLst>
              <p:tags r:id="rId1"/>
            </p:custDataLst>
          </p:nvPr>
        </p:nvSpPr>
        <p:spPr>
          <a:xfrm>
            <a:off x="2088977" y="286789"/>
            <a:ext cx="6647698" cy="184666"/>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UBSPROD\t419738 [printed: June 14, 2019 12:00 PM] [saved: October 16, 2019 3:34 PM] S:\03 Currencies\01 Investment Process\04 Strategy\04 </a:t>
            </a:r>
            <a:r>
              <a:rPr lang="en-US" dirty="0" err="1"/>
              <a:t>AxJ</a:t>
            </a:r>
            <a:r>
              <a:rPr lang="en-US" dirty="0"/>
              <a:t> </a:t>
            </a:r>
            <a:r>
              <a:rPr lang="en-US" dirty="0" err="1"/>
              <a:t>Tradesheets</a:t>
            </a:r>
            <a:r>
              <a:rPr lang="en-US" dirty="0"/>
              <a:t> &amp; Slides\2019\12 Dec\Asia summit FX slides Dec 2019.pptx </a:t>
            </a:r>
          </a:p>
        </p:txBody>
      </p: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4" name="Picture 3"/>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809233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Contact Page">
    <p:spTree>
      <p:nvGrpSpPr>
        <p:cNvPr id="1" name=""/>
        <p:cNvGrpSpPr/>
        <p:nvPr/>
      </p:nvGrpSpPr>
      <p:grpSpPr>
        <a:xfrm>
          <a:off x="0" y="0"/>
          <a:ext cx="0" cy="0"/>
          <a:chOff x="0" y="0"/>
          <a:chExt cx="0" cy="0"/>
        </a:xfrm>
      </p:grpSpPr>
      <p:sp>
        <p:nvSpPr>
          <p:cNvPr id="3" name="Slide Number Textbox"/>
          <p:cNvSpPr txBox="1"/>
          <p:nvPr userDrawn="1"/>
        </p:nvSpPr>
        <p:spPr>
          <a:xfrm>
            <a:off x="8370917" y="4675921"/>
            <a:ext cx="374073" cy="261851"/>
          </a:xfrm>
          <a:prstGeom prst="rect">
            <a:avLst/>
          </a:prstGeom>
          <a:noFill/>
        </p:spPr>
        <p:txBody>
          <a:bodyPr vert="horz" wrap="square" lIns="0" tIns="0" rIns="0" bIns="0" rtlCol="0" anchor="b">
            <a:noAutofit/>
          </a:bodyPr>
          <a:lstStyle/>
          <a:p>
            <a:pPr algn="r" defTabSz="912764" eaLnBrk="0" fontAlgn="base" hangingPunct="0">
              <a:spcBef>
                <a:spcPct val="50000"/>
              </a:spcBef>
              <a:spcAft>
                <a:spcPct val="0"/>
              </a:spcAft>
            </a:pPr>
            <a:fld id="{F844A95E-171B-43E0-919B-08407017EAD1}" type="slidenum">
              <a:rPr lang="en-US" sz="600" smtClean="0">
                <a:solidFill>
                  <a:prstClr val="black"/>
                </a:solidFill>
              </a:rPr>
              <a:pPr algn="r" defTabSz="912764" eaLnBrk="0" fontAlgn="base" hangingPunct="0">
                <a:spcBef>
                  <a:spcPct val="50000"/>
                </a:spcBef>
                <a:spcAft>
                  <a:spcPct val="0"/>
                </a:spcAft>
              </a:pPr>
              <a:t>‹#›</a:t>
            </a:fld>
            <a:endParaRPr lang="en-US"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909"/>
              </a:lnSpc>
              <a:defRPr lang="en-US" sz="29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1"/>
            <a:ext cx="981364" cy="225137"/>
          </a:xfrm>
          <a:prstGeom prst="rect">
            <a:avLst/>
          </a:prstGeom>
          <a:noFill/>
        </p:spPr>
        <p:txBody>
          <a:bodyPr vert="horz" wrap="none" lIns="0" tIns="0" rIns="0" bIns="0" rtlCol="0" anchor="b">
            <a:noAutofit/>
          </a:bodyPr>
          <a:lstStyle/>
          <a:p>
            <a:pPr defTabSz="912764" eaLnBrk="0" fontAlgn="base" hangingPunct="0">
              <a:spcBef>
                <a:spcPct val="0"/>
              </a:spcBef>
              <a:spcAft>
                <a:spcPct val="0"/>
              </a:spcAft>
            </a:pPr>
            <a:r>
              <a:rPr lang="en-US" sz="2200" b="1">
                <a:solidFill>
                  <a:srgbClr val="E60000"/>
                </a:solidFill>
              </a:rPr>
              <a:t>Draft</a:t>
            </a:r>
            <a:endParaRPr lang="en-US" sz="2200" b="1" dirty="0">
              <a:solidFill>
                <a:srgbClr val="E60000"/>
              </a:solidFill>
            </a:endParaRPr>
          </a:p>
        </p:txBody>
      </p:sp>
      <p:pic>
        <p:nvPicPr>
          <p:cNvPr id="4" name="Picture 3"/>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815748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7"/>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236" indent="0" algn="ctr">
              <a:buNone/>
              <a:defRPr>
                <a:solidFill>
                  <a:schemeClr val="tx1">
                    <a:tint val="75000"/>
                  </a:schemeClr>
                </a:solidFill>
              </a:defRPr>
            </a:lvl2pPr>
            <a:lvl3pPr marL="812468" indent="0" algn="ctr">
              <a:buNone/>
              <a:defRPr>
                <a:solidFill>
                  <a:schemeClr val="tx1">
                    <a:tint val="75000"/>
                  </a:schemeClr>
                </a:solidFill>
              </a:defRPr>
            </a:lvl3pPr>
            <a:lvl4pPr marL="1218700" indent="0" algn="ctr">
              <a:buNone/>
              <a:defRPr>
                <a:solidFill>
                  <a:schemeClr val="tx1">
                    <a:tint val="75000"/>
                  </a:schemeClr>
                </a:solidFill>
              </a:defRPr>
            </a:lvl4pPr>
            <a:lvl5pPr marL="1624934" indent="0" algn="ctr">
              <a:buNone/>
              <a:defRPr>
                <a:solidFill>
                  <a:schemeClr val="tx1">
                    <a:tint val="75000"/>
                  </a:schemeClr>
                </a:solidFill>
              </a:defRPr>
            </a:lvl5pPr>
            <a:lvl6pPr marL="2031164" indent="0" algn="ctr">
              <a:buNone/>
              <a:defRPr>
                <a:solidFill>
                  <a:schemeClr val="tx1">
                    <a:tint val="75000"/>
                  </a:schemeClr>
                </a:solidFill>
              </a:defRPr>
            </a:lvl6pPr>
            <a:lvl7pPr marL="2437397" indent="0" algn="ctr">
              <a:buNone/>
              <a:defRPr>
                <a:solidFill>
                  <a:schemeClr val="tx1">
                    <a:tint val="75000"/>
                  </a:schemeClr>
                </a:solidFill>
              </a:defRPr>
            </a:lvl7pPr>
            <a:lvl8pPr marL="2843620" indent="0" algn="ctr">
              <a:buNone/>
              <a:defRPr>
                <a:solidFill>
                  <a:schemeClr val="tx1">
                    <a:tint val="75000"/>
                  </a:schemeClr>
                </a:solidFill>
              </a:defRPr>
            </a:lvl8pPr>
            <a:lvl9pPr marL="324986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43"/>
            <a:ext cx="7456516" cy="233795"/>
          </a:xfrm>
        </p:spPr>
        <p:txBody>
          <a:bodyPr/>
          <a:lstStyle>
            <a:lvl1pPr marL="0" marR="0" indent="0" algn="l" defTabSz="812468"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89845" indent="0">
              <a:buNone/>
              <a:defRPr/>
            </a:lvl2pPr>
            <a:lvl3pPr marL="369430" indent="0">
              <a:buNone/>
              <a:defRPr/>
            </a:lvl3pPr>
            <a:lvl4pPr marL="559268" indent="0">
              <a:buNone/>
              <a:defRPr/>
            </a:lvl4pPr>
            <a:lvl5pPr marL="738851" indent="0">
              <a:buNone/>
              <a:defRPr/>
            </a:lvl5pPr>
          </a:lstStyle>
          <a:p>
            <a:pPr marL="0" marR="0" lvl="0" indent="0" algn="l" defTabSz="812468"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81"/>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9"/>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86565"/>
            <a:ext cx="1007509" cy="276166"/>
          </a:xfrm>
          <a:prstGeom prst="rect">
            <a:avLst/>
          </a:prstGeom>
        </p:spPr>
      </p:pic>
    </p:spTree>
    <p:extLst>
      <p:ext uri="{BB962C8B-B14F-4D97-AF65-F5344CB8AC3E}">
        <p14:creationId xmlns:p14="http://schemas.microsoft.com/office/powerpoint/2010/main" val="24828720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4"/>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236" indent="0" algn="ctr">
              <a:buNone/>
              <a:defRPr>
                <a:solidFill>
                  <a:schemeClr val="tx1">
                    <a:tint val="75000"/>
                  </a:schemeClr>
                </a:solidFill>
              </a:defRPr>
            </a:lvl2pPr>
            <a:lvl3pPr marL="812468" indent="0" algn="ctr">
              <a:buNone/>
              <a:defRPr>
                <a:solidFill>
                  <a:schemeClr val="tx1">
                    <a:tint val="75000"/>
                  </a:schemeClr>
                </a:solidFill>
              </a:defRPr>
            </a:lvl3pPr>
            <a:lvl4pPr marL="1218700" indent="0" algn="ctr">
              <a:buNone/>
              <a:defRPr>
                <a:solidFill>
                  <a:schemeClr val="tx1">
                    <a:tint val="75000"/>
                  </a:schemeClr>
                </a:solidFill>
              </a:defRPr>
            </a:lvl4pPr>
            <a:lvl5pPr marL="1624934" indent="0" algn="ctr">
              <a:buNone/>
              <a:defRPr>
                <a:solidFill>
                  <a:schemeClr val="tx1">
                    <a:tint val="75000"/>
                  </a:schemeClr>
                </a:solidFill>
              </a:defRPr>
            </a:lvl5pPr>
            <a:lvl6pPr marL="2031164" indent="0" algn="ctr">
              <a:buNone/>
              <a:defRPr>
                <a:solidFill>
                  <a:schemeClr val="tx1">
                    <a:tint val="75000"/>
                  </a:schemeClr>
                </a:solidFill>
              </a:defRPr>
            </a:lvl6pPr>
            <a:lvl7pPr marL="2437397" indent="0" algn="ctr">
              <a:buNone/>
              <a:defRPr>
                <a:solidFill>
                  <a:schemeClr val="tx1">
                    <a:tint val="75000"/>
                  </a:schemeClr>
                </a:solidFill>
              </a:defRPr>
            </a:lvl7pPr>
            <a:lvl8pPr marL="2843620" indent="0" algn="ctr">
              <a:buNone/>
              <a:defRPr>
                <a:solidFill>
                  <a:schemeClr val="tx1">
                    <a:tint val="75000"/>
                  </a:schemeClr>
                </a:solidFill>
              </a:defRPr>
            </a:lvl8pPr>
            <a:lvl9pPr marL="324986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093897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2385" y="4720884"/>
            <a:ext cx="791615" cy="261852"/>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259A56D2-6EE4-40D3-BDE6-F5CD68556C61}"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4" name="TOC BODY"/>
          <p:cNvSpPr>
            <a:spLocks noGrp="1"/>
          </p:cNvSpPr>
          <p:nvPr>
            <p:ph type="body" sz="quarter" idx="12"/>
            <p:custDataLst>
              <p:tags r:id="rId1"/>
            </p:custDataLst>
          </p:nvPr>
        </p:nvSpPr>
        <p:spPr>
          <a:xfrm>
            <a:off x="381578" y="928984"/>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343867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C9C5D969-4CAD-4F29-8B51-07B8CBAF6BF4}"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89845" indent="-189845">
              <a:buClr>
                <a:schemeClr val="tx2"/>
              </a:buClr>
              <a:buSzPct val="100000"/>
              <a:buFont typeface="Symbol" pitchFamily="18" charset="2"/>
              <a:buChar char="·"/>
              <a:defRPr sz="1500">
                <a:latin typeface="Frutiger 55 Roman"/>
              </a:defRPr>
            </a:lvl1pPr>
            <a:lvl2pPr marL="373271" indent="-191130">
              <a:defRPr sz="1400">
                <a:latin typeface="Frutiger 55 Roman"/>
              </a:defRPr>
            </a:lvl2pPr>
            <a:lvl3pPr marL="556711" indent="-183444">
              <a:buClr>
                <a:schemeClr val="tx1"/>
              </a:buClr>
              <a:buFont typeface="Arial" pitchFamily="34" charset="0"/>
              <a:buChar char="–"/>
              <a:defRPr sz="1400">
                <a:latin typeface="Frutiger 55 Roman"/>
              </a:defRPr>
            </a:lvl3pPr>
            <a:lvl4pPr marL="738851" indent="-182156">
              <a:buSzPct val="84000"/>
              <a:defRPr sz="1400">
                <a:latin typeface="Frutiger 55 Roman"/>
              </a:defRPr>
            </a:lvl4pPr>
            <a:lvl5pPr marL="930951" indent="-192105">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20884"/>
            <a:ext cx="791615" cy="261852"/>
          </a:xfrm>
          <a:prstGeom prst="rect">
            <a:avLst/>
          </a:prstGeom>
        </p:spPr>
      </p:pic>
    </p:spTree>
    <p:extLst>
      <p:ext uri="{BB962C8B-B14F-4D97-AF65-F5344CB8AC3E}">
        <p14:creationId xmlns:p14="http://schemas.microsoft.com/office/powerpoint/2010/main" val="12250955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94976F55-9089-48EE-AE68-8E9544398D42}"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9833937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855E24D6-7D0A-470C-80AD-CB9E4DCBF649}"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83"/>
            <a:ext cx="8354291"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defTabSz="738851">
              <a:buSzPct val="84000"/>
              <a:defRPr sz="1400">
                <a:latin typeface="Frutiger 55 Roman"/>
              </a:defRPr>
            </a:lvl4pPr>
            <a:lvl5pPr marL="930951" indent="-192105">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88"/>
            <a:ext cx="8354291"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8118586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2451735E-85A4-4643-8094-642905B783F2}"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51"/>
            <a:ext cx="8354291"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92"/>
            <a:ext cx="8354291"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192105">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63"/>
            <a:ext cx="8354291"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76"/>
            <a:ext cx="8354291"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9"/>
            <a:ext cx="8354291"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192105">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88"/>
            <a:ext cx="8354291"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702217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D70D6585-CB7C-4CFA-BD76-44C70BE2929C}"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83"/>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83"/>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31686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9489627C-F79B-4DF9-998A-207B47061EFD}"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83"/>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88"/>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83"/>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65471">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88"/>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83"/>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88"/>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2501905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C04BB5FE-21AD-4A47-B7F8-7792A0111F81}"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4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90"/>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7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4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90"/>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56"/>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7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9"/>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3702050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7CCF9807-4BDC-4D68-8676-381180632DE6}"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4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90"/>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56"/>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7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4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1794853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EB71FFF7-9F05-4969-ABC0-23146D694E35}"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4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90"/>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56"/>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4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76"/>
            <a:ext cx="4031673"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88"/>
            <a:ext cx="4031673"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680055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86A79529-9704-412A-9627-88623531B893}"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46"/>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90"/>
            <a:ext cx="2610196"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56"/>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46"/>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90"/>
            <a:ext cx="2610196"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56"/>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46"/>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90"/>
            <a:ext cx="2610196"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56"/>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76"/>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9"/>
            <a:ext cx="2610196"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88"/>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76"/>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9"/>
            <a:ext cx="2610196"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88"/>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76"/>
            <a:ext cx="2610196" cy="130925"/>
          </a:xfrm>
          <a:noFill/>
        </p:spPr>
        <p:txBody>
          <a:bodyPr lIns="0" tIns="44314" rIns="0" bIns="0" anchor="b">
            <a:noAutofit/>
          </a:bodyPr>
          <a:lstStyle>
            <a:lvl1pPr marL="0" indent="0">
              <a:buNone/>
              <a:defRPr sz="1000" b="0"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9"/>
            <a:ext cx="2610196" cy="1253144"/>
          </a:xfrm>
          <a:noFill/>
        </p:spPr>
        <p:txBody>
          <a:bodyPr lIns="0" tIns="0" rIns="0" bIns="0">
            <a:noAutofit/>
          </a:bodyPr>
          <a:lstStyle>
            <a:lvl1pPr marL="193628" indent="-193628">
              <a:buClr>
                <a:schemeClr val="tx2"/>
              </a:buClr>
              <a:buSzPct val="100000"/>
              <a:buFont typeface="Symbol" pitchFamily="18" charset="2"/>
              <a:buChar char="·"/>
              <a:defRPr sz="1500">
                <a:latin typeface="Frutiger 55 Roman"/>
              </a:defRPr>
            </a:lvl1pPr>
            <a:lvl2pPr marL="368147" indent="-186010">
              <a:tabLst/>
              <a:defRPr sz="1400">
                <a:latin typeface="Frutiger 55 Roman"/>
              </a:defRPr>
            </a:lvl2pPr>
            <a:lvl3pPr marL="556711" indent="-183444">
              <a:buFont typeface="Arial" pitchFamily="34" charset="0"/>
              <a:buChar char="–"/>
              <a:defRPr sz="1400">
                <a:latin typeface="Frutiger 55 Roman"/>
              </a:defRPr>
            </a:lvl3pPr>
            <a:lvl4pPr marL="738851" indent="-182156">
              <a:buSzPct val="84000"/>
              <a:defRPr sz="1400">
                <a:latin typeface="Frutiger 55 Roman"/>
              </a:defRPr>
            </a:lvl4pPr>
            <a:lvl5pPr marL="930951" indent="-202610">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88"/>
            <a:ext cx="2610196" cy="242455"/>
          </a:xfrm>
          <a:noFill/>
        </p:spPr>
        <p:txBody>
          <a:bodyPr lIns="0" tIns="0" rIns="0" bIns="29545" anchor="t" anchorCtr="0">
            <a:noAutofit/>
          </a:bodyPr>
          <a:lstStyle>
            <a:lvl1pPr marL="0" indent="0">
              <a:buNone/>
              <a:defRPr sz="1500" b="1" baseline="0">
                <a:solidFill>
                  <a:schemeClr val="tx1"/>
                </a:solidFill>
                <a:latin typeface="Frutiger 55 Roman"/>
              </a:defRPr>
            </a:lvl1pPr>
            <a:lvl2pPr marL="406236" indent="0">
              <a:buNone/>
              <a:defRPr sz="1800" b="1"/>
            </a:lvl2pPr>
            <a:lvl3pPr marL="812468" indent="0">
              <a:buNone/>
              <a:defRPr sz="1600" b="1"/>
            </a:lvl3pPr>
            <a:lvl4pPr marL="1218700" indent="0">
              <a:buNone/>
              <a:defRPr sz="1500" b="1"/>
            </a:lvl4pPr>
            <a:lvl5pPr marL="1624934" indent="0">
              <a:buNone/>
              <a:defRPr sz="1500" b="1"/>
            </a:lvl5pPr>
            <a:lvl6pPr marL="2031164" indent="0">
              <a:buNone/>
              <a:defRPr sz="1500" b="1"/>
            </a:lvl6pPr>
            <a:lvl7pPr marL="2437397" indent="0">
              <a:buNone/>
              <a:defRPr sz="1500" b="1"/>
            </a:lvl7pPr>
            <a:lvl8pPr marL="2843620" indent="0">
              <a:buNone/>
              <a:defRPr sz="1500" b="1"/>
            </a:lvl8pPr>
            <a:lvl9pPr marL="324986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17"/>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fontAlgn="base">
              <a:spcAft>
                <a:spcPct val="0"/>
              </a:spcAft>
            </a:pPr>
            <a:r>
              <a:rPr lang="en-US" dirty="0"/>
              <a:t>UBSPROD\t621266 [printed: March 20, 2020 2:31 PM] [saved: March 22, 2020 8:46 PM] P:\Min Lan\WIM\Mar 2020\CIO Update Mar 23rd 2020.pptx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3722994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FD2363B6-C2A5-4798-A9CC-51C31EECAC2F}"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008764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24" y="4675928"/>
            <a:ext cx="374073" cy="261852"/>
          </a:xfrm>
          <a:prstGeom prst="rect">
            <a:avLst/>
          </a:prstGeom>
          <a:noFill/>
        </p:spPr>
        <p:txBody>
          <a:bodyPr vert="horz" wrap="square" lIns="0" tIns="0" rIns="0" bIns="0" rtlCol="0" anchor="b">
            <a:noAutofit/>
          </a:bodyPr>
          <a:lstStyle/>
          <a:p>
            <a:pPr algn="r" defTabSz="912738" eaLnBrk="0" fontAlgn="base" hangingPunct="0">
              <a:spcBef>
                <a:spcPct val="50000"/>
              </a:spcBef>
              <a:spcAft>
                <a:spcPct val="0"/>
              </a:spcAft>
            </a:pPr>
            <a:fld id="{F844A95E-171B-43E0-919B-08407017EAD1}" type="slidenum">
              <a:rPr lang="en-US" sz="600" smtClean="0">
                <a:solidFill>
                  <a:prstClr val="black"/>
                </a:solidFill>
              </a:rPr>
              <a:pPr algn="r" defTabSz="912738" eaLnBrk="0" fontAlgn="base" hangingPunct="0">
                <a:spcBef>
                  <a:spcPct val="50000"/>
                </a:spcBef>
                <a:spcAft>
                  <a:spcPct val="0"/>
                </a:spcAft>
              </a:pPr>
              <a:t>‹#›</a:t>
            </a:fld>
            <a:endParaRPr lang="en-US"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defTabSz="912738" eaLnBrk="0" fontAlgn="base" hangingPunct="0">
              <a:spcBef>
                <a:spcPct val="0"/>
              </a:spcBef>
              <a:spcAft>
                <a:spcPct val="0"/>
              </a:spcAft>
            </a:pPr>
            <a:r>
              <a:rPr lang="en-US" sz="1900" b="1">
                <a:solidFill>
                  <a:srgbClr val="E60000"/>
                </a:solidFill>
              </a:rPr>
              <a:t>Draft</a:t>
            </a:r>
            <a:endParaRPr lang="en-US"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24970503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E0B5B05-DA59-4E01-B5D5-A6E40118BA77}" type="datetimeFigureOut">
              <a:rPr lang="en-US" smtClean="0"/>
              <a:t>10/28/2021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326091497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0B5B05-DA59-4E01-B5D5-A6E40118BA77}" type="datetimeFigureOut">
              <a:rPr lang="en-US" smtClean="0"/>
              <a:t>10/28/2021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407278274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0B5B05-DA59-4E01-B5D5-A6E40118BA77}" type="datetimeFigureOut">
              <a:rPr lang="en-US" smtClean="0"/>
              <a:t>10/28/2021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13850956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E0B5B05-DA59-4E01-B5D5-A6E40118BA77}" type="datetimeFigureOut">
              <a:rPr lang="en-US" smtClean="0"/>
              <a:t>10/28/2021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33804776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E0B5B05-DA59-4E01-B5D5-A6E40118BA77}" type="datetimeFigureOut">
              <a:rPr lang="en-US" smtClean="0"/>
              <a:t>10/28/2021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47763175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E0B5B05-DA59-4E01-B5D5-A6E40118BA77}" type="datetimeFigureOut">
              <a:rPr lang="en-US" smtClean="0"/>
              <a:t>10/28/2021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39934862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0B5B05-DA59-4E01-B5D5-A6E40118BA77}" type="datetimeFigureOut">
              <a:rPr lang="en-US" smtClean="0"/>
              <a:t>10/28/2021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2728857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E0B5B05-DA59-4E01-B5D5-A6E40118BA77}" type="datetimeFigureOut">
              <a:rPr lang="en-US" smtClean="0"/>
              <a:t>10/28/2021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26792066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BE0B5B05-DA59-4E01-B5D5-A6E40118BA77}" type="datetimeFigureOut">
              <a:rPr lang="en-US" smtClean="0"/>
              <a:t>10/28/2021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39129819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0B5B05-DA59-4E01-B5D5-A6E40118BA77}" type="datetimeFigureOut">
              <a:rPr lang="en-US" smtClean="0"/>
              <a:t>10/28/2021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32285576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0B5B05-DA59-4E01-B5D5-A6E40118BA77}" type="datetimeFigureOut">
              <a:rPr lang="en-US" smtClean="0"/>
              <a:t>10/28/2021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BC4EEC-7D24-4A4A-974B-ADF92B8AD813}" type="slidenum">
              <a:rPr lang="en-US" smtClean="0"/>
              <a:t>‹#›</a:t>
            </a:fld>
            <a:endParaRPr lang="en-US"/>
          </a:p>
        </p:txBody>
      </p:sp>
    </p:spTree>
    <p:extLst>
      <p:ext uri="{BB962C8B-B14F-4D97-AF65-F5344CB8AC3E}">
        <p14:creationId xmlns:p14="http://schemas.microsoft.com/office/powerpoint/2010/main" val="312963070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Blank Slide_RR">
    <p:spTree>
      <p:nvGrpSpPr>
        <p:cNvPr id="1" name=""/>
        <p:cNvGrpSpPr/>
        <p:nvPr/>
      </p:nvGrpSpPr>
      <p:grpSpPr>
        <a:xfrm>
          <a:off x="0" y="0"/>
          <a:ext cx="0" cy="0"/>
          <a:chOff x="0" y="0"/>
          <a:chExt cx="0" cy="0"/>
        </a:xfrm>
      </p:grpSpPr>
      <p:sp>
        <p:nvSpPr>
          <p:cNvPr id="5" name="DOCUMENT ID" hidden="1"/>
          <p:cNvSpPr txBox="1"/>
          <p:nvPr userDrawn="1">
            <p:custDataLst>
              <p:tags r:id="rId1"/>
            </p:custDataLst>
          </p:nvPr>
        </p:nvSpPr>
        <p:spPr>
          <a:xfrm>
            <a:off x="2088291" y="286837"/>
            <a:ext cx="6647295" cy="69250"/>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defRPr/>
            </a:pPr>
            <a:r>
              <a:rPr lang="en-US" sz="450" dirty="0">
                <a:ea typeface="+mn-ea"/>
              </a:rPr>
              <a:t>[printed: ____] [saved: ____] C:\ProgramData\PresXpress\PresXpress\PresPrint.potx</a:t>
            </a:r>
          </a:p>
        </p:txBody>
      </p:sp>
      <p:sp>
        <p:nvSpPr>
          <p:cNvPr id="6" name="DraftStamp" hidden="1"/>
          <p:cNvSpPr txBox="1">
            <a:spLocks noChangeArrowheads="1"/>
          </p:cNvSpPr>
          <p:nvPr userDrawn="1">
            <p:custDataLst>
              <p:tags r:id="rId2"/>
            </p:custDataLst>
          </p:nvPr>
        </p:nvSpPr>
        <p:spPr bwMode="auto">
          <a:xfrm>
            <a:off x="382443" y="173182"/>
            <a:ext cx="981364" cy="22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spcBef>
                <a:spcPct val="50000"/>
              </a:spcBef>
              <a:defRPr>
                <a:solidFill>
                  <a:schemeClr val="tx1"/>
                </a:solidFill>
                <a:latin typeface="Frutiger 55 Roman" pitchFamily="34" charset="0"/>
                <a:ea typeface="MS PGothic" pitchFamily="34" charset="-128"/>
              </a:defRPr>
            </a:lvl1pPr>
            <a:lvl2pPr marL="742950" indent="-285750" eaLnBrk="0" hangingPunct="0">
              <a:spcBef>
                <a:spcPct val="50000"/>
              </a:spcBef>
              <a:defRPr>
                <a:solidFill>
                  <a:schemeClr val="tx1"/>
                </a:solidFill>
                <a:latin typeface="Frutiger 55 Roman" pitchFamily="34" charset="0"/>
                <a:ea typeface="MS PGothic" pitchFamily="34" charset="-128"/>
              </a:defRPr>
            </a:lvl2pPr>
            <a:lvl3pPr marL="1143000" indent="-228600" eaLnBrk="0" hangingPunct="0">
              <a:spcBef>
                <a:spcPct val="50000"/>
              </a:spcBef>
              <a:defRPr>
                <a:solidFill>
                  <a:schemeClr val="tx1"/>
                </a:solidFill>
                <a:latin typeface="Frutiger 55 Roman" pitchFamily="34" charset="0"/>
                <a:ea typeface="MS PGothic" pitchFamily="34" charset="-128"/>
              </a:defRPr>
            </a:lvl3pPr>
            <a:lvl4pPr marL="1600200" indent="-228600" eaLnBrk="0" hangingPunct="0">
              <a:spcBef>
                <a:spcPct val="50000"/>
              </a:spcBef>
              <a:defRPr>
                <a:solidFill>
                  <a:schemeClr val="tx1"/>
                </a:solidFill>
                <a:latin typeface="Frutiger 55 Roman" pitchFamily="34" charset="0"/>
                <a:ea typeface="MS PGothic" pitchFamily="34" charset="-128"/>
              </a:defRPr>
            </a:lvl4pPr>
            <a:lvl5pPr marL="2057400" indent="-228600" eaLnBrk="0" hangingPunct="0">
              <a:spcBef>
                <a:spcPct val="50000"/>
              </a:spcBef>
              <a:defRPr>
                <a:solidFill>
                  <a:schemeClr val="tx1"/>
                </a:solidFill>
                <a:latin typeface="Frutiger 55 Roman" pitchFamily="34" charset="0"/>
                <a:ea typeface="MS PGothic"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MS PGothic"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MS PGothic"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MS PGothic"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MS PGothic" pitchFamily="34" charset="-128"/>
              </a:defRPr>
            </a:lvl9pPr>
          </a:lstStyle>
          <a:p>
            <a:pPr>
              <a:spcBef>
                <a:spcPct val="0"/>
              </a:spcBef>
              <a:defRPr/>
            </a:pPr>
            <a:r>
              <a:rPr lang="en-US" altLang="en-US" sz="1650" b="1" dirty="0">
                <a:solidFill>
                  <a:srgbClr val="E60000"/>
                </a:solidFill>
                <a:cs typeface="Arial" charset="0"/>
              </a:rPr>
              <a:t>Draft</a:t>
            </a:r>
          </a:p>
        </p:txBody>
      </p:sp>
      <p:pic>
        <p:nvPicPr>
          <p:cNvPr id="7" name="Picture 7"/>
          <p:cNvPicPr>
            <a:picLocks noChangeAspect="1"/>
          </p:cNvPicPr>
          <p:nvPr userDrawn="1">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389660" y="4765748"/>
            <a:ext cx="792307" cy="21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PAGE HEADING"/>
          <p:cNvSpPr>
            <a:spLocks noGrp="1"/>
          </p:cNvSpPr>
          <p:nvPr>
            <p:ph type="title"/>
          </p:nvPr>
        </p:nvSpPr>
        <p:spPr>
          <a:xfrm>
            <a:off x="382386" y="4"/>
            <a:ext cx="8354291" cy="642158"/>
          </a:xfrm>
        </p:spPr>
        <p:txBody>
          <a:bodyPr rtlCol="0">
            <a:normAutofit/>
          </a:bodyPr>
          <a:lstStyle>
            <a:lvl1pPr>
              <a:lnSpc>
                <a:spcPts val="2182"/>
              </a:lnSpc>
              <a:defRPr lang="en-US" sz="1875" b="0" baseline="0" dirty="0">
                <a:latin typeface="Frutiger 45 Light"/>
                <a:ea typeface="Arial Unicode MS" pitchFamily="34" charset="-128"/>
              </a:defRPr>
            </a:lvl1pPr>
          </a:lstStyle>
          <a:p>
            <a:pPr lvl="0"/>
            <a:r>
              <a:rPr lang="en-US" dirty="0"/>
              <a:t>Click to edit Master title style</a:t>
            </a:r>
          </a:p>
        </p:txBody>
      </p:sp>
      <p:cxnSp>
        <p:nvCxnSpPr>
          <p:cNvPr id="8" name="THIN BLUE LINE"/>
          <p:cNvCxnSpPr/>
          <p:nvPr userDrawn="1">
            <p:custDataLst>
              <p:tags r:id="rId4"/>
            </p:custDataLst>
          </p:nvPr>
        </p:nvCxnSpPr>
        <p:spPr>
          <a:xfrm>
            <a:off x="382386" y="703551"/>
            <a:ext cx="835429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Textbox" hidden="1"/>
          <p:cNvSpPr txBox="1"/>
          <p:nvPr userDrawn="1"/>
        </p:nvSpPr>
        <p:spPr>
          <a:xfrm>
            <a:off x="8526466" y="4779823"/>
            <a:ext cx="340066" cy="261851"/>
          </a:xfrm>
          <a:prstGeom prst="rect">
            <a:avLst/>
          </a:prstGeom>
          <a:noFill/>
        </p:spPr>
        <p:txBody>
          <a:bodyPr vert="horz" wrap="square" lIns="0" tIns="0" rIns="0" bIns="0" rtlCol="0" anchor="b">
            <a:noAutofit/>
          </a:bodyPr>
          <a:lstStyle/>
          <a:p>
            <a:pPr algn="r"/>
            <a:fld id="{94976F55-9089-48EE-AE68-8E9544398D42}" type="slidenum">
              <a:rPr lang="en-GB" sz="675" smtClean="0">
                <a:solidFill>
                  <a:prstClr val="black"/>
                </a:solidFill>
                <a:latin typeface="Frutiger 45 Light" panose="020B0603020202020204" pitchFamily="34" charset="0"/>
              </a:rPr>
              <a:pPr algn="r"/>
              <a:t>‹#›</a:t>
            </a:fld>
            <a:endParaRPr lang="en-GB" sz="675" dirty="0">
              <a:solidFill>
                <a:prstClr val="black"/>
              </a:solidFill>
              <a:latin typeface="Frutiger 45 Light" panose="020B0603020202020204" pitchFamily="34" charset="0"/>
            </a:endParaRPr>
          </a:p>
        </p:txBody>
      </p:sp>
    </p:spTree>
    <p:extLst>
      <p:ext uri="{BB962C8B-B14F-4D97-AF65-F5344CB8AC3E}">
        <p14:creationId xmlns:p14="http://schemas.microsoft.com/office/powerpoint/2010/main" val="2560413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26" Type="http://schemas.openxmlformats.org/officeDocument/2006/relationships/slideLayout" Target="../slideLayouts/slideLayout43.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slideLayout" Target="../slideLayouts/slideLayout4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29" Type="http://schemas.openxmlformats.org/officeDocument/2006/relationships/slideLayout" Target="../slideLayouts/slideLayout46.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slideLayout" Target="../slideLayouts/slideLayout41.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31"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30" Type="http://schemas.openxmlformats.org/officeDocument/2006/relationships/slideLayout" Target="../slideLayouts/slideLayout4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6" Type="http://schemas.openxmlformats.org/officeDocument/2006/relationships/theme" Target="../theme/theme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theme" Target="../theme/theme4.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 id="2147484431" r:id="rId16"/>
    <p:sldLayoutId id="2147484432" r:id="rId17"/>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423222796"/>
      </p:ext>
    </p:extLst>
  </p:cSld>
  <p:clrMap bg1="lt1" tx1="dk1" bg2="lt2" tx2="dk2" accent1="accent1" accent2="accent2" accent3="accent3" accent4="accent4" accent5="accent5" accent6="accent6" hlink="hlink" folHlink="folHlink"/>
  <p:sldLayoutIdLst>
    <p:sldLayoutId id="2147484435" r:id="rId1"/>
    <p:sldLayoutId id="2147484436" r:id="rId2"/>
    <p:sldLayoutId id="2147484437" r:id="rId3"/>
    <p:sldLayoutId id="2147484438" r:id="rId4"/>
    <p:sldLayoutId id="2147484439" r:id="rId5"/>
    <p:sldLayoutId id="2147484440" r:id="rId6"/>
    <p:sldLayoutId id="2147484441" r:id="rId7"/>
    <p:sldLayoutId id="2147484442" r:id="rId8"/>
    <p:sldLayoutId id="2147484443" r:id="rId9"/>
    <p:sldLayoutId id="2147484444" r:id="rId10"/>
    <p:sldLayoutId id="2147484445" r:id="rId11"/>
    <p:sldLayoutId id="2147484446" r:id="rId12"/>
    <p:sldLayoutId id="2147484447" r:id="rId13"/>
    <p:sldLayoutId id="2147484448" r:id="rId14"/>
    <p:sldLayoutId id="2147484449" r:id="rId15"/>
    <p:sldLayoutId id="2147484450" r:id="rId16"/>
    <p:sldLayoutId id="2147484451" r:id="rId17"/>
    <p:sldLayoutId id="2147484452" r:id="rId18"/>
    <p:sldLayoutId id="2147484453" r:id="rId19"/>
    <p:sldLayoutId id="2147484454" r:id="rId20"/>
    <p:sldLayoutId id="2147484455" r:id="rId21"/>
    <p:sldLayoutId id="2147484456" r:id="rId22"/>
    <p:sldLayoutId id="2147484457" r:id="rId23"/>
    <p:sldLayoutId id="2147484458" r:id="rId24"/>
    <p:sldLayoutId id="2147484459" r:id="rId25"/>
    <p:sldLayoutId id="2147484460" r:id="rId26"/>
    <p:sldLayoutId id="2147484461" r:id="rId27"/>
    <p:sldLayoutId id="2147484462" r:id="rId28"/>
    <p:sldLayoutId id="2147484463" r:id="rId29"/>
    <p:sldLayoutId id="2147484464" r:id="rId30"/>
  </p:sldLayoutIdLst>
  <p:hf hdr="0" ftr="0" dt="0"/>
  <p:txStyles>
    <p:titleStyle>
      <a:lvl1pPr algn="l" defTabSz="912458" rtl="0" eaLnBrk="1" latinLnBrk="0" hangingPunct="1">
        <a:lnSpc>
          <a:spcPts val="2909"/>
        </a:lnSpc>
        <a:spcBef>
          <a:spcPct val="0"/>
        </a:spcBef>
        <a:buNone/>
        <a:defRPr sz="2900" kern="1200">
          <a:solidFill>
            <a:schemeClr val="tx1"/>
          </a:solidFill>
          <a:latin typeface="Frutiger 45 Light" panose="020B0603020202020204" pitchFamily="34" charset="0"/>
          <a:ea typeface="+mj-ea"/>
          <a:cs typeface="+mj-cs"/>
        </a:defRPr>
      </a:lvl1pPr>
    </p:titleStyle>
    <p:bodyStyle>
      <a:lvl1pPr marL="213212" indent="-213212" algn="l" defTabSz="912458" rtl="0" eaLnBrk="1" latinLnBrk="0" hangingPunct="1">
        <a:spcBef>
          <a:spcPts val="1273"/>
        </a:spcBef>
        <a:buClr>
          <a:schemeClr val="tx2"/>
        </a:buClr>
        <a:buSzPct val="100000"/>
        <a:buFont typeface="Symbol" pitchFamily="18" charset="2"/>
        <a:buChar char="·"/>
        <a:defRPr sz="1600" b="0" kern="1200">
          <a:solidFill>
            <a:schemeClr val="tx1"/>
          </a:solidFill>
          <a:latin typeface="+mn-lt"/>
          <a:ea typeface="+mn-ea"/>
          <a:cs typeface="+mn-cs"/>
        </a:defRPr>
      </a:lvl1pPr>
      <a:lvl2pPr marL="414890" indent="-201683" algn="l" defTabSz="912458" rtl="0" eaLnBrk="1" latinLnBrk="0" hangingPunct="1">
        <a:spcBef>
          <a:spcPts val="636"/>
        </a:spcBef>
        <a:buClr>
          <a:schemeClr val="tx1"/>
        </a:buClr>
        <a:buFont typeface="Arial" pitchFamily="34" charset="0"/>
        <a:buChar char="–"/>
        <a:defRPr sz="1500" kern="1200">
          <a:solidFill>
            <a:schemeClr val="tx1"/>
          </a:solidFill>
          <a:latin typeface="+mn-lt"/>
          <a:ea typeface="+mn-ea"/>
          <a:cs typeface="+mn-cs"/>
        </a:defRPr>
      </a:lvl2pPr>
      <a:lvl3pPr marL="628092" indent="-213212" algn="l" defTabSz="912458" rtl="0" eaLnBrk="1" latinLnBrk="0" hangingPunct="1">
        <a:spcBef>
          <a:spcPts val="636"/>
        </a:spcBef>
        <a:buClr>
          <a:schemeClr val="tx1"/>
        </a:buClr>
        <a:buFont typeface="Arial" pitchFamily="34" charset="0"/>
        <a:buChar char="–"/>
        <a:defRPr sz="1500" kern="1200">
          <a:solidFill>
            <a:schemeClr val="tx1"/>
          </a:solidFill>
          <a:latin typeface="+mn-lt"/>
          <a:ea typeface="+mn-ea"/>
          <a:cs typeface="+mn-cs"/>
        </a:defRPr>
      </a:lvl3pPr>
      <a:lvl4pPr marL="829781" indent="-201683" algn="l" defTabSz="912458" rtl="0" eaLnBrk="1" latinLnBrk="0" hangingPunct="1">
        <a:spcBef>
          <a:spcPts val="273"/>
        </a:spcBef>
        <a:buClr>
          <a:schemeClr val="tx1"/>
        </a:buClr>
        <a:buSzPct val="84000"/>
        <a:buFont typeface="Arial" pitchFamily="34" charset="0"/>
        <a:buChar char="–"/>
        <a:defRPr sz="1500" kern="1200">
          <a:solidFill>
            <a:schemeClr val="tx1"/>
          </a:solidFill>
          <a:latin typeface="+mn-lt"/>
          <a:ea typeface="+mn-ea"/>
          <a:cs typeface="+mn-cs"/>
        </a:defRPr>
      </a:lvl4pPr>
      <a:lvl5pPr marL="1042989" indent="-213212" algn="l" defTabSz="912458" rtl="0" eaLnBrk="1" latinLnBrk="0" hangingPunct="1">
        <a:spcBef>
          <a:spcPts val="273"/>
        </a:spcBef>
        <a:buClr>
          <a:schemeClr val="tx1"/>
        </a:buClr>
        <a:buSzPct val="84000"/>
        <a:buFont typeface="Arial" pitchFamily="34" charset="0"/>
        <a:buChar char="–"/>
        <a:defRPr sz="1500" kern="1200">
          <a:solidFill>
            <a:schemeClr val="tx1"/>
          </a:solidFill>
          <a:latin typeface="+mn-lt"/>
          <a:ea typeface="+mn-ea"/>
          <a:cs typeface="+mn-cs"/>
        </a:defRPr>
      </a:lvl5pPr>
      <a:lvl6pPr marL="1045521" indent="-215744" algn="l" defTabSz="912458"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5521" indent="-215744" algn="l" defTabSz="912458"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5521" indent="-215744" algn="l" defTabSz="912458"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5521" indent="-215744" algn="l" defTabSz="912458"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p:bodyStyle>
    <p:otherStyle>
      <a:defPPr>
        <a:defRPr lang="en-US"/>
      </a:defPPr>
      <a:lvl1pPr marL="0" algn="l" defTabSz="912458" rtl="0" eaLnBrk="1" latinLnBrk="0" hangingPunct="1">
        <a:defRPr sz="1800" kern="1200">
          <a:solidFill>
            <a:schemeClr val="tx1"/>
          </a:solidFill>
          <a:latin typeface="+mn-lt"/>
          <a:ea typeface="+mn-ea"/>
          <a:cs typeface="+mn-cs"/>
        </a:defRPr>
      </a:lvl1pPr>
      <a:lvl2pPr marL="456230" algn="l" defTabSz="912458" rtl="0" eaLnBrk="1" latinLnBrk="0" hangingPunct="1">
        <a:defRPr sz="1800" kern="1200">
          <a:solidFill>
            <a:schemeClr val="tx1"/>
          </a:solidFill>
          <a:latin typeface="+mn-lt"/>
          <a:ea typeface="+mn-ea"/>
          <a:cs typeface="+mn-cs"/>
        </a:defRPr>
      </a:lvl2pPr>
      <a:lvl3pPr marL="912458" algn="l" defTabSz="912458" rtl="0" eaLnBrk="1" latinLnBrk="0" hangingPunct="1">
        <a:defRPr sz="1800" kern="1200">
          <a:solidFill>
            <a:schemeClr val="tx1"/>
          </a:solidFill>
          <a:latin typeface="+mn-lt"/>
          <a:ea typeface="+mn-ea"/>
          <a:cs typeface="+mn-cs"/>
        </a:defRPr>
      </a:lvl3pPr>
      <a:lvl4pPr marL="1368682" algn="l" defTabSz="912458" rtl="0" eaLnBrk="1" latinLnBrk="0" hangingPunct="1">
        <a:defRPr sz="1800" kern="1200">
          <a:solidFill>
            <a:schemeClr val="tx1"/>
          </a:solidFill>
          <a:latin typeface="+mn-lt"/>
          <a:ea typeface="+mn-ea"/>
          <a:cs typeface="+mn-cs"/>
        </a:defRPr>
      </a:lvl4pPr>
      <a:lvl5pPr marL="1824913" algn="l" defTabSz="912458" rtl="0" eaLnBrk="1" latinLnBrk="0" hangingPunct="1">
        <a:defRPr sz="1800" kern="1200">
          <a:solidFill>
            <a:schemeClr val="tx1"/>
          </a:solidFill>
          <a:latin typeface="+mn-lt"/>
          <a:ea typeface="+mn-ea"/>
          <a:cs typeface="+mn-cs"/>
        </a:defRPr>
      </a:lvl5pPr>
      <a:lvl6pPr marL="2281134" algn="l" defTabSz="912458" rtl="0" eaLnBrk="1" latinLnBrk="0" hangingPunct="1">
        <a:defRPr sz="1800" kern="1200">
          <a:solidFill>
            <a:schemeClr val="tx1"/>
          </a:solidFill>
          <a:latin typeface="+mn-lt"/>
          <a:ea typeface="+mn-ea"/>
          <a:cs typeface="+mn-cs"/>
        </a:defRPr>
      </a:lvl6pPr>
      <a:lvl7pPr marL="2737361" algn="l" defTabSz="912458" rtl="0" eaLnBrk="1" latinLnBrk="0" hangingPunct="1">
        <a:defRPr sz="1800" kern="1200">
          <a:solidFill>
            <a:schemeClr val="tx1"/>
          </a:solidFill>
          <a:latin typeface="+mn-lt"/>
          <a:ea typeface="+mn-ea"/>
          <a:cs typeface="+mn-cs"/>
        </a:defRPr>
      </a:lvl7pPr>
      <a:lvl8pPr marL="3193587" algn="l" defTabSz="912458" rtl="0" eaLnBrk="1" latinLnBrk="0" hangingPunct="1">
        <a:defRPr sz="1800" kern="1200">
          <a:solidFill>
            <a:schemeClr val="tx1"/>
          </a:solidFill>
          <a:latin typeface="+mn-lt"/>
          <a:ea typeface="+mn-ea"/>
          <a:cs typeface="+mn-cs"/>
        </a:defRPr>
      </a:lvl8pPr>
      <a:lvl9pPr marL="3649814" algn="l" defTabSz="91245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147840599"/>
      </p:ext>
    </p:extLst>
  </p:cSld>
  <p:clrMap bg1="lt1" tx1="dk1" bg2="lt2" tx2="dk2" accent1="accent1" accent2="accent2" accent3="accent3" accent4="accent4" accent5="accent5" accent6="accent6" hlink="hlink" folHlink="folHlink"/>
  <p:sldLayoutIdLst>
    <p:sldLayoutId id="2147484466" r:id="rId1"/>
    <p:sldLayoutId id="2147484467" r:id="rId2"/>
    <p:sldLayoutId id="2147484468" r:id="rId3"/>
    <p:sldLayoutId id="2147484469" r:id="rId4"/>
    <p:sldLayoutId id="2147484470" r:id="rId5"/>
    <p:sldLayoutId id="2147484471" r:id="rId6"/>
    <p:sldLayoutId id="2147484472" r:id="rId7"/>
    <p:sldLayoutId id="2147484473" r:id="rId8"/>
    <p:sldLayoutId id="2147484474" r:id="rId9"/>
    <p:sldLayoutId id="2147484475" r:id="rId10"/>
    <p:sldLayoutId id="2147484476" r:id="rId11"/>
    <p:sldLayoutId id="2147484477" r:id="rId12"/>
    <p:sldLayoutId id="2147484478" r:id="rId13"/>
    <p:sldLayoutId id="2147484479" r:id="rId14"/>
    <p:sldLayoutId id="2147484480" r:id="rId15"/>
  </p:sldLayoutIdLst>
  <p:hf hdr="0" ftr="0" dt="0"/>
  <p:txStyles>
    <p:titleStyle>
      <a:lvl1pPr algn="l" defTabSz="812468"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89845" indent="-189845" algn="l" defTabSz="812468"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69430" indent="-179587" algn="l" defTabSz="812468"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59268" indent="-189845" algn="l" defTabSz="812468"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38851" indent="-179587" algn="l" defTabSz="812468"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28698" indent="-189845" algn="l" defTabSz="812468"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0951" indent="-192105" algn="l" defTabSz="812468"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0951" indent="-192105" algn="l" defTabSz="812468"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0951" indent="-192105" algn="l" defTabSz="812468"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0951" indent="-192105" algn="l" defTabSz="812468"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2468" rtl="0" eaLnBrk="1" latinLnBrk="0" hangingPunct="1">
        <a:defRPr sz="1600" kern="1200">
          <a:solidFill>
            <a:schemeClr val="tx1"/>
          </a:solidFill>
          <a:latin typeface="+mn-lt"/>
          <a:ea typeface="+mn-ea"/>
          <a:cs typeface="+mn-cs"/>
        </a:defRPr>
      </a:lvl1pPr>
      <a:lvl2pPr marL="406236" algn="l" defTabSz="812468" rtl="0" eaLnBrk="1" latinLnBrk="0" hangingPunct="1">
        <a:defRPr sz="1600" kern="1200">
          <a:solidFill>
            <a:schemeClr val="tx1"/>
          </a:solidFill>
          <a:latin typeface="+mn-lt"/>
          <a:ea typeface="+mn-ea"/>
          <a:cs typeface="+mn-cs"/>
        </a:defRPr>
      </a:lvl2pPr>
      <a:lvl3pPr marL="812468" algn="l" defTabSz="812468" rtl="0" eaLnBrk="1" latinLnBrk="0" hangingPunct="1">
        <a:defRPr sz="1600" kern="1200">
          <a:solidFill>
            <a:schemeClr val="tx1"/>
          </a:solidFill>
          <a:latin typeface="+mn-lt"/>
          <a:ea typeface="+mn-ea"/>
          <a:cs typeface="+mn-cs"/>
        </a:defRPr>
      </a:lvl3pPr>
      <a:lvl4pPr marL="1218700" algn="l" defTabSz="812468" rtl="0" eaLnBrk="1" latinLnBrk="0" hangingPunct="1">
        <a:defRPr sz="1600" kern="1200">
          <a:solidFill>
            <a:schemeClr val="tx1"/>
          </a:solidFill>
          <a:latin typeface="+mn-lt"/>
          <a:ea typeface="+mn-ea"/>
          <a:cs typeface="+mn-cs"/>
        </a:defRPr>
      </a:lvl4pPr>
      <a:lvl5pPr marL="1624934" algn="l" defTabSz="812468" rtl="0" eaLnBrk="1" latinLnBrk="0" hangingPunct="1">
        <a:defRPr sz="1600" kern="1200">
          <a:solidFill>
            <a:schemeClr val="tx1"/>
          </a:solidFill>
          <a:latin typeface="+mn-lt"/>
          <a:ea typeface="+mn-ea"/>
          <a:cs typeface="+mn-cs"/>
        </a:defRPr>
      </a:lvl5pPr>
      <a:lvl6pPr marL="2031164" algn="l" defTabSz="812468" rtl="0" eaLnBrk="1" latinLnBrk="0" hangingPunct="1">
        <a:defRPr sz="1600" kern="1200">
          <a:solidFill>
            <a:schemeClr val="tx1"/>
          </a:solidFill>
          <a:latin typeface="+mn-lt"/>
          <a:ea typeface="+mn-ea"/>
          <a:cs typeface="+mn-cs"/>
        </a:defRPr>
      </a:lvl6pPr>
      <a:lvl7pPr marL="2437397" algn="l" defTabSz="812468" rtl="0" eaLnBrk="1" latinLnBrk="0" hangingPunct="1">
        <a:defRPr sz="1600" kern="1200">
          <a:solidFill>
            <a:schemeClr val="tx1"/>
          </a:solidFill>
          <a:latin typeface="+mn-lt"/>
          <a:ea typeface="+mn-ea"/>
          <a:cs typeface="+mn-cs"/>
        </a:defRPr>
      </a:lvl7pPr>
      <a:lvl8pPr marL="2843620" algn="l" defTabSz="812468" rtl="0" eaLnBrk="1" latinLnBrk="0" hangingPunct="1">
        <a:defRPr sz="1600" kern="1200">
          <a:solidFill>
            <a:schemeClr val="tx1"/>
          </a:solidFill>
          <a:latin typeface="+mn-lt"/>
          <a:ea typeface="+mn-ea"/>
          <a:cs typeface="+mn-cs"/>
        </a:defRPr>
      </a:lvl8pPr>
      <a:lvl9pPr marL="3249866" algn="l" defTabSz="812468"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E0B5B05-DA59-4E01-B5D5-A6E40118BA77}" type="datetimeFigureOut">
              <a:rPr lang="en-US" smtClean="0"/>
              <a:t>10/28/2021</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FBC4EEC-7D24-4A4A-974B-ADF92B8AD813}" type="slidenum">
              <a:rPr lang="en-US" smtClean="0"/>
              <a:t>‹#›</a:t>
            </a:fld>
            <a:endParaRPr lang="en-US"/>
          </a:p>
        </p:txBody>
      </p:sp>
    </p:spTree>
    <p:extLst>
      <p:ext uri="{BB962C8B-B14F-4D97-AF65-F5344CB8AC3E}">
        <p14:creationId xmlns:p14="http://schemas.microsoft.com/office/powerpoint/2010/main" val="1644572280"/>
      </p:ext>
    </p:extLst>
  </p:cSld>
  <p:clrMap bg1="lt1" tx1="dk1" bg2="lt2" tx2="dk2" accent1="accent1" accent2="accent2" accent3="accent3" accent4="accent4" accent5="accent5" accent6="accent6" hlink="hlink" folHlink="folHlink"/>
  <p:sldLayoutIdLst>
    <p:sldLayoutId id="2147484483" r:id="rId1"/>
    <p:sldLayoutId id="2147484484" r:id="rId2"/>
    <p:sldLayoutId id="2147484485" r:id="rId3"/>
    <p:sldLayoutId id="2147484486" r:id="rId4"/>
    <p:sldLayoutId id="2147484487" r:id="rId5"/>
    <p:sldLayoutId id="2147484488" r:id="rId6"/>
    <p:sldLayoutId id="2147484489" r:id="rId7"/>
    <p:sldLayoutId id="2147484490" r:id="rId8"/>
    <p:sldLayoutId id="2147484491" r:id="rId9"/>
    <p:sldLayoutId id="2147484492" r:id="rId10"/>
    <p:sldLayoutId id="2147484493" r:id="rId11"/>
    <p:sldLayoutId id="2147484494" r:id="rId12"/>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52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1.xml"/><Relationship Id="rId1" Type="http://schemas.openxmlformats.org/officeDocument/2006/relationships/tags" Target="../tags/tag538.xml"/><Relationship Id="rId5" Type="http://schemas.openxmlformats.org/officeDocument/2006/relationships/image" Target="../media/image16.png"/><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1.xml"/><Relationship Id="rId1" Type="http://schemas.openxmlformats.org/officeDocument/2006/relationships/tags" Target="../tags/tag539.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540.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542.xml"/><Relationship Id="rId1" Type="http://schemas.openxmlformats.org/officeDocument/2006/relationships/tags" Target="../tags/tag541.xml"/><Relationship Id="rId5" Type="http://schemas.openxmlformats.org/officeDocument/2006/relationships/image" Target="../media/image21.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543.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15.xml.rels><?xml version="1.0" encoding="UTF-8" standalone="yes"?>
<Relationships xmlns="http://schemas.openxmlformats.org/package/2006/relationships"><Relationship Id="rId3" Type="http://schemas.openxmlformats.org/officeDocument/2006/relationships/tags" Target="../tags/tag546.xml"/><Relationship Id="rId2" Type="http://schemas.openxmlformats.org/officeDocument/2006/relationships/tags" Target="../tags/tag545.xml"/><Relationship Id="rId1" Type="http://schemas.openxmlformats.org/officeDocument/2006/relationships/tags" Target="../tags/tag544.xml"/><Relationship Id="rId5" Type="http://schemas.openxmlformats.org/officeDocument/2006/relationships/notesSlide" Target="../notesSlides/notesSlide14.xml"/><Relationship Id="rId4"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1.xml"/><Relationship Id="rId1" Type="http://schemas.openxmlformats.org/officeDocument/2006/relationships/tags" Target="../tags/tag527.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1.xml"/><Relationship Id="rId1" Type="http://schemas.openxmlformats.org/officeDocument/2006/relationships/tags" Target="../tags/tag528.xml"/><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1.xml"/><Relationship Id="rId1" Type="http://schemas.openxmlformats.org/officeDocument/2006/relationships/tags" Target="../tags/tag529.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30.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tags" Target="../tags/tag533.xml"/><Relationship Id="rId2" Type="http://schemas.openxmlformats.org/officeDocument/2006/relationships/tags" Target="../tags/tag532.xml"/><Relationship Id="rId1" Type="http://schemas.openxmlformats.org/officeDocument/2006/relationships/tags" Target="../tags/tag531.xml"/><Relationship Id="rId5" Type="http://schemas.openxmlformats.org/officeDocument/2006/relationships/notesSlide" Target="../notesSlides/notesSlide5.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tags" Target="../tags/tag534.xml"/><Relationship Id="rId7" Type="http://schemas.openxmlformats.org/officeDocument/2006/relationships/oleObject" Target="../embeddings/oleObject1.bin"/><Relationship Id="rId2" Type="http://schemas.openxmlformats.org/officeDocument/2006/relationships/customXml" Target="../../customXml/item3.xml"/><Relationship Id="rId1" Type="http://schemas.openxmlformats.org/officeDocument/2006/relationships/customXml" Target="../../customXml/item2.xml"/><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53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1.xml"/><Relationship Id="rId1" Type="http://schemas.openxmlformats.org/officeDocument/2006/relationships/tags" Target="../tags/tag536.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1.xml"/><Relationship Id="rId1" Type="http://schemas.openxmlformats.org/officeDocument/2006/relationships/tags" Target="../tags/tag537.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7199609" y="3050314"/>
            <a:ext cx="1727855" cy="1873259"/>
          </a:xfrm>
          <a:prstGeom prst="rect">
            <a:avLst/>
          </a:prstGeom>
        </p:spPr>
      </p:pic>
      <p:sp>
        <p:nvSpPr>
          <p:cNvPr id="13" name="PRESENTATION TITLE"/>
          <p:cNvSpPr txBox="1">
            <a:spLocks/>
          </p:cNvSpPr>
          <p:nvPr>
            <p:custDataLst>
              <p:tags r:id="rId1"/>
            </p:custDataLst>
          </p:nvPr>
        </p:nvSpPr>
        <p:spPr>
          <a:xfrm>
            <a:off x="8320079" y="1211552"/>
            <a:ext cx="5081582" cy="681650"/>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1909" dirty="0"/>
          </a:p>
        </p:txBody>
      </p:sp>
      <p:sp>
        <p:nvSpPr>
          <p:cNvPr id="14" name="Title 4"/>
          <p:cNvSpPr>
            <a:spLocks noGrp="1"/>
          </p:cNvSpPr>
          <p:nvPr>
            <p:ph type="ctrTitle"/>
          </p:nvPr>
        </p:nvSpPr>
        <p:spPr>
          <a:xfrm>
            <a:off x="3477943" y="1379563"/>
            <a:ext cx="5081582" cy="641854"/>
          </a:xfrm>
        </p:spPr>
        <p:txBody>
          <a:bodyPr/>
          <a:lstStyle/>
          <a:p>
            <a:r>
              <a:rPr lang="en-US" dirty="0"/>
              <a:t>Our monthly update </a:t>
            </a:r>
            <a:br>
              <a:rPr lang="en-US" dirty="0"/>
            </a:br>
            <a:r>
              <a:rPr lang="en-US" sz="1800" dirty="0"/>
              <a:t>Toward a new “</a:t>
            </a:r>
            <a:r>
              <a:rPr lang="en-US" sz="1800" dirty="0" err="1"/>
              <a:t>stagflationary</a:t>
            </a:r>
            <a:r>
              <a:rPr lang="en-US" sz="1800" dirty="0"/>
              <a:t>” economic regime?</a:t>
            </a:r>
            <a:endParaRPr lang="en-US" dirty="0"/>
          </a:p>
        </p:txBody>
      </p:sp>
      <p:sp>
        <p:nvSpPr>
          <p:cNvPr id="15" name="Text Placeholder 5"/>
          <p:cNvSpPr>
            <a:spLocks noGrp="1"/>
          </p:cNvSpPr>
          <p:nvPr>
            <p:ph type="body" sz="quarter" idx="12"/>
          </p:nvPr>
        </p:nvSpPr>
        <p:spPr>
          <a:xfrm>
            <a:off x="3477943" y="2239810"/>
            <a:ext cx="4272141" cy="446240"/>
          </a:xfrm>
        </p:spPr>
        <p:txBody>
          <a:bodyPr>
            <a:normAutofit/>
          </a:bodyPr>
          <a:lstStyle/>
          <a:p>
            <a:r>
              <a:rPr lang="de-CH" dirty="0"/>
              <a:t>UBS CIO livestream, 27 </a:t>
            </a:r>
            <a:r>
              <a:rPr lang="de-CH" dirty="0" err="1"/>
              <a:t>October</a:t>
            </a:r>
            <a:r>
              <a:rPr lang="de-CH" dirty="0"/>
              <a:t> 2021 </a:t>
            </a:r>
            <a:br>
              <a:rPr lang="de-CH" dirty="0"/>
            </a:br>
            <a:r>
              <a:rPr lang="de-DE" sz="1200" dirty="0"/>
              <a:t>5pm CEST / 4pm BST / 11am EDT / 8am PDT</a:t>
            </a:r>
            <a:endParaRPr lang="en-US" sz="1200" dirty="0"/>
          </a:p>
        </p:txBody>
      </p:sp>
      <p:pic>
        <p:nvPicPr>
          <p:cNvPr id="3" name="Picture 2">
            <a:extLst>
              <a:ext uri="{FF2B5EF4-FFF2-40B4-BE49-F238E27FC236}">
                <a16:creationId xmlns:a16="http://schemas.microsoft.com/office/drawing/2014/main" id="{E0B9DD2A-8868-4DD1-8FFA-2AF211441BE6}"/>
              </a:ext>
            </a:extLst>
          </p:cNvPr>
          <p:cNvPicPr>
            <a:picLocks noChangeAspect="1"/>
          </p:cNvPicPr>
          <p:nvPr/>
        </p:nvPicPr>
        <p:blipFill rotWithShape="1">
          <a:blip r:embed="rId4"/>
          <a:srcRect l="25829" r="9448"/>
          <a:stretch/>
        </p:blipFill>
        <p:spPr>
          <a:xfrm>
            <a:off x="0" y="0"/>
            <a:ext cx="3196593" cy="5143500"/>
          </a:xfrm>
          <a:prstGeom prst="rect">
            <a:avLst/>
          </a:prstGeom>
        </p:spPr>
      </p:pic>
      <p:sp>
        <p:nvSpPr>
          <p:cNvPr id="4" name="Subtitle 3"/>
          <p:cNvSpPr>
            <a:spLocks noGrp="1"/>
          </p:cNvSpPr>
          <p:nvPr>
            <p:ph type="subTitle" idx="1"/>
          </p:nvPr>
        </p:nvSpPr>
        <p:spPr>
          <a:xfrm>
            <a:off x="3477943" y="3050315"/>
            <a:ext cx="4348886" cy="1062754"/>
          </a:xfrm>
        </p:spPr>
        <p:txBody>
          <a:bodyPr/>
          <a:lstStyle/>
          <a:p>
            <a:pPr fontAlgn="base">
              <a:spcBef>
                <a:spcPts val="0"/>
              </a:spcBef>
            </a:pPr>
            <a:r>
              <a:rPr lang="en-GB" sz="1200" b="1" dirty="0">
                <a:latin typeface="Frutiger 45 Light" panose="020B0603020202020204" pitchFamily="34" charset="0"/>
              </a:rPr>
              <a:t>Solita Marcelli</a:t>
            </a:r>
            <a:r>
              <a:rPr lang="en-GB" sz="1200" dirty="0">
                <a:latin typeface="Frutiger 45 Light" panose="020B0603020202020204" pitchFamily="34" charset="0"/>
              </a:rPr>
              <a:t>, Chief Investment Officer Americas</a:t>
            </a:r>
          </a:p>
          <a:p>
            <a:pPr fontAlgn="base">
              <a:spcBef>
                <a:spcPts val="0"/>
              </a:spcBef>
            </a:pPr>
            <a:r>
              <a:rPr lang="en-US" sz="1200" b="1" dirty="0">
                <a:latin typeface="Frutiger 45 Light" panose="020B0603020202020204" pitchFamily="34" charset="0"/>
              </a:rPr>
              <a:t>Themis Themistocleous</a:t>
            </a:r>
            <a:r>
              <a:rPr lang="en-US" sz="1200" dirty="0">
                <a:latin typeface="Frutiger 45 Light" panose="020B0603020202020204" pitchFamily="34" charset="0"/>
              </a:rPr>
              <a:t>, Head Chief Investment Office EMEA</a:t>
            </a:r>
          </a:p>
          <a:p>
            <a:pPr fontAlgn="base">
              <a:spcBef>
                <a:spcPts val="0"/>
              </a:spcBef>
            </a:pPr>
            <a:r>
              <a:rPr lang="en-US" sz="1200" b="1" dirty="0">
                <a:latin typeface="Frutiger 45 Light" panose="020B0603020202020204" pitchFamily="34" charset="0"/>
              </a:rPr>
              <a:t>Dominic Schnider</a:t>
            </a:r>
            <a:r>
              <a:rPr lang="en-US" sz="1200" dirty="0">
                <a:latin typeface="Frutiger 45 Light" panose="020B0603020202020204" pitchFamily="34" charset="0"/>
              </a:rPr>
              <a:t>, Head CIO Commodities &amp; APAC Forex/Macro </a:t>
            </a:r>
            <a:br>
              <a:rPr lang="en-GB" sz="1350" dirty="0"/>
            </a:br>
            <a:endParaRPr lang="en-GB" sz="1199" b="1" dirty="0">
              <a:latin typeface="Frutiger 45 Light" panose="020B0603020202020204" pitchFamily="34" charset="0"/>
            </a:endParaRPr>
          </a:p>
        </p:txBody>
      </p:sp>
    </p:spTree>
    <p:extLst>
      <p:ext uri="{BB962C8B-B14F-4D97-AF65-F5344CB8AC3E}">
        <p14:creationId xmlns:p14="http://schemas.microsoft.com/office/powerpoint/2010/main" val="1500154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Forex: </a:t>
            </a:r>
            <a:r>
              <a:rPr lang="en-US" sz="2800" dirty="0"/>
              <a:t>Broad USD strength ahead</a:t>
            </a:r>
          </a:p>
        </p:txBody>
      </p:sp>
      <p:sp>
        <p:nvSpPr>
          <p:cNvPr id="18" name="Rectangle 17"/>
          <p:cNvSpPr/>
          <p:nvPr/>
        </p:nvSpPr>
        <p:spPr>
          <a:xfrm>
            <a:off x="318605" y="724535"/>
            <a:ext cx="8467278" cy="584578"/>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64749"/>
                </a:solidFill>
                <a:effectLst/>
                <a:uLnTx/>
                <a:uFillTx/>
                <a:latin typeface="UBSHeadline"/>
                <a:ea typeface="Arial Unicode MS"/>
                <a:cs typeface="+mn-cs"/>
              </a:rPr>
              <a:t>A confluence of new and existing factors—rather than a single narrative—has provided underlying USD support this year</a:t>
            </a: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cxnSp>
        <p:nvCxnSpPr>
          <p:cNvPr id="4" name="Straight Connector 3"/>
          <p:cNvCxnSpPr/>
          <p:nvPr/>
        </p:nvCxnSpPr>
        <p:spPr>
          <a:xfrm>
            <a:off x="4568010" y="1389335"/>
            <a:ext cx="0" cy="335280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802528" y="144385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USD indices have recovered</a:t>
            </a:r>
          </a:p>
        </p:txBody>
      </p:sp>
      <p:pic>
        <p:nvPicPr>
          <p:cNvPr id="10" name="Picture 2">
            <a:extLst>
              <a:ext uri="{FF2B5EF4-FFF2-40B4-BE49-F238E27FC236}">
                <a16:creationId xmlns:a16="http://schemas.microsoft.com/office/drawing/2014/main" id="{CE819DB2-BAB9-483B-8D49-87A15F3C09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1707718"/>
            <a:ext cx="3271837" cy="2933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87342482-749E-437F-8F95-282071B21E64}"/>
              </a:ext>
            </a:extLst>
          </p:cNvPr>
          <p:cNvSpPr txBox="1"/>
          <p:nvPr/>
        </p:nvSpPr>
        <p:spPr>
          <a:xfrm>
            <a:off x="6120582" y="1409377"/>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Quarterly USD performance since 1996</a:t>
            </a:r>
          </a:p>
        </p:txBody>
      </p:sp>
      <p:pic>
        <p:nvPicPr>
          <p:cNvPr id="2" name="Picture 1">
            <a:extLst>
              <a:ext uri="{FF2B5EF4-FFF2-40B4-BE49-F238E27FC236}">
                <a16:creationId xmlns:a16="http://schemas.microsoft.com/office/drawing/2014/main" id="{5E8E8041-2A3F-4ADF-9CE9-A7110A01125E}"/>
              </a:ext>
            </a:extLst>
          </p:cNvPr>
          <p:cNvPicPr>
            <a:picLocks noChangeAspect="1"/>
          </p:cNvPicPr>
          <p:nvPr/>
        </p:nvPicPr>
        <p:blipFill>
          <a:blip r:embed="rId5"/>
          <a:stretch>
            <a:fillRect/>
          </a:stretch>
        </p:blipFill>
        <p:spPr>
          <a:xfrm>
            <a:off x="659993" y="1736396"/>
            <a:ext cx="3740768" cy="2890825"/>
          </a:xfrm>
          <a:prstGeom prst="rect">
            <a:avLst/>
          </a:prstGeom>
        </p:spPr>
      </p:pic>
      <p:sp>
        <p:nvSpPr>
          <p:cNvPr id="14" name="TextBox 13">
            <a:extLst>
              <a:ext uri="{FF2B5EF4-FFF2-40B4-BE49-F238E27FC236}">
                <a16:creationId xmlns:a16="http://schemas.microsoft.com/office/drawing/2014/main" id="{4B689B56-F982-49C1-B2EE-B8FB8AE39D1F}"/>
              </a:ext>
            </a:extLst>
          </p:cNvPr>
          <p:cNvSpPr txBox="1"/>
          <p:nvPr/>
        </p:nvSpPr>
        <p:spPr>
          <a:xfrm>
            <a:off x="1027332" y="1936960"/>
            <a:ext cx="2073905"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standardized to 100</a:t>
            </a:r>
          </a:p>
        </p:txBody>
      </p:sp>
    </p:spTree>
    <p:custDataLst>
      <p:tags r:id="rId1"/>
    </p:custDataLst>
    <p:extLst>
      <p:ext uri="{BB962C8B-B14F-4D97-AF65-F5344CB8AC3E}">
        <p14:creationId xmlns:p14="http://schemas.microsoft.com/office/powerpoint/2010/main" val="3211892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Forex: </a:t>
            </a:r>
            <a:r>
              <a:rPr lang="en-US" sz="2800" dirty="0"/>
              <a:t>CHF considerations</a:t>
            </a:r>
          </a:p>
        </p:txBody>
      </p:sp>
      <p:sp>
        <p:nvSpPr>
          <p:cNvPr id="18" name="Rectangle 17"/>
          <p:cNvSpPr/>
          <p:nvPr/>
        </p:nvSpPr>
        <p:spPr>
          <a:xfrm>
            <a:off x="318605" y="724535"/>
            <a:ext cx="8467278" cy="584578"/>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64749"/>
                </a:solidFill>
                <a:effectLst/>
                <a:uLnTx/>
                <a:uFillTx/>
                <a:latin typeface="UBSHeadline"/>
                <a:ea typeface="Arial Unicode MS"/>
                <a:cs typeface="+mn-cs"/>
              </a:rPr>
              <a:t>The USDCHF is mainly a EURUSD story, with a higher sensitivity to shifts in real rate expectations in the US</a:t>
            </a: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cxnSp>
        <p:nvCxnSpPr>
          <p:cNvPr id="4" name="Straight Connector 3"/>
          <p:cNvCxnSpPr/>
          <p:nvPr/>
        </p:nvCxnSpPr>
        <p:spPr>
          <a:xfrm>
            <a:off x="4568010" y="1389335"/>
            <a:ext cx="0" cy="335280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669178" y="144385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CHFUSD linkage with EURUSD</a:t>
            </a:r>
          </a:p>
        </p:txBody>
      </p:sp>
      <p:sp>
        <p:nvSpPr>
          <p:cNvPr id="12" name="TextBox 11"/>
          <p:cNvSpPr txBox="1"/>
          <p:nvPr/>
        </p:nvSpPr>
        <p:spPr>
          <a:xfrm>
            <a:off x="6172200" y="144385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US real yields and USDCHF</a:t>
            </a:r>
          </a:p>
        </p:txBody>
      </p:sp>
      <p:pic>
        <p:nvPicPr>
          <p:cNvPr id="6" name="Picture 5">
            <a:extLst>
              <a:ext uri="{FF2B5EF4-FFF2-40B4-BE49-F238E27FC236}">
                <a16:creationId xmlns:a16="http://schemas.microsoft.com/office/drawing/2014/main" id="{266C7208-E15B-4365-986B-9269B2CD45E5}"/>
              </a:ext>
            </a:extLst>
          </p:cNvPr>
          <p:cNvPicPr>
            <a:picLocks noChangeAspect="1"/>
          </p:cNvPicPr>
          <p:nvPr/>
        </p:nvPicPr>
        <p:blipFill>
          <a:blip r:embed="rId4"/>
          <a:stretch>
            <a:fillRect/>
          </a:stretch>
        </p:blipFill>
        <p:spPr>
          <a:xfrm>
            <a:off x="603251" y="1748659"/>
            <a:ext cx="3574135" cy="2944287"/>
          </a:xfrm>
          <a:prstGeom prst="rect">
            <a:avLst/>
          </a:prstGeom>
        </p:spPr>
      </p:pic>
      <p:sp>
        <p:nvSpPr>
          <p:cNvPr id="7" name="Rectangle 6">
            <a:extLst>
              <a:ext uri="{FF2B5EF4-FFF2-40B4-BE49-F238E27FC236}">
                <a16:creationId xmlns:a16="http://schemas.microsoft.com/office/drawing/2014/main" id="{DB3DA062-7B1F-462A-923E-4207F9DEADF3}"/>
              </a:ext>
            </a:extLst>
          </p:cNvPr>
          <p:cNvSpPr/>
          <p:nvPr/>
        </p:nvSpPr>
        <p:spPr>
          <a:xfrm>
            <a:off x="3810001" y="2400300"/>
            <a:ext cx="279400" cy="462037"/>
          </a:xfrm>
          <a:prstGeom prst="rect">
            <a:avLst/>
          </a:prstGeom>
          <a:no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utiger 55 Roman"/>
              <a:ea typeface="MS PGothic"/>
              <a:cs typeface="+mn-cs"/>
            </a:endParaRPr>
          </a:p>
        </p:txBody>
      </p:sp>
      <p:pic>
        <p:nvPicPr>
          <p:cNvPr id="8" name="Graphic 7">
            <a:extLst>
              <a:ext uri="{FF2B5EF4-FFF2-40B4-BE49-F238E27FC236}">
                <a16:creationId xmlns:a16="http://schemas.microsoft.com/office/drawing/2014/main" id="{6D953F24-A881-4B5A-AF53-9D54362A4D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39183" y="1710559"/>
            <a:ext cx="3574134" cy="2835480"/>
          </a:xfrm>
          <a:prstGeom prst="rect">
            <a:avLst/>
          </a:prstGeom>
        </p:spPr>
      </p:pic>
      <p:sp>
        <p:nvSpPr>
          <p:cNvPr id="13" name="Rectangle 12">
            <a:extLst>
              <a:ext uri="{FF2B5EF4-FFF2-40B4-BE49-F238E27FC236}">
                <a16:creationId xmlns:a16="http://schemas.microsoft.com/office/drawing/2014/main" id="{C5095760-BFA5-4DAB-9460-C4E291179D46}"/>
              </a:ext>
            </a:extLst>
          </p:cNvPr>
          <p:cNvSpPr/>
          <p:nvPr/>
        </p:nvSpPr>
        <p:spPr>
          <a:xfrm>
            <a:off x="8134350" y="2495550"/>
            <a:ext cx="387348" cy="609600"/>
          </a:xfrm>
          <a:prstGeom prst="rect">
            <a:avLst/>
          </a:prstGeom>
          <a:noFill/>
          <a:ln w="1905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utiger 55 Roman"/>
              <a:ea typeface="MS PGothic"/>
              <a:cs typeface="+mn-cs"/>
            </a:endParaRPr>
          </a:p>
        </p:txBody>
      </p:sp>
      <p:sp>
        <p:nvSpPr>
          <p:cNvPr id="14" name="TextBox 13">
            <a:extLst>
              <a:ext uri="{FF2B5EF4-FFF2-40B4-BE49-F238E27FC236}">
                <a16:creationId xmlns:a16="http://schemas.microsoft.com/office/drawing/2014/main" id="{6A8C7730-D1DE-4448-8DD6-6B8CDB475C7F}"/>
              </a:ext>
            </a:extLst>
          </p:cNvPr>
          <p:cNvSpPr txBox="1"/>
          <p:nvPr/>
        </p:nvSpPr>
        <p:spPr>
          <a:xfrm>
            <a:off x="977444" y="3836996"/>
            <a:ext cx="2073905"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Correlations and beta, rolling 12 months</a:t>
            </a:r>
          </a:p>
        </p:txBody>
      </p:sp>
      <p:sp>
        <p:nvSpPr>
          <p:cNvPr id="15" name="TextBox 14">
            <a:extLst>
              <a:ext uri="{FF2B5EF4-FFF2-40B4-BE49-F238E27FC236}">
                <a16:creationId xmlns:a16="http://schemas.microsoft.com/office/drawing/2014/main" id="{9D0D15CB-92CC-447E-A499-09736BD998DC}"/>
              </a:ext>
            </a:extLst>
          </p:cNvPr>
          <p:cNvSpPr txBox="1"/>
          <p:nvPr/>
        </p:nvSpPr>
        <p:spPr>
          <a:xfrm>
            <a:off x="5486401" y="1981423"/>
            <a:ext cx="838200"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Year-on-year</a:t>
            </a:r>
          </a:p>
        </p:txBody>
      </p:sp>
    </p:spTree>
    <p:custDataLst>
      <p:tags r:id="rId1"/>
    </p:custDataLst>
    <p:extLst>
      <p:ext uri="{BB962C8B-B14F-4D97-AF65-F5344CB8AC3E}">
        <p14:creationId xmlns:p14="http://schemas.microsoft.com/office/powerpoint/2010/main" val="1887594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idx="1"/>
          </p:nvPr>
        </p:nvSpPr>
        <p:spPr>
          <a:xfrm>
            <a:off x="382389" y="793911"/>
            <a:ext cx="7185696" cy="3679392"/>
          </a:xfrm>
        </p:spPr>
        <p:txBody>
          <a:bodyPr/>
          <a:lstStyle/>
          <a:p>
            <a:pPr marL="0" indent="0">
              <a:buNone/>
            </a:pPr>
            <a:r>
              <a:rPr lang="en-US" sz="1600" kern="0" dirty="0">
                <a:solidFill>
                  <a:srgbClr val="464749"/>
                </a:solidFill>
                <a:latin typeface="UBSHeadline"/>
                <a:ea typeface="Arial Unicode MS"/>
              </a:rPr>
              <a:t>Vintage year IRR comparison between global PE and public equities, in %</a:t>
            </a:r>
          </a:p>
        </p:txBody>
      </p:sp>
      <p:sp>
        <p:nvSpPr>
          <p:cNvPr id="2" name="Title 1"/>
          <p:cNvSpPr>
            <a:spLocks noGrp="1"/>
          </p:cNvSpPr>
          <p:nvPr>
            <p:ph type="title"/>
          </p:nvPr>
        </p:nvSpPr>
        <p:spPr/>
        <p:txBody>
          <a:bodyPr>
            <a:noAutofit/>
          </a:bodyPr>
          <a:lstStyle/>
          <a:p>
            <a:pPr defTabSz="912458">
              <a:lnSpc>
                <a:spcPts val="2909"/>
              </a:lnSpc>
            </a:pPr>
            <a:r>
              <a:rPr lang="en-US" sz="2300" dirty="0">
                <a:solidFill>
                  <a:schemeClr val="tx2"/>
                </a:solidFill>
              </a:rPr>
              <a:t>Private markets</a:t>
            </a:r>
            <a:r>
              <a:rPr lang="en-US" sz="2300" dirty="0"/>
              <a:t> can deliver potentially strong returns across cycles</a:t>
            </a:r>
          </a:p>
        </p:txBody>
      </p:sp>
      <p:sp>
        <p:nvSpPr>
          <p:cNvPr id="7" name="TextBox 6"/>
          <p:cNvSpPr txBox="1">
            <a:spLocks noChangeArrowheads="1"/>
          </p:cNvSpPr>
          <p:nvPr/>
        </p:nvSpPr>
        <p:spPr bwMode="auto">
          <a:xfrm>
            <a:off x="1428633" y="4676894"/>
            <a:ext cx="4314211" cy="31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marL="0" marR="0" lvl="0" indent="0" algn="l" defTabSz="993775" rtl="0" eaLnBrk="0" fontAlgn="base" latinLnBrk="0" hangingPunct="0">
              <a:lnSpc>
                <a:spcPct val="100000"/>
              </a:lnSpc>
              <a:spcBef>
                <a:spcPct val="50000"/>
              </a:spcBef>
              <a:spcAft>
                <a:spcPct val="0"/>
              </a:spcAft>
              <a:buClrTx/>
              <a:buSzTx/>
              <a:buFontTx/>
              <a:buNone/>
              <a:tabLst/>
              <a:defRPr/>
            </a:pPr>
            <a:r>
              <a:rPr kumimoji="0" lang="en-US" altLang="en-US" sz="546" b="0" i="0" u="none" strike="noStrike" kern="1200" cap="none" spc="0" normalizeH="0" baseline="0" noProof="0" dirty="0">
                <a:ln>
                  <a:noFill/>
                </a:ln>
                <a:solidFill>
                  <a:srgbClr val="000000"/>
                </a:solidFill>
                <a:effectLst/>
                <a:uLnTx/>
                <a:uFillTx/>
                <a:latin typeface="Frutiger 45 Light" panose="020B0603020202020204" pitchFamily="34" charset="0"/>
                <a:ea typeface="Arial Unicode MS" pitchFamily="34" charset="-128"/>
                <a:cs typeface="Arial Unicode MS" pitchFamily="34" charset="-128"/>
              </a:rPr>
              <a:t>Source: </a:t>
            </a:r>
            <a:r>
              <a:rPr kumimoji="0" lang="en-US" sz="546" b="0" i="0" u="none" strike="noStrike" kern="1200" cap="none" spc="0" normalizeH="0" baseline="0" noProof="0" dirty="0">
                <a:ln>
                  <a:noFill/>
                </a:ln>
                <a:solidFill>
                  <a:srgbClr val="000000"/>
                </a:solidFill>
                <a:effectLst/>
                <a:uLnTx/>
                <a:uFillTx/>
                <a:latin typeface="Frutiger 45 Light" panose="020B0603020202020204" pitchFamily="34" charset="0"/>
                <a:ea typeface="Arial Unicode MS" pitchFamily="34" charset="-128"/>
                <a:cs typeface="Arial Unicode MS" pitchFamily="34" charset="-128"/>
              </a:rPr>
              <a:t>Cambridge Associates, UBS, as of September 2021</a:t>
            </a:r>
            <a:br>
              <a:rPr kumimoji="0" lang="en-US" sz="546" b="0" i="0" u="none" strike="noStrike" kern="1200" cap="none" spc="0" normalizeH="0" baseline="0" noProof="0" dirty="0">
                <a:ln>
                  <a:noFill/>
                </a:ln>
                <a:solidFill>
                  <a:srgbClr val="000000"/>
                </a:solidFill>
                <a:effectLst/>
                <a:uLnTx/>
                <a:uFillTx/>
                <a:latin typeface="Frutiger 45 Light" panose="020B0603020202020204" pitchFamily="34" charset="0"/>
                <a:ea typeface="Arial Unicode MS" pitchFamily="34" charset="-128"/>
                <a:cs typeface="Arial Unicode MS" pitchFamily="34" charset="-128"/>
              </a:rPr>
            </a:br>
            <a:r>
              <a:rPr kumimoji="0" lang="en-US" sz="546" b="0" i="0" u="none" strike="noStrike" kern="1200" cap="none" spc="0" normalizeH="0" baseline="0" noProof="0" dirty="0">
                <a:ln>
                  <a:noFill/>
                </a:ln>
                <a:solidFill>
                  <a:srgbClr val="000000"/>
                </a:solidFill>
                <a:effectLst/>
                <a:uLnTx/>
                <a:uFillTx/>
                <a:latin typeface="Frutiger 45 Light" panose="020B0603020202020204" pitchFamily="34" charset="0"/>
                <a:ea typeface="Arial Unicode MS" pitchFamily="34" charset="-128"/>
                <a:cs typeface="Arial Unicode MS" pitchFamily="34" charset="-128"/>
              </a:rPr>
              <a:t>P</a:t>
            </a:r>
            <a:r>
              <a:rPr kumimoji="0" lang="en-US" altLang="en-US" sz="546" b="0" i="0" u="none" strike="noStrike" kern="1200" cap="none" spc="0" normalizeH="0" baseline="0" noProof="0" dirty="0">
                <a:ln>
                  <a:noFill/>
                </a:ln>
                <a:solidFill>
                  <a:srgbClr val="000000"/>
                </a:solidFill>
                <a:effectLst/>
                <a:uLnTx/>
                <a:uFillTx/>
                <a:latin typeface="Frutiger 45 Light" panose="020B0603020202020204" pitchFamily="34" charset="0"/>
                <a:ea typeface="Arial Unicode MS" pitchFamily="34" charset="-128"/>
                <a:cs typeface="Arial Unicode MS" pitchFamily="34" charset="-128"/>
              </a:rPr>
              <a:t>lease see important disclaimer at the end of the document.</a:t>
            </a:r>
          </a:p>
        </p:txBody>
      </p:sp>
      <p:sp>
        <p:nvSpPr>
          <p:cNvPr id="3" name="TextBox 2"/>
          <p:cNvSpPr txBox="1"/>
          <p:nvPr/>
        </p:nvSpPr>
        <p:spPr>
          <a:xfrm>
            <a:off x="1428633" y="1129329"/>
            <a:ext cx="6268027" cy="186585"/>
          </a:xfrm>
          <a:prstGeom prst="rect">
            <a:avLst/>
          </a:prstGeom>
          <a:solidFill>
            <a:srgbClr val="FFFFFF"/>
          </a:solidFill>
          <a:ln w="19050">
            <a:solidFill>
              <a:srgbClr val="FFFFFF"/>
            </a:solidFill>
          </a:ln>
        </p:spPr>
        <p:txBody>
          <a:bodyPr wrap="square" lIns="0" tIns="0" rIns="0" bIns="0" rtlCol="0">
            <a:no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955" b="0" i="0" u="none" strike="noStrike" kern="1200" cap="none" spc="0" normalizeH="0" baseline="0" noProof="0" dirty="0">
                <a:ln>
                  <a:noFill/>
                </a:ln>
                <a:solidFill>
                  <a:srgbClr val="000000"/>
                </a:solidFill>
                <a:effectLst/>
                <a:uLnTx/>
                <a:uFillTx/>
                <a:latin typeface="Frutiger 45 Light" panose="020B0603020202020204" pitchFamily="34" charset="0"/>
                <a:ea typeface="MS PGothic"/>
                <a:cs typeface="+mn-cs"/>
              </a:rPr>
              <a:t>Global private equity has outperformed public equity markets across multiple cycles.</a:t>
            </a:r>
          </a:p>
        </p:txBody>
      </p:sp>
      <p:pic>
        <p:nvPicPr>
          <p:cNvPr id="4" name="Picture 3">
            <a:extLst>
              <a:ext uri="{FF2B5EF4-FFF2-40B4-BE49-F238E27FC236}">
                <a16:creationId xmlns:a16="http://schemas.microsoft.com/office/drawing/2014/main" id="{307A488E-3EE4-4D55-996D-D4243C1FD115}"/>
              </a:ext>
            </a:extLst>
          </p:cNvPr>
          <p:cNvPicPr>
            <a:picLocks noChangeAspect="1"/>
          </p:cNvPicPr>
          <p:nvPr/>
        </p:nvPicPr>
        <p:blipFill>
          <a:blip r:embed="rId4"/>
          <a:stretch>
            <a:fillRect/>
          </a:stretch>
        </p:blipFill>
        <p:spPr>
          <a:xfrm>
            <a:off x="1428634" y="1315914"/>
            <a:ext cx="5893342" cy="3210162"/>
          </a:xfrm>
          <a:prstGeom prst="rect">
            <a:avLst/>
          </a:prstGeom>
        </p:spPr>
      </p:pic>
      <p:sp>
        <p:nvSpPr>
          <p:cNvPr id="6" name="TextBox 5">
            <a:extLst>
              <a:ext uri="{FF2B5EF4-FFF2-40B4-BE49-F238E27FC236}">
                <a16:creationId xmlns:a16="http://schemas.microsoft.com/office/drawing/2014/main" id="{AC1BFF86-D15F-442E-8B69-323AA2A9F779}"/>
              </a:ext>
            </a:extLst>
          </p:cNvPr>
          <p:cNvSpPr txBox="1"/>
          <p:nvPr/>
        </p:nvSpPr>
        <p:spPr>
          <a:xfrm>
            <a:off x="1428634" y="4549155"/>
            <a:ext cx="6139451" cy="104658"/>
          </a:xfrm>
          <a:prstGeom prst="rect">
            <a:avLst/>
          </a:prstGeom>
          <a:noFill/>
        </p:spPr>
        <p:txBody>
          <a:bodyPr wrap="square" lIns="0" tIns="0" rIns="0" bIns="0" rtlCol="0">
            <a:no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614" b="0" i="0" u="none" strike="noStrike" kern="1200" cap="none" spc="0" normalizeH="0" baseline="0" noProof="0" dirty="0">
                <a:ln>
                  <a:noFill/>
                </a:ln>
                <a:solidFill>
                  <a:prstClr val="black"/>
                </a:solidFill>
                <a:effectLst/>
                <a:uLnTx/>
                <a:uFillTx/>
                <a:latin typeface="Calibri" panose="020F0502020204030204" pitchFamily="34" charset="0"/>
                <a:ea typeface="Malgun Gothic" panose="020B0503020000020004" pitchFamily="34" charset="-127"/>
                <a:cs typeface="+mn-cs"/>
              </a:rPr>
              <a:t>Risks of private markets investing include locking up funds for extended periods of time, which adds to risk for some investors. Private equity funds require investors commit funds on a predetermined schedule, making pre-planning critical.</a:t>
            </a:r>
            <a:endParaRPr kumimoji="0" lang="en-US" sz="682" b="0" i="0" u="none" strike="noStrike" kern="1200" cap="none" spc="0" normalizeH="0" baseline="0" noProof="0" dirty="0">
              <a:ln>
                <a:noFill/>
              </a:ln>
              <a:solidFill>
                <a:prstClr val="black"/>
              </a:solidFill>
              <a:effectLst/>
              <a:uLnTx/>
              <a:uFillTx/>
              <a:latin typeface="Frutiger 55 Roman"/>
              <a:ea typeface="MS PGothic"/>
              <a:cs typeface="+mn-cs"/>
            </a:endParaRPr>
          </a:p>
        </p:txBody>
      </p:sp>
    </p:spTree>
    <p:custDataLst>
      <p:tags r:id="rId1"/>
    </p:custDataLst>
    <p:extLst>
      <p:ext uri="{BB962C8B-B14F-4D97-AF65-F5344CB8AC3E}">
        <p14:creationId xmlns:p14="http://schemas.microsoft.com/office/powerpoint/2010/main" val="276374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92924" y="768150"/>
            <a:ext cx="6286741" cy="3704735"/>
          </a:xfrm>
        </p:spPr>
        <p:txBody>
          <a:bodyPr/>
          <a:lstStyle/>
          <a:p>
            <a:pPr marL="0" indent="0" defTabSz="912466">
              <a:spcBef>
                <a:spcPts val="0"/>
              </a:spcBef>
              <a:spcAft>
                <a:spcPts val="600"/>
              </a:spcAft>
              <a:buClrTx/>
              <a:buSzTx/>
              <a:buNone/>
            </a:pPr>
            <a:r>
              <a:rPr lang="en-US" sz="1600" kern="0" dirty="0">
                <a:solidFill>
                  <a:srgbClr val="464749"/>
                </a:solidFill>
                <a:latin typeface="UBSHeadline"/>
                <a:ea typeface="Arial Unicode MS"/>
              </a:rPr>
              <a:t>Hedge Funds Discretionary Macro vs. MSCI World, drawdowns, in %</a:t>
            </a:r>
          </a:p>
        </p:txBody>
      </p:sp>
      <p:sp>
        <p:nvSpPr>
          <p:cNvPr id="2" name="Title 1"/>
          <p:cNvSpPr>
            <a:spLocks noGrp="1"/>
          </p:cNvSpPr>
          <p:nvPr>
            <p:ph type="title"/>
            <p:custDataLst>
              <p:tags r:id="rId2"/>
            </p:custDataLst>
          </p:nvPr>
        </p:nvSpPr>
        <p:spPr/>
        <p:txBody>
          <a:bodyPr>
            <a:normAutofit fontScale="90000"/>
          </a:bodyPr>
          <a:lstStyle/>
          <a:p>
            <a:pPr defTabSz="912458">
              <a:lnSpc>
                <a:spcPts val="2909"/>
              </a:lnSpc>
              <a:spcAft>
                <a:spcPct val="0"/>
              </a:spcAft>
            </a:pPr>
            <a:r>
              <a:rPr lang="en-US" sz="2800" dirty="0">
                <a:solidFill>
                  <a:schemeClr val="tx2"/>
                </a:solidFill>
              </a:rPr>
              <a:t>Hedge fund </a:t>
            </a:r>
            <a:r>
              <a:rPr lang="en-US" sz="2800" dirty="0"/>
              <a:t>strategies may help protect against the downside</a:t>
            </a:r>
          </a:p>
        </p:txBody>
      </p:sp>
      <p:sp>
        <p:nvSpPr>
          <p:cNvPr id="10" name="TextBox 9"/>
          <p:cNvSpPr txBox="1"/>
          <p:nvPr/>
        </p:nvSpPr>
        <p:spPr>
          <a:xfrm>
            <a:off x="2123762" y="4676894"/>
            <a:ext cx="3421945" cy="245506"/>
          </a:xfrm>
          <a:prstGeom prst="rect">
            <a:avLst/>
          </a:prstGeom>
          <a:noFill/>
        </p:spPr>
        <p:txBody>
          <a:bodyPr wrap="square" lIns="0" tIns="0" rIns="0" bIns="0" rtlCol="0" anchor="b" anchorCtr="0">
            <a:noAutofit/>
          </a:bodyPr>
          <a:lstStyle/>
          <a:p>
            <a:pPr marL="0" marR="0" lvl="0" indent="0" algn="l" defTabSz="661876" rtl="0" eaLnBrk="0" fontAlgn="base" latinLnBrk="0" hangingPunct="0">
              <a:lnSpc>
                <a:spcPct val="100000"/>
              </a:lnSpc>
              <a:spcBef>
                <a:spcPct val="50000"/>
              </a:spcBef>
              <a:spcAft>
                <a:spcPct val="0"/>
              </a:spcAft>
              <a:buClrTx/>
              <a:buSzTx/>
              <a:buFontTx/>
              <a:buNone/>
              <a:tabLst/>
              <a:defRPr/>
            </a:pPr>
            <a:r>
              <a:rPr kumimoji="0" lang="en-US" sz="546"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Source: Bloomberg, UBS, July 2021</a:t>
            </a:r>
          </a:p>
          <a:p>
            <a:pPr marL="0" marR="0" lvl="0" indent="0" algn="l" defTabSz="661876" rtl="0" eaLnBrk="0" fontAlgn="base" latinLnBrk="0" hangingPunct="0">
              <a:lnSpc>
                <a:spcPct val="100000"/>
              </a:lnSpc>
              <a:spcBef>
                <a:spcPct val="50000"/>
              </a:spcBef>
              <a:spcAft>
                <a:spcPct val="0"/>
              </a:spcAft>
              <a:buClrTx/>
              <a:buSzTx/>
              <a:buFontTx/>
              <a:buNone/>
              <a:tabLst/>
              <a:defRPr/>
            </a:pPr>
            <a:r>
              <a:rPr kumimoji="0" lang="en-US" sz="546"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Please see important disclaimer at the end of the document.</a:t>
            </a:r>
          </a:p>
        </p:txBody>
      </p:sp>
      <p:pic>
        <p:nvPicPr>
          <p:cNvPr id="972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7001" y="1017045"/>
            <a:ext cx="6286741" cy="3691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567819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0526" y="630090"/>
            <a:ext cx="8449798"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9988" y="494807"/>
            <a:ext cx="8350336" cy="4097457"/>
          </a:xfrm>
        </p:spPr>
        <p:txBody>
          <a:bodyPr anchor="ctr"/>
          <a:lstStyle/>
          <a:p>
            <a:pPr algn="ctr"/>
            <a:r>
              <a:rPr lang="en-US" sz="2727" dirty="0">
                <a:latin typeface="Frutiger 45 Light" panose="020B0603020202020204" pitchFamily="34" charset="0"/>
                <a:hlinkClick r:id="rId4"/>
              </a:rPr>
              <a:t>www.ubs.com/cio-disclaimer</a:t>
            </a:r>
            <a:endParaRPr lang="en-US" sz="2727" dirty="0">
              <a:latin typeface="Frutiger 45 Light" panose="020B0603020202020204" pitchFamily="34" charset="0"/>
            </a:endParaRPr>
          </a:p>
          <a:p>
            <a:endParaRPr lang="en-US" sz="818" dirty="0">
              <a:latin typeface="Frutiger 45 Light" panose="020B0603020202020204" pitchFamily="34" charset="0"/>
            </a:endParaRPr>
          </a:p>
          <a:p>
            <a:endParaRPr lang="en-US" sz="818" dirty="0">
              <a:latin typeface="Frutiger 45 Light" panose="020B0603020202020204" pitchFamily="34" charset="0"/>
            </a:endParaRPr>
          </a:p>
          <a:p>
            <a:r>
              <a:rPr lang="en-US" sz="818"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18" dirty="0">
              <a:latin typeface="Frutiger 45 Light" panose="020B0603020202020204" pitchFamily="34" charset="0"/>
            </a:endParaRPr>
          </a:p>
          <a:p>
            <a:r>
              <a:rPr lang="en-US" sz="818" dirty="0">
                <a:latin typeface="Frutiger 45 Light" panose="020B0603020202020204" pitchFamily="34" charset="0"/>
              </a:rPr>
              <a:t>This material is </a:t>
            </a:r>
            <a:r>
              <a:rPr lang="en-US" sz="818" b="1" dirty="0">
                <a:latin typeface="Frutiger 45 Light" panose="020B0603020202020204" pitchFamily="34" charset="0"/>
              </a:rPr>
              <a:t>for your</a:t>
            </a:r>
            <a:r>
              <a:rPr lang="en-US" sz="818" dirty="0">
                <a:latin typeface="Frutiger 45 Light" panose="020B0603020202020204" pitchFamily="34" charset="0"/>
              </a:rPr>
              <a:t> </a:t>
            </a:r>
            <a:r>
              <a:rPr lang="en-US" sz="818" b="1" dirty="0">
                <a:latin typeface="Frutiger 45 Light" panose="020B0603020202020204" pitchFamily="34" charset="0"/>
              </a:rPr>
              <a:t>information only</a:t>
            </a:r>
            <a:r>
              <a:rPr lang="en-US" sz="818"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18" b="1" dirty="0">
                <a:latin typeface="Frutiger 45 Light" panose="020B0603020202020204" pitchFamily="34" charset="0"/>
              </a:rPr>
              <a:t>The views and opinions expressed in this material by third parties are not those of UBS</a:t>
            </a:r>
            <a:r>
              <a:rPr lang="en-US" sz="818"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18" dirty="0">
              <a:latin typeface="Frutiger 45 Light" panose="020B0603020202020204" pitchFamily="34" charset="0"/>
            </a:endParaRPr>
          </a:p>
          <a:p>
            <a:r>
              <a:rPr lang="en-US" sz="818"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18" u="sng" dirty="0">
                <a:latin typeface="Frutiger 45 Light" panose="020B0603020202020204" pitchFamily="34" charset="0"/>
                <a:hlinkClick r:id="rId5"/>
              </a:rPr>
              <a:t>ubs.com/</a:t>
            </a:r>
            <a:r>
              <a:rPr lang="en-US" sz="818" u="sng" dirty="0" err="1">
                <a:latin typeface="Frutiger 45 Light" panose="020B0603020202020204" pitchFamily="34" charset="0"/>
                <a:hlinkClick r:id="rId5"/>
              </a:rPr>
              <a:t>workingwithus</a:t>
            </a:r>
            <a:r>
              <a:rPr lang="en-US" sz="818" dirty="0">
                <a:latin typeface="Frutiger 45 Light" panose="020B0603020202020204" pitchFamily="34" charset="0"/>
              </a:rPr>
              <a:t>. </a:t>
            </a:r>
            <a:endParaRPr lang="en-GB" sz="818" dirty="0">
              <a:latin typeface="Frutiger 45 Light" panose="020B0603020202020204" pitchFamily="34" charset="0"/>
            </a:endParaRPr>
          </a:p>
          <a:p>
            <a:r>
              <a:rPr lang="en-GB" sz="818"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18" dirty="0">
                <a:latin typeface="Frutiger 45 Light" panose="020B0603020202020204" pitchFamily="34" charset="0"/>
              </a:rPr>
              <a:t>Please visit below page to read the legal </a:t>
            </a:r>
            <a:r>
              <a:rPr lang="en-US" sz="818" dirty="0">
                <a:latin typeface="Frutiger 45 Light" panose="020B0603020202020204" pitchFamily="34" charset="0"/>
                <a:hlinkClick r:id="rId6"/>
              </a:rPr>
              <a:t>disclaimer </a:t>
            </a:r>
            <a:r>
              <a:rPr lang="en-GB" sz="818" dirty="0">
                <a:latin typeface="Frutiger 45 Light" panose="020B0603020202020204" pitchFamily="34" charset="0"/>
              </a:rPr>
              <a:t>applicable to this livestream.</a:t>
            </a:r>
            <a:endParaRPr lang="en-US" sz="818" dirty="0">
              <a:latin typeface="Frutiger 45 Light" panose="020B0603020202020204" pitchFamily="34" charset="0"/>
            </a:endParaRPr>
          </a:p>
          <a:p>
            <a:endParaRPr lang="en-GB" sz="818"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itle 4"/>
          <p:cNvSpPr>
            <a:spLocks noGrp="1"/>
          </p:cNvSpPr>
          <p:nvPr>
            <p:ph type="title"/>
            <p:custDataLst>
              <p:tags r:id="rId2"/>
            </p:custDataLst>
          </p:nvPr>
        </p:nvSpPr>
        <p:spPr/>
        <p:txBody>
          <a:bodyPr>
            <a:normAutofit/>
          </a:bodyPr>
          <a:lstStyle/>
          <a:p>
            <a:pPr algn="l" eaLnBrk="1" hangingPunct="1"/>
            <a:r>
              <a:rPr altLang="en-US" dirty="0">
                <a:solidFill>
                  <a:srgbClr val="000000"/>
                </a:solidFill>
                <a:latin typeface="Frutiger 45 Light" pitchFamily="34" charset="0"/>
                <a:cs typeface="Arial Unicode MS" pitchFamily="34" charset="-128"/>
              </a:rPr>
              <a:t>Appendix </a:t>
            </a:r>
          </a:p>
        </p:txBody>
      </p:sp>
      <p:sp>
        <p:nvSpPr>
          <p:cNvPr id="161795" name="LAYOUT BODY"/>
          <p:cNvSpPr txBox="1">
            <a:spLocks/>
          </p:cNvSpPr>
          <p:nvPr>
            <p:custDataLst>
              <p:tags r:id="rId3"/>
            </p:custDataLst>
          </p:nvPr>
        </p:nvSpPr>
        <p:spPr bwMode="auto">
          <a:xfrm>
            <a:off x="1436332" y="806382"/>
            <a:ext cx="6265934" cy="385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992188"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defTabSz="992188"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2pPr>
            <a:lvl3pPr marL="1143000" indent="-228600" defTabSz="992188"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3pPr>
            <a:lvl4pPr marL="1600200" indent="-228600" defTabSz="992188"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4pPr>
            <a:lvl5pPr marL="2057400" indent="-228600" defTabSz="992188"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5pPr>
            <a:lvl6pPr marL="25146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6pPr>
            <a:lvl7pPr marL="29718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7pPr>
            <a:lvl8pPr marL="34290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8pPr>
            <a:lvl9pPr marL="3886200" indent="-228600" defTabSz="992188"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9pPr>
          </a:lstStyle>
          <a:p>
            <a:pPr defTabSz="744141" fontAlgn="auto">
              <a:spcBef>
                <a:spcPts val="0"/>
              </a:spcBef>
              <a:spcAft>
                <a:spcPts val="0"/>
              </a:spcAft>
              <a:buClr>
                <a:srgbClr val="1F497D"/>
              </a:buClr>
              <a:buNone/>
            </a:pPr>
            <a:r>
              <a:rPr lang="en-US" altLang="en-US" sz="750" b="1" dirty="0">
                <a:solidFill>
                  <a:prstClr val="black"/>
                </a:solidFill>
                <a:latin typeface="Frutiger 45 Light" pitchFamily="34" charset="0"/>
                <a:cs typeface="Arial" pitchFamily="34" charset="0"/>
              </a:rPr>
              <a:t>Non-Traditional Assets</a:t>
            </a:r>
          </a:p>
          <a:p>
            <a:pPr defTabSz="744141" fontAlgn="auto">
              <a:spcBef>
                <a:spcPts val="0"/>
              </a:spcBef>
              <a:spcAft>
                <a:spcPts val="0"/>
              </a:spcAft>
              <a:buClr>
                <a:srgbClr val="1F497D"/>
              </a:buClr>
              <a:buNone/>
            </a:pPr>
            <a:r>
              <a:rPr lang="en-US" altLang="en-US" sz="750" dirty="0">
                <a:solidFill>
                  <a:prstClr val="black"/>
                </a:solidFill>
                <a:latin typeface="Frutiger 45 Light" pitchFamily="34" charset="0"/>
                <a:cs typeface="Arial"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are not mutual funds and are not subject to the same regulatory requirements as mutual funds;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may have performance that is volatile, and investors may lose all or a substantial amount of their investment;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may engage in leverage and other speculative investment practices that may increase the risk of investment loss;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are long-term, illiquid investments, there is generally no secondary market for the interests of a fund, and none is expected to develop;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interests of alternative investment funds typically will be illiquid and subject to restrictions on transfer;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may not be required to provide periodic pricing or valuation information to investors;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generally involve complex tax strategies and there may be delays in distributing tax information to investors; </a:t>
            </a:r>
          </a:p>
          <a:p>
            <a:pPr marL="171450" indent="-171450" defTabSz="744141" fontAlgn="auto">
              <a:spcBef>
                <a:spcPts val="0"/>
              </a:spcBef>
              <a:spcAft>
                <a:spcPts val="0"/>
              </a:spcAft>
              <a:buClr>
                <a:srgbClr val="1F497D"/>
              </a:buClr>
              <a:buFont typeface="+mj-lt"/>
              <a:buAutoNum type="arabicPeriod"/>
            </a:pPr>
            <a:r>
              <a:rPr lang="en-US" altLang="en-US" sz="750" dirty="0">
                <a:solidFill>
                  <a:prstClr val="black"/>
                </a:solidFill>
                <a:latin typeface="Frutiger 45 Light" pitchFamily="34" charset="0"/>
                <a:cs typeface="Arial" pitchFamily="34" charset="0"/>
              </a:rPr>
              <a:t>are subject to high fees, including management fees and other fees and expenses, all of which will reduce profits.</a:t>
            </a:r>
          </a:p>
          <a:p>
            <a:pPr defTabSz="744141" fontAlgn="auto">
              <a:spcBef>
                <a:spcPts val="0"/>
              </a:spcBef>
              <a:spcAft>
                <a:spcPts val="0"/>
              </a:spcAft>
              <a:buClr>
                <a:srgbClr val="1F497D"/>
              </a:buClr>
              <a:buNone/>
            </a:pPr>
            <a:endParaRPr lang="en-US" altLang="en-US" sz="750" dirty="0">
              <a:solidFill>
                <a:prstClr val="black"/>
              </a:solidFill>
              <a:latin typeface="Frutiger 45 Light" pitchFamily="34" charset="0"/>
              <a:cs typeface="Arial" pitchFamily="34" charset="0"/>
            </a:endParaRPr>
          </a:p>
          <a:p>
            <a:pPr defTabSz="744141" fontAlgn="auto">
              <a:spcBef>
                <a:spcPts val="0"/>
              </a:spcBef>
              <a:spcAft>
                <a:spcPts val="0"/>
              </a:spcAft>
              <a:buClr>
                <a:srgbClr val="1F497D"/>
              </a:buClr>
              <a:buNone/>
            </a:pPr>
            <a:r>
              <a:rPr lang="en-US" altLang="en-US" sz="750" dirty="0">
                <a:solidFill>
                  <a:prstClr val="black"/>
                </a:solidFill>
                <a:latin typeface="Frutiger 45 Light" pitchFamily="34" charset="0"/>
                <a:cs typeface="Arial"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a:t>
            </a:r>
          </a:p>
          <a:p>
            <a:pPr defTabSz="744141" fontAlgn="auto">
              <a:spcBef>
                <a:spcPts val="0"/>
              </a:spcBef>
              <a:spcAft>
                <a:spcPts val="0"/>
              </a:spcAft>
              <a:buClr>
                <a:srgbClr val="1F497D"/>
              </a:buClr>
              <a:buNone/>
            </a:pPr>
            <a:endParaRPr lang="en-US" altLang="en-US" sz="750" dirty="0">
              <a:solidFill>
                <a:prstClr val="black"/>
              </a:solidFill>
              <a:latin typeface="Frutiger 45 Light" pitchFamily="34" charset="0"/>
              <a:cs typeface="Arial" pitchFamily="34" charset="0"/>
            </a:endParaRPr>
          </a:p>
          <a:p>
            <a:pPr defTabSz="744141" fontAlgn="auto">
              <a:spcBef>
                <a:spcPts val="0"/>
              </a:spcBef>
              <a:spcAft>
                <a:spcPts val="0"/>
              </a:spcAft>
              <a:buClr>
                <a:srgbClr val="1F497D"/>
              </a:buClr>
              <a:buNone/>
            </a:pPr>
            <a:r>
              <a:rPr lang="en-US" altLang="en-US" sz="750" dirty="0">
                <a:solidFill>
                  <a:prstClr val="black"/>
                </a:solidFill>
                <a:latin typeface="Frutiger 45 Light" pitchFamily="34" charset="0"/>
                <a:cs typeface="Arial" pitchFamily="34" charset="0"/>
              </a:rPr>
              <a:t>In addition to the risks that apply to alternative investments generally, the following are additional risks related to an investment in these strategies:</a:t>
            </a:r>
          </a:p>
          <a:p>
            <a:pPr marL="128588" indent="-128588" defTabSz="744141" fontAlgn="auto">
              <a:spcBef>
                <a:spcPts val="0"/>
              </a:spcBef>
              <a:spcAft>
                <a:spcPts val="0"/>
              </a:spcAft>
              <a:buClr>
                <a:srgbClr val="1F497D"/>
              </a:buClr>
            </a:pPr>
            <a:r>
              <a:rPr lang="en-US" altLang="en-US" sz="750" dirty="0">
                <a:solidFill>
                  <a:prstClr val="black"/>
                </a:solidFill>
                <a:latin typeface="Frutiger 45 Light" pitchFamily="34" charset="0"/>
                <a:cs typeface="Arial"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128588" indent="-128588" defTabSz="744141" fontAlgn="auto">
              <a:spcBef>
                <a:spcPts val="0"/>
              </a:spcBef>
              <a:spcAft>
                <a:spcPts val="0"/>
              </a:spcAft>
              <a:buClr>
                <a:srgbClr val="1F497D"/>
              </a:buClr>
            </a:pPr>
            <a:r>
              <a:rPr lang="en-US" altLang="en-US" sz="750" dirty="0">
                <a:solidFill>
                  <a:prstClr val="black"/>
                </a:solidFill>
                <a:latin typeface="Frutiger 45 Light" pitchFamily="34" charset="0"/>
                <a:cs typeface="Arial"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128588" indent="-128588" defTabSz="744141" fontAlgn="auto">
              <a:spcBef>
                <a:spcPts val="0"/>
              </a:spcBef>
              <a:spcAft>
                <a:spcPts val="0"/>
              </a:spcAft>
              <a:buClr>
                <a:srgbClr val="1F497D"/>
              </a:buClr>
            </a:pPr>
            <a:r>
              <a:rPr lang="en-US" altLang="en-US" sz="750" dirty="0">
                <a:solidFill>
                  <a:prstClr val="black"/>
                </a:solidFill>
                <a:latin typeface="Frutiger 45 Light" pitchFamily="34" charset="0"/>
                <a:cs typeface="Arial"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128588" indent="-128588" defTabSz="744141" fontAlgn="auto">
              <a:spcBef>
                <a:spcPts val="0"/>
              </a:spcBef>
              <a:spcAft>
                <a:spcPts val="0"/>
              </a:spcAft>
              <a:buClr>
                <a:srgbClr val="1F497D"/>
              </a:buClr>
            </a:pPr>
            <a:r>
              <a:rPr lang="en-US" altLang="en-US" sz="750" dirty="0">
                <a:solidFill>
                  <a:prstClr val="black"/>
                </a:solidFill>
                <a:latin typeface="Frutiger 45 Light" pitchFamily="34" charset="0"/>
                <a:cs typeface="Arial"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128588" indent="-128588" defTabSz="744141" fontAlgn="auto">
              <a:spcBef>
                <a:spcPts val="0"/>
              </a:spcBef>
              <a:spcAft>
                <a:spcPts val="0"/>
              </a:spcAft>
              <a:buClr>
                <a:srgbClr val="1F497D"/>
              </a:buClr>
            </a:pPr>
            <a:r>
              <a:rPr lang="en-US" altLang="en-US" sz="750" dirty="0">
                <a:solidFill>
                  <a:prstClr val="black"/>
                </a:solidFill>
                <a:latin typeface="Frutiger 45 Light" pitchFamily="34" charset="0"/>
                <a:cs typeface="Arial"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a:p>
            <a:pPr defTabSz="744141" fontAlgn="auto">
              <a:lnSpc>
                <a:spcPts val="742"/>
              </a:lnSpc>
              <a:spcBef>
                <a:spcPts val="205"/>
              </a:spcBef>
              <a:spcAft>
                <a:spcPts val="0"/>
              </a:spcAft>
              <a:buClr>
                <a:srgbClr val="1F497D"/>
              </a:buClr>
            </a:pPr>
            <a:endParaRPr lang="en-US" altLang="en-US" sz="750" dirty="0">
              <a:solidFill>
                <a:prstClr val="black"/>
              </a:solidFill>
              <a:latin typeface="Frutiger 45 Light" pitchFamily="34" charset="0"/>
              <a:cs typeface="Arial" pitchFamily="34" charset="0"/>
            </a:endParaRPr>
          </a:p>
        </p:txBody>
      </p:sp>
    </p:spTree>
    <p:custDataLst>
      <p:tags r:id="rId1"/>
    </p:custDataLst>
    <p:extLst>
      <p:ext uri="{BB962C8B-B14F-4D97-AF65-F5344CB8AC3E}">
        <p14:creationId xmlns:p14="http://schemas.microsoft.com/office/powerpoint/2010/main" val="1510959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0393B1D-4A5B-4D03-AFCC-DB6A20700EBA}"/>
              </a:ext>
            </a:extLst>
          </p:cNvPr>
          <p:cNvPicPr>
            <a:picLocks noChangeAspect="1"/>
          </p:cNvPicPr>
          <p:nvPr/>
        </p:nvPicPr>
        <p:blipFill>
          <a:blip r:embed="rId4"/>
          <a:stretch>
            <a:fillRect/>
          </a:stretch>
        </p:blipFill>
        <p:spPr>
          <a:xfrm>
            <a:off x="914399" y="1067906"/>
            <a:ext cx="7087423" cy="3595042"/>
          </a:xfrm>
          <a:prstGeom prst="rect">
            <a:avLst/>
          </a:prstGeom>
        </p:spPr>
      </p:pic>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Energy: </a:t>
            </a:r>
            <a:r>
              <a:rPr lang="en-US" sz="2800" dirty="0"/>
              <a:t>Broad-based price rally</a:t>
            </a:r>
          </a:p>
        </p:txBody>
      </p:sp>
      <p:sp>
        <p:nvSpPr>
          <p:cNvPr id="18" name="Rectangle 17"/>
          <p:cNvSpPr/>
          <p:nvPr/>
        </p:nvSpPr>
        <p:spPr>
          <a:xfrm>
            <a:off x="318605" y="724535"/>
            <a:ext cx="8467278" cy="338356"/>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64648"/>
                </a:solidFill>
                <a:effectLst/>
                <a:uLnTx/>
                <a:uFillTx/>
                <a:latin typeface="UBSHeadline" panose="02040503080702040204" pitchFamily="18" charset="0"/>
                <a:ea typeface="MS PGothic"/>
                <a:cs typeface="+mn-cs"/>
              </a:rPr>
              <a:t>Soaring energy prices, particularly for natural gas and thermal coal</a:t>
            </a:r>
            <a:endParaRPr kumimoji="0" lang="en-US" sz="1600" b="0" i="0" u="none" strike="noStrike" kern="1200" cap="none" spc="0" normalizeH="0" baseline="0" noProof="0" dirty="0">
              <a:ln>
                <a:noFill/>
              </a:ln>
              <a:solidFill>
                <a:prstClr val="black"/>
              </a:solidFill>
              <a:effectLst/>
              <a:uLnTx/>
              <a:uFillTx/>
              <a:latin typeface="Frutiger 55 Roman"/>
              <a:ea typeface="MS PGothic"/>
              <a:cs typeface="+mn-cs"/>
            </a:endParaRP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
        <p:nvSpPr>
          <p:cNvPr id="7" name="TextBox 6">
            <a:extLst>
              <a:ext uri="{FF2B5EF4-FFF2-40B4-BE49-F238E27FC236}">
                <a16:creationId xmlns:a16="http://schemas.microsoft.com/office/drawing/2014/main" id="{B5D6BE4D-3130-4723-9931-8A459E3CC3A3}"/>
              </a:ext>
            </a:extLst>
          </p:cNvPr>
          <p:cNvSpPr txBox="1"/>
          <p:nvPr/>
        </p:nvSpPr>
        <p:spPr>
          <a:xfrm>
            <a:off x="1379220" y="1352550"/>
            <a:ext cx="3581400"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in USD/</a:t>
            </a:r>
            <a:r>
              <a:rPr kumimoji="0" lang="en-US" sz="1200" b="0" i="0" u="none" strike="noStrike" kern="1200" cap="none" spc="0" normalizeH="0" baseline="0" noProof="0" dirty="0" err="1">
                <a:ln>
                  <a:noFill/>
                </a:ln>
                <a:solidFill>
                  <a:prstClr val="black"/>
                </a:solidFill>
                <a:effectLst/>
                <a:uLnTx/>
                <a:uFillTx/>
                <a:latin typeface="Frutiger 45 Light" panose="020B0603020202020204" pitchFamily="34" charset="0"/>
                <a:ea typeface="MS PGothic"/>
                <a:cs typeface="+mn-cs"/>
              </a:rPr>
              <a:t>mmbtu</a:t>
            </a:r>
            <a:endPar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cxnSp>
        <p:nvCxnSpPr>
          <p:cNvPr id="8" name="Straight Arrow Connector 7">
            <a:extLst>
              <a:ext uri="{FF2B5EF4-FFF2-40B4-BE49-F238E27FC236}">
                <a16:creationId xmlns:a16="http://schemas.microsoft.com/office/drawing/2014/main" id="{6C648337-319A-41BE-BCC7-930954AB22B6}"/>
              </a:ext>
            </a:extLst>
          </p:cNvPr>
          <p:cNvCxnSpPr/>
          <p:nvPr/>
        </p:nvCxnSpPr>
        <p:spPr>
          <a:xfrm flipV="1">
            <a:off x="7726680" y="1436370"/>
            <a:ext cx="0" cy="2057400"/>
          </a:xfrm>
          <a:prstGeom prst="straightConnector1">
            <a:avLst/>
          </a:prstGeom>
          <a:ln w="19050">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35519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025524C-E97A-4C2B-8BD9-515D789C4447}"/>
              </a:ext>
            </a:extLst>
          </p:cNvPr>
          <p:cNvPicPr>
            <a:picLocks noChangeAspect="1"/>
          </p:cNvPicPr>
          <p:nvPr/>
        </p:nvPicPr>
        <p:blipFill>
          <a:blip r:embed="rId4"/>
          <a:stretch>
            <a:fillRect/>
          </a:stretch>
        </p:blipFill>
        <p:spPr>
          <a:xfrm>
            <a:off x="527183" y="1655160"/>
            <a:ext cx="3663816" cy="3033148"/>
          </a:xfrm>
          <a:prstGeom prst="rect">
            <a:avLst/>
          </a:prstGeom>
        </p:spPr>
      </p:pic>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Energy: </a:t>
            </a:r>
            <a:r>
              <a:rPr lang="en-US" sz="2800" dirty="0"/>
              <a:t>Natural gas &amp; thermal coal inventories </a:t>
            </a:r>
          </a:p>
        </p:txBody>
      </p:sp>
      <p:sp>
        <p:nvSpPr>
          <p:cNvPr id="18" name="Rectangle 17"/>
          <p:cNvSpPr/>
          <p:nvPr/>
        </p:nvSpPr>
        <p:spPr>
          <a:xfrm>
            <a:off x="318605" y="724535"/>
            <a:ext cx="8467278" cy="338356"/>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64749"/>
                </a:solidFill>
                <a:effectLst/>
                <a:uLnTx/>
                <a:uFillTx/>
                <a:latin typeface="UBSHeadline"/>
                <a:ea typeface="Arial Unicode MS"/>
                <a:cs typeface="+mn-cs"/>
              </a:rPr>
              <a:t>Inventories have dropped in key consuming nations</a:t>
            </a: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
        <p:nvSpPr>
          <p:cNvPr id="5" name="TextBox 4"/>
          <p:cNvSpPr txBox="1"/>
          <p:nvPr/>
        </p:nvSpPr>
        <p:spPr>
          <a:xfrm>
            <a:off x="1802528" y="127621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Europe: Natural gas inventories</a:t>
            </a:r>
          </a:p>
        </p:txBody>
      </p:sp>
      <p:sp>
        <p:nvSpPr>
          <p:cNvPr id="12" name="TextBox 11"/>
          <p:cNvSpPr txBox="1"/>
          <p:nvPr/>
        </p:nvSpPr>
        <p:spPr>
          <a:xfrm>
            <a:off x="6172200" y="127621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China: Coal inventories</a:t>
            </a:r>
          </a:p>
        </p:txBody>
      </p:sp>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68005" y="1542919"/>
            <a:ext cx="3618795" cy="3134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B5D6BE4D-3130-4723-9931-8A459E3CC3A3}"/>
              </a:ext>
            </a:extLst>
          </p:cNvPr>
          <p:cNvSpPr txBox="1"/>
          <p:nvPr/>
        </p:nvSpPr>
        <p:spPr>
          <a:xfrm>
            <a:off x="7010400" y="1960245"/>
            <a:ext cx="1295400" cy="236341"/>
          </a:xfrm>
          <a:prstGeom prst="rect">
            <a:avLst/>
          </a:prstGeom>
          <a:noFill/>
        </p:spPr>
        <p:txBody>
          <a:bodyPr wrap="none" lIns="0" tIns="0" rIns="0" bIns="0" rtlCol="0">
            <a:no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in </a:t>
            </a:r>
            <a:r>
              <a:rPr kumimoji="0" lang="en-US" sz="1000" b="0" i="0" u="none" strike="noStrike" kern="1200" cap="none" spc="0" normalizeH="0" baseline="0" noProof="0" dirty="0" err="1">
                <a:ln>
                  <a:noFill/>
                </a:ln>
                <a:solidFill>
                  <a:prstClr val="black"/>
                </a:solidFill>
                <a:effectLst/>
                <a:uLnTx/>
                <a:uFillTx/>
                <a:latin typeface="Frutiger 45 Light" panose="020B0603020202020204" pitchFamily="34" charset="0"/>
                <a:ea typeface="MS PGothic"/>
                <a:cs typeface="+mn-cs"/>
              </a:rPr>
              <a:t>mn</a:t>
            </a: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 tons</a:t>
            </a:r>
          </a:p>
        </p:txBody>
      </p:sp>
      <p:sp>
        <p:nvSpPr>
          <p:cNvPr id="14" name="Rectangle 13">
            <a:extLst>
              <a:ext uri="{FF2B5EF4-FFF2-40B4-BE49-F238E27FC236}">
                <a16:creationId xmlns:a16="http://schemas.microsoft.com/office/drawing/2014/main" id="{15D7571C-4E0C-4443-8DE2-F36ED8AAFEA4}"/>
              </a:ext>
            </a:extLst>
          </p:cNvPr>
          <p:cNvSpPr/>
          <p:nvPr/>
        </p:nvSpPr>
        <p:spPr>
          <a:xfrm>
            <a:off x="3810000" y="1739134"/>
            <a:ext cx="381000" cy="2463296"/>
          </a:xfrm>
          <a:prstGeom prst="rect">
            <a:avLst/>
          </a:prstGeom>
          <a:noFill/>
          <a:ln w="190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utiger 55 Roman"/>
              <a:ea typeface="MS PGothic"/>
              <a:cs typeface="+mn-cs"/>
            </a:endParaRPr>
          </a:p>
        </p:txBody>
      </p:sp>
      <p:sp>
        <p:nvSpPr>
          <p:cNvPr id="15" name="Rectangle 14">
            <a:extLst>
              <a:ext uri="{FF2B5EF4-FFF2-40B4-BE49-F238E27FC236}">
                <a16:creationId xmlns:a16="http://schemas.microsoft.com/office/drawing/2014/main" id="{00C954FD-B938-4F7B-B26E-826C352BDF79}"/>
              </a:ext>
            </a:extLst>
          </p:cNvPr>
          <p:cNvSpPr/>
          <p:nvPr/>
        </p:nvSpPr>
        <p:spPr>
          <a:xfrm>
            <a:off x="8050132" y="2570360"/>
            <a:ext cx="381000" cy="1449190"/>
          </a:xfrm>
          <a:prstGeom prst="rect">
            <a:avLst/>
          </a:prstGeom>
          <a:noFill/>
          <a:ln w="19050">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utiger 55 Roman"/>
              <a:ea typeface="MS PGothic"/>
              <a:cs typeface="+mn-cs"/>
            </a:endParaRPr>
          </a:p>
        </p:txBody>
      </p:sp>
      <p:cxnSp>
        <p:nvCxnSpPr>
          <p:cNvPr id="16" name="Straight Connector 15">
            <a:extLst>
              <a:ext uri="{FF2B5EF4-FFF2-40B4-BE49-F238E27FC236}">
                <a16:creationId xmlns:a16="http://schemas.microsoft.com/office/drawing/2014/main" id="{EB32BEEF-13F9-406D-9676-E3252E81DD06}"/>
              </a:ext>
            </a:extLst>
          </p:cNvPr>
          <p:cNvCxnSpPr>
            <a:cxnSpLocks/>
          </p:cNvCxnSpPr>
          <p:nvPr/>
        </p:nvCxnSpPr>
        <p:spPr>
          <a:xfrm>
            <a:off x="4575630" y="1268599"/>
            <a:ext cx="0" cy="3473536"/>
          </a:xfrm>
          <a:prstGeom prst="line">
            <a:avLst/>
          </a:prstGeom>
          <a:ln w="9525">
            <a:solidFill>
              <a:srgbClr val="7B7D8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16C4DEF-D85C-4C19-BA03-A12A6FF22F4C}"/>
              </a:ext>
            </a:extLst>
          </p:cNvPr>
          <p:cNvSpPr txBox="1"/>
          <p:nvPr/>
        </p:nvSpPr>
        <p:spPr>
          <a:xfrm>
            <a:off x="905156" y="4002693"/>
            <a:ext cx="2073905"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in %</a:t>
            </a:r>
          </a:p>
        </p:txBody>
      </p:sp>
    </p:spTree>
    <p:custDataLst>
      <p:tags r:id="rId1"/>
    </p:custDataLst>
    <p:extLst>
      <p:ext uri="{BB962C8B-B14F-4D97-AF65-F5344CB8AC3E}">
        <p14:creationId xmlns:p14="http://schemas.microsoft.com/office/powerpoint/2010/main" val="174994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62D3633-0BAC-436C-8EEA-BEA4C2FC0F0F}"/>
              </a:ext>
            </a:extLst>
          </p:cNvPr>
          <p:cNvPicPr>
            <a:picLocks noChangeAspect="1"/>
          </p:cNvPicPr>
          <p:nvPr/>
        </p:nvPicPr>
        <p:blipFill>
          <a:blip r:embed="rId4"/>
          <a:stretch>
            <a:fillRect/>
          </a:stretch>
        </p:blipFill>
        <p:spPr>
          <a:xfrm>
            <a:off x="1109142" y="1160653"/>
            <a:ext cx="6938556" cy="3544697"/>
          </a:xfrm>
          <a:prstGeom prst="rect">
            <a:avLst/>
          </a:prstGeom>
        </p:spPr>
      </p:pic>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Energy: </a:t>
            </a:r>
            <a:r>
              <a:rPr lang="en-US" sz="2800" dirty="0"/>
              <a:t>Oil price performance over the long run</a:t>
            </a:r>
          </a:p>
        </p:txBody>
      </p:sp>
      <p:sp>
        <p:nvSpPr>
          <p:cNvPr id="18" name="Rectangle 17"/>
          <p:cNvSpPr/>
          <p:nvPr/>
        </p:nvSpPr>
        <p:spPr>
          <a:xfrm>
            <a:off x="318605" y="724535"/>
            <a:ext cx="8467278" cy="338356"/>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64749"/>
                </a:solidFill>
                <a:effectLst/>
                <a:uLnTx/>
                <a:uFillTx/>
                <a:latin typeface="UBSHeadline"/>
                <a:ea typeface="Arial Unicode MS"/>
                <a:cs typeface="+mn-cs"/>
              </a:rPr>
              <a:t>Oil price spikes in the 1970s were more violent</a:t>
            </a: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104DA9E2-1838-4C33-888A-F313DF60622C}"/>
              </a:ext>
            </a:extLst>
          </p:cNvPr>
          <p:cNvSpPr txBox="1"/>
          <p:nvPr/>
        </p:nvSpPr>
        <p:spPr>
          <a:xfrm>
            <a:off x="1585663" y="3766978"/>
            <a:ext cx="2073905"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Crude oil yearly averages USD/</a:t>
            </a:r>
            <a:r>
              <a:rPr kumimoji="0" lang="en-US" sz="1000" b="0" i="0" u="none" strike="noStrike" kern="1200" cap="none" spc="0" normalizeH="0" baseline="0" noProof="0" dirty="0" err="1">
                <a:ln>
                  <a:noFill/>
                </a:ln>
                <a:solidFill>
                  <a:prstClr val="black"/>
                </a:solidFill>
                <a:effectLst/>
                <a:uLnTx/>
                <a:uFillTx/>
                <a:latin typeface="Frutiger 45 Light" panose="020B0603020202020204" pitchFamily="34" charset="0"/>
                <a:ea typeface="MS PGothic"/>
                <a:cs typeface="+mn-cs"/>
              </a:rPr>
              <a:t>bbl</a:t>
            </a:r>
            <a:endPar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sp>
        <p:nvSpPr>
          <p:cNvPr id="20" name="TextBox 19">
            <a:extLst>
              <a:ext uri="{FF2B5EF4-FFF2-40B4-BE49-F238E27FC236}">
                <a16:creationId xmlns:a16="http://schemas.microsoft.com/office/drawing/2014/main" id="{57A94615-30E8-435C-86FA-9DA567F9487B}"/>
              </a:ext>
            </a:extLst>
          </p:cNvPr>
          <p:cNvSpPr txBox="1"/>
          <p:nvPr/>
        </p:nvSpPr>
        <p:spPr>
          <a:xfrm>
            <a:off x="6172201" y="3746506"/>
            <a:ext cx="1295400"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Year-on-year changes</a:t>
            </a:r>
          </a:p>
        </p:txBody>
      </p:sp>
      <p:sp>
        <p:nvSpPr>
          <p:cNvPr id="9" name="Rectangle 8">
            <a:extLst>
              <a:ext uri="{FF2B5EF4-FFF2-40B4-BE49-F238E27FC236}">
                <a16:creationId xmlns:a16="http://schemas.microsoft.com/office/drawing/2014/main" id="{03F322E4-0901-4FAB-ABB1-E46024E930FE}"/>
              </a:ext>
            </a:extLst>
          </p:cNvPr>
          <p:cNvSpPr/>
          <p:nvPr/>
        </p:nvSpPr>
        <p:spPr>
          <a:xfrm>
            <a:off x="1518561" y="1269772"/>
            <a:ext cx="1148439" cy="3048000"/>
          </a:xfrm>
          <a:prstGeom prst="rect">
            <a:avLst/>
          </a:prstGeom>
          <a:noFill/>
          <a:ln w="19050">
            <a:solidFill>
              <a:schemeClr val="accent4">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Frutiger 55 Roman"/>
              <a:ea typeface="MS PGothic"/>
              <a:cs typeface="+mn-cs"/>
            </a:endParaRPr>
          </a:p>
        </p:txBody>
      </p:sp>
    </p:spTree>
    <p:custDataLst>
      <p:tags r:id="rId1"/>
    </p:custDataLst>
    <p:extLst>
      <p:ext uri="{BB962C8B-B14F-4D97-AF65-F5344CB8AC3E}">
        <p14:creationId xmlns:p14="http://schemas.microsoft.com/office/powerpoint/2010/main" val="638919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a:extLst>
              <a:ext uri="{FF2B5EF4-FFF2-40B4-BE49-F238E27FC236}">
                <a16:creationId xmlns:a16="http://schemas.microsoft.com/office/drawing/2014/main" id="{BD7E0DFC-68F7-4962-B514-52DFB0AF9256}"/>
              </a:ext>
            </a:extLst>
          </p:cNvPr>
          <p:cNvSpPr txBox="1">
            <a:spLocks noChangeArrowheads="1"/>
          </p:cNvSpPr>
          <p:nvPr/>
        </p:nvSpPr>
        <p:spPr bwMode="auto">
          <a:xfrm>
            <a:off x="382386" y="796092"/>
            <a:ext cx="8354290" cy="246221"/>
          </a:xfrm>
          <a:prstGeom prst="rect">
            <a:avLst/>
          </a:prstGeom>
          <a:noFill/>
          <a:ln>
            <a:noFill/>
          </a:ln>
          <a:effectLst/>
        </p:spPr>
        <p:txBody>
          <a:bodyPr wrap="square" lIns="0" tIns="0" rIns="0" bIns="0">
            <a:spAutoFit/>
          </a:bodyPr>
          <a:lstStyle>
            <a:lvl1pPr>
              <a:defRPr b="1">
                <a:solidFill>
                  <a:schemeClr val="tx1"/>
                </a:solidFill>
                <a:latin typeface="UBSHeadline" pitchFamily="18" charset="0"/>
                <a:ea typeface="Arial Unicode MS" pitchFamily="34" charset="-128"/>
                <a:cs typeface="Arial Unicode MS" pitchFamily="34" charset="-128"/>
              </a:defRPr>
            </a:lvl1pPr>
            <a:lvl2pPr marL="742950" indent="-285750">
              <a:defRPr b="1">
                <a:solidFill>
                  <a:schemeClr val="tx1"/>
                </a:solidFill>
                <a:latin typeface="UBSHeadline" pitchFamily="18" charset="0"/>
                <a:ea typeface="Arial Unicode MS" pitchFamily="34" charset="-128"/>
                <a:cs typeface="Arial Unicode MS" pitchFamily="34" charset="-128"/>
              </a:defRPr>
            </a:lvl2pPr>
            <a:lvl3pPr marL="1143000" indent="-228600">
              <a:defRPr b="1">
                <a:solidFill>
                  <a:schemeClr val="tx1"/>
                </a:solidFill>
                <a:latin typeface="UBSHeadline" pitchFamily="18" charset="0"/>
                <a:ea typeface="Arial Unicode MS" pitchFamily="34" charset="-128"/>
                <a:cs typeface="Arial Unicode MS" pitchFamily="34" charset="-128"/>
              </a:defRPr>
            </a:lvl3pPr>
            <a:lvl4pPr marL="1600200" indent="-228600">
              <a:defRPr b="1">
                <a:solidFill>
                  <a:schemeClr val="tx1"/>
                </a:solidFill>
                <a:latin typeface="UBSHeadline" pitchFamily="18" charset="0"/>
                <a:ea typeface="Arial Unicode MS" pitchFamily="34" charset="-128"/>
                <a:cs typeface="Arial Unicode MS" pitchFamily="34" charset="-128"/>
              </a:defRPr>
            </a:lvl4pPr>
            <a:lvl5pPr marL="2057400" indent="-228600">
              <a:defRPr b="1">
                <a:solidFill>
                  <a:schemeClr val="tx1"/>
                </a:solidFill>
                <a:latin typeface="UBSHeadline" pitchFamily="18"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9pPr>
          </a:lstStyle>
          <a:p>
            <a:pPr defTabSz="912466" eaLnBrk="1" fontAlgn="auto" hangingPunct="1">
              <a:spcBef>
                <a:spcPts val="0"/>
              </a:spcBef>
              <a:spcAft>
                <a:spcPts val="600"/>
              </a:spcAft>
            </a:pPr>
            <a:r>
              <a:rPr lang="en-GB" sz="1600" b="0" kern="0" dirty="0">
                <a:solidFill>
                  <a:srgbClr val="464749"/>
                </a:solidFill>
                <a:latin typeface="UBSHeadline"/>
                <a:ea typeface="Arial Unicode MS"/>
                <a:cs typeface="+mn-cs"/>
              </a:rPr>
              <a:t>Five reasons to like Eurozone stocks</a:t>
            </a:r>
          </a:p>
        </p:txBody>
      </p:sp>
      <p:pic>
        <p:nvPicPr>
          <p:cNvPr id="3" name="Picture 2">
            <a:extLst>
              <a:ext uri="{FF2B5EF4-FFF2-40B4-BE49-F238E27FC236}">
                <a16:creationId xmlns:a16="http://schemas.microsoft.com/office/drawing/2014/main" id="{E95D88B5-6E09-45D4-A1C7-BF108393D95C}"/>
              </a:ext>
            </a:extLst>
          </p:cNvPr>
          <p:cNvPicPr>
            <a:picLocks noChangeAspect="1"/>
          </p:cNvPicPr>
          <p:nvPr/>
        </p:nvPicPr>
        <p:blipFill>
          <a:blip r:embed="rId4"/>
          <a:stretch>
            <a:fillRect/>
          </a:stretch>
        </p:blipFill>
        <p:spPr>
          <a:xfrm>
            <a:off x="4712855" y="1543103"/>
            <a:ext cx="3833832" cy="3391155"/>
          </a:xfrm>
          <a:prstGeom prst="rect">
            <a:avLst/>
          </a:prstGeom>
        </p:spPr>
      </p:pic>
      <p:pic>
        <p:nvPicPr>
          <p:cNvPr id="6" name="Picture 5">
            <a:extLst>
              <a:ext uri="{FF2B5EF4-FFF2-40B4-BE49-F238E27FC236}">
                <a16:creationId xmlns:a16="http://schemas.microsoft.com/office/drawing/2014/main" id="{172D8801-3C80-49F0-96E7-9DEBFD618CCA}"/>
              </a:ext>
            </a:extLst>
          </p:cNvPr>
          <p:cNvPicPr>
            <a:picLocks noChangeAspect="1"/>
          </p:cNvPicPr>
          <p:nvPr/>
        </p:nvPicPr>
        <p:blipFill>
          <a:blip r:embed="rId5"/>
          <a:stretch>
            <a:fillRect/>
          </a:stretch>
        </p:blipFill>
        <p:spPr>
          <a:xfrm>
            <a:off x="476912" y="1449578"/>
            <a:ext cx="3833831" cy="3253375"/>
          </a:xfrm>
          <a:prstGeom prst="rect">
            <a:avLst/>
          </a:prstGeom>
        </p:spPr>
      </p:pic>
      <p:sp>
        <p:nvSpPr>
          <p:cNvPr id="4" name="Text Placeholder 3"/>
          <p:cNvSpPr>
            <a:spLocks noGrp="1"/>
          </p:cNvSpPr>
          <p:nvPr>
            <p:ph idx="1"/>
          </p:nvPr>
        </p:nvSpPr>
        <p:spPr>
          <a:xfrm>
            <a:off x="4660600" y="1126527"/>
            <a:ext cx="4177145" cy="222540"/>
          </a:xfrm>
        </p:spPr>
        <p:txBody>
          <a:bodyPr vert="horz" lIns="0" tIns="0" rIns="0" bIns="0" rtlCol="0">
            <a:noAutofit/>
          </a:bodyPr>
          <a:lstStyle/>
          <a:p>
            <a:pPr marL="228600" indent="-228600">
              <a:spcBef>
                <a:spcPts val="0"/>
              </a:spcBef>
              <a:buSzPct val="150000"/>
              <a:buFont typeface="+mj-lt"/>
              <a:buAutoNum type="arabicPeriod" startAt="2"/>
            </a:pPr>
            <a:r>
              <a:rPr lang="en-GB" sz="1200" dirty="0">
                <a:latin typeface="Frutiger 45 Light" panose="020B0603020202020204" pitchFamily="34" charset="0"/>
              </a:rPr>
              <a:t>Eurozone equities are </a:t>
            </a:r>
            <a:r>
              <a:rPr lang="en-GB" sz="1200" b="1" dirty="0">
                <a:latin typeface="Frutiger 45 Light" panose="020B0603020202020204" pitchFamily="34" charset="0"/>
              </a:rPr>
              <a:t>attractive relative to </a:t>
            </a:r>
            <a:r>
              <a:rPr lang="en-US" sz="1200" b="1" dirty="0">
                <a:latin typeface="Frutiger 45 Light" panose="020B0603020202020204" pitchFamily="34" charset="0"/>
              </a:rPr>
              <a:t>bonds</a:t>
            </a:r>
          </a:p>
          <a:p>
            <a:pPr marL="227013" indent="-227013">
              <a:spcBef>
                <a:spcPts val="0"/>
              </a:spcBef>
              <a:buNone/>
            </a:pPr>
            <a:r>
              <a:rPr lang="en-GB" sz="1200" b="1" dirty="0">
                <a:latin typeface="Frutiger 45 Light" panose="020B0603020202020204" pitchFamily="34" charset="0"/>
              </a:rPr>
              <a:t>	</a:t>
            </a:r>
            <a:r>
              <a:rPr lang="en-GB" sz="1200" dirty="0">
                <a:latin typeface="Frutiger 45 Light" panose="020B0603020202020204" pitchFamily="34" charset="0"/>
              </a:rPr>
              <a:t>(Equity risk premium and average risk premium)</a:t>
            </a:r>
            <a:endParaRPr lang="en-US" sz="1200" dirty="0">
              <a:latin typeface="Frutiger 45 Light" panose="020B0603020202020204" pitchFamily="34" charset="0"/>
            </a:endParaRPr>
          </a:p>
        </p:txBody>
      </p:sp>
      <p:sp>
        <p:nvSpPr>
          <p:cNvPr id="2" name="Title 1"/>
          <p:cNvSpPr>
            <a:spLocks noGrp="1"/>
          </p:cNvSpPr>
          <p:nvPr>
            <p:ph type="title"/>
          </p:nvPr>
        </p:nvSpPr>
        <p:spPr/>
        <p:txBody>
          <a:bodyPr>
            <a:normAutofit/>
          </a:bodyPr>
          <a:lstStyle/>
          <a:p>
            <a:pPr defTabSz="912458">
              <a:lnSpc>
                <a:spcPts val="2909"/>
              </a:lnSpc>
            </a:pPr>
            <a:r>
              <a:rPr lang="en-US" sz="2800" dirty="0">
                <a:solidFill>
                  <a:schemeClr val="tx2"/>
                </a:solidFill>
              </a:rPr>
              <a:t>Eurozone equities </a:t>
            </a:r>
            <a:r>
              <a:rPr lang="en-US" sz="2800" dirty="0"/>
              <a:t>most preferred</a:t>
            </a:r>
          </a:p>
        </p:txBody>
      </p:sp>
      <p:sp>
        <p:nvSpPr>
          <p:cNvPr id="9" name="TextBox 8"/>
          <p:cNvSpPr txBox="1"/>
          <p:nvPr/>
        </p:nvSpPr>
        <p:spPr>
          <a:xfrm>
            <a:off x="1559860" y="4746566"/>
            <a:ext cx="5190586" cy="222540"/>
          </a:xfrm>
          <a:prstGeom prst="rect">
            <a:avLst/>
          </a:prstGeom>
          <a:noFill/>
        </p:spPr>
        <p:txBody>
          <a:bodyPr wrap="square" lIns="0" tIns="0" rIns="0" bIns="0" rtlCol="0" anchor="b">
            <a:noAutofit/>
          </a:bodyPr>
          <a:lstStyle/>
          <a:p>
            <a:pPr marL="0" marR="0" lvl="0" indent="0" algn="l" defTabSz="662207" rtl="0" eaLnBrk="1" fontAlgn="auto" latinLnBrk="0" hangingPunct="1">
              <a:lnSpc>
                <a:spcPct val="100000"/>
              </a:lnSpc>
              <a:spcBef>
                <a:spcPts val="0"/>
              </a:spcBef>
              <a:spcAft>
                <a:spcPts val="0"/>
              </a:spcAft>
              <a:buClrTx/>
              <a:buSzTx/>
              <a:buFontTx/>
              <a:buNone/>
              <a:tabLst/>
              <a:defRPr/>
            </a:pPr>
            <a:r>
              <a:rPr kumimoji="0" lang="en-US" sz="546"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Source: Refinitiv </a:t>
            </a:r>
            <a:r>
              <a:rPr kumimoji="0" lang="en-US" sz="546" b="0" i="0" u="none" strike="noStrike" kern="1200" cap="none" spc="0" normalizeH="0" baseline="0" noProof="0" dirty="0" err="1">
                <a:ln>
                  <a:noFill/>
                </a:ln>
                <a:solidFill>
                  <a:prstClr val="black"/>
                </a:solidFill>
                <a:effectLst/>
                <a:uLnTx/>
                <a:uFillTx/>
                <a:latin typeface="Frutiger 45 Light" panose="020B0603020202020204" pitchFamily="34" charset="0"/>
                <a:ea typeface="MS PGothic"/>
                <a:cs typeface="+mn-cs"/>
              </a:rPr>
              <a:t>Datastream</a:t>
            </a:r>
            <a:r>
              <a:rPr kumimoji="0" lang="en-US" sz="546"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 UBS, as of October 2021</a:t>
            </a:r>
            <a:br>
              <a:rPr kumimoji="0" lang="en-US" sz="546"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br>
            <a:r>
              <a:rPr kumimoji="0" lang="en-US" sz="546"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Please see important disclaimer at the end of the document.</a:t>
            </a:r>
          </a:p>
        </p:txBody>
      </p:sp>
      <p:sp>
        <p:nvSpPr>
          <p:cNvPr id="7" name="Text Placeholder 3">
            <a:extLst>
              <a:ext uri="{FF2B5EF4-FFF2-40B4-BE49-F238E27FC236}">
                <a16:creationId xmlns:a16="http://schemas.microsoft.com/office/drawing/2014/main" id="{3FD72009-3E60-4222-A4CD-4FDA6B9CA36E}"/>
              </a:ext>
            </a:extLst>
          </p:cNvPr>
          <p:cNvSpPr txBox="1">
            <a:spLocks/>
          </p:cNvSpPr>
          <p:nvPr/>
        </p:nvSpPr>
        <p:spPr>
          <a:xfrm>
            <a:off x="382389" y="1126527"/>
            <a:ext cx="4177145" cy="538057"/>
          </a:xfrm>
          <a:prstGeom prst="rect">
            <a:avLst/>
          </a:prstGeom>
        </p:spPr>
        <p:txBody>
          <a:bodyPr vert="horz" lIns="0" tIns="0" rIns="0" bIns="0" rtlCol="0">
            <a:noAutofit/>
          </a:bodyPr>
          <a:lst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Frutiger 55 Roman"/>
                <a:ea typeface="+mn-ea"/>
                <a:cs typeface="+mn-cs"/>
              </a:defRPr>
            </a:lvl1pPr>
            <a:lvl2pPr marL="373954" indent="-191479" algn="l" defTabSz="813952" rtl="0" eaLnBrk="1" latinLnBrk="0" hangingPunct="1">
              <a:spcBef>
                <a:spcPts val="568"/>
              </a:spcBef>
              <a:buClr>
                <a:schemeClr val="tx1"/>
              </a:buClr>
              <a:buFont typeface="Arial" pitchFamily="34" charset="0"/>
              <a:buChar char="–"/>
              <a:defRPr sz="1400" kern="1200">
                <a:solidFill>
                  <a:schemeClr val="tx1"/>
                </a:solidFill>
                <a:latin typeface="Frutiger 55 Roman"/>
                <a:ea typeface="+mn-ea"/>
                <a:cs typeface="+mn-cs"/>
              </a:defRPr>
            </a:lvl2pPr>
            <a:lvl3pPr marL="557722" indent="-183780" algn="l" defTabSz="813952" rtl="0" eaLnBrk="1" latinLnBrk="0" hangingPunct="1">
              <a:spcBef>
                <a:spcPts val="568"/>
              </a:spcBef>
              <a:buClr>
                <a:schemeClr val="tx1"/>
              </a:buClr>
              <a:buFont typeface="Arial" pitchFamily="34" charset="0"/>
              <a:buChar char="–"/>
              <a:defRPr sz="1400" kern="1200">
                <a:solidFill>
                  <a:schemeClr val="tx1"/>
                </a:solidFill>
                <a:latin typeface="Frutiger 55 Roman"/>
                <a:ea typeface="+mn-ea"/>
                <a:cs typeface="+mn-cs"/>
              </a:defRPr>
            </a:lvl3pPr>
            <a:lvl4pPr marL="740201" indent="-182489"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Frutiger 55 Roman"/>
                <a:ea typeface="+mn-ea"/>
                <a:cs typeface="+mn-cs"/>
              </a:defRPr>
            </a:lvl4pPr>
            <a:lvl5pPr marL="932649" indent="-192456"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Frutiger 55 Roman"/>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a:lstStyle>
          <a:p>
            <a:pPr marL="228600" marR="0" lvl="0" indent="-228600" algn="l" defTabSz="813952" rtl="0" eaLnBrk="1" fontAlgn="auto" latinLnBrk="0" hangingPunct="1">
              <a:lnSpc>
                <a:spcPct val="100000"/>
              </a:lnSpc>
              <a:spcBef>
                <a:spcPts val="0"/>
              </a:spcBef>
              <a:spcAft>
                <a:spcPts val="0"/>
              </a:spcAft>
              <a:buClr>
                <a:srgbClr val="E60000"/>
              </a:buClr>
              <a:buSzPct val="150000"/>
              <a:buFont typeface="Symbol" pitchFamily="18" charset="2"/>
              <a:buAutoNum type="arabicPeriod"/>
              <a:tabLst/>
              <a:defRPr/>
            </a:pPr>
            <a:r>
              <a:rPr kumimoji="0" lang="en-GB" sz="12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Eurozone stocks have </a:t>
            </a:r>
            <a:r>
              <a:rPr kumimoji="0" lang="en-GB" sz="1200" b="1"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lagged cyclical peers</a:t>
            </a:r>
          </a:p>
          <a:p>
            <a:pPr marL="227013" marR="0" lvl="0" indent="0" algn="l" defTabSz="813952" rtl="0" eaLnBrk="1" fontAlgn="auto" latinLnBrk="0" hangingPunct="1">
              <a:lnSpc>
                <a:spcPct val="100000"/>
              </a:lnSpc>
              <a:spcBef>
                <a:spcPts val="0"/>
              </a:spcBef>
              <a:spcAft>
                <a:spcPts val="0"/>
              </a:spcAft>
              <a:buClr>
                <a:srgbClr val="E60000"/>
              </a:buClr>
              <a:buSzPct val="100000"/>
              <a:buFont typeface="Symbol" pitchFamily="18" charset="2"/>
              <a:buNone/>
              <a:tabLst/>
              <a:defRPr/>
            </a:pPr>
            <a:r>
              <a:rPr kumimoji="0" lang="en-GB" sz="12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(MSCI indices performance, rebased to 100)</a:t>
            </a:r>
            <a:endPar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spTree>
    <p:custDataLst>
      <p:tags r:id="rId1"/>
    </p:custDataLst>
    <p:extLst>
      <p:ext uri="{BB962C8B-B14F-4D97-AF65-F5344CB8AC3E}">
        <p14:creationId xmlns:p14="http://schemas.microsoft.com/office/powerpoint/2010/main" val="163159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382386" y="796092"/>
            <a:ext cx="8354290" cy="3588675"/>
          </a:xfrm>
          <a:prstGeom prst="rect">
            <a:avLst/>
          </a:prstGeom>
          <a:noFill/>
          <a:ln>
            <a:noFill/>
          </a:ln>
          <a:effectLst/>
        </p:spPr>
        <p:txBody>
          <a:bodyPr wrap="square" lIns="0" tIns="0" rIns="0" bIns="0">
            <a:spAutoFit/>
          </a:bodyPr>
          <a:lstStyle>
            <a:lvl1pPr>
              <a:defRPr b="1">
                <a:solidFill>
                  <a:schemeClr val="tx1"/>
                </a:solidFill>
                <a:latin typeface="UBSHeadline" pitchFamily="18" charset="0"/>
                <a:ea typeface="Arial Unicode MS" pitchFamily="34" charset="-128"/>
                <a:cs typeface="Arial Unicode MS" pitchFamily="34" charset="-128"/>
              </a:defRPr>
            </a:lvl1pPr>
            <a:lvl2pPr marL="742950" indent="-285750">
              <a:defRPr b="1">
                <a:solidFill>
                  <a:schemeClr val="tx1"/>
                </a:solidFill>
                <a:latin typeface="UBSHeadline" pitchFamily="18" charset="0"/>
                <a:ea typeface="Arial Unicode MS" pitchFamily="34" charset="-128"/>
                <a:cs typeface="Arial Unicode MS" pitchFamily="34" charset="-128"/>
              </a:defRPr>
            </a:lvl2pPr>
            <a:lvl3pPr marL="1143000" indent="-228600">
              <a:defRPr b="1">
                <a:solidFill>
                  <a:schemeClr val="tx1"/>
                </a:solidFill>
                <a:latin typeface="UBSHeadline" pitchFamily="18" charset="0"/>
                <a:ea typeface="Arial Unicode MS" pitchFamily="34" charset="-128"/>
                <a:cs typeface="Arial Unicode MS" pitchFamily="34" charset="-128"/>
              </a:defRPr>
            </a:lvl3pPr>
            <a:lvl4pPr marL="1600200" indent="-228600">
              <a:defRPr b="1">
                <a:solidFill>
                  <a:schemeClr val="tx1"/>
                </a:solidFill>
                <a:latin typeface="UBSHeadline" pitchFamily="18" charset="0"/>
                <a:ea typeface="Arial Unicode MS" pitchFamily="34" charset="-128"/>
                <a:cs typeface="Arial Unicode MS" pitchFamily="34" charset="-128"/>
              </a:defRPr>
            </a:lvl4pPr>
            <a:lvl5pPr marL="2057400" indent="-228600">
              <a:defRPr b="1">
                <a:solidFill>
                  <a:schemeClr val="tx1"/>
                </a:solidFill>
                <a:latin typeface="UBSHeadline" pitchFamily="18"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UBSHeadline" pitchFamily="18" charset="0"/>
                <a:ea typeface="Arial Unicode MS" pitchFamily="34" charset="-128"/>
                <a:cs typeface="Arial Unicode MS" pitchFamily="34" charset="-128"/>
              </a:defRPr>
            </a:lvl9pPr>
          </a:lstStyle>
          <a:p>
            <a:pPr defTabSz="912466" eaLnBrk="1" fontAlgn="auto" hangingPunct="1">
              <a:spcBef>
                <a:spcPts val="0"/>
              </a:spcBef>
              <a:spcAft>
                <a:spcPts val="600"/>
              </a:spcAft>
            </a:pPr>
            <a:r>
              <a:rPr lang="en-GB" sz="1600" b="0" kern="0" dirty="0">
                <a:solidFill>
                  <a:srgbClr val="464749"/>
                </a:solidFill>
                <a:latin typeface="UBSHeadline"/>
                <a:ea typeface="Arial Unicode MS"/>
                <a:cs typeface="+mn-cs"/>
              </a:rPr>
              <a:t>Five reasons to like Eurozone stocks</a:t>
            </a:r>
          </a:p>
          <a:p>
            <a:pPr marL="514350" marR="0" lvl="2" indent="-228600" algn="just" defTabSz="914400" rtl="0" eaLnBrk="0" fontAlgn="base" latinLnBrk="0" hangingPunct="0">
              <a:lnSpc>
                <a:spcPct val="100000"/>
              </a:lnSpc>
              <a:spcBef>
                <a:spcPts val="1800"/>
              </a:spcBef>
              <a:spcAft>
                <a:spcPts val="0"/>
              </a:spcAft>
              <a:buClr>
                <a:srgbClr val="E60000"/>
              </a:buClr>
              <a:buSzPct val="152000"/>
              <a:buFont typeface="+mj-lt"/>
              <a:buAutoNum type="arabicPeriod" startAt="3"/>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Eurozone is one the region where we are forecasting </a:t>
            </a:r>
            <a:r>
              <a:rPr kumimoji="0" lang="en-US" sz="1200" b="1"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accelerating GDP growth next year</a:t>
            </a: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 supported by</a:t>
            </a:r>
          </a:p>
          <a:p>
            <a:pPr marL="1201738" marR="0" lvl="4" indent="-287338" algn="just" defTabSz="914400" rtl="0" eaLnBrk="0" fontAlgn="base" latinLnBrk="0" hangingPunct="0">
              <a:lnSpc>
                <a:spcPct val="100000"/>
              </a:lnSpc>
              <a:spcBef>
                <a:spcPts val="409"/>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disbursements from the EU recovery fund kicking in </a:t>
            </a:r>
          </a:p>
          <a:p>
            <a:pPr marL="1201738" marR="0" lvl="4" indent="-287338" algn="just" defTabSz="914400" rtl="0" eaLnBrk="0" fontAlgn="base" latinLnBrk="0" hangingPunct="0">
              <a:lnSpc>
                <a:spcPct val="100000"/>
              </a:lnSpc>
              <a:spcBef>
                <a:spcPts val="409"/>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monetary policy remaining very accommodative. </a:t>
            </a:r>
          </a:p>
          <a:p>
            <a:pPr marL="514350" marR="0" lvl="2" indent="-228600" algn="just" defTabSz="914400" rtl="0" eaLnBrk="0" fontAlgn="base" latinLnBrk="0" hangingPunct="0">
              <a:lnSpc>
                <a:spcPct val="100000"/>
              </a:lnSpc>
              <a:spcBef>
                <a:spcPts val="1800"/>
              </a:spcBef>
              <a:spcAft>
                <a:spcPts val="0"/>
              </a:spcAft>
              <a:buClr>
                <a:srgbClr val="E60000"/>
              </a:buClr>
              <a:buSzPct val="152000"/>
              <a:buFont typeface="+mj-lt"/>
              <a:buAutoNum type="arabicPeriod" startAt="3"/>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 The market’s sector mix is well placed to benefit from </a:t>
            </a:r>
          </a:p>
          <a:p>
            <a:pPr marL="1201738" marR="0" lvl="4" indent="-287338" algn="just" defTabSz="914400" rtl="0" eaLnBrk="0" fontAlgn="base" latinLnBrk="0" hangingPunct="0">
              <a:lnSpc>
                <a:spcPct val="100000"/>
              </a:lnSpc>
              <a:spcBef>
                <a:spcPts val="409"/>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government </a:t>
            </a:r>
            <a:r>
              <a:rPr kumimoji="0" lang="en-US" sz="1200" b="1"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infrastructure investment </a:t>
            </a:r>
          </a:p>
          <a:p>
            <a:pPr marL="1201738" marR="0" lvl="4" indent="-287338" algn="just" defTabSz="914400" rtl="0" eaLnBrk="0" fontAlgn="base" latinLnBrk="0" hangingPunct="0">
              <a:lnSpc>
                <a:spcPct val="100000"/>
              </a:lnSpc>
              <a:spcBef>
                <a:spcPts val="409"/>
              </a:spcBef>
              <a:spcAft>
                <a:spcPts val="600"/>
              </a:spcAft>
              <a:buClrTx/>
              <a:buSzTx/>
              <a:buFont typeface="Wingdings" panose="05000000000000000000" pitchFamily="2" charset="2"/>
              <a:buChar char="§"/>
              <a:tabLst/>
              <a:defRPr/>
            </a:pPr>
            <a:r>
              <a:rPr kumimoji="0" lang="en-US" sz="1200" b="1"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pick-up in industrial production </a:t>
            </a: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as supply chain issues are resolved and inventory re-stocking begins </a:t>
            </a:r>
          </a:p>
          <a:p>
            <a:pPr marL="514350" marR="0" lvl="2" indent="-228600" algn="just" defTabSz="914400" rtl="0" eaLnBrk="0" fontAlgn="base" latinLnBrk="0" hangingPunct="0">
              <a:lnSpc>
                <a:spcPct val="100000"/>
              </a:lnSpc>
              <a:spcBef>
                <a:spcPts val="1800"/>
              </a:spcBef>
              <a:spcAft>
                <a:spcPts val="0"/>
              </a:spcAft>
              <a:buClr>
                <a:srgbClr val="E60000"/>
              </a:buClr>
              <a:buSzPct val="152000"/>
              <a:buFont typeface="+mj-lt"/>
              <a:buAutoNum type="arabicPeriod" startAt="3"/>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 Eurozone equities are </a:t>
            </a:r>
            <a:r>
              <a:rPr kumimoji="0" lang="en-US" sz="1200" b="1"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positively correlated to rising inflation </a:t>
            </a: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expectations and value outperformance.</a:t>
            </a:r>
          </a:p>
          <a:p>
            <a:pPr marL="0" marR="0" lvl="1" indent="-159392" algn="just" defTabSz="914400" rtl="0" eaLnBrk="0" fontAlgn="base" latinLnBrk="0" hangingPunct="0">
              <a:lnSpc>
                <a:spcPct val="100000"/>
              </a:lnSpc>
              <a:spcBef>
                <a:spcPts val="409"/>
              </a:spcBef>
              <a:spcAft>
                <a:spcPct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endParaRPr>
          </a:p>
          <a:p>
            <a:pPr marL="0" marR="0" lvl="0" indent="0" algn="just" defTabSz="914400" rtl="0" eaLnBrk="1" fontAlgn="base" latinLnBrk="0" hangingPunct="0">
              <a:lnSpc>
                <a:spcPct val="100000"/>
              </a:lnSpc>
              <a:spcBef>
                <a:spcPct val="6000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Frutiger 45 Light" panose="020B0603020202020204" pitchFamily="34" charset="0"/>
                <a:ea typeface="Arial Unicode MS" pitchFamily="34" charset="-128"/>
                <a:cs typeface="Arial Unicode MS" pitchFamily="34" charset="-128"/>
              </a:rPr>
              <a:t>Risks </a:t>
            </a:r>
          </a:p>
          <a:p>
            <a:pPr marL="171700" marR="0" lvl="1" indent="-171700" algn="just" defTabSz="914400" rtl="0" eaLnBrk="0" fontAlgn="base" latinLnBrk="0" hangingPunct="0">
              <a:lnSpc>
                <a:spcPct val="100000"/>
              </a:lnSpc>
              <a:spcBef>
                <a:spcPts val="409"/>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Frutiger 45 Light" panose="020B0603020202020204" pitchFamily="34" charset="0"/>
                <a:ea typeface="Arial Unicode MS" pitchFamily="34" charset="-128"/>
                <a:cs typeface="Arial Unicode MS" pitchFamily="34" charset="-128"/>
              </a:rPr>
              <a:t>The main risks are from the potential for a further winter wave of COVID-19 infections, that triggers fresh restrictions, and pressure on margins from rising energy and other costs.</a:t>
            </a:r>
          </a:p>
        </p:txBody>
      </p:sp>
      <p:sp>
        <p:nvSpPr>
          <p:cNvPr id="5123" name="PAGE HEADING"/>
          <p:cNvSpPr>
            <a:spLocks noGrp="1" noChangeArrowheads="1"/>
          </p:cNvSpPr>
          <p:nvPr>
            <p:ph type="title"/>
            <p:custDataLst>
              <p:tags r:id="rId2"/>
            </p:custDataLst>
          </p:nvPr>
        </p:nvSpPr>
        <p:spPr>
          <a:noFill/>
        </p:spPr>
        <p:txBody>
          <a:bodyPr>
            <a:normAutofit/>
          </a:bodyPr>
          <a:lstStyle/>
          <a:p>
            <a:pPr defTabSz="912458">
              <a:lnSpc>
                <a:spcPts val="2909"/>
              </a:lnSpc>
            </a:pPr>
            <a:r>
              <a:rPr lang="en-US" sz="2800" dirty="0">
                <a:solidFill>
                  <a:schemeClr val="tx2"/>
                </a:solidFill>
              </a:rPr>
              <a:t>Eurozone equities </a:t>
            </a:r>
            <a:r>
              <a:rPr lang="en-US" sz="2800" dirty="0"/>
              <a:t>most preferred</a:t>
            </a:r>
            <a:endParaRPr lang="de-CH" sz="2800" dirty="0"/>
          </a:p>
        </p:txBody>
      </p:sp>
      <p:sp>
        <p:nvSpPr>
          <p:cNvPr id="5124" name="MESSAGE TEXT"/>
          <p:cNvSpPr>
            <a:spLocks noChangeArrowheads="1"/>
          </p:cNvSpPr>
          <p:nvPr>
            <p:custDataLst>
              <p:tags r:id="rId3"/>
            </p:custDataLst>
          </p:nvPr>
        </p:nvSpPr>
        <p:spPr bwMode="gray">
          <a:xfrm>
            <a:off x="1428750" y="741435"/>
            <a:ext cx="6263771" cy="23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p>
            <a:pPr marL="0" marR="0" lvl="0" indent="0" algn="l" defTabSz="685760" rtl="0" eaLnBrk="0" fontAlgn="base" latinLnBrk="0" hangingPunct="0">
              <a:lnSpc>
                <a:spcPct val="100000"/>
              </a:lnSpc>
              <a:spcBef>
                <a:spcPct val="0"/>
              </a:spcBef>
              <a:spcAft>
                <a:spcPct val="0"/>
              </a:spcAft>
              <a:buClrTx/>
              <a:buSzTx/>
              <a:buFontTx/>
              <a:buNone/>
              <a:tabLst/>
              <a:defRPr/>
            </a:pPr>
            <a:endParaRPr kumimoji="0" lang="en-GB" altLang="zh-TW" sz="1800" b="0" i="0" u="none" strike="noStrike" kern="1200" cap="none" spc="0" normalizeH="0" baseline="0" noProof="0" dirty="0">
              <a:ln>
                <a:noFill/>
              </a:ln>
              <a:solidFill>
                <a:srgbClr val="000000"/>
              </a:solidFill>
              <a:effectLst/>
              <a:uLnTx/>
              <a:uFillTx/>
              <a:latin typeface="Frutiger 55 Roman"/>
              <a:ea typeface="MS PGothic"/>
              <a:cs typeface="+mn-cs"/>
            </a:endParaRPr>
          </a:p>
        </p:txBody>
      </p:sp>
    </p:spTree>
    <p:custDataLst>
      <p:tags r:id="rId1"/>
    </p:custDataLst>
    <p:extLst>
      <p:ext uri="{BB962C8B-B14F-4D97-AF65-F5344CB8AC3E}">
        <p14:creationId xmlns:p14="http://schemas.microsoft.com/office/powerpoint/2010/main" val="2004984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p:custDataLst>
              <p:tags r:id="rId3"/>
            </p:custDataLst>
          </p:nvPr>
        </p:nvGraphicFramePr>
        <p:xfrm>
          <a:off x="1144083" y="1082"/>
          <a:ext cx="1083" cy="1083"/>
        </p:xfrm>
        <a:graphic>
          <a:graphicData uri="http://schemas.openxmlformats.org/presentationml/2006/ole">
            <mc:AlternateContent xmlns:mc="http://schemas.openxmlformats.org/markup-compatibility/2006">
              <mc:Choice xmlns:v="urn:schemas-microsoft-com:vml" Requires="v">
                <p:oleObj name="think-cell Slide" r:id="rId7" imgW="270" imgH="270" progId="TCLayout.ActiveDocument.1">
                  <p:embed/>
                </p:oleObj>
              </mc:Choice>
              <mc:Fallback>
                <p:oleObj name="think-cell Slide" r:id="rId7" imgW="270" imgH="270" progId="TCLayout.ActiveDocument.1">
                  <p:embed/>
                  <p:pic>
                    <p:nvPicPr>
                      <p:cNvPr id="10" name="Object 9" hidden="1"/>
                      <p:cNvPicPr/>
                      <p:nvPr/>
                    </p:nvPicPr>
                    <p:blipFill>
                      <a:blip r:embed="rId8"/>
                      <a:stretch>
                        <a:fillRect/>
                      </a:stretch>
                    </p:blipFill>
                    <p:spPr>
                      <a:xfrm>
                        <a:off x="1144083" y="1082"/>
                        <a:ext cx="1083" cy="1083"/>
                      </a:xfrm>
                      <a:prstGeom prst="rect">
                        <a:avLst/>
                      </a:prstGeom>
                    </p:spPr>
                  </p:pic>
                </p:oleObj>
              </mc:Fallback>
            </mc:AlternateContent>
          </a:graphicData>
        </a:graphic>
      </p:graphicFrame>
      <p:sp>
        <p:nvSpPr>
          <p:cNvPr id="9" name="Rectangle 8" hidden="1"/>
          <p:cNvSpPr/>
          <p:nvPr>
            <p:custDataLst>
              <p:tags r:id="rId4"/>
            </p:custDataLst>
          </p:nvPr>
        </p:nvSpPr>
        <p:spPr>
          <a:xfrm>
            <a:off x="1143000" y="0"/>
            <a:ext cx="108239" cy="108239"/>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682088" rtl="0" eaLnBrk="0" fontAlgn="base" latinLnBrk="0" hangingPunct="0">
              <a:lnSpc>
                <a:spcPct val="95000"/>
              </a:lnSpc>
              <a:spcBef>
                <a:spcPct val="0"/>
              </a:spcBef>
              <a:spcAft>
                <a:spcPct val="0"/>
              </a:spcAft>
              <a:buClrTx/>
              <a:buSzTx/>
              <a:buFontTx/>
              <a:buNone/>
              <a:tabLst/>
              <a:defRPr/>
            </a:pPr>
            <a:endParaRPr kumimoji="0" lang="en-US" sz="1909" b="0" i="0" u="none" strike="noStrike" kern="1200" cap="none" spc="0" normalizeH="0" baseline="0" noProof="0" dirty="0">
              <a:ln>
                <a:noFill/>
              </a:ln>
              <a:solidFill>
                <a:prstClr val="black"/>
              </a:solidFill>
              <a:effectLst/>
              <a:uLnTx/>
              <a:uFillTx/>
              <a:latin typeface="Frutiger 45 Light"/>
              <a:ea typeface="Arial Unicode MS"/>
              <a:cs typeface="+mn-cs"/>
              <a:sym typeface="Frutiger 45 Light"/>
            </a:endParaRPr>
          </a:p>
        </p:txBody>
      </p:sp>
      <p:sp>
        <p:nvSpPr>
          <p:cNvPr id="2" name="Title 1"/>
          <p:cNvSpPr>
            <a:spLocks noGrp="1"/>
          </p:cNvSpPr>
          <p:nvPr>
            <p:ph type="title"/>
          </p:nvPr>
        </p:nvSpPr>
        <p:spPr/>
        <p:txBody>
          <a:bodyPr>
            <a:normAutofit/>
          </a:bodyPr>
          <a:lstStyle/>
          <a:p>
            <a:r>
              <a:rPr lang="en-US" sz="2800" dirty="0"/>
              <a:t>Key tactical </a:t>
            </a:r>
            <a:r>
              <a:rPr lang="en-US" sz="2800" dirty="0">
                <a:solidFill>
                  <a:srgbClr val="E60000"/>
                </a:solidFill>
              </a:rPr>
              <a:t>investment ideas</a:t>
            </a:r>
          </a:p>
        </p:txBody>
      </p:sp>
      <p:sp>
        <p:nvSpPr>
          <p:cNvPr id="51" name="Rectangle 4"/>
          <p:cNvSpPr>
            <a:spLocks noChangeArrowheads="1"/>
          </p:cNvSpPr>
          <p:nvPr/>
        </p:nvSpPr>
        <p:spPr bwMode="gray">
          <a:xfrm>
            <a:off x="1420743" y="1126552"/>
            <a:ext cx="1350000" cy="2093958"/>
          </a:xfrm>
          <a:prstGeom prst="rect">
            <a:avLst/>
          </a:prstGeom>
          <a:solidFill>
            <a:schemeClr val="accent6">
              <a:lumMod val="100000"/>
            </a:schemeClr>
          </a:solidFill>
          <a:ln w="19050" cap="flat" cmpd="sng" algn="ctr">
            <a:solidFill>
              <a:schemeClr val="accent6">
                <a:lumMod val="100000"/>
              </a:schemeClr>
            </a:solidFill>
            <a:prstDash val="solid"/>
            <a:miter lim="800000"/>
            <a:headEnd type="none" w="med" len="med"/>
            <a:tailEnd type="none" w="med" len="med"/>
          </a:ln>
        </p:spPr>
        <p:txBody>
          <a:bodyPr wrap="none" lIns="0" tIns="0" rIns="0" bIns="0" anchor="ctr"/>
          <a:lstStyle/>
          <a:p>
            <a:pPr marL="0" marR="0" lvl="0" indent="0" algn="ctr" defTabSz="641658" rtl="0" eaLnBrk="0" fontAlgn="base" latinLnBrk="0" hangingPunct="0">
              <a:lnSpc>
                <a:spcPct val="100000"/>
              </a:lnSpc>
              <a:spcBef>
                <a:spcPct val="50000"/>
              </a:spcBef>
              <a:spcAft>
                <a:spcPct val="0"/>
              </a:spcAft>
              <a:buClrTx/>
              <a:buSzTx/>
              <a:buFontTx/>
              <a:buNone/>
              <a:tabLst/>
              <a:defRPr/>
            </a:pPr>
            <a:r>
              <a:rPr kumimoji="0" lang="en-US" altLang="ja-JP" sz="1200" b="1" i="0" u="none" strike="noStrike" kern="1200" cap="none" spc="0" normalizeH="0" baseline="0" noProof="0" dirty="0">
                <a:ln>
                  <a:noFill/>
                </a:ln>
                <a:solidFill>
                  <a:srgbClr val="FFFFFF"/>
                </a:solidFill>
                <a:effectLst/>
                <a:uLnTx/>
                <a:uFillTx/>
                <a:latin typeface="Frutiger 45 Light"/>
                <a:ea typeface="Arial Unicode MS" pitchFamily="34" charset="-128"/>
                <a:cs typeface="Arial Unicode MS" pitchFamily="34" charset="-128"/>
              </a:rPr>
              <a:t>Equities</a:t>
            </a:r>
          </a:p>
        </p:txBody>
      </p:sp>
      <p:sp>
        <p:nvSpPr>
          <p:cNvPr id="52" name="Rectangle 5"/>
          <p:cNvSpPr>
            <a:spLocks noChangeArrowheads="1"/>
          </p:cNvSpPr>
          <p:nvPr/>
        </p:nvSpPr>
        <p:spPr bwMode="gray">
          <a:xfrm>
            <a:off x="1420743" y="3330165"/>
            <a:ext cx="1350000" cy="1140822"/>
          </a:xfrm>
          <a:prstGeom prst="rect">
            <a:avLst/>
          </a:prstGeom>
          <a:solidFill>
            <a:srgbClr val="92B8D6"/>
          </a:solidFill>
          <a:ln w="19050">
            <a:solidFill>
              <a:srgbClr val="92B8D6"/>
            </a:solidFill>
            <a:miter lim="800000"/>
            <a:headEnd/>
            <a:tailEnd/>
          </a:ln>
        </p:spPr>
        <p:txBody>
          <a:bodyPr wrap="none" lIns="0" tIns="0" rIns="0" bIns="0" anchor="ctr"/>
          <a:lstStyle/>
          <a:p>
            <a:pPr marL="0" marR="0" lvl="0" indent="0" algn="ctr" defTabSz="641658" rtl="0" eaLnBrk="0" fontAlgn="base" latinLnBrk="0" hangingPunct="0">
              <a:lnSpc>
                <a:spcPct val="100000"/>
              </a:lnSpc>
              <a:spcBef>
                <a:spcPct val="50000"/>
              </a:spcBef>
              <a:spcAft>
                <a:spcPct val="0"/>
              </a:spcAft>
              <a:buClrTx/>
              <a:buSzTx/>
              <a:buFontTx/>
              <a:buNone/>
              <a:tabLst/>
              <a:defRPr/>
            </a:pPr>
            <a:r>
              <a:rPr kumimoji="0" lang="en-US" altLang="ja-JP" sz="1200" b="1" i="0" u="none" strike="noStrike" kern="1200" cap="none" spc="0" normalizeH="0" baseline="0" noProof="0" dirty="0">
                <a:ln>
                  <a:noFill/>
                </a:ln>
                <a:solidFill>
                  <a:srgbClr val="FFFFFF"/>
                </a:solidFill>
                <a:effectLst/>
                <a:uLnTx/>
                <a:uFillTx/>
                <a:latin typeface="Frutiger 45 Light"/>
                <a:ea typeface="Arial Unicode MS" pitchFamily="34" charset="-128"/>
                <a:cs typeface="Arial Unicode MS" pitchFamily="34" charset="-128"/>
              </a:rPr>
              <a:t>Bonds</a:t>
            </a:r>
          </a:p>
        </p:txBody>
      </p:sp>
      <p:sp>
        <p:nvSpPr>
          <p:cNvPr id="102" name="Text Box 27"/>
          <p:cNvSpPr txBox="1">
            <a:spLocks noChangeArrowheads="1"/>
          </p:cNvSpPr>
          <p:nvPr/>
        </p:nvSpPr>
        <p:spPr bwMode="auto">
          <a:xfrm>
            <a:off x="2836368" y="947229"/>
            <a:ext cx="2424166" cy="179322"/>
          </a:xfrm>
          <a:prstGeom prst="rect">
            <a:avLst/>
          </a:prstGeom>
          <a:noFill/>
          <a:ln w="9525">
            <a:noFill/>
            <a:miter lim="800000"/>
            <a:headEnd/>
            <a:tailEnd/>
          </a:ln>
        </p:spPr>
        <p:txBody>
          <a:bodyPr wrap="none" lIns="24309" tIns="24309" rIns="24309" bIns="24309" anchor="ctr" anchorCtr="0"/>
          <a:lstStyle/>
          <a:p>
            <a:pPr marL="0" marR="0" lvl="0" indent="0" algn="l" defTabSz="682088" rtl="0" eaLnBrk="0" fontAlgn="base" latinLnBrk="0" hangingPunct="0">
              <a:lnSpc>
                <a:spcPct val="100000"/>
              </a:lnSpc>
              <a:spcBef>
                <a:spcPct val="50000"/>
              </a:spcBef>
              <a:spcAft>
                <a:spcPct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rPr>
              <a:t>We like</a:t>
            </a:r>
          </a:p>
        </p:txBody>
      </p:sp>
      <p:sp>
        <p:nvSpPr>
          <p:cNvPr id="103" name="Rectangle 32"/>
          <p:cNvSpPr>
            <a:spLocks noChangeArrowheads="1"/>
          </p:cNvSpPr>
          <p:nvPr/>
        </p:nvSpPr>
        <p:spPr bwMode="auto">
          <a:xfrm>
            <a:off x="2835590" y="1281928"/>
            <a:ext cx="5901086" cy="681802"/>
          </a:xfrm>
          <a:prstGeom prst="rect">
            <a:avLst/>
          </a:prstGeom>
          <a:noFill/>
          <a:ln w="9525">
            <a:noFill/>
            <a:miter lim="800000"/>
            <a:headEnd/>
            <a:tailEnd/>
          </a:ln>
        </p:spPr>
        <p:txBody>
          <a:bodyPr lIns="0" tIns="0" rIns="0" bIns="0"/>
          <a:lstStyle/>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lang="en-US" sz="1200" dirty="0">
                <a:solidFill>
                  <a:prstClr val="black"/>
                </a:solidFill>
                <a:latin typeface="Frutiger 45 Light"/>
                <a:ea typeface="MS PGothic"/>
              </a:rPr>
              <a:t>Eurozone equities</a:t>
            </a:r>
          </a:p>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kumimoji="0" lang="en-US" sz="1200" b="0" i="0" u="none" strike="noStrike" kern="1200" cap="none" spc="0" normalizeH="0" baseline="0" noProof="0" dirty="0">
                <a:ln>
                  <a:noFill/>
                </a:ln>
                <a:solidFill>
                  <a:prstClr val="black"/>
                </a:solidFill>
                <a:effectLst/>
                <a:uLnTx/>
                <a:uFillTx/>
                <a:latin typeface="Frutiger 45 Light"/>
                <a:ea typeface="MS PGothic"/>
                <a:cs typeface="+mn-cs"/>
              </a:rPr>
              <a:t>Global sectors: Energy, financials, Healthcare</a:t>
            </a:r>
          </a:p>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kumimoji="0" lang="en-US" sz="1200" b="0" i="0" u="none" strike="noStrike" kern="1200" cap="none" spc="0" normalizeH="0" baseline="0" noProof="0" dirty="0">
                <a:ln>
                  <a:noFill/>
                </a:ln>
                <a:solidFill>
                  <a:prstClr val="black"/>
                </a:solidFill>
                <a:effectLst/>
                <a:uLnTx/>
                <a:uFillTx/>
                <a:latin typeface="Frutiger 45 Light"/>
                <a:ea typeface="MS PGothic"/>
                <a:cs typeface="+mn-cs"/>
              </a:rPr>
              <a:t>US mid-caps, US value</a:t>
            </a:r>
          </a:p>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kumimoji="0" lang="en-US" sz="1200" b="0" i="0" u="none" strike="noStrike" kern="1200" cap="none" spc="0" normalizeH="0" baseline="0" noProof="0" dirty="0">
                <a:ln>
                  <a:noFill/>
                </a:ln>
                <a:solidFill>
                  <a:prstClr val="black"/>
                </a:solidFill>
                <a:effectLst/>
                <a:uLnTx/>
                <a:uFillTx/>
                <a:latin typeface="Frutiger 45 Light"/>
                <a:ea typeface="MS PGothic"/>
                <a:cs typeface="+mn-cs"/>
              </a:rPr>
              <a:t>Reopening winners (Japan, select EMU, US, APAC stocks)</a:t>
            </a:r>
          </a:p>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kumimoji="0" lang="en-US" sz="1200" b="0" i="0" u="none" strike="noStrike" kern="1200" cap="none" spc="0" normalizeH="0" baseline="0" noProof="0" dirty="0">
                <a:ln>
                  <a:noFill/>
                </a:ln>
                <a:solidFill>
                  <a:prstClr val="black"/>
                </a:solidFill>
                <a:effectLst/>
                <a:uLnTx/>
                <a:uFillTx/>
                <a:latin typeface="Frutiger 45 Light"/>
                <a:ea typeface="MS PGothic"/>
                <a:cs typeface="+mn-cs"/>
              </a:rPr>
              <a:t>Long term themes: Smart mobility, security and safety, automation and robotics</a:t>
            </a:r>
          </a:p>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kumimoji="0" lang="en-US" sz="1200" b="0" i="0" u="none" strike="noStrike" kern="1200" cap="none" spc="0" normalizeH="0" baseline="0" noProof="0" dirty="0">
                <a:ln>
                  <a:noFill/>
                </a:ln>
                <a:solidFill>
                  <a:prstClr val="black"/>
                </a:solidFill>
                <a:effectLst/>
                <a:uLnTx/>
                <a:uFillTx/>
                <a:latin typeface="Frutiger 45 Light"/>
                <a:ea typeface="MS PGothic"/>
                <a:cs typeface="+mn-cs"/>
              </a:rPr>
              <a:t>Greentech, clean air</a:t>
            </a:r>
          </a:p>
          <a:p>
            <a:pPr marL="120383" marR="0" lvl="0" indent="-120383" algn="l" defTabSz="682088" rtl="0" eaLnBrk="0" fontAlgn="base" latinLnBrk="0" hangingPunct="0">
              <a:lnSpc>
                <a:spcPts val="989"/>
              </a:lnSpc>
              <a:spcBef>
                <a:spcPct val="50000"/>
              </a:spcBef>
              <a:spcAft>
                <a:spcPts val="400"/>
              </a:spcAft>
              <a:buClr>
                <a:srgbClr val="9A3325"/>
              </a:buClr>
              <a:buSzPct val="120000"/>
              <a:buFontTx/>
              <a:buChar char="•"/>
              <a:tabLst/>
              <a:defRPr/>
            </a:pPr>
            <a:r>
              <a:rPr kumimoji="0" lang="en-US" sz="1200" b="0" i="0" u="none" strike="noStrike" kern="1200" cap="none" spc="0" normalizeH="0" baseline="0" noProof="0" dirty="0">
                <a:ln>
                  <a:noFill/>
                </a:ln>
                <a:solidFill>
                  <a:prstClr val="black"/>
                </a:solidFill>
                <a:effectLst/>
                <a:uLnTx/>
                <a:uFillTx/>
                <a:latin typeface="Frutiger 45 Light"/>
                <a:ea typeface="MS PGothic"/>
                <a:cs typeface="+mn-cs"/>
              </a:rPr>
              <a:t>Digital assets (Digital Leger Technology enablers and beneficiaries)</a:t>
            </a:r>
          </a:p>
          <a:p>
            <a:pPr marL="120383" marR="0" lvl="0" indent="-120383" algn="l" defTabSz="682088" rtl="0" eaLnBrk="0" fontAlgn="base" latinLnBrk="0" hangingPunct="0">
              <a:lnSpc>
                <a:spcPts val="989"/>
              </a:lnSpc>
              <a:spcBef>
                <a:spcPct val="50000"/>
              </a:spcBef>
              <a:spcAft>
                <a:spcPct val="0"/>
              </a:spcAft>
              <a:buClr>
                <a:srgbClr val="9A3325"/>
              </a:buClr>
              <a:buSzPct val="120000"/>
              <a:buFontTx/>
              <a:buChar char="•"/>
              <a:tabLst/>
              <a:defRPr/>
            </a:pPr>
            <a:endParaRPr kumimoji="0" lang="en-US" sz="1200" b="0" i="0" u="none" strike="noStrike" kern="1200" cap="none" spc="0" normalizeH="0" baseline="0" noProof="0" dirty="0">
              <a:ln>
                <a:noFill/>
              </a:ln>
              <a:solidFill>
                <a:prstClr val="black"/>
              </a:solidFill>
              <a:effectLst/>
              <a:uLnTx/>
              <a:uFillTx/>
              <a:latin typeface="Frutiger 45 Light"/>
              <a:ea typeface="MS PGothic"/>
              <a:cs typeface="+mn-cs"/>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sz="1200" b="0" i="0" u="none" strike="noStrike" kern="1200" cap="none" spc="0" normalizeH="0" baseline="0" noProof="0" dirty="0">
              <a:ln>
                <a:noFill/>
              </a:ln>
              <a:solidFill>
                <a:srgbClr val="000000"/>
              </a:solidFill>
              <a:effectLst/>
              <a:uLnTx/>
              <a:uFillTx/>
              <a:latin typeface="Frutiger 45 Light"/>
              <a:ea typeface="MS PGothic"/>
              <a:cs typeface="+mn-cs"/>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sz="1200" b="0" i="0" u="none" strike="noStrike" kern="1200" cap="none" spc="0" normalizeH="0" baseline="0" noProof="0" dirty="0">
              <a:ln>
                <a:noFill/>
              </a:ln>
              <a:solidFill>
                <a:srgbClr val="000000"/>
              </a:solidFill>
              <a:effectLst/>
              <a:uLnTx/>
              <a:uFillTx/>
              <a:latin typeface="Frutiger 45 Light"/>
              <a:ea typeface="MS PGothic"/>
              <a:cs typeface="+mn-cs"/>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sz="1200" b="0" i="0" u="none" strike="noStrike" kern="1200" cap="none" spc="0" normalizeH="0" baseline="0" noProof="0" dirty="0">
              <a:ln>
                <a:noFill/>
              </a:ln>
              <a:solidFill>
                <a:srgbClr val="000000"/>
              </a:solidFill>
              <a:effectLst/>
              <a:uLnTx/>
              <a:uFillTx/>
              <a:latin typeface="Frutiger 45 Light"/>
              <a:ea typeface="MS PGothic"/>
              <a:cs typeface="+mn-cs"/>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sz="1200" b="0" i="0" u="none" strike="noStrike" kern="1200" cap="none" spc="0" normalizeH="0" baseline="0" noProof="0" dirty="0">
              <a:ln>
                <a:noFill/>
              </a:ln>
              <a:solidFill>
                <a:srgbClr val="000000"/>
              </a:solidFill>
              <a:effectLst/>
              <a:uLnTx/>
              <a:uFillTx/>
              <a:latin typeface="Frutiger 45 Light"/>
              <a:ea typeface="MS PGothic"/>
              <a:cs typeface="+mn-cs"/>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altLang="ja-JP" sz="1200"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altLang="ja-JP" sz="1200"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endParaRPr>
          </a:p>
          <a:p>
            <a:pPr marL="0" marR="0" lvl="0" indent="0" algn="l" defTabSz="682088" rtl="0" eaLnBrk="0" fontAlgn="base" latinLnBrk="0" hangingPunct="0">
              <a:lnSpc>
                <a:spcPts val="989"/>
              </a:lnSpc>
              <a:spcBef>
                <a:spcPct val="50000"/>
              </a:spcBef>
              <a:spcAft>
                <a:spcPct val="0"/>
              </a:spcAft>
              <a:buClr>
                <a:srgbClr val="9A3325"/>
              </a:buClr>
              <a:buSzPct val="120000"/>
              <a:buFontTx/>
              <a:buNone/>
              <a:tabLst/>
              <a:defRPr/>
            </a:pPr>
            <a:endParaRPr kumimoji="0" lang="en-US" sz="1200" b="0" i="0" u="none" strike="noStrike" kern="1200" cap="none" spc="0" normalizeH="0" baseline="0" noProof="0" dirty="0">
              <a:ln>
                <a:noFill/>
              </a:ln>
              <a:solidFill>
                <a:srgbClr val="000000"/>
              </a:solidFill>
              <a:effectLst/>
              <a:uLnTx/>
              <a:uFillTx/>
              <a:latin typeface="Frutiger 45 Light"/>
              <a:ea typeface="MS PGothic"/>
              <a:cs typeface="+mn-cs"/>
            </a:endParaRPr>
          </a:p>
          <a:p>
            <a:pPr marL="120383" marR="0" lvl="0" indent="-120383" algn="l" defTabSz="682088" rtl="0" eaLnBrk="0" fontAlgn="base" latinLnBrk="0" hangingPunct="0">
              <a:lnSpc>
                <a:spcPts val="989"/>
              </a:lnSpc>
              <a:spcBef>
                <a:spcPts val="409"/>
              </a:spcBef>
              <a:spcAft>
                <a:spcPct val="0"/>
              </a:spcAft>
              <a:buClr>
                <a:srgbClr val="9A3325"/>
              </a:buClr>
              <a:buSzPct val="120000"/>
              <a:buFontTx/>
              <a:buChar char="•"/>
              <a:tabLst/>
              <a:defRPr/>
            </a:pPr>
            <a:endParaRPr kumimoji="0" lang="en-US" sz="12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
        <p:nvSpPr>
          <p:cNvPr id="104" name="Line 17"/>
          <p:cNvSpPr>
            <a:spLocks noChangeShapeType="1"/>
          </p:cNvSpPr>
          <p:nvPr/>
        </p:nvSpPr>
        <p:spPr bwMode="auto">
          <a:xfrm>
            <a:off x="2836384" y="1140910"/>
            <a:ext cx="2401437" cy="0"/>
          </a:xfrm>
          <a:prstGeom prst="line">
            <a:avLst/>
          </a:prstGeom>
          <a:noFill/>
          <a:ln w="3175">
            <a:solidFill>
              <a:srgbClr val="000000"/>
            </a:solidFill>
            <a:round/>
            <a:headEnd/>
            <a:tailEnd/>
          </a:ln>
        </p:spPr>
        <p:txBody>
          <a:bodyPr lIns="0" tIns="0" rIns="0" bIns="0"/>
          <a:lstStyle/>
          <a:p>
            <a:pPr marL="0" marR="0" lvl="0" indent="0" algn="l" defTabSz="619089" rtl="0" eaLnBrk="0" fontAlgn="base" latinLnBrk="0" hangingPunct="0">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
        <p:nvSpPr>
          <p:cNvPr id="105" name="Line 17"/>
          <p:cNvSpPr>
            <a:spLocks noChangeShapeType="1"/>
          </p:cNvSpPr>
          <p:nvPr/>
        </p:nvSpPr>
        <p:spPr bwMode="auto">
          <a:xfrm>
            <a:off x="2859097" y="3295329"/>
            <a:ext cx="2401437" cy="0"/>
          </a:xfrm>
          <a:prstGeom prst="line">
            <a:avLst/>
          </a:prstGeom>
          <a:noFill/>
          <a:ln w="3175">
            <a:solidFill>
              <a:srgbClr val="000000"/>
            </a:solidFill>
            <a:round/>
            <a:headEnd/>
            <a:tailEnd/>
          </a:ln>
        </p:spPr>
        <p:txBody>
          <a:bodyPr lIns="0" tIns="0" rIns="0" bIns="0"/>
          <a:lstStyle/>
          <a:p>
            <a:pPr marL="0" marR="0" lvl="0" indent="0" algn="l" defTabSz="619089" rtl="0" eaLnBrk="0" fontAlgn="base" latinLnBrk="0" hangingPunct="0">
              <a:lnSpc>
                <a:spcPct val="100000"/>
              </a:lnSpc>
              <a:spcBef>
                <a:spcPct val="0"/>
              </a:spcBef>
              <a:spcAft>
                <a:spcPct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
        <p:nvSpPr>
          <p:cNvPr id="109" name="Rectangle 3"/>
          <p:cNvSpPr>
            <a:spLocks noChangeArrowheads="1"/>
          </p:cNvSpPr>
          <p:nvPr/>
        </p:nvSpPr>
        <p:spPr bwMode="auto">
          <a:xfrm>
            <a:off x="2835589" y="3482657"/>
            <a:ext cx="4949874" cy="673444"/>
          </a:xfrm>
          <a:prstGeom prst="rect">
            <a:avLst/>
          </a:prstGeom>
          <a:noFill/>
          <a:ln w="9525">
            <a:noFill/>
            <a:miter lim="800000"/>
            <a:headEnd/>
            <a:tailEnd/>
          </a:ln>
        </p:spPr>
        <p:txBody>
          <a:bodyPr lIns="0" tIns="0" rIns="0" bIns="0"/>
          <a:lstStyle/>
          <a:p>
            <a:pPr marL="120383" marR="0" lvl="0" indent="-120383" algn="l" defTabSz="682088" rtl="0" eaLnBrk="0" fontAlgn="base" latinLnBrk="0" hangingPunct="0">
              <a:lnSpc>
                <a:spcPts val="887"/>
              </a:lnSpc>
              <a:spcBef>
                <a:spcPct val="50000"/>
              </a:spcBef>
              <a:spcAft>
                <a:spcPts val="400"/>
              </a:spcAft>
              <a:buClr>
                <a:srgbClr val="92B8D6"/>
              </a:buClr>
              <a:buSzPct val="120000"/>
              <a:buFontTx/>
              <a:buChar char="•"/>
              <a:tabLst/>
              <a:defRPr/>
            </a:pPr>
            <a:r>
              <a:rPr kumimoji="0" lang="en-US" altLang="ja-JP" sz="1200"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rPr>
              <a:t>US senior loans</a:t>
            </a:r>
          </a:p>
          <a:p>
            <a:pPr marL="120383" marR="0" lvl="0" indent="-120383" algn="l" defTabSz="682088" rtl="0" eaLnBrk="0" fontAlgn="base" latinLnBrk="0" hangingPunct="0">
              <a:lnSpc>
                <a:spcPts val="887"/>
              </a:lnSpc>
              <a:spcBef>
                <a:spcPct val="50000"/>
              </a:spcBef>
              <a:spcAft>
                <a:spcPts val="400"/>
              </a:spcAft>
              <a:buClr>
                <a:srgbClr val="92B8D6"/>
              </a:buClr>
              <a:buSzPct val="120000"/>
              <a:buFontTx/>
              <a:buChar char="•"/>
              <a:tabLst/>
              <a:defRPr/>
            </a:pPr>
            <a:r>
              <a:rPr kumimoji="0" lang="en-US" altLang="ja-JP" sz="1200"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rPr>
              <a:t>Asia HY: Go for the yield</a:t>
            </a:r>
          </a:p>
          <a:p>
            <a:pPr marL="120383" marR="0" lvl="0" indent="-120383" algn="l" defTabSz="682088" rtl="0" eaLnBrk="0" fontAlgn="base" latinLnBrk="0" hangingPunct="0">
              <a:lnSpc>
                <a:spcPts val="887"/>
              </a:lnSpc>
              <a:spcBef>
                <a:spcPct val="50000"/>
              </a:spcBef>
              <a:spcAft>
                <a:spcPts val="400"/>
              </a:spcAft>
              <a:buClr>
                <a:srgbClr val="92B8D6"/>
              </a:buClr>
              <a:buSzPct val="120000"/>
              <a:buFontTx/>
              <a:buChar char="•"/>
              <a:tabLst/>
              <a:defRPr/>
            </a:pPr>
            <a:r>
              <a:rPr kumimoji="0" lang="en-US" sz="1200" b="0" i="0" u="none" strike="noStrike" kern="1200" cap="none" spc="0" normalizeH="0" baseline="0" noProof="0" dirty="0">
                <a:ln>
                  <a:noFill/>
                </a:ln>
                <a:solidFill>
                  <a:srgbClr val="000000"/>
                </a:solidFill>
                <a:effectLst/>
                <a:uLnTx/>
                <a:uFillTx/>
                <a:latin typeface="Frutiger 45 Light"/>
                <a:ea typeface="MS PGothic"/>
                <a:cs typeface="+mn-cs"/>
              </a:rPr>
              <a:t>Sustainable bonds to excel</a:t>
            </a:r>
          </a:p>
          <a:p>
            <a:pPr marL="120383" marR="0" lvl="0" indent="-120383" algn="l" defTabSz="682088" rtl="0" eaLnBrk="0" fontAlgn="base" latinLnBrk="0" hangingPunct="0">
              <a:lnSpc>
                <a:spcPts val="887"/>
              </a:lnSpc>
              <a:spcBef>
                <a:spcPct val="50000"/>
              </a:spcBef>
              <a:spcAft>
                <a:spcPts val="400"/>
              </a:spcAft>
              <a:buClr>
                <a:srgbClr val="92B8D6"/>
              </a:buClr>
              <a:buSzPct val="120000"/>
              <a:buFontTx/>
              <a:buChar char="•"/>
              <a:tabLst/>
              <a:defRPr/>
            </a:pPr>
            <a:r>
              <a:rPr kumimoji="0" lang="en-US" sz="1200" b="0" i="0" u="none" strike="noStrike" kern="1200" cap="none" spc="0" normalizeH="0" baseline="0" noProof="0" dirty="0">
                <a:ln>
                  <a:noFill/>
                </a:ln>
                <a:solidFill>
                  <a:srgbClr val="000000"/>
                </a:solidFill>
                <a:effectLst/>
                <a:uLnTx/>
                <a:uFillTx/>
                <a:latin typeface="Frutiger 45 Light"/>
                <a:ea typeface="MS PGothic"/>
                <a:cs typeface="+mn-cs"/>
              </a:rPr>
              <a:t>Mind the gap: Investing in the crossover zone</a:t>
            </a:r>
          </a:p>
          <a:p>
            <a:pPr marL="0" marR="0" lvl="0" indent="0" algn="l" defTabSz="682088" rtl="0" eaLnBrk="0" fontAlgn="base" latinLnBrk="0" hangingPunct="0">
              <a:lnSpc>
                <a:spcPts val="887"/>
              </a:lnSpc>
              <a:spcBef>
                <a:spcPct val="50000"/>
              </a:spcBef>
              <a:spcAft>
                <a:spcPct val="0"/>
              </a:spcAft>
              <a:buClr>
                <a:srgbClr val="92B8D6"/>
              </a:buClr>
              <a:buSzPct val="120000"/>
              <a:buFontTx/>
              <a:buNone/>
              <a:tabLst/>
              <a:defRPr/>
            </a:pPr>
            <a:endParaRPr kumimoji="0" lang="en-US" sz="1200" b="0" i="0" u="none" strike="noStrike" kern="1200" cap="none" spc="0" normalizeH="0" baseline="0" noProof="0" dirty="0">
              <a:ln>
                <a:noFill/>
              </a:ln>
              <a:solidFill>
                <a:srgbClr val="000000"/>
              </a:solidFill>
              <a:effectLst/>
              <a:uLnTx/>
              <a:uFillTx/>
              <a:latin typeface="Frutiger 45 Light"/>
              <a:ea typeface="MS PGothic"/>
              <a:cs typeface="+mn-cs"/>
            </a:endParaRPr>
          </a:p>
          <a:p>
            <a:pPr marL="0" marR="0" lvl="0" indent="0" algn="l" defTabSz="682088" rtl="0" eaLnBrk="0" fontAlgn="base" latinLnBrk="0" hangingPunct="0">
              <a:lnSpc>
                <a:spcPts val="887"/>
              </a:lnSpc>
              <a:spcBef>
                <a:spcPct val="50000"/>
              </a:spcBef>
              <a:spcAft>
                <a:spcPct val="0"/>
              </a:spcAft>
              <a:buClr>
                <a:srgbClr val="92B8D6"/>
              </a:buClr>
              <a:buSzPct val="120000"/>
              <a:buFontTx/>
              <a:buNone/>
              <a:tabLst/>
              <a:defRPr/>
            </a:pPr>
            <a:endParaRPr kumimoji="0" lang="en-US" altLang="ja-JP" sz="1200"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endParaRPr>
          </a:p>
        </p:txBody>
      </p:sp>
      <p:sp>
        <p:nvSpPr>
          <p:cNvPr id="46" name="object 12"/>
          <p:cNvSpPr txBox="1">
            <a:spLocks/>
          </p:cNvSpPr>
          <p:nvPr/>
        </p:nvSpPr>
        <p:spPr>
          <a:xfrm>
            <a:off x="2005431" y="4827734"/>
            <a:ext cx="5133137" cy="83997"/>
          </a:xfrm>
          <a:prstGeom prst="rect">
            <a:avLst/>
          </a:prstGeom>
        </p:spPr>
        <p:txBody>
          <a:bodyPr vert="horz" wrap="square" lIns="0" tIns="0" rIns="0" bIns="0" rtlCol="0">
            <a:spAutoFit/>
          </a:bodyPr>
          <a:lstStyle/>
          <a:p>
            <a:pPr marL="8620" marR="0" lvl="0" indent="0" algn="l" defTabSz="682839" rtl="0" eaLnBrk="0" fontAlgn="base" latinLnBrk="0" hangingPunct="0">
              <a:lnSpc>
                <a:spcPct val="100000"/>
              </a:lnSpc>
              <a:spcBef>
                <a:spcPct val="50000"/>
              </a:spcBef>
              <a:spcAft>
                <a:spcPct val="0"/>
              </a:spcAft>
              <a:buClrTx/>
              <a:buSzTx/>
              <a:buFontTx/>
              <a:buNone/>
              <a:tabLst/>
              <a:defRPr/>
            </a:pPr>
            <a:r>
              <a:rPr kumimoji="0" lang="en-US" sz="546" b="0" i="0" u="none" strike="noStrike" kern="1200" cap="none" spc="0" normalizeH="0" baseline="0" noProof="0" dirty="0">
                <a:ln>
                  <a:noFill/>
                </a:ln>
                <a:solidFill>
                  <a:prstClr val="black"/>
                </a:solidFill>
                <a:effectLst/>
                <a:uLnTx/>
                <a:uFillTx/>
                <a:latin typeface="Frutiger 45 Light"/>
                <a:ea typeface="MS PGothic"/>
                <a:cs typeface="+mn-cs"/>
              </a:rPr>
              <a:t>Please see important disclaimers and disclosures at the end of the document</a:t>
            </a:r>
            <a:endParaRPr kumimoji="0" lang="en-US" sz="546" b="0" i="0" u="none" strike="noStrike" kern="1200" cap="none" spc="0" normalizeH="0" baseline="0" noProof="0" dirty="0">
              <a:ln>
                <a:noFill/>
              </a:ln>
              <a:solidFill>
                <a:prstClr val="black"/>
              </a:solidFill>
              <a:effectLst/>
              <a:uLnTx/>
              <a:uFillTx/>
              <a:latin typeface="Frutiger 45 Light"/>
              <a:ea typeface="MS PGothic"/>
              <a:cs typeface="Frutiger 45 Light"/>
            </a:endParaRPr>
          </a:p>
        </p:txBody>
      </p:sp>
      <p:sp>
        <p:nvSpPr>
          <p:cNvPr id="38" name="Rectangle 32"/>
          <p:cNvSpPr>
            <a:spLocks noChangeArrowheads="1"/>
          </p:cNvSpPr>
          <p:nvPr/>
        </p:nvSpPr>
        <p:spPr bwMode="auto">
          <a:xfrm>
            <a:off x="5409456" y="4203147"/>
            <a:ext cx="2234337" cy="469209"/>
          </a:xfrm>
          <a:prstGeom prst="rect">
            <a:avLst/>
          </a:prstGeom>
          <a:noFill/>
          <a:ln w="9525">
            <a:noFill/>
            <a:miter lim="800000"/>
            <a:headEnd/>
            <a:tailEnd/>
          </a:ln>
        </p:spPr>
        <p:txBody>
          <a:bodyPr lIns="0" tIns="0" rIns="0" bIns="0"/>
          <a:lstStyle/>
          <a:p>
            <a:pPr marL="120383" marR="0" lvl="0" indent="-120383" algn="l" defTabSz="682088" rtl="0" eaLnBrk="0" fontAlgn="base" latinLnBrk="0" hangingPunct="0">
              <a:lnSpc>
                <a:spcPts val="887"/>
              </a:lnSpc>
              <a:spcBef>
                <a:spcPct val="50000"/>
              </a:spcBef>
              <a:spcAft>
                <a:spcPct val="0"/>
              </a:spcAft>
              <a:buClr>
                <a:srgbClr val="788D41"/>
              </a:buClr>
              <a:buSzPct val="120000"/>
              <a:buFontTx/>
              <a:buChar char="•"/>
              <a:tabLst/>
              <a:defRPr/>
            </a:pPr>
            <a:endParaRPr kumimoji="0" lang="en-US" sz="614" b="0" i="0" u="none" strike="noStrike" kern="1200" cap="none" spc="0" normalizeH="0" baseline="0" noProof="0" dirty="0">
              <a:ln>
                <a:noFill/>
              </a:ln>
              <a:solidFill>
                <a:prstClr val="black"/>
              </a:solidFill>
              <a:effectLst/>
              <a:uLnTx/>
              <a:uFillTx/>
              <a:latin typeface="Frutiger 45 Light"/>
              <a:ea typeface="MS PGothic"/>
              <a:cs typeface="Arial Unicode MS" pitchFamily="34" charset="-128"/>
            </a:endParaRPr>
          </a:p>
        </p:txBody>
      </p:sp>
    </p:spTree>
    <p:custDataLst>
      <p:custData r:id="rId1"/>
      <p:custData r:id="rId2"/>
    </p:custDataLst>
    <p:extLst>
      <p:ext uri="{BB962C8B-B14F-4D97-AF65-F5344CB8AC3E}">
        <p14:creationId xmlns:p14="http://schemas.microsoft.com/office/powerpoint/2010/main" val="1562551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Energy: </a:t>
            </a:r>
            <a:r>
              <a:rPr lang="en-US" sz="2800" dirty="0"/>
              <a:t>General demand trends</a:t>
            </a:r>
          </a:p>
        </p:txBody>
      </p:sp>
      <p:sp>
        <p:nvSpPr>
          <p:cNvPr id="18" name="Rectangle 17"/>
          <p:cNvSpPr/>
          <p:nvPr/>
        </p:nvSpPr>
        <p:spPr>
          <a:xfrm>
            <a:off x="318605" y="724535"/>
            <a:ext cx="8467278" cy="338356"/>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600"/>
              </a:spcAft>
              <a:buClrTx/>
              <a:buSzTx/>
              <a:buFontTx/>
              <a:buNone/>
              <a:tabLst/>
              <a:defRPr/>
            </a:pPr>
            <a:r>
              <a:rPr kumimoji="0" lang="en-US" sz="1600" b="0" i="0" u="none" strike="noStrike" kern="0" cap="none" spc="0" normalizeH="0" baseline="0" noProof="0" dirty="0">
                <a:ln>
                  <a:noFill/>
                </a:ln>
                <a:solidFill>
                  <a:srgbClr val="464749"/>
                </a:solidFill>
                <a:effectLst/>
                <a:uLnTx/>
                <a:uFillTx/>
                <a:latin typeface="UBSHeadline"/>
                <a:ea typeface="Arial Unicode MS"/>
                <a:cs typeface="+mn-cs"/>
              </a:rPr>
              <a:t>Energy consumption has doubled over the past 35 years and should rise by ~20% over the next 20y</a:t>
            </a: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cxnSp>
        <p:nvCxnSpPr>
          <p:cNvPr id="8" name="Straight Connector 7">
            <a:extLst>
              <a:ext uri="{FF2B5EF4-FFF2-40B4-BE49-F238E27FC236}">
                <a16:creationId xmlns:a16="http://schemas.microsoft.com/office/drawing/2014/main" id="{2D3376FE-70E7-4749-86BB-A3A2AD316BDF}"/>
              </a:ext>
            </a:extLst>
          </p:cNvPr>
          <p:cNvCxnSpPr/>
          <p:nvPr/>
        </p:nvCxnSpPr>
        <p:spPr>
          <a:xfrm>
            <a:off x="4568010" y="1389335"/>
            <a:ext cx="0" cy="335280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1CE2AB9-CE55-462C-8F39-B63FA0EB20E6}"/>
              </a:ext>
            </a:extLst>
          </p:cNvPr>
          <p:cNvSpPr txBox="1"/>
          <p:nvPr/>
        </p:nvSpPr>
        <p:spPr>
          <a:xfrm>
            <a:off x="1802528" y="1315673"/>
            <a:ext cx="1447800" cy="486326"/>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Consumption is correlated with economic</a:t>
            </a:r>
          </a:p>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 and population growth</a:t>
            </a:r>
            <a:endParaRPr kumimoji="0" lang="en-US" sz="1200" b="0"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sp>
        <p:nvSpPr>
          <p:cNvPr id="10" name="TextBox 9">
            <a:extLst>
              <a:ext uri="{FF2B5EF4-FFF2-40B4-BE49-F238E27FC236}">
                <a16:creationId xmlns:a16="http://schemas.microsoft.com/office/drawing/2014/main" id="{0D6BC7BF-5E5E-431F-B0F5-DED7273827A2}"/>
              </a:ext>
            </a:extLst>
          </p:cNvPr>
          <p:cNvSpPr txBox="1"/>
          <p:nvPr/>
        </p:nvSpPr>
        <p:spPr>
          <a:xfrm>
            <a:off x="6172200" y="132193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Strong growth in renewables but fossil</a:t>
            </a:r>
          </a:p>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2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 fuel share still above 80%</a:t>
            </a:r>
            <a:endParaRPr kumimoji="0" lang="en-US" sz="1200" b="0"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pic>
        <p:nvPicPr>
          <p:cNvPr id="12" name="Picture 11">
            <a:extLst>
              <a:ext uri="{FF2B5EF4-FFF2-40B4-BE49-F238E27FC236}">
                <a16:creationId xmlns:a16="http://schemas.microsoft.com/office/drawing/2014/main" id="{DC51337E-CF0B-4503-8B4F-A7D794E4EB17}"/>
              </a:ext>
            </a:extLst>
          </p:cNvPr>
          <p:cNvPicPr>
            <a:picLocks noChangeAspect="1"/>
          </p:cNvPicPr>
          <p:nvPr/>
        </p:nvPicPr>
        <p:blipFill>
          <a:blip r:embed="rId4"/>
          <a:stretch>
            <a:fillRect/>
          </a:stretch>
        </p:blipFill>
        <p:spPr>
          <a:xfrm>
            <a:off x="685800" y="1814218"/>
            <a:ext cx="3541776" cy="2828324"/>
          </a:xfrm>
          <a:prstGeom prst="rect">
            <a:avLst/>
          </a:prstGeom>
        </p:spPr>
      </p:pic>
      <p:cxnSp>
        <p:nvCxnSpPr>
          <p:cNvPr id="13" name="Straight Connector 12">
            <a:extLst>
              <a:ext uri="{FF2B5EF4-FFF2-40B4-BE49-F238E27FC236}">
                <a16:creationId xmlns:a16="http://schemas.microsoft.com/office/drawing/2014/main" id="{6A50FF4C-CFB9-4097-A298-E8F7C3E3275F}"/>
              </a:ext>
            </a:extLst>
          </p:cNvPr>
          <p:cNvCxnSpPr>
            <a:cxnSpLocks/>
          </p:cNvCxnSpPr>
          <p:nvPr/>
        </p:nvCxnSpPr>
        <p:spPr>
          <a:xfrm flipV="1">
            <a:off x="4047132" y="2060414"/>
            <a:ext cx="281028" cy="21536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14" name="Picture 2">
            <a:extLst>
              <a:ext uri="{FF2B5EF4-FFF2-40B4-BE49-F238E27FC236}">
                <a16:creationId xmlns:a16="http://schemas.microsoft.com/office/drawing/2014/main" id="{C735925A-1700-4697-8CF5-9FA5B837D83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49270" y="1802788"/>
            <a:ext cx="3724362" cy="2869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a:extLst>
              <a:ext uri="{FF2B5EF4-FFF2-40B4-BE49-F238E27FC236}">
                <a16:creationId xmlns:a16="http://schemas.microsoft.com/office/drawing/2014/main" id="{206BAE1C-65B9-41BB-9498-98D048C81231}"/>
              </a:ext>
            </a:extLst>
          </p:cNvPr>
          <p:cNvSpPr txBox="1"/>
          <p:nvPr/>
        </p:nvSpPr>
        <p:spPr>
          <a:xfrm>
            <a:off x="974095" y="1978996"/>
            <a:ext cx="2073905"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are in exajoule</a:t>
            </a:r>
          </a:p>
        </p:txBody>
      </p:sp>
      <p:sp>
        <p:nvSpPr>
          <p:cNvPr id="16" name="TextBox 15">
            <a:extLst>
              <a:ext uri="{FF2B5EF4-FFF2-40B4-BE49-F238E27FC236}">
                <a16:creationId xmlns:a16="http://schemas.microsoft.com/office/drawing/2014/main" id="{B6AEF633-E988-4D8E-9671-7F291E7EE99D}"/>
              </a:ext>
            </a:extLst>
          </p:cNvPr>
          <p:cNvSpPr txBox="1"/>
          <p:nvPr/>
        </p:nvSpPr>
        <p:spPr>
          <a:xfrm>
            <a:off x="5257823" y="1950803"/>
            <a:ext cx="1653517" cy="236341"/>
          </a:xfrm>
          <a:prstGeom prst="rect">
            <a:avLst/>
          </a:prstGeom>
          <a:noFill/>
        </p:spPr>
        <p:txBody>
          <a:bodyPr wrap="none" lIns="0" tIns="0" rIns="0" bIns="0" rtlCol="0">
            <a:noAutofit/>
          </a:bodyPr>
          <a:lstStyle/>
          <a:p>
            <a:pPr marL="0" marR="0" lvl="0" indent="0" algn="l" defTabSz="91246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are in exajoule</a:t>
            </a:r>
          </a:p>
        </p:txBody>
      </p:sp>
    </p:spTree>
    <p:custDataLst>
      <p:tags r:id="rId1"/>
    </p:custDataLst>
    <p:extLst>
      <p:ext uri="{BB962C8B-B14F-4D97-AF65-F5344CB8AC3E}">
        <p14:creationId xmlns:p14="http://schemas.microsoft.com/office/powerpoint/2010/main" val="362579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2402" y="4"/>
            <a:ext cx="8533015" cy="642158"/>
          </a:xfrm>
        </p:spPr>
        <p:txBody>
          <a:bodyPr>
            <a:normAutofit/>
          </a:bodyPr>
          <a:lstStyle/>
          <a:p>
            <a:r>
              <a:rPr lang="en-US" sz="2800" dirty="0">
                <a:solidFill>
                  <a:schemeClr val="tx2"/>
                </a:solidFill>
              </a:rPr>
              <a:t>Energy: </a:t>
            </a:r>
            <a:r>
              <a:rPr lang="en-US" sz="2800" dirty="0"/>
              <a:t>Capex – underinvestment strikes back</a:t>
            </a:r>
          </a:p>
        </p:txBody>
      </p:sp>
      <p:sp>
        <p:nvSpPr>
          <p:cNvPr id="18" name="Rectangle 17"/>
          <p:cNvSpPr/>
          <p:nvPr/>
        </p:nvSpPr>
        <p:spPr>
          <a:xfrm>
            <a:off x="318605" y="724535"/>
            <a:ext cx="8467278" cy="338356"/>
          </a:xfrm>
          <a:prstGeom prst="rect">
            <a:avLst/>
          </a:prstGeom>
        </p:spPr>
        <p:txBody>
          <a:bodyPr wrap="square" lIns="91244" tIns="45622" rIns="91244" bIns="45622">
            <a:spAutoFit/>
          </a:bodyPr>
          <a:lstStyle/>
          <a:p>
            <a:pPr marL="0" marR="0" lvl="0" indent="0" algn="l" defTabSz="912466" rtl="0" eaLnBrk="1" fontAlgn="auto" latinLnBrk="0" hangingPunct="1">
              <a:lnSpc>
                <a:spcPct val="100000"/>
              </a:lnSpc>
              <a:spcBef>
                <a:spcPts val="0"/>
              </a:spcBef>
              <a:spcAft>
                <a:spcPts val="600"/>
              </a:spcAft>
              <a:buClrTx/>
              <a:buSzTx/>
              <a:buFontTx/>
              <a:buNone/>
              <a:tabLst/>
              <a:defRPr/>
            </a:pPr>
            <a:r>
              <a:rPr kumimoji="0" lang="en-US" sz="1600" b="0" i="0" u="none" strike="noStrike" kern="0" cap="none" spc="0" normalizeH="0" baseline="0" noProof="0" dirty="0">
                <a:ln>
                  <a:noFill/>
                </a:ln>
                <a:solidFill>
                  <a:srgbClr val="464749"/>
                </a:solidFill>
                <a:effectLst/>
                <a:uLnTx/>
                <a:uFillTx/>
                <a:latin typeface="UBSHeadline"/>
                <a:ea typeface="Arial Unicode MS"/>
                <a:cs typeface="+mn-cs"/>
              </a:rPr>
              <a:t>Investments in new fossil fuel projects have fallen since 2014 </a:t>
            </a:r>
          </a:p>
        </p:txBody>
      </p:sp>
      <p:sp>
        <p:nvSpPr>
          <p:cNvPr id="11" name="Rectangle 10"/>
          <p:cNvSpPr>
            <a:spLocks noChangeArrowheads="1"/>
          </p:cNvSpPr>
          <p:nvPr/>
        </p:nvSpPr>
        <p:spPr bwMode="gray">
          <a:xfrm>
            <a:off x="1518561" y="4841984"/>
            <a:ext cx="7087423" cy="111919"/>
          </a:xfrm>
          <a:prstGeom prst="rect">
            <a:avLst/>
          </a:prstGeom>
          <a:noFill/>
          <a:ln w="9525">
            <a:noFill/>
            <a:miter lim="800000"/>
            <a:headEnd/>
            <a:tailEnd/>
          </a:ln>
        </p:spPr>
        <p:txBody>
          <a:bodyPr wrap="square" lIns="0" tIns="0" rIns="0" bIns="0">
            <a:spAutoFit/>
          </a:bodyPr>
          <a:lstStyle/>
          <a:p>
            <a:pPr marL="0" marR="0" lvl="0" indent="0" algn="r" defTabSz="912466" rtl="0" eaLnBrk="1" fontAlgn="auto" latinLnBrk="0" hangingPunct="1">
              <a:lnSpc>
                <a:spcPct val="100000"/>
              </a:lnSpc>
              <a:spcBef>
                <a:spcPts val="0"/>
              </a:spcBef>
              <a:spcAft>
                <a:spcPts val="0"/>
              </a:spcAft>
              <a:buClrTx/>
              <a:buSzTx/>
              <a:buFontTx/>
              <a:buNone/>
              <a:tabLst/>
              <a:defRPr/>
            </a:pP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Past performance may not be indicative of future results/trends                                                             </a:t>
            </a:r>
            <a:r>
              <a:rPr kumimoji="0"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 Source: Bloomberg, UBS.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panose="020B0604020202020204" pitchFamily="34" charset="0"/>
              </a:rPr>
              <a:t>Date: </a:t>
            </a:r>
            <a:r>
              <a:rPr kumimoji="0" lang="en-US"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October </a:t>
            </a:r>
            <a:r>
              <a:rPr kumimoji="0" altLang="de-DE" sz="700" b="0" i="0" u="none" strike="noStrike" kern="1200" cap="none" spc="0" normalizeH="0" baseline="0" noProof="0" dirty="0">
                <a:ln>
                  <a:noFill/>
                </a:ln>
                <a:solidFill>
                  <a:srgbClr val="000000"/>
                </a:solidFill>
                <a:effectLst/>
                <a:uLnTx/>
                <a:uFillTx/>
                <a:latin typeface="Frutiger 55 Roman"/>
                <a:ea typeface="MS PGothic"/>
                <a:cs typeface="Arial Unicode MS" pitchFamily="34" charset="-128"/>
              </a:rPr>
              <a:t>2021</a:t>
            </a:r>
            <a:endParaRPr kumimoji="0" sz="7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
        <p:nvSpPr>
          <p:cNvPr id="5" name="TextBox 4"/>
          <p:cNvSpPr txBox="1"/>
          <p:nvPr/>
        </p:nvSpPr>
        <p:spPr>
          <a:xfrm>
            <a:off x="1802528" y="120001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Global upstream oil and gas investments</a:t>
            </a:r>
          </a:p>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0"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are in billion USD (nominal terms)</a:t>
            </a:r>
          </a:p>
        </p:txBody>
      </p:sp>
      <p:sp>
        <p:nvSpPr>
          <p:cNvPr id="12" name="TextBox 11"/>
          <p:cNvSpPr txBox="1"/>
          <p:nvPr/>
        </p:nvSpPr>
        <p:spPr>
          <a:xfrm>
            <a:off x="6172200" y="1200019"/>
            <a:ext cx="1447800" cy="304800"/>
          </a:xfrm>
          <a:prstGeom prst="rect">
            <a:avLst/>
          </a:prstGeom>
          <a:noFill/>
        </p:spPr>
        <p:txBody>
          <a:bodyPr wrap="none" lIns="0" tIns="0" rIns="0" bIns="0" rtlCol="0">
            <a:noAutofit/>
          </a:bodyPr>
          <a:lstStyle/>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Global coal investments</a:t>
            </a:r>
          </a:p>
          <a:p>
            <a:pPr marL="0" marR="0" lvl="0" indent="0" algn="ctr" defTabSz="912466" rtl="0" eaLnBrk="1" fontAlgn="auto" latinLnBrk="0" hangingPunct="1">
              <a:lnSpc>
                <a:spcPct val="100000"/>
              </a:lnSpc>
              <a:spcBef>
                <a:spcPts val="0"/>
              </a:spcBef>
              <a:spcAft>
                <a:spcPts val="0"/>
              </a:spcAft>
              <a:buClrTx/>
              <a:buSzTx/>
              <a:buFontTx/>
              <a:buNone/>
              <a:tabLst/>
              <a:defRPr/>
            </a:pPr>
            <a:r>
              <a:rPr kumimoji="0" lang="en-US" sz="1400" b="0"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rPr>
              <a:t>Values are in billion USD (real terms)</a:t>
            </a:r>
            <a:endParaRPr kumimoji="0" lang="en-US" sz="1400" b="1" i="0" u="sng" strike="noStrike" kern="1200" cap="none" spc="0" normalizeH="0" baseline="0" noProof="0" dirty="0">
              <a:ln>
                <a:noFill/>
              </a:ln>
              <a:solidFill>
                <a:prstClr val="black"/>
              </a:solidFill>
              <a:effectLst/>
              <a:uLnTx/>
              <a:uFillTx/>
              <a:latin typeface="Frutiger 45 Light" panose="020B0603020202020204" pitchFamily="34" charset="0"/>
              <a:ea typeface="MS PGothic"/>
              <a:cs typeface="+mn-cs"/>
            </a:endParaRPr>
          </a:p>
        </p:txBody>
      </p:sp>
      <p:cxnSp>
        <p:nvCxnSpPr>
          <p:cNvPr id="16" name="Straight Connector 15">
            <a:extLst>
              <a:ext uri="{FF2B5EF4-FFF2-40B4-BE49-F238E27FC236}">
                <a16:creationId xmlns:a16="http://schemas.microsoft.com/office/drawing/2014/main" id="{EB32BEEF-13F9-406D-9676-E3252E81DD06}"/>
              </a:ext>
            </a:extLst>
          </p:cNvPr>
          <p:cNvCxnSpPr>
            <a:cxnSpLocks/>
          </p:cNvCxnSpPr>
          <p:nvPr/>
        </p:nvCxnSpPr>
        <p:spPr>
          <a:xfrm>
            <a:off x="4575630" y="1268599"/>
            <a:ext cx="0" cy="3473536"/>
          </a:xfrm>
          <a:prstGeom prst="line">
            <a:avLst/>
          </a:prstGeom>
          <a:ln w="9525">
            <a:solidFill>
              <a:srgbClr val="7B7D80"/>
            </a:solidFill>
          </a:ln>
        </p:spPr>
        <p:style>
          <a:lnRef idx="1">
            <a:schemeClr val="accent1"/>
          </a:lnRef>
          <a:fillRef idx="0">
            <a:schemeClr val="accent1"/>
          </a:fillRef>
          <a:effectRef idx="0">
            <a:schemeClr val="accent1"/>
          </a:effectRef>
          <a:fontRef idx="minor">
            <a:schemeClr val="tx1"/>
          </a:fontRef>
        </p:style>
      </p:cxnSp>
      <p:pic>
        <p:nvPicPr>
          <p:cNvPr id="17" name="Picture 2">
            <a:extLst>
              <a:ext uri="{FF2B5EF4-FFF2-40B4-BE49-F238E27FC236}">
                <a16:creationId xmlns:a16="http://schemas.microsoft.com/office/drawing/2014/main" id="{7678DFC7-BE3B-43E2-8D33-597BC1B159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402" y="1787548"/>
            <a:ext cx="3880770" cy="2722028"/>
          </a:xfrm>
          <a:prstGeom prst="rect">
            <a:avLst/>
          </a:prstGeom>
          <a:noFill/>
          <a:ln>
            <a:noFill/>
          </a:ln>
          <a:effectLst/>
          <a:extLst>
            <a:ext uri="{909E8E84-426E-40DD-AFC4-6F175D3DCCD1}">
              <a14:hiddenFill xmlns:a14="http://schemas.microsoft.com/office/drawing/2010/main">
                <a:solidFill>
                  <a:schemeClr val="accent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a:extLst>
              <a:ext uri="{FF2B5EF4-FFF2-40B4-BE49-F238E27FC236}">
                <a16:creationId xmlns:a16="http://schemas.microsoft.com/office/drawing/2014/main" id="{6E7735CF-A0F8-4133-BBBE-0A7B72392490}"/>
              </a:ext>
            </a:extLst>
          </p:cNvPr>
          <p:cNvPicPr>
            <a:picLocks noChangeAspect="1"/>
          </p:cNvPicPr>
          <p:nvPr/>
        </p:nvPicPr>
        <p:blipFill>
          <a:blip r:embed="rId5"/>
          <a:stretch>
            <a:fillRect/>
          </a:stretch>
        </p:blipFill>
        <p:spPr>
          <a:xfrm>
            <a:off x="4887660" y="1691641"/>
            <a:ext cx="3718321" cy="2860877"/>
          </a:xfrm>
          <a:prstGeom prst="rect">
            <a:avLst/>
          </a:prstGeom>
        </p:spPr>
      </p:pic>
    </p:spTree>
    <p:custDataLst>
      <p:tags r:id="rId1"/>
    </p:custDataLst>
    <p:extLst>
      <p:ext uri="{BB962C8B-B14F-4D97-AF65-F5344CB8AC3E}">
        <p14:creationId xmlns:p14="http://schemas.microsoft.com/office/powerpoint/2010/main" val="21658328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3.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34.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35.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3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38.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0.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41.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3.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4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4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6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6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7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7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7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7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7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7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8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8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8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8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9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9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9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96.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19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9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9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0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0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0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0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0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0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0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2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2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1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1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1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1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2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2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2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25.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3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2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23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23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24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24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2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24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2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2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24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2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2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5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5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6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64.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65.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26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6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268.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6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0.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271.xml><?xml version="1.0" encoding="utf-8"?>
<p:tagLst xmlns:a="http://schemas.openxmlformats.org/drawingml/2006/main" xmlns:r="http://schemas.openxmlformats.org/officeDocument/2006/relationships" xmlns:p="http://schemas.openxmlformats.org/presentationml/2006/main">
  <p:tag name="FONT STYLE" val="SANS SERIF"/>
</p:tagLst>
</file>

<file path=ppt/tags/tag27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73.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74.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7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7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8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8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8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9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9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0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0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0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0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0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0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0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1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31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1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2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2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2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2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2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26.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3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3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3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3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3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4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5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55.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3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36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36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37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3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3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3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3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3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37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7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8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8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8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8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8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39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9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4.xml><?xml version="1.0" encoding="utf-8"?>
<p:tagLst xmlns:a="http://schemas.openxmlformats.org/drawingml/2006/main" xmlns:r="http://schemas.openxmlformats.org/officeDocument/2006/relationships" xmlns:p="http://schemas.openxmlformats.org/presentationml/2006/main">
  <p:tag name="TEXT_TYPE" val="CREATE DATE"/>
</p:tagLst>
</file>

<file path=ppt/tags/tag395.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9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39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398.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9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00.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401.xml><?xml version="1.0" encoding="utf-8"?>
<p:tagLst xmlns:a="http://schemas.openxmlformats.org/drawingml/2006/main" xmlns:r="http://schemas.openxmlformats.org/officeDocument/2006/relationships" xmlns:p="http://schemas.openxmlformats.org/presentationml/2006/main">
  <p:tag name="FONT STYLE" val="SANS SERIF"/>
</p:tagLst>
</file>

<file path=ppt/tags/tag4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03.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404.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40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0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0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0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1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1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1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1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1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2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3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3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4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4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5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4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455.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4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5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46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46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6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6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6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6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6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4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7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4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48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4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4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4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49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49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4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0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50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5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503.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50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0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0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0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0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1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1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25.xml><?xml version="1.0" encoding="utf-8"?>
<p:tagLst xmlns:a="http://schemas.openxmlformats.org/drawingml/2006/main" xmlns:r="http://schemas.openxmlformats.org/officeDocument/2006/relationships" xmlns:p="http://schemas.openxmlformats.org/presentationml/2006/main">
  <p:tag name="TEXT_TYPE" val="THIN BLUE LINE"/>
</p:tagLst>
</file>

<file path=ppt/tags/tag52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27.xml><?xml version="1.0" encoding="utf-8"?>
<p:tagLst xmlns:a="http://schemas.openxmlformats.org/drawingml/2006/main" xmlns:r="http://schemas.openxmlformats.org/officeDocument/2006/relationships" xmlns:p="http://schemas.openxmlformats.org/presentationml/2006/main">
  <p:tag name="SLIDE_TYPE" val="BODY"/>
</p:tagLst>
</file>

<file path=ppt/tags/tag528.xml><?xml version="1.0" encoding="utf-8"?>
<p:tagLst xmlns:a="http://schemas.openxmlformats.org/drawingml/2006/main" xmlns:r="http://schemas.openxmlformats.org/officeDocument/2006/relationships" xmlns:p="http://schemas.openxmlformats.org/presentationml/2006/main">
  <p:tag name="SLIDE_TYPE" val="BODY"/>
</p:tagLst>
</file>

<file path=ppt/tags/tag529.xml><?xml version="1.0" encoding="utf-8"?>
<p:tagLst xmlns:a="http://schemas.openxmlformats.org/drawingml/2006/main" xmlns:r="http://schemas.openxmlformats.org/officeDocument/2006/relationships" xmlns:p="http://schemas.openxmlformats.org/presentationml/2006/main">
  <p:tag name="SLIDE_TYPE" val="BODY"/>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30.xml><?xml version="1.0" encoding="utf-8"?>
<p:tagLst xmlns:a="http://schemas.openxmlformats.org/drawingml/2006/main" xmlns:r="http://schemas.openxmlformats.org/officeDocument/2006/relationships" xmlns:p="http://schemas.openxmlformats.org/presentationml/2006/main">
  <p:tag name="SLIDE_TYPE" val="BODY"/>
</p:tagLst>
</file>

<file path=ppt/tags/tag531.xml><?xml version="1.0" encoding="utf-8"?>
<p:tagLst xmlns:a="http://schemas.openxmlformats.org/drawingml/2006/main" xmlns:r="http://schemas.openxmlformats.org/officeDocument/2006/relationships" xmlns:p="http://schemas.openxmlformats.org/presentationml/2006/main">
  <p:tag name="SLIDE_TYPE" val="BODY"/>
</p:tagLst>
</file>

<file path=ppt/tags/tag532.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533.xml><?xml version="1.0" encoding="utf-8"?>
<p:tagLst xmlns:a="http://schemas.openxmlformats.org/drawingml/2006/main" xmlns:r="http://schemas.openxmlformats.org/officeDocument/2006/relationships" xmlns:p="http://schemas.openxmlformats.org/presentationml/2006/main">
  <p:tag name="TOP" val="85.625"/>
  <p:tag name="LEFT" val="61.625"/>
  <p:tag name="WIDTH" val="672.875"/>
  <p:tag name="HEIGHT" val="27.5"/>
  <p:tag name="TEXT_TYPE" val="MESSAGE TEXT"/>
  <p:tag name="FONT STYLE" val="SANS SERIF"/>
</p:tagLst>
</file>

<file path=ppt/tags/tag5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5.xml><?xml version="1.0" encoding="utf-8"?>
<p:tagLst xmlns:a="http://schemas.openxmlformats.org/drawingml/2006/main" xmlns:r="http://schemas.openxmlformats.org/officeDocument/2006/relationships" xmlns:p="http://schemas.openxmlformats.org/presentationml/2006/main">
  <p:tag name="THINKCELLSHAPEDONOTDELETE" val="tJkwZ8TsYSpi6cQSwvUqyCg"/>
</p:tagLst>
</file>

<file path=ppt/tags/tag536.xml><?xml version="1.0" encoding="utf-8"?>
<p:tagLst xmlns:a="http://schemas.openxmlformats.org/drawingml/2006/main" xmlns:r="http://schemas.openxmlformats.org/officeDocument/2006/relationships" xmlns:p="http://schemas.openxmlformats.org/presentationml/2006/main">
  <p:tag name="SLIDE_TYPE" val="BODY"/>
</p:tagLst>
</file>

<file path=ppt/tags/tag537.xml><?xml version="1.0" encoding="utf-8"?>
<p:tagLst xmlns:a="http://schemas.openxmlformats.org/drawingml/2006/main" xmlns:r="http://schemas.openxmlformats.org/officeDocument/2006/relationships" xmlns:p="http://schemas.openxmlformats.org/presentationml/2006/main">
  <p:tag name="SLIDE_TYPE" val="BODY"/>
</p:tagLst>
</file>

<file path=ppt/tags/tag538.xml><?xml version="1.0" encoding="utf-8"?>
<p:tagLst xmlns:a="http://schemas.openxmlformats.org/drawingml/2006/main" xmlns:r="http://schemas.openxmlformats.org/officeDocument/2006/relationships" xmlns:p="http://schemas.openxmlformats.org/presentationml/2006/main">
  <p:tag name="SLIDE_TYPE" val="BODY"/>
</p:tagLst>
</file>

<file path=ppt/tags/tag539.xml><?xml version="1.0" encoding="utf-8"?>
<p:tagLst xmlns:a="http://schemas.openxmlformats.org/drawingml/2006/main" xmlns:r="http://schemas.openxmlformats.org/officeDocument/2006/relationships" xmlns:p="http://schemas.openxmlformats.org/presentationml/2006/main">
  <p:tag name="SLIDE_TYPE" val="BODY"/>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40.xml><?xml version="1.0" encoding="utf-8"?>
<p:tagLst xmlns:a="http://schemas.openxmlformats.org/drawingml/2006/main" xmlns:r="http://schemas.openxmlformats.org/officeDocument/2006/relationships" xmlns:p="http://schemas.openxmlformats.org/presentationml/2006/main">
  <p:tag name="SLIDE_TYPE" val="BODY"/>
</p:tagLst>
</file>

<file path=ppt/tags/tag541.xml><?xml version="1.0" encoding="utf-8"?>
<p:tagLst xmlns:a="http://schemas.openxmlformats.org/drawingml/2006/main" xmlns:r="http://schemas.openxmlformats.org/officeDocument/2006/relationships" xmlns:p="http://schemas.openxmlformats.org/presentationml/2006/main">
  <p:tag name="SLIDE_TYPE" val="BODY"/>
</p:tagLst>
</file>

<file path=ppt/tags/tag542.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439199981689453E-13"/>
  <p:tag name="HEIGHT" val="741600036621094E-13"/>
  <p:tag name="WIDTH" val="964343139648438E-12"/>
</p:tagLst>
</file>

<file path=ppt/tags/tag543.xml><?xml version="1.0" encoding="utf-8"?>
<p:tagLst xmlns:a="http://schemas.openxmlformats.org/drawingml/2006/main" xmlns:r="http://schemas.openxmlformats.org/officeDocument/2006/relationships" xmlns:p="http://schemas.openxmlformats.org/presentationml/2006/main">
  <p:tag name="SLIDE_TYPE" val="TOC"/>
</p:tagLst>
</file>

<file path=ppt/tags/tag544.xml><?xml version="1.0" encoding="utf-8"?>
<p:tagLst xmlns:a="http://schemas.openxmlformats.org/drawingml/2006/main" xmlns:r="http://schemas.openxmlformats.org/officeDocument/2006/relationships" xmlns:p="http://schemas.openxmlformats.org/presentationml/2006/main">
  <p:tag name="SLIDE_TYPE" val="BODY"/>
</p:tagLst>
</file>

<file path=ppt/tags/tag545.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5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3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4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2.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3.xml><?xml version="1.0" encoding="utf-8"?>
<TemplafySlideFormConfiguration><![CDATA[{"formFields":[],"formDataEntries":[]}]]></TemplafySlideFormConfiguration>
</file>

<file path=customXml/itemProps1.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2.xml><?xml version="1.0" encoding="utf-8"?>
<ds:datastoreItem xmlns:ds="http://schemas.openxmlformats.org/officeDocument/2006/customXml" ds:itemID="{AFCF9AD5-D7B9-4654-8B5D-5E888AC2A8C4}">
  <ds:schemaRefs/>
</ds:datastoreItem>
</file>

<file path=customXml/itemProps3.xml><?xml version="1.0" encoding="utf-8"?>
<ds:datastoreItem xmlns:ds="http://schemas.openxmlformats.org/officeDocument/2006/customXml" ds:itemID="{D55D4C21-76EE-4F2F-9339-8718CFD9C2C8}">
  <ds:schemaRefs/>
</ds:datastoreItem>
</file>

<file path=docProps/app.xml><?xml version="1.0" encoding="utf-8"?>
<Properties xmlns="http://schemas.openxmlformats.org/officeDocument/2006/extended-properties" xmlns:vt="http://schemas.openxmlformats.org/officeDocument/2006/docPropsVTypes">
  <Template/>
  <TotalTime>0</TotalTime>
  <Words>2160</Words>
  <Application>Microsoft Office PowerPoint</Application>
  <PresentationFormat>On-screen Show (16:9)</PresentationFormat>
  <Paragraphs>144</Paragraphs>
  <Slides>15</Slides>
  <Notes>14</Notes>
  <HiddenSlides>0</HiddenSlides>
  <MMClips>0</MMClips>
  <ScaleCrop>false</ScaleCrop>
  <HeadingPairs>
    <vt:vector size="8" baseType="variant">
      <vt:variant>
        <vt:lpstr>Fonts Used</vt:lpstr>
      </vt:variant>
      <vt:variant>
        <vt:i4>8</vt:i4>
      </vt:variant>
      <vt:variant>
        <vt:lpstr>Theme</vt:lpstr>
      </vt:variant>
      <vt:variant>
        <vt:i4>4</vt:i4>
      </vt:variant>
      <vt:variant>
        <vt:lpstr>Embedded OLE Servers</vt:lpstr>
      </vt:variant>
      <vt:variant>
        <vt:i4>1</vt:i4>
      </vt:variant>
      <vt:variant>
        <vt:lpstr>Slide Titles</vt:lpstr>
      </vt:variant>
      <vt:variant>
        <vt:i4>15</vt:i4>
      </vt:variant>
    </vt:vector>
  </HeadingPairs>
  <TitlesOfParts>
    <vt:vector size="28" baseType="lpstr">
      <vt:lpstr>Arial Unicode MS</vt:lpstr>
      <vt:lpstr>Arial</vt:lpstr>
      <vt:lpstr>Calibri</vt:lpstr>
      <vt:lpstr>Frutiger 45 Light</vt:lpstr>
      <vt:lpstr>Frutiger 55 Roman</vt:lpstr>
      <vt:lpstr>Symbol</vt:lpstr>
      <vt:lpstr>UBSHeadline</vt:lpstr>
      <vt:lpstr>Wingdings</vt:lpstr>
      <vt:lpstr>2_PresXpress_OnScreen_Theme</vt:lpstr>
      <vt:lpstr>3_PresXpress_OnScreen_Theme</vt:lpstr>
      <vt:lpstr>4_PresXpress_OnScreen_Theme</vt:lpstr>
      <vt:lpstr>Office Theme</vt:lpstr>
      <vt:lpstr>think-cell Slide</vt:lpstr>
      <vt:lpstr>Our monthly update  Toward a new “stagflationary” economic regime?</vt:lpstr>
      <vt:lpstr>Energy: Broad-based price rally</vt:lpstr>
      <vt:lpstr>Energy: Natural gas &amp; thermal coal inventories </vt:lpstr>
      <vt:lpstr>Energy: Oil price performance over the long run</vt:lpstr>
      <vt:lpstr>Eurozone equities most preferred</vt:lpstr>
      <vt:lpstr>Eurozone equities most preferred</vt:lpstr>
      <vt:lpstr>Key tactical investment ideas</vt:lpstr>
      <vt:lpstr>Energy: General demand trends</vt:lpstr>
      <vt:lpstr>Energy: Capex – underinvestment strikes back</vt:lpstr>
      <vt:lpstr>Forex: Broad USD strength ahead</vt:lpstr>
      <vt:lpstr>Forex: CHF considerations</vt:lpstr>
      <vt:lpstr>Private markets can deliver potentially strong returns across cycles</vt:lpstr>
      <vt:lpstr>Hedge fund strategies may help protect against the downside</vt:lpstr>
      <vt:lpstr>PowerPoint Presentation</vt:lpstr>
      <vt:lpstr>Appendix </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Bagwe, Siddhesh</cp:lastModifiedBy>
  <cp:revision>1009</cp:revision>
  <cp:lastPrinted>2020-03-23T08:20:47Z</cp:lastPrinted>
  <dcterms:modified xsi:type="dcterms:W3CDTF">2021-10-28T10:29:41Z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IQPProtectionDigest">
    <vt:lpwstr>strictly confidential data, global users (smartcard required)</vt:lpwstr>
  </property>
  <property fmtid="{D5CDD505-2E9C-101B-9397-08002B2CF9AE}" pid="158" name="_IQPPolicyProtection">
    <vt:lpwstr>strictly confidential data, global users (smartcard required)</vt:lpwstr>
  </property>
  <property fmtid="{D5CDD505-2E9C-101B-9397-08002B2CF9AE}" pid="159" name="_SIProp12DataClass+887a1375-7cd4-44a3-ad24-f215f9f1a6ed">
    <vt:lpwstr>v=1.2&gt;I=887a1375-7cd4-44a3-ad24-f215f9f1a6ed&amp;N=Locations%3a+Global&amp;V=1.3&amp;U=System&amp;D=System&amp;A=Associated&amp;H=False</vt:lpwstr>
  </property>
  <property fmtid="{D5CDD505-2E9C-101B-9397-08002B2CF9AE}" pid="160" name="_SIProp12DataClass+b0297065-a65c-4286-9d63-f0400298c942">
    <vt:lpwstr>v=1.2&gt;I=b0297065-a65c-4286-9d63-f0400298c942&amp;N=Had+CID&amp;V=1.3&amp;U=UBSPROD%5ct612379&amp;D=UBSPROD%5ct440028&amp;A=Associated&amp;H=True</vt:lpwstr>
  </property>
  <property fmtid="{D5CDD505-2E9C-101B-9397-08002B2CF9AE}" pid="161" name="_SIProp12DataClass+6d062c3a-efeb-4cbc-aad9-5246ccbdd86a">
    <vt:lpwstr>v=1.2&gt;I=6d062c3a-efeb-4cbc-aad9-5246ccbdd86a&amp;N=Off&amp;V=1.3&amp;U=UBSPROD%5ct621266&amp;D=Giesinger%2c+Daniel&amp;A=Associated&amp;H=True</vt:lpwstr>
  </property>
  <property fmtid="{D5CDD505-2E9C-101B-9397-08002B2CF9AE}" pid="162" name="_SIProp12DataClass+837b4857-8dcc-464f-823f-79557438fac1">
    <vt:lpwstr>v=1.2&gt;I=837b4857-8dcc-464f-823f-79557438fac1&amp;N=Confidential&amp;V=1.3&amp;U=UBSPROD%5ct621266&amp;D=UBSPROD%5clapinska&amp;A=Associated&amp;H=True</vt:lpwstr>
  </property>
  <property fmtid="{D5CDD505-2E9C-101B-9397-08002B2CF9AE}" pid="163" name="_SIProp12DataClass+6298365e-5d9f-41f1-b1d8-f6ada1657f69">
    <vt:lpwstr>v=1.2&gt;I=6298365e-5d9f-41f1-b1d8-f6ada1657f69&amp;N=Off&amp;V=1.3&amp;U=System&amp;D=System&amp;A=Associated&amp;H=False</vt:lpwstr>
  </property>
  <property fmtid="{D5CDD505-2E9C-101B-9397-08002B2CF9AE}" pid="164" name="MSIP_Label_7bdbf20b-3a78-4ca0-8f20-e5362f05694d_Enabled">
    <vt:lpwstr>True</vt:lpwstr>
  </property>
  <property fmtid="{D5CDD505-2E9C-101B-9397-08002B2CF9AE}" pid="165" name="IQPDataClasses">
    <vt:lpwstr>Had CID</vt:lpwstr>
  </property>
  <property fmtid="{D5CDD505-2E9C-101B-9397-08002B2CF9AE}" pid="166" name="PresPrint4x3OnScreen">
    <vt:bool>true</vt:bool>
  </property>
</Properties>
</file>